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630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6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8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3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6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6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4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9D6A1-6CD9-4122-8602-9FCD571D73F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0035DDB-3789-4B23-8B62-930BC6FE2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7E6B3E-8332-4F8F-A60D-06FE3B62F6B4}"/>
              </a:ext>
            </a:extLst>
          </p:cNvPr>
          <p:cNvSpPr txBox="1"/>
          <p:nvPr/>
        </p:nvSpPr>
        <p:spPr>
          <a:xfrm>
            <a:off x="3899895" y="792425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D98F07-AF95-440D-BFFF-7831C5F6D5C8}"/>
              </a:ext>
            </a:extLst>
          </p:cNvPr>
          <p:cNvSpPr txBox="1"/>
          <p:nvPr/>
        </p:nvSpPr>
        <p:spPr>
          <a:xfrm>
            <a:off x="4470400" y="1285937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C91D5-ACCB-4F5C-B738-E7CB23C888E8}"/>
              </a:ext>
            </a:extLst>
          </p:cNvPr>
          <p:cNvSpPr txBox="1"/>
          <p:nvPr/>
        </p:nvSpPr>
        <p:spPr>
          <a:xfrm>
            <a:off x="4630420" y="1974814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9F96E4-0FD0-4BAF-B8BD-EDBFC1ABB525}"/>
              </a:ext>
            </a:extLst>
          </p:cNvPr>
          <p:cNvSpPr txBox="1"/>
          <p:nvPr/>
        </p:nvSpPr>
        <p:spPr>
          <a:xfrm>
            <a:off x="4630420" y="2848767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AB4BEE-D15C-412F-99BF-054989D0784D}"/>
              </a:ext>
            </a:extLst>
          </p:cNvPr>
          <p:cNvSpPr txBox="1"/>
          <p:nvPr/>
        </p:nvSpPr>
        <p:spPr>
          <a:xfrm>
            <a:off x="5013134" y="4151538"/>
            <a:ext cx="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6C9F43-F7A4-4CA0-AA7C-C000CF31A7A9}"/>
              </a:ext>
            </a:extLst>
          </p:cNvPr>
          <p:cNvSpPr txBox="1"/>
          <p:nvPr/>
        </p:nvSpPr>
        <p:spPr>
          <a:xfrm>
            <a:off x="5434879" y="5739035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118B93-57DF-4CBA-B15A-465630D1737F}"/>
              </a:ext>
            </a:extLst>
          </p:cNvPr>
          <p:cNvSpPr txBox="1"/>
          <p:nvPr/>
        </p:nvSpPr>
        <p:spPr>
          <a:xfrm>
            <a:off x="5754919" y="6863436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D0950C-B2FB-422E-A05F-E16DEE464299}"/>
              </a:ext>
            </a:extLst>
          </p:cNvPr>
          <p:cNvSpPr txBox="1"/>
          <p:nvPr/>
        </p:nvSpPr>
        <p:spPr>
          <a:xfrm>
            <a:off x="6050554" y="7809596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D4186-CD76-4190-AB99-1C3FF971F168}"/>
              </a:ext>
            </a:extLst>
          </p:cNvPr>
          <p:cNvSpPr txBox="1"/>
          <p:nvPr/>
        </p:nvSpPr>
        <p:spPr>
          <a:xfrm>
            <a:off x="6698254" y="8624936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5281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Tuan Pham</dc:creator>
  <cp:lastModifiedBy>Thomas Pham</cp:lastModifiedBy>
  <cp:revision>9</cp:revision>
  <dcterms:created xsi:type="dcterms:W3CDTF">2020-07-23T22:44:08Z</dcterms:created>
  <dcterms:modified xsi:type="dcterms:W3CDTF">2020-09-17T16:21:08Z</dcterms:modified>
</cp:coreProperties>
</file>