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242" y="-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64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8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7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3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6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6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4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9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0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D6A1-6CD9-4122-8602-9FCD571D73F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9D6A1-6CD9-4122-8602-9FCD571D73F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74B56-6D31-46A3-9BC4-FF8B3654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9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1000328-E69E-4B01-B27B-516E61590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3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7E6B3E-8332-4F8F-A60D-06FE3B62F6B4}"/>
              </a:ext>
            </a:extLst>
          </p:cNvPr>
          <p:cNvSpPr txBox="1"/>
          <p:nvPr/>
        </p:nvSpPr>
        <p:spPr>
          <a:xfrm>
            <a:off x="4644563" y="686258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D98F07-AF95-440D-BFFF-7831C5F6D5C8}"/>
              </a:ext>
            </a:extLst>
          </p:cNvPr>
          <p:cNvSpPr txBox="1"/>
          <p:nvPr/>
        </p:nvSpPr>
        <p:spPr>
          <a:xfrm>
            <a:off x="4781086" y="1055590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CC91D5-ACCB-4F5C-B738-E7CB23C888E8}"/>
              </a:ext>
            </a:extLst>
          </p:cNvPr>
          <p:cNvSpPr txBox="1"/>
          <p:nvPr/>
        </p:nvSpPr>
        <p:spPr>
          <a:xfrm>
            <a:off x="5135079" y="1671148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9F96E4-0FD0-4BAF-B8BD-EDBFC1ABB525}"/>
              </a:ext>
            </a:extLst>
          </p:cNvPr>
          <p:cNvSpPr txBox="1"/>
          <p:nvPr/>
        </p:nvSpPr>
        <p:spPr>
          <a:xfrm>
            <a:off x="5522044" y="2324130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AB4BEE-D15C-412F-99BF-054989D0784D}"/>
              </a:ext>
            </a:extLst>
          </p:cNvPr>
          <p:cNvSpPr txBox="1"/>
          <p:nvPr/>
        </p:nvSpPr>
        <p:spPr>
          <a:xfrm>
            <a:off x="5808382" y="3469855"/>
            <a:ext cx="32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6C9F43-F7A4-4CA0-AA7C-C000CF31A7A9}"/>
              </a:ext>
            </a:extLst>
          </p:cNvPr>
          <p:cNvSpPr txBox="1"/>
          <p:nvPr/>
        </p:nvSpPr>
        <p:spPr>
          <a:xfrm>
            <a:off x="6045578" y="4659867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15648D-CD7D-4CCF-BA5C-691EF9430A68}"/>
              </a:ext>
            </a:extLst>
          </p:cNvPr>
          <p:cNvSpPr txBox="1"/>
          <p:nvPr/>
        </p:nvSpPr>
        <p:spPr>
          <a:xfrm>
            <a:off x="6422652" y="1532648"/>
            <a:ext cx="1449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Sutter Bypass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FEAEB8-27F3-4BA7-9444-8CCFDE9D4CB1}"/>
              </a:ext>
            </a:extLst>
          </p:cNvPr>
          <p:cNvSpPr txBox="1"/>
          <p:nvPr/>
        </p:nvSpPr>
        <p:spPr>
          <a:xfrm>
            <a:off x="3354606" y="3978580"/>
            <a:ext cx="1449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Lower Sacramento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554E13-C423-4BB1-AAB6-E26FF040C318}"/>
              </a:ext>
            </a:extLst>
          </p:cNvPr>
          <p:cNvSpPr txBox="1"/>
          <p:nvPr/>
        </p:nvSpPr>
        <p:spPr>
          <a:xfrm>
            <a:off x="3651149" y="6122516"/>
            <a:ext cx="144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Delta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644DE7-0CAA-424B-BE10-D0B3755C1A18}"/>
              </a:ext>
            </a:extLst>
          </p:cNvPr>
          <p:cNvSpPr txBox="1"/>
          <p:nvPr/>
        </p:nvSpPr>
        <p:spPr>
          <a:xfrm>
            <a:off x="971320" y="6122516"/>
            <a:ext cx="144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32E07-085A-455F-ABC4-68A7765120DF}"/>
              </a:ext>
            </a:extLst>
          </p:cNvPr>
          <p:cNvSpPr txBox="1"/>
          <p:nvPr/>
        </p:nvSpPr>
        <p:spPr>
          <a:xfrm>
            <a:off x="5424639" y="6987987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B8A1D-D668-45D8-B32B-B0BD19F6E922}"/>
              </a:ext>
            </a:extLst>
          </p:cNvPr>
          <p:cNvSpPr txBox="1"/>
          <p:nvPr/>
        </p:nvSpPr>
        <p:spPr>
          <a:xfrm>
            <a:off x="3354606" y="7483287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B7C4D1-DF3E-4033-AB8F-850B330FE355}"/>
              </a:ext>
            </a:extLst>
          </p:cNvPr>
          <p:cNvSpPr txBox="1"/>
          <p:nvPr/>
        </p:nvSpPr>
        <p:spPr>
          <a:xfrm>
            <a:off x="1536288" y="7667953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85281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</TotalTime>
  <Words>15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Tuan Pham</dc:creator>
  <cp:lastModifiedBy>Thomas Pham</cp:lastModifiedBy>
  <cp:revision>12</cp:revision>
  <dcterms:created xsi:type="dcterms:W3CDTF">2020-07-23T22:44:08Z</dcterms:created>
  <dcterms:modified xsi:type="dcterms:W3CDTF">2020-09-16T22:10:28Z</dcterms:modified>
</cp:coreProperties>
</file>