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82" y="-4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D24342F-4E8A-474B-AEA5-437C382A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2898648" y="26118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3249866" y="316926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3374941" y="67353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F96E4-0FD0-4BAF-B8BD-EDBFC1ABB525}"/>
              </a:ext>
            </a:extLst>
          </p:cNvPr>
          <p:cNvSpPr txBox="1"/>
          <p:nvPr/>
        </p:nvSpPr>
        <p:spPr>
          <a:xfrm>
            <a:off x="3323018" y="117512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B4BEE-D15C-412F-99BF-054989D0784D}"/>
              </a:ext>
            </a:extLst>
          </p:cNvPr>
          <p:cNvSpPr txBox="1"/>
          <p:nvPr/>
        </p:nvSpPr>
        <p:spPr>
          <a:xfrm>
            <a:off x="3581694" y="1722488"/>
            <a:ext cx="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C9F43-F7A4-4CA0-AA7C-C000CF31A7A9}"/>
              </a:ext>
            </a:extLst>
          </p:cNvPr>
          <p:cNvSpPr txBox="1"/>
          <p:nvPr/>
        </p:nvSpPr>
        <p:spPr>
          <a:xfrm>
            <a:off x="3680459" y="212910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18B93-57DF-4CBA-B15A-465630D1737F}"/>
              </a:ext>
            </a:extLst>
          </p:cNvPr>
          <p:cNvSpPr txBox="1"/>
          <p:nvPr/>
        </p:nvSpPr>
        <p:spPr>
          <a:xfrm>
            <a:off x="3741715" y="256400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0950C-B2FB-422E-A05F-E16DEE464299}"/>
              </a:ext>
            </a:extLst>
          </p:cNvPr>
          <p:cNvSpPr txBox="1"/>
          <p:nvPr/>
        </p:nvSpPr>
        <p:spPr>
          <a:xfrm>
            <a:off x="4045286" y="271918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783F1-AE6A-4771-8613-B6B28861F3AD}"/>
              </a:ext>
            </a:extLst>
          </p:cNvPr>
          <p:cNvSpPr txBox="1"/>
          <p:nvPr/>
        </p:nvSpPr>
        <p:spPr>
          <a:xfrm>
            <a:off x="4197685" y="324368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FB34F-13F6-49B6-BB2F-1C9E434F8964}"/>
              </a:ext>
            </a:extLst>
          </p:cNvPr>
          <p:cNvSpPr txBox="1"/>
          <p:nvPr/>
        </p:nvSpPr>
        <p:spPr>
          <a:xfrm>
            <a:off x="4131645" y="3634323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3F7F-8AB3-420C-9014-79A017600209}"/>
              </a:ext>
            </a:extLst>
          </p:cNvPr>
          <p:cNvSpPr txBox="1"/>
          <p:nvPr/>
        </p:nvSpPr>
        <p:spPr>
          <a:xfrm>
            <a:off x="4061755" y="4180132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0DFFD-57D4-4059-A214-106E9DCA7840}"/>
              </a:ext>
            </a:extLst>
          </p:cNvPr>
          <p:cNvSpPr txBox="1"/>
          <p:nvPr/>
        </p:nvSpPr>
        <p:spPr>
          <a:xfrm>
            <a:off x="3886200" y="4749860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3B0A2D-42B6-4E2F-A97C-711DB0A330D0}"/>
              </a:ext>
            </a:extLst>
          </p:cNvPr>
          <p:cNvSpPr txBox="1"/>
          <p:nvPr/>
        </p:nvSpPr>
        <p:spPr>
          <a:xfrm>
            <a:off x="4450811" y="5034582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628851-521C-41BC-B84C-6573185F74F7}"/>
              </a:ext>
            </a:extLst>
          </p:cNvPr>
          <p:cNvSpPr txBox="1"/>
          <p:nvPr/>
        </p:nvSpPr>
        <p:spPr>
          <a:xfrm>
            <a:off x="4313724" y="5383373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A03350-E3C7-49CB-AF11-BCEDAB4813DB}"/>
              </a:ext>
            </a:extLst>
          </p:cNvPr>
          <p:cNvSpPr txBox="1"/>
          <p:nvPr/>
        </p:nvSpPr>
        <p:spPr>
          <a:xfrm>
            <a:off x="4651545" y="5588075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5648D-CD7D-4CCF-BA5C-691EF9430A68}"/>
              </a:ext>
            </a:extLst>
          </p:cNvPr>
          <p:cNvSpPr txBox="1"/>
          <p:nvPr/>
        </p:nvSpPr>
        <p:spPr>
          <a:xfrm>
            <a:off x="6322423" y="1651648"/>
            <a:ext cx="14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Upper Sacramento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FEAEB8-27F3-4BA7-9444-8CCFDE9D4CB1}"/>
              </a:ext>
            </a:extLst>
          </p:cNvPr>
          <p:cNvSpPr txBox="1"/>
          <p:nvPr/>
        </p:nvSpPr>
        <p:spPr>
          <a:xfrm>
            <a:off x="6399494" y="5244874"/>
            <a:ext cx="14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Lower Sacramento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49ED2-CD80-4730-A816-ADF3313D914D}"/>
              </a:ext>
            </a:extLst>
          </p:cNvPr>
          <p:cNvSpPr txBox="1"/>
          <p:nvPr/>
        </p:nvSpPr>
        <p:spPr>
          <a:xfrm>
            <a:off x="4551607" y="5977441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BA566-4260-4786-A629-D515F1FDFBE2}"/>
              </a:ext>
            </a:extLst>
          </p:cNvPr>
          <p:cNvSpPr txBox="1"/>
          <p:nvPr/>
        </p:nvSpPr>
        <p:spPr>
          <a:xfrm>
            <a:off x="4842553" y="6339157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E69AD-CCBA-4B1E-9526-7C0AC7B7D38A}"/>
              </a:ext>
            </a:extLst>
          </p:cNvPr>
          <p:cNvSpPr txBox="1"/>
          <p:nvPr/>
        </p:nvSpPr>
        <p:spPr>
          <a:xfrm>
            <a:off x="5309915" y="6587984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97AC6-1C0B-4B78-BE65-CBE197C0784B}"/>
              </a:ext>
            </a:extLst>
          </p:cNvPr>
          <p:cNvSpPr txBox="1"/>
          <p:nvPr/>
        </p:nvSpPr>
        <p:spPr>
          <a:xfrm>
            <a:off x="5030734" y="8014112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6B8B1-A3C5-47DB-8247-A58A628B4780}"/>
              </a:ext>
            </a:extLst>
          </p:cNvPr>
          <p:cNvSpPr txBox="1"/>
          <p:nvPr/>
        </p:nvSpPr>
        <p:spPr>
          <a:xfrm>
            <a:off x="3897964" y="8491777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54E13-C423-4BB1-AAB6-E26FF040C318}"/>
              </a:ext>
            </a:extLst>
          </p:cNvPr>
          <p:cNvSpPr txBox="1"/>
          <p:nvPr/>
        </p:nvSpPr>
        <p:spPr>
          <a:xfrm>
            <a:off x="3498104" y="6925156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44DE7-0CAA-424B-BE10-D0B3755C1A18}"/>
              </a:ext>
            </a:extLst>
          </p:cNvPr>
          <p:cNvSpPr txBox="1"/>
          <p:nvPr/>
        </p:nvSpPr>
        <p:spPr>
          <a:xfrm>
            <a:off x="2084984" y="7648588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F2074-7293-4B66-A15F-09C8384183DE}"/>
              </a:ext>
            </a:extLst>
          </p:cNvPr>
          <p:cNvSpPr txBox="1"/>
          <p:nvPr/>
        </p:nvSpPr>
        <p:spPr>
          <a:xfrm>
            <a:off x="2985007" y="8573603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12</cp:revision>
  <dcterms:created xsi:type="dcterms:W3CDTF">2020-07-23T22:44:08Z</dcterms:created>
  <dcterms:modified xsi:type="dcterms:W3CDTF">2020-09-15T16:15:38Z</dcterms:modified>
</cp:coreProperties>
</file>