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4" r:id="rId2"/>
  </p:sldIdLst>
  <p:sldSz cx="9144000" cy="6858000" type="screen4x3"/>
  <p:notesSz cx="6640513" cy="9904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113">
          <p15:clr>
            <a:srgbClr val="A4A3A4"/>
          </p15:clr>
        </p15:guide>
        <p15:guide id="5" pos="5647">
          <p15:clr>
            <a:srgbClr val="A4A3A4"/>
          </p15:clr>
        </p15:guide>
        <p15:guide id="6" pos="1519">
          <p15:clr>
            <a:srgbClr val="A4A3A4"/>
          </p15:clr>
        </p15:guide>
        <p15:guide id="7" pos="2880">
          <p15:clr>
            <a:srgbClr val="A4A3A4"/>
          </p15:clr>
        </p15:guide>
        <p15:guide id="8" pos="42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0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33CC"/>
    <a:srgbClr val="CCFF99"/>
    <a:srgbClr val="FFFF99"/>
    <a:srgbClr val="E7FFE7"/>
    <a:srgbClr val="C9FFC9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>
      <p:cViewPr varScale="1">
        <p:scale>
          <a:sx n="85" d="100"/>
          <a:sy n="85" d="100"/>
        </p:scale>
        <p:origin x="978" y="60"/>
      </p:cViewPr>
      <p:guideLst>
        <p:guide orient="horz" pos="4020"/>
        <p:guide orient="horz" pos="436"/>
        <p:guide orient="horz" pos="1933"/>
        <p:guide pos="113"/>
        <p:guide pos="5647"/>
        <p:guide pos="1519"/>
        <p:guide pos="2880"/>
        <p:guide pos="42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988" y="-102"/>
      </p:cViewPr>
      <p:guideLst>
        <p:guide orient="horz" pos="3119"/>
        <p:guide pos="20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274E2E2-C5FC-4A7C-A0F9-5DBFFD89CD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94C718-F2EE-4A9A-9D7D-DDDB3FBA01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60788" y="0"/>
            <a:ext cx="287813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DACF29-B91F-4F32-931F-3B2E49BC5CF3}" type="datetimeFigureOut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D27C8FCC-77F2-471C-9C4A-9C2E8ADD45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742950"/>
            <a:ext cx="4951413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5D285EF-A574-4394-9AA9-8A48D2BB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575" y="4705350"/>
            <a:ext cx="5313363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FB74E-5107-4650-8B71-5F271BE73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07525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A8B4A-C5CC-4C20-83B4-57D2ABA0B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60788" y="9407525"/>
            <a:ext cx="2878137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779C66AA-C64E-4A65-99E3-E4B9C5E1878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57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1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C90311A-9CCD-4FAA-8793-38C4A343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B6690-4B2B-4A7A-91E2-E3840781460E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B1278E1-0E02-4B2C-A151-88DC65E0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BD9ABC-8B4D-4E58-8AE5-A9D81CF9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03CEC-3248-40B7-BF82-7C43614CF7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E817E-D34D-488B-B867-961C40C3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39A9-7654-42D8-AE37-EC96506EB406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6B0F8-7B9F-4EA6-AF2B-8DF51272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1C9E5-0AF0-4F1B-AEC6-D5C7CFE2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7F0B5-D60D-44EF-9CC7-6A1CE973E23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0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6CE90-22AA-4E96-9543-AB2513D6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B2529-C776-41C4-AF1E-47475FDADFEE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9145E-57E4-46EB-9215-4232DEE6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7D1CA-DDFB-42FB-A4F4-F90D0FB5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827C7-68DC-4B6C-B077-24D1D5F5374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">
            <a:extLst>
              <a:ext uri="{FF2B5EF4-FFF2-40B4-BE49-F238E27FC236}">
                <a16:creationId xmlns:a16="http://schemas.microsoft.com/office/drawing/2014/main" id="{2E0B51B0-68A7-44E8-91C6-84086086569F}"/>
              </a:ext>
            </a:extLst>
          </p:cNvPr>
          <p:cNvSpPr/>
          <p:nvPr userDrawn="1"/>
        </p:nvSpPr>
        <p:spPr>
          <a:xfrm>
            <a:off x="0" y="63817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C1A139A-0928-409F-A089-7E7A149BEE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50" y="6453188"/>
            <a:ext cx="190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000" b="1" dirty="0">
                <a:latin typeface="Brush Script MT" pitchFamily="66" charset="0"/>
                <a:ea typeface="맑은 고딕" pitchFamily="50" charset="-127"/>
              </a:rPr>
              <a:t>Acoustic SpeciaRist</a:t>
            </a:r>
            <a:endParaRPr kumimoji="0" lang="ko-KR" altLang="en-US" sz="2000" b="1" dirty="0"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07E842E-2E08-4D1A-A544-6B40E546B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8113" y="6465888"/>
            <a:ext cx="1182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939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E3EC1FA8-BEE0-4F74-9627-ABBABAA6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829B-070A-4791-9ADF-88A50FEE9D22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C7C7417-41A3-414E-873B-0D40BB58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20F829A-DFE7-470A-9D97-EEA0818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5A62A-3B88-4C84-A4C5-478A901445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>
            <a:extLst>
              <a:ext uri="{FF2B5EF4-FFF2-40B4-BE49-F238E27FC236}">
                <a16:creationId xmlns:a16="http://schemas.microsoft.com/office/drawing/2014/main" id="{546F40CF-1C31-49D3-BAD7-E848DC4DA9E3}"/>
              </a:ext>
            </a:extLst>
          </p:cNvPr>
          <p:cNvSpPr/>
          <p:nvPr userDrawn="1"/>
        </p:nvSpPr>
        <p:spPr>
          <a:xfrm>
            <a:off x="0" y="63817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A4F37C5A-0680-4062-9463-7A0768B9E1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50" y="6453188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000" b="1" dirty="0"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 b="1" dirty="0"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951D6ED-9D30-46C4-A22D-A1578AE0B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8113" y="6465888"/>
            <a:ext cx="1182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40FCB0D-29B5-48EA-8349-903DC91D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D2BAA-5092-4D75-9ED2-62A18B90F45E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143DFCE-9719-43CB-9C70-DA1A3521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5200" y="31416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364531-D51C-4040-A1DB-C786C54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43663"/>
            <a:ext cx="21336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fld id="{0B0C6E16-44AB-4710-8886-FCEA349C5ED1}" type="slidenum">
              <a:rPr lang="ko-KR" altLang="en-US"/>
              <a:pPr/>
              <a:t>‹#›</a:t>
            </a:fld>
            <a:r>
              <a:rPr lang="en-US" altLang="ko-KR"/>
              <a:t>/23)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54BAB-3B3D-4BB3-8320-083979BE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9560-E367-4BDC-9830-13F1E68B9D72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6E33D-F320-47F1-B515-640BF8BD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8C503-74A1-47CF-BDC7-284D896A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322D0-2FC7-4372-BBF2-9771DB7AB63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2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675C5E6-78A0-4C24-A00D-31C128CD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CD2BE-BA9D-4AC8-9D50-F1B0A99DFCFF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62562D3-25F2-445C-837C-1FC3D349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241BE4F-1DA0-4005-B933-6F62E715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6089F-FCAE-4B96-A502-4823C1BBD26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3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0866647-AC9C-471F-93CB-7B4DF22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DB240-41BF-4560-9D64-0FDF8A9994C9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7F57BD4-D410-4C3B-B176-A7FAFA7B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3A68FCF-0915-4A77-A5A9-8C5A917D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53A86-610E-4167-A4C0-DAA2A7A0CD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3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7958780-0ADB-49C0-9286-C3BC7CB5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B95C-F789-4036-88FA-665C6C282D08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D74071E5-E21F-451C-82E2-E2F8A823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3FEEFB93-74C4-4D0B-9216-350910AD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2152A-CB4C-4112-ADD9-539782188E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ECA08C0F-B4F0-4253-BC08-E8C4FDB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A144E-3D85-40CD-9437-00EEAA2A81CF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F429B05-D90A-47DA-BDDC-97451D88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7065925-413A-4882-97E1-A78CADC7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E078F-A75F-4003-85DE-99BB01D8006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49E6C5B-EC8D-4D88-A065-EAEBC68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5BB81-4042-4FFB-8B81-5D7E0C2129BD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46A8B4D-37B9-49F6-9687-65391D7D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6338A1F-9EE2-4F96-8FC2-7583494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BA821-9C28-4A3A-A960-D1B6AD45220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D01AB-D6D4-438E-9B5A-E16E5976B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09189D-0A26-48FC-A715-DCA25C527189}" type="datetime1">
              <a:rPr lang="ko-KR" altLang="en-US"/>
              <a:pPr>
                <a:defRPr/>
              </a:pPr>
              <a:t>2019-11-29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4837C-35A9-4181-852D-3CDF732C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209A-78BA-47A8-96E7-B53003B58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1FE5E687-6A54-4B39-8D7E-4BFE6AC91DE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5" r:id="rId1"/>
    <p:sldLayoutId id="2147485986" r:id="rId2"/>
    <p:sldLayoutId id="2147485987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  <p:sldLayoutId id="2147485984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5AB28-1C59-4E76-916D-8F4E9513A170}"/>
              </a:ext>
            </a:extLst>
          </p:cNvPr>
          <p:cNvSpPr txBox="1"/>
          <p:nvPr/>
        </p:nvSpPr>
        <p:spPr>
          <a:xfrm>
            <a:off x="149225" y="188913"/>
            <a:ext cx="6216650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2400" b="1" spc="-100">
                <a:ln w="6350" cmpd="sng">
                  <a:noFill/>
                  <a:prstDash val="solid"/>
                </a:ln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1000">
                      <a:schemeClr val="bg1"/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spcBef>
                <a:spcPct val="20000"/>
              </a:spcBef>
              <a:defRPr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  <a:cs typeface="Arial" charset="0"/>
              </a:rPr>
              <a:t>BÁO CÁO CẢI TIẾN</a:t>
            </a:r>
            <a:endParaRPr lang="en-US" altLang="ko-KR" sz="2215" spc="-92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33269A-B991-4633-A846-672358A2B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75310"/>
              </p:ext>
            </p:extLst>
          </p:nvPr>
        </p:nvGraphicFramePr>
        <p:xfrm>
          <a:off x="61094" y="756977"/>
          <a:ext cx="8975404" cy="5400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15">
                  <a:extLst>
                    <a:ext uri="{9D8B030D-6E8A-4147-A177-3AD203B41FA5}">
                      <a16:colId xmlns:a16="http://schemas.microsoft.com/office/drawing/2014/main" val="672329696"/>
                    </a:ext>
                  </a:extLst>
                </a:gridCol>
                <a:gridCol w="370473">
                  <a:extLst>
                    <a:ext uri="{9D8B030D-6E8A-4147-A177-3AD203B41FA5}">
                      <a16:colId xmlns:a16="http://schemas.microsoft.com/office/drawing/2014/main" val="97979989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3427">
                  <a:extLst>
                    <a:ext uri="{9D8B030D-6E8A-4147-A177-3AD203B41FA5}">
                      <a16:colId xmlns:a16="http://schemas.microsoft.com/office/drawing/2014/main" val="2795263841"/>
                    </a:ext>
                  </a:extLst>
                </a:gridCol>
                <a:gridCol w="2042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개선 항목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Mục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Cải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Tiến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gridSpan="5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Quản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lý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lượng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sử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dụng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bao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ngón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등록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일자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Ngày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đưa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ý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tưởng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10.Sep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개선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담당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Người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thực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hiện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Thân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개선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공정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Quá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Trình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Cải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Tiến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+mn-ea"/>
                          <a:ea typeface="+mn-ea"/>
                        </a:rPr>
                        <a:t>학과</a:t>
                      </a:r>
                      <a:endParaRPr lang="en-US" altLang="ko-KR" sz="1200" b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0" smtClean="0">
                          <a:latin typeface="+mn-ea"/>
                          <a:ea typeface="+mn-ea"/>
                        </a:rPr>
                        <a:t>Bộ</a:t>
                      </a:r>
                      <a:r>
                        <a:rPr lang="en-US" altLang="ko-KR" sz="1200" b="0" baseline="0" smtClean="0">
                          <a:latin typeface="+mn-ea"/>
                          <a:ea typeface="+mn-ea"/>
                        </a:rPr>
                        <a:t> phận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T="45729" marB="4572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latin typeface="+mn-ea"/>
                          <a:ea typeface="+mn-ea"/>
                        </a:rPr>
                        <a:t>Sản</a:t>
                      </a:r>
                      <a:r>
                        <a:rPr lang="en-US" altLang="ko-KR" sz="1200" b="0" baseline="0" smtClean="0">
                          <a:latin typeface="+mn-ea"/>
                          <a:ea typeface="+mn-ea"/>
                        </a:rPr>
                        <a:t> xuất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개선 일자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Ngày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thực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hiện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11.Sep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6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개선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Trước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+mn-ea"/>
                          <a:ea typeface="+mn-ea"/>
                        </a:rPr>
                        <a:t>Cải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+mn-ea"/>
                          <a:ea typeface="+mn-ea"/>
                        </a:rPr>
                        <a:t>Tiến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개선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후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Sau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Cải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+mn-ea"/>
                          <a:ea typeface="+mn-ea"/>
                        </a:rPr>
                        <a:t>Tiến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효과적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altLang="ko-KR" sz="1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Quả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43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T="45729" marB="4572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>
                        <a:latin typeface="+mn-ea"/>
                        <a:ea typeface="+mn-ea"/>
                      </a:endParaRPr>
                    </a:p>
                  </a:txBody>
                  <a:tcPr marT="45729" marB="4572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29" marB="45729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9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유효성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검증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Xác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Nhận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Hiệu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Quả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45729" marB="45729" anchor="ctr"/>
                </a:tc>
                <a:tc gridSpan="2">
                  <a:txBody>
                    <a:bodyPr/>
                    <a:lstStyle/>
                    <a:p>
                      <a:r>
                        <a:rPr lang="en-US" sz="1600" dirty="0" err="1" smtClean="0"/>
                        <a:t>Khanh</a:t>
                      </a:r>
                      <a:endParaRPr lang="en-US" sz="1600" dirty="0"/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유효성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완료일자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Ngày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Hoàn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Thành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20.Sep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Down Arrow 20"/>
          <p:cNvSpPr/>
          <p:nvPr/>
        </p:nvSpPr>
        <p:spPr>
          <a:xfrm>
            <a:off x="7164288" y="5224012"/>
            <a:ext cx="283559" cy="376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338" y="2787911"/>
            <a:ext cx="6871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8465" y="217293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Nơi</a:t>
            </a:r>
            <a:r>
              <a:rPr lang="en-US" smtClean="0"/>
              <a:t> ghi nội dung bằng chữ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3968" y="217293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Nơi</a:t>
            </a:r>
            <a:r>
              <a:rPr lang="en-US" smtClean="0"/>
              <a:t> ghi nội dung bằng chữ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59632" y="396472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Hình ảnh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2000" y="395627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Hình ảnh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32582" y="3212976"/>
            <a:ext cx="211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Nơi</a:t>
            </a:r>
            <a:r>
              <a:rPr lang="en-US" smtClean="0"/>
              <a:t> ghi nội dung bằng chữ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14695</TotalTime>
  <Words>97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Brush Script MT</vt:lpstr>
      <vt:lpstr>굴림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heeeun</dc:creator>
  <cp:lastModifiedBy>Admin</cp:lastModifiedBy>
  <cp:revision>957</cp:revision>
  <dcterms:created xsi:type="dcterms:W3CDTF">2010-12-28T14:13:08Z</dcterms:created>
  <dcterms:modified xsi:type="dcterms:W3CDTF">2019-11-29T10:39:48Z</dcterms:modified>
</cp:coreProperties>
</file>