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65" r:id="rId1"/>
    <p:sldMasterId id="2147483970" r:id="rId2"/>
  </p:sldMasterIdLst>
  <p:notesMasterIdLst>
    <p:notesMasterId r:id="rId11"/>
  </p:notesMasterIdLst>
  <p:handoutMasterIdLst>
    <p:handoutMasterId r:id="rId12"/>
  </p:handoutMasterIdLst>
  <p:sldIdLst>
    <p:sldId id="687" r:id="rId3"/>
    <p:sldId id="798" r:id="rId4"/>
    <p:sldId id="809" r:id="rId5"/>
    <p:sldId id="810" r:id="rId6"/>
    <p:sldId id="756" r:id="rId7"/>
    <p:sldId id="808" r:id="rId8"/>
    <p:sldId id="777" r:id="rId9"/>
    <p:sldId id="778" r:id="rId10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">
          <p15:clr>
            <a:srgbClr val="A4A3A4"/>
          </p15:clr>
        </p15:guide>
        <p15:guide id="2" orient="horz" pos="4120">
          <p15:clr>
            <a:srgbClr val="A4A3A4"/>
          </p15:clr>
        </p15:guide>
        <p15:guide id="3" pos="169">
          <p15:clr>
            <a:srgbClr val="A4A3A4"/>
          </p15:clr>
        </p15:guide>
        <p15:guide id="4" pos="6047">
          <p15:clr>
            <a:srgbClr val="A4A3A4"/>
          </p15:clr>
        </p15:guide>
        <p15:guide id="5" pos="386">
          <p15:clr>
            <a:srgbClr val="A4A3A4"/>
          </p15:clr>
        </p15:guide>
        <p15:guide id="6" pos="701">
          <p15:clr>
            <a:srgbClr val="A4A3A4"/>
          </p15:clr>
        </p15:guide>
        <p15:guide id="7" pos="1935">
          <p15:clr>
            <a:srgbClr val="A4A3A4"/>
          </p15:clr>
        </p15:guide>
        <p15:guide id="8" pos="2347">
          <p15:clr>
            <a:srgbClr val="A4A3A4"/>
          </p15:clr>
        </p15:guide>
        <p15:guide id="9" pos="2588">
          <p15:clr>
            <a:srgbClr val="A4A3A4"/>
          </p15:clr>
        </p15:guide>
        <p15:guide id="10" pos="52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C5003D"/>
    <a:srgbClr val="00CC00"/>
    <a:srgbClr val="BFBFBF"/>
    <a:srgbClr val="000000"/>
    <a:srgbClr val="FFFFFF"/>
    <a:srgbClr val="EAEAEA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364" autoAdjust="0"/>
  </p:normalViewPr>
  <p:slideViewPr>
    <p:cSldViewPr showGuides="1">
      <p:cViewPr>
        <p:scale>
          <a:sx n="125" d="100"/>
          <a:sy n="125" d="100"/>
        </p:scale>
        <p:origin x="-258" y="-1314"/>
      </p:cViewPr>
      <p:guideLst>
        <p:guide orient="horz" pos="467"/>
        <p:guide orient="horz" pos="4120"/>
        <p:guide pos="169"/>
        <p:guide pos="6047"/>
        <p:guide pos="386"/>
        <p:guide pos="701"/>
        <p:guide pos="1935"/>
        <p:guide pos="2347"/>
        <p:guide pos="2588"/>
        <p:guide pos="5273"/>
      </p:guideLst>
    </p:cSldViewPr>
  </p:slideViewPr>
  <p:outlineViewPr>
    <p:cViewPr>
      <p:scale>
        <a:sx n="33" d="100"/>
        <a:sy n="33" d="100"/>
      </p:scale>
      <p:origin x="0" y="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3" d="100"/>
          <a:sy n="33" d="100"/>
        </p:scale>
        <p:origin x="-2338" y="-82"/>
      </p:cViewPr>
      <p:guideLst>
        <p:guide orient="horz" pos="3127"/>
        <p:guide pos="2141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DC42C48C-F861-4463-AA5F-9AA27D934E95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r>
              <a:rPr lang="en-US" smtClean="0"/>
              <a:t>bich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BEFA97B8-93E9-4026-8638-95AEA49DB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76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A8847174-3749-4E5D-9246-C25E5B4476C3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210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r>
              <a:rPr lang="en-US" smtClean="0"/>
              <a:t>bich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60" cy="49633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374AA16A-860D-454F-B800-CEE3C266B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19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72100" cy="37195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8C54C-3B90-4864-84B7-FA216CC18CB6}" type="slidenum">
              <a:rPr lang="ko-KR" altLang="en-US" smtClean="0">
                <a:solidFill>
                  <a:prstClr val="black"/>
                </a:solidFill>
                <a:latin typeface="맑은 고딕"/>
              </a:rPr>
              <a:pPr/>
              <a:t>0</a:t>
            </a:fld>
            <a:endParaRPr lang="ko-KR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990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bich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AA16A-860D-454F-B800-CEE3C266B4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fld id="{B980BBC0-8F75-495E-805D-B510934E180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fld id="{151604AD-7DDD-4369-BBBB-FFE55C58A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4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4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450"/>
            <a:ext cx="2311400" cy="365125"/>
          </a:xfrm>
          <a:prstGeom prst="rect">
            <a:avLst/>
          </a:prstGeom>
        </p:spPr>
        <p:txBody>
          <a:bodyPr/>
          <a:lstStyle/>
          <a:p>
            <a:fld id="{E56CEC9E-AB70-44E1-ABB3-BB546A28D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4132629" y="150820"/>
            <a:ext cx="1532792" cy="24622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solidFill>
                  <a:srgbClr val="B2B2B2"/>
                </a:solidFill>
                <a:latin typeface="Arial" charset="0"/>
                <a:ea typeface="돋움" pitchFamily="34" charset="-127"/>
                <a:cs typeface="Arial" charset="0"/>
              </a:rPr>
              <a:t>HEV </a:t>
            </a:r>
            <a:r>
              <a:rPr kumimoji="1" lang="en-US" altLang="ko-KR" sz="1000" b="1" dirty="0">
                <a:solidFill>
                  <a:srgbClr val="B2B2B2"/>
                </a:solidFill>
                <a:latin typeface="Arial" charset="0"/>
                <a:ea typeface="돋움" pitchFamily="34" charset="-127"/>
                <a:cs typeface="Arial" charset="0"/>
              </a:rPr>
              <a:t>Internal Use Only</a:t>
            </a: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>
              <a:solidFill>
                <a:srgbClr val="000000"/>
              </a:solidFill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33" r:id="rId2"/>
    <p:sldLayoutId id="214748398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78945"/>
            <a:ext cx="9906000" cy="76810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3122099" y="2345377"/>
            <a:ext cx="4058393" cy="417513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>
              <a:spcAft>
                <a:spcPct val="50000"/>
              </a:spcAft>
            </a:pPr>
            <a:r>
              <a:rPr lang="en-US" altLang="ko-KR" b="1" dirty="0" smtClean="0">
                <a:solidFill>
                  <a:sysClr val="windowText" lastClr="000000"/>
                </a:solidFill>
                <a:latin typeface="Arial" pitchFamily="34" charset="0"/>
                <a:ea typeface="돋움" pitchFamily="34" charset="-127"/>
                <a:cs typeface="Arial" pitchFamily="34" charset="0"/>
              </a:rPr>
              <a:t>Contents</a:t>
            </a:r>
            <a:endParaRPr lang="en-US" altLang="ko-KR" b="1" dirty="0">
              <a:solidFill>
                <a:sysClr val="windowText" lastClr="000000"/>
              </a:solidFill>
              <a:latin typeface="Arial" pitchFamily="34" charset="0"/>
              <a:ea typeface="돋움" pitchFamily="34" charset="-127"/>
              <a:cs typeface="Arial" pitchFamily="34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12631" y="6286805"/>
            <a:ext cx="1477323" cy="3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24" tIns="47861" rIns="95724" bIns="47861">
            <a:spAutoFit/>
          </a:bodyPr>
          <a:lstStyle/>
          <a:p>
            <a:pPr algn="ctr" defTabSz="954088"/>
            <a:r>
              <a:rPr kumimoji="1" lang="en-US" altLang="ko-KR" sz="16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r>
              <a:rPr kumimoji="1" lang="en-US" altLang="ko-KR" sz="1600" baseline="300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돋움" pitchFamily="50" charset="-127"/>
                <a:cs typeface="Arial" pitchFamily="34" charset="0"/>
              </a:rPr>
              <a:t>rd</a:t>
            </a:r>
            <a:r>
              <a:rPr kumimoji="1" lang="en-US" altLang="ko-KR" sz="16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돋움" pitchFamily="50" charset="-127"/>
                <a:cs typeface="Arial" pitchFamily="34" charset="0"/>
              </a:rPr>
              <a:t>. Dec. 2019</a:t>
            </a:r>
            <a:endParaRPr kumimoji="1" lang="en-US" altLang="ko-KR" sz="16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3122098" y="2770573"/>
            <a:ext cx="4058393" cy="2578677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latinLnBrk="1"/>
            <a:endParaRPr lang="ko-KR" altLang="ko-KR" sz="1600" b="1" dirty="0">
              <a:solidFill>
                <a:sysClr val="windowText" lastClr="000000"/>
              </a:solidFill>
              <a:latin typeface="Arial" panose="020B0604020202020204" pitchFamily="34" charset="0"/>
              <a:ea typeface="돋움" pitchFamily="34" charset="-127"/>
              <a:cs typeface="Arial" panose="020B0604020202020204" pitchFamily="34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140739" y="2778673"/>
            <a:ext cx="3920165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Plan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1419740" y="1700775"/>
            <a:ext cx="70246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91417" tIns="45709" rIns="91417" bIns="45709"/>
          <a:lstStyle/>
          <a:p>
            <a:pPr latinLnBrk="0"/>
            <a:endParaRPr lang="ko-KR" altLang="en-US" sz="18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94032" y="1141319"/>
            <a:ext cx="8717935" cy="5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69" tIns="45687" rIns="91369" bIns="45687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돋움" pitchFamily="50" charset="-127"/>
                <a:cs typeface="Arial" pitchFamily="34" charset="0"/>
              </a:rPr>
              <a:t>SMES PLAN</a:t>
            </a:r>
            <a:endParaRPr kumimoji="1" lang="en-US" altLang="ko-KR" sz="2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1533" y="6014415"/>
            <a:ext cx="1044675" cy="6152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5663" y="3117869"/>
            <a:ext cx="2419515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</a:pPr>
            <a:r>
              <a:rPr lang="en-US" sz="16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BASE &amp; 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2098" y="3403749"/>
            <a:ext cx="2158846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</a:pPr>
            <a:r>
              <a:rPr lang="en-US" sz="16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CORE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12103" y="3697580"/>
            <a:ext cx="2158846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</a:pPr>
            <a:r>
              <a:rPr lang="en-US" sz="16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BASIC FUNCTION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09627" y="3991977"/>
            <a:ext cx="2177487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</a:pPr>
            <a:r>
              <a:rPr lang="en-US" sz="16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MAIN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/>
          <p:cNvSpPr/>
          <p:nvPr/>
        </p:nvSpPr>
        <p:spPr>
          <a:xfrm>
            <a:off x="0" y="548625"/>
            <a:ext cx="9905999" cy="6309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제목 8"/>
          <p:cNvSpPr txBox="1">
            <a:spLocks/>
          </p:cNvSpPr>
          <p:nvPr/>
        </p:nvSpPr>
        <p:spPr bwMode="auto">
          <a:xfrm>
            <a:off x="90938" y="83580"/>
            <a:ext cx="16514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Simple MES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665" y="1431940"/>
            <a:ext cx="1228960" cy="2688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 DATA BASE &amp; UI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3665" y="2200040"/>
            <a:ext cx="1228960" cy="2688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2. CORE FUNCTION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3665" y="2869516"/>
            <a:ext cx="1228960" cy="2688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3. BASIC FUNCTION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3665" y="4081885"/>
            <a:ext cx="1228960" cy="2688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4. MAIN MODULE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6043" y="625435"/>
            <a:ext cx="642407" cy="230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05260" y="625435"/>
            <a:ext cx="1267365" cy="230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03055" y="625435"/>
            <a:ext cx="1267365" cy="230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38520" y="625435"/>
            <a:ext cx="709644" cy="230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194" y="2869516"/>
            <a:ext cx="438781" cy="188233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SMES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Elbow Connector 64"/>
          <p:cNvCxnSpPr>
            <a:stCxn id="63" idx="3"/>
            <a:endCxn id="4" idx="1"/>
          </p:cNvCxnSpPr>
          <p:nvPr/>
        </p:nvCxnSpPr>
        <p:spPr>
          <a:xfrm flipV="1">
            <a:off x="524975" y="1566358"/>
            <a:ext cx="318690" cy="2244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3" idx="3"/>
            <a:endCxn id="28" idx="1"/>
          </p:cNvCxnSpPr>
          <p:nvPr/>
        </p:nvCxnSpPr>
        <p:spPr>
          <a:xfrm flipV="1">
            <a:off x="524975" y="2334458"/>
            <a:ext cx="318690" cy="14762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3" idx="3"/>
            <a:endCxn id="33" idx="1"/>
          </p:cNvCxnSpPr>
          <p:nvPr/>
        </p:nvCxnSpPr>
        <p:spPr>
          <a:xfrm flipV="1">
            <a:off x="524975" y="3003934"/>
            <a:ext cx="318690" cy="80675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3" idx="3"/>
            <a:endCxn id="34" idx="1"/>
          </p:cNvCxnSpPr>
          <p:nvPr/>
        </p:nvCxnSpPr>
        <p:spPr>
          <a:xfrm>
            <a:off x="524975" y="3810686"/>
            <a:ext cx="318690" cy="40561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33852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72257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10662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49067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87472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5877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640085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02140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402715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78403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165345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54666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927975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12360" y="89149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702021" y="625435"/>
            <a:ext cx="559690" cy="230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74615" y="1221719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3774615" y="1665400"/>
            <a:ext cx="212661" cy="2126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>
            <a:stCxn id="153" idx="3"/>
          </p:cNvCxnSpPr>
          <p:nvPr/>
        </p:nvCxnSpPr>
        <p:spPr>
          <a:xfrm>
            <a:off x="4664114" y="969690"/>
            <a:ext cx="0" cy="58883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433852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72257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0662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49067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87472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25877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640085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702140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402715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778403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8165345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854666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27975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2360" y="6701600"/>
            <a:ext cx="325594" cy="15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186" idx="3"/>
            <a:endCxn id="234" idx="3"/>
          </p:cNvCxnSpPr>
          <p:nvPr/>
        </p:nvCxnSpPr>
        <p:spPr>
          <a:xfrm>
            <a:off x="504816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7" idx="3"/>
            <a:endCxn id="235" idx="3"/>
          </p:cNvCxnSpPr>
          <p:nvPr/>
        </p:nvCxnSpPr>
        <p:spPr>
          <a:xfrm>
            <a:off x="543221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91" idx="3"/>
            <a:endCxn id="236" idx="3"/>
          </p:cNvCxnSpPr>
          <p:nvPr/>
        </p:nvCxnSpPr>
        <p:spPr>
          <a:xfrm>
            <a:off x="581626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98" idx="3"/>
            <a:endCxn id="237" idx="3"/>
          </p:cNvCxnSpPr>
          <p:nvPr/>
        </p:nvCxnSpPr>
        <p:spPr>
          <a:xfrm>
            <a:off x="620031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04" idx="3"/>
            <a:endCxn id="238" idx="3"/>
          </p:cNvCxnSpPr>
          <p:nvPr/>
        </p:nvCxnSpPr>
        <p:spPr>
          <a:xfrm>
            <a:off x="658436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13" idx="3"/>
            <a:endCxn id="239" idx="3"/>
          </p:cNvCxnSpPr>
          <p:nvPr/>
        </p:nvCxnSpPr>
        <p:spPr>
          <a:xfrm>
            <a:off x="6965679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15" idx="3"/>
            <a:endCxn id="240" idx="3"/>
          </p:cNvCxnSpPr>
          <p:nvPr/>
        </p:nvCxnSpPr>
        <p:spPr>
          <a:xfrm>
            <a:off x="734699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16" idx="3"/>
            <a:endCxn id="241" idx="3"/>
          </p:cNvCxnSpPr>
          <p:nvPr/>
        </p:nvCxnSpPr>
        <p:spPr>
          <a:xfrm>
            <a:off x="7728309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17" idx="3"/>
            <a:endCxn id="242" idx="3"/>
          </p:cNvCxnSpPr>
          <p:nvPr/>
        </p:nvCxnSpPr>
        <p:spPr>
          <a:xfrm>
            <a:off x="810962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18" idx="3"/>
            <a:endCxn id="243" idx="3"/>
          </p:cNvCxnSpPr>
          <p:nvPr/>
        </p:nvCxnSpPr>
        <p:spPr>
          <a:xfrm>
            <a:off x="8490939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19" idx="3"/>
            <a:endCxn id="244" idx="3"/>
          </p:cNvCxnSpPr>
          <p:nvPr/>
        </p:nvCxnSpPr>
        <p:spPr>
          <a:xfrm>
            <a:off x="887225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20" idx="3"/>
            <a:endCxn id="245" idx="3"/>
          </p:cNvCxnSpPr>
          <p:nvPr/>
        </p:nvCxnSpPr>
        <p:spPr>
          <a:xfrm>
            <a:off x="9253569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21" idx="3"/>
            <a:endCxn id="246" idx="3"/>
          </p:cNvCxnSpPr>
          <p:nvPr/>
        </p:nvCxnSpPr>
        <p:spPr>
          <a:xfrm>
            <a:off x="9637954" y="969690"/>
            <a:ext cx="0" cy="5810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5106620" y="621960"/>
            <a:ext cx="4531334" cy="230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제목 8"/>
          <p:cNvSpPr txBox="1">
            <a:spLocks/>
          </p:cNvSpPr>
          <p:nvPr/>
        </p:nvSpPr>
        <p:spPr bwMode="auto">
          <a:xfrm>
            <a:off x="8279492" y="82175"/>
            <a:ext cx="1622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Master Plan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211" name="Action Button: Home 210">
            <a:hlinkClick r:id="rId3" action="ppaction://hlinksldjump" highlightClick="1"/>
          </p:cNvPr>
          <p:cNvSpPr/>
          <p:nvPr/>
        </p:nvSpPr>
        <p:spPr>
          <a:xfrm>
            <a:off x="5721100" y="123825"/>
            <a:ext cx="460860" cy="304006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0" y="2084825"/>
            <a:ext cx="9902052" cy="0"/>
          </a:xfrm>
          <a:prstGeom prst="line">
            <a:avLst/>
          </a:prstGeom>
          <a:ln>
            <a:solidFill>
              <a:srgbClr val="00CC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66064" y="2660900"/>
            <a:ext cx="9139936" cy="0"/>
          </a:xfrm>
          <a:prstGeom prst="line">
            <a:avLst/>
          </a:prstGeom>
          <a:ln>
            <a:solidFill>
              <a:srgbClr val="00CC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766064" y="3429000"/>
            <a:ext cx="9139936" cy="0"/>
          </a:xfrm>
          <a:prstGeom prst="line">
            <a:avLst/>
          </a:prstGeom>
          <a:ln>
            <a:solidFill>
              <a:srgbClr val="00CC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03055" y="1221719"/>
            <a:ext cx="1269854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0751" y="1677356"/>
            <a:ext cx="1287532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( FORM, TABLE … 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38520" y="1234702"/>
            <a:ext cx="2301565" cy="199677"/>
            <a:chOff x="4338520" y="1234702"/>
            <a:chExt cx="2301565" cy="199677"/>
          </a:xfrm>
        </p:grpSpPr>
        <p:sp>
          <p:nvSpPr>
            <p:cNvPr id="8" name="Rectangle 7"/>
            <p:cNvSpPr/>
            <p:nvPr/>
          </p:nvSpPr>
          <p:spPr>
            <a:xfrm>
              <a:off x="4338521" y="1234702"/>
              <a:ext cx="2301564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338520" y="1234702"/>
              <a:ext cx="441599" cy="1996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4492140" y="1678384"/>
            <a:ext cx="289346" cy="199677"/>
            <a:chOff x="4338520" y="1234702"/>
            <a:chExt cx="441599" cy="199677"/>
          </a:xfrm>
        </p:grpSpPr>
        <p:sp>
          <p:nvSpPr>
            <p:cNvPr id="318" name="Rectangle 317"/>
            <p:cNvSpPr/>
            <p:nvPr/>
          </p:nvSpPr>
          <p:spPr>
            <a:xfrm>
              <a:off x="4338521" y="1234702"/>
              <a:ext cx="440231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338520" y="1234702"/>
              <a:ext cx="441599" cy="1996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2" name="Oval 321"/>
          <p:cNvSpPr/>
          <p:nvPr/>
        </p:nvSpPr>
        <p:spPr>
          <a:xfrm>
            <a:off x="3774615" y="2227796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0" name="Group 329"/>
          <p:cNvGrpSpPr/>
          <p:nvPr/>
        </p:nvGrpSpPr>
        <p:grpSpPr>
          <a:xfrm>
            <a:off x="4572680" y="2240082"/>
            <a:ext cx="475150" cy="199677"/>
            <a:chOff x="4338521" y="1234702"/>
            <a:chExt cx="475150" cy="199677"/>
          </a:xfrm>
        </p:grpSpPr>
        <p:sp>
          <p:nvSpPr>
            <p:cNvPr id="331" name="Rectangle 330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338521" y="1234702"/>
              <a:ext cx="207440" cy="1996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4" name="Elbow Connector 333"/>
          <p:cNvCxnSpPr>
            <a:stCxn id="28" idx="3"/>
            <a:endCxn id="21" idx="1"/>
          </p:cNvCxnSpPr>
          <p:nvPr/>
        </p:nvCxnSpPr>
        <p:spPr>
          <a:xfrm>
            <a:off x="2072625" y="2334458"/>
            <a:ext cx="228740" cy="310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4" idx="3"/>
            <a:endCxn id="6" idx="1"/>
          </p:cNvCxnSpPr>
          <p:nvPr/>
        </p:nvCxnSpPr>
        <p:spPr>
          <a:xfrm>
            <a:off x="2072625" y="1566358"/>
            <a:ext cx="238126" cy="2187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01365" y="2127667"/>
            <a:ext cx="1296918" cy="4756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connection, upload, generate UI code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1365" y="2745204"/>
            <a:ext cx="1296918" cy="53304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USERS, ACCESS, COMPANY, MATERIAL,….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10750" y="3544215"/>
            <a:ext cx="1259669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BOM logic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10750" y="3989619"/>
            <a:ext cx="1259669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PRINT Label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0750" y="4435023"/>
            <a:ext cx="1259669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en-US" sz="800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</a:t>
            </a:r>
            <a:endParaRPr lang="en-US" sz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0750" y="4880427"/>
            <a:ext cx="1259669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 Input Productivity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10750" y="5325831"/>
            <a:ext cx="1259669" cy="2154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 QA ISSUE Control </a:t>
            </a:r>
          </a:p>
        </p:txBody>
      </p:sp>
      <p:cxnSp>
        <p:nvCxnSpPr>
          <p:cNvPr id="339" name="Elbow Connector 338"/>
          <p:cNvCxnSpPr>
            <a:stCxn id="33" idx="3"/>
            <a:endCxn id="22" idx="1"/>
          </p:cNvCxnSpPr>
          <p:nvPr/>
        </p:nvCxnSpPr>
        <p:spPr>
          <a:xfrm>
            <a:off x="2072625" y="3003934"/>
            <a:ext cx="228740" cy="77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4" idx="3"/>
            <a:endCxn id="40" idx="1"/>
          </p:cNvCxnSpPr>
          <p:nvPr/>
        </p:nvCxnSpPr>
        <p:spPr>
          <a:xfrm flipV="1">
            <a:off x="2072625" y="3651937"/>
            <a:ext cx="238125" cy="5643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34" idx="3"/>
            <a:endCxn id="44" idx="1"/>
          </p:cNvCxnSpPr>
          <p:nvPr/>
        </p:nvCxnSpPr>
        <p:spPr>
          <a:xfrm flipV="1">
            <a:off x="2072625" y="4097341"/>
            <a:ext cx="238125" cy="11896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>
            <a:stCxn id="34" idx="3"/>
            <a:endCxn id="45" idx="1"/>
          </p:cNvCxnSpPr>
          <p:nvPr/>
        </p:nvCxnSpPr>
        <p:spPr>
          <a:xfrm>
            <a:off x="2072625" y="4216303"/>
            <a:ext cx="238125" cy="3264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34" idx="3"/>
            <a:endCxn id="48" idx="1"/>
          </p:cNvCxnSpPr>
          <p:nvPr/>
        </p:nvCxnSpPr>
        <p:spPr>
          <a:xfrm>
            <a:off x="2072625" y="4216303"/>
            <a:ext cx="238125" cy="77184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34" idx="3"/>
            <a:endCxn id="49" idx="1"/>
          </p:cNvCxnSpPr>
          <p:nvPr/>
        </p:nvCxnSpPr>
        <p:spPr>
          <a:xfrm>
            <a:off x="2072625" y="4216303"/>
            <a:ext cx="238125" cy="12172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val 348"/>
          <p:cNvSpPr/>
          <p:nvPr/>
        </p:nvSpPr>
        <p:spPr>
          <a:xfrm>
            <a:off x="3774615" y="2904598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0" name="Group 349"/>
          <p:cNvGrpSpPr/>
          <p:nvPr/>
        </p:nvGrpSpPr>
        <p:grpSpPr>
          <a:xfrm>
            <a:off x="4566961" y="2916884"/>
            <a:ext cx="293919" cy="199677"/>
            <a:chOff x="4338519" y="1234702"/>
            <a:chExt cx="475152" cy="199677"/>
          </a:xfrm>
        </p:grpSpPr>
        <p:sp>
          <p:nvSpPr>
            <p:cNvPr id="351" name="Rectangle 350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338519" y="1234702"/>
              <a:ext cx="312544" cy="1996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Oval 354"/>
          <p:cNvSpPr/>
          <p:nvPr/>
        </p:nvSpPr>
        <p:spPr>
          <a:xfrm>
            <a:off x="3774615" y="3545696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6" name="Group 355"/>
          <p:cNvGrpSpPr/>
          <p:nvPr/>
        </p:nvGrpSpPr>
        <p:grpSpPr>
          <a:xfrm>
            <a:off x="4860772" y="3550550"/>
            <a:ext cx="184657" cy="199677"/>
            <a:chOff x="4338521" y="1234702"/>
            <a:chExt cx="475150" cy="199677"/>
          </a:xfrm>
        </p:grpSpPr>
        <p:sp>
          <p:nvSpPr>
            <p:cNvPr id="357" name="Rectangle 356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338521" y="1234702"/>
              <a:ext cx="20744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9" name="Oval 358"/>
          <p:cNvSpPr/>
          <p:nvPr/>
        </p:nvSpPr>
        <p:spPr>
          <a:xfrm>
            <a:off x="3774615" y="4005075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0" name="Group 359"/>
          <p:cNvGrpSpPr/>
          <p:nvPr/>
        </p:nvGrpSpPr>
        <p:grpSpPr>
          <a:xfrm>
            <a:off x="4669195" y="4017361"/>
            <a:ext cx="261598" cy="199677"/>
            <a:chOff x="4338521" y="1234702"/>
            <a:chExt cx="475150" cy="199677"/>
          </a:xfrm>
        </p:grpSpPr>
        <p:sp>
          <p:nvSpPr>
            <p:cNvPr id="361" name="Rectangle 360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338521" y="1234702"/>
              <a:ext cx="207440" cy="1996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4" name="Oval 363"/>
          <p:cNvSpPr/>
          <p:nvPr/>
        </p:nvSpPr>
        <p:spPr>
          <a:xfrm>
            <a:off x="3774615" y="4445299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5052970" y="4442906"/>
            <a:ext cx="650395" cy="199677"/>
            <a:chOff x="4338521" y="1234702"/>
            <a:chExt cx="475150" cy="199677"/>
          </a:xfrm>
        </p:grpSpPr>
        <p:sp>
          <p:nvSpPr>
            <p:cNvPr id="366" name="Rectangle 365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338521" y="1234702"/>
              <a:ext cx="195069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Oval 367"/>
          <p:cNvSpPr/>
          <p:nvPr/>
        </p:nvSpPr>
        <p:spPr>
          <a:xfrm>
            <a:off x="3774615" y="4876024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9" name="Group 368"/>
          <p:cNvGrpSpPr/>
          <p:nvPr/>
        </p:nvGrpSpPr>
        <p:grpSpPr>
          <a:xfrm>
            <a:off x="5703365" y="4876024"/>
            <a:ext cx="772663" cy="199677"/>
            <a:chOff x="4338521" y="1234702"/>
            <a:chExt cx="475150" cy="199677"/>
          </a:xfrm>
        </p:grpSpPr>
        <p:sp>
          <p:nvSpPr>
            <p:cNvPr id="370" name="Rectangle 369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338521" y="1234702"/>
              <a:ext cx="20744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Oval 371"/>
          <p:cNvSpPr/>
          <p:nvPr/>
        </p:nvSpPr>
        <p:spPr>
          <a:xfrm>
            <a:off x="3774615" y="5329312"/>
            <a:ext cx="212661" cy="21266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3" name="Group 372"/>
          <p:cNvGrpSpPr/>
          <p:nvPr/>
        </p:nvGrpSpPr>
        <p:grpSpPr>
          <a:xfrm>
            <a:off x="4865547" y="5357425"/>
            <a:ext cx="475150" cy="199677"/>
            <a:chOff x="4338521" y="1234702"/>
            <a:chExt cx="475150" cy="199677"/>
          </a:xfrm>
        </p:grpSpPr>
        <p:sp>
          <p:nvSpPr>
            <p:cNvPr id="374" name="Rectangle 373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338521" y="1234702"/>
              <a:ext cx="20744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5741010" y="4449949"/>
            <a:ext cx="349476" cy="199677"/>
            <a:chOff x="4338521" y="1234702"/>
            <a:chExt cx="475150" cy="199677"/>
          </a:xfrm>
        </p:grpSpPr>
        <p:sp>
          <p:nvSpPr>
            <p:cNvPr id="377" name="Rectangle 376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338521" y="1234702"/>
              <a:ext cx="195069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994665" y="4419633"/>
            <a:ext cx="682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2/1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4791732" y="5336801"/>
            <a:ext cx="657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15/12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629452" y="4856627"/>
            <a:ext cx="657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25/2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4789115" y="3526509"/>
            <a:ext cx="483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5/12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4" name="Elbow Connector 383"/>
          <p:cNvCxnSpPr>
            <a:stCxn id="4" idx="3"/>
            <a:endCxn id="5" idx="1"/>
          </p:cNvCxnSpPr>
          <p:nvPr/>
        </p:nvCxnSpPr>
        <p:spPr>
          <a:xfrm flipV="1">
            <a:off x="2072625" y="1329441"/>
            <a:ext cx="230430" cy="2369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674128" y="4419632"/>
            <a:ext cx="1288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&amp; Improve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375455" y="5357425"/>
            <a:ext cx="585555" cy="199677"/>
            <a:chOff x="4338521" y="1234702"/>
            <a:chExt cx="475150" cy="199677"/>
          </a:xfrm>
        </p:grpSpPr>
        <p:sp>
          <p:nvSpPr>
            <p:cNvPr id="129" name="Rectangle 128"/>
            <p:cNvSpPr/>
            <p:nvPr/>
          </p:nvSpPr>
          <p:spPr>
            <a:xfrm>
              <a:off x="4338521" y="1234702"/>
              <a:ext cx="475150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338521" y="1234702"/>
              <a:ext cx="195069" cy="1996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314179" y="5341637"/>
            <a:ext cx="1288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&amp; Improve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75"/>
            <a:ext cx="9878140" cy="4493385"/>
          </a:xfrm>
          <a:prstGeom prst="rect">
            <a:avLst/>
          </a:prstGeom>
        </p:spPr>
      </p:pic>
      <p:sp>
        <p:nvSpPr>
          <p:cNvPr id="3" name="제목 8"/>
          <p:cNvSpPr txBox="1">
            <a:spLocks/>
          </p:cNvSpPr>
          <p:nvPr/>
        </p:nvSpPr>
        <p:spPr bwMode="auto">
          <a:xfrm>
            <a:off x="90938" y="83580"/>
            <a:ext cx="654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1 UI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214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8" y="702245"/>
            <a:ext cx="9593418" cy="4382707"/>
          </a:xfrm>
          <a:prstGeom prst="rect">
            <a:avLst/>
          </a:prstGeom>
        </p:spPr>
      </p:pic>
      <p:sp>
        <p:nvSpPr>
          <p:cNvPr id="3" name="제목 8"/>
          <p:cNvSpPr txBox="1">
            <a:spLocks/>
          </p:cNvSpPr>
          <p:nvPr/>
        </p:nvSpPr>
        <p:spPr bwMode="auto">
          <a:xfrm>
            <a:off x="90938" y="83580"/>
            <a:ext cx="654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1 UI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9" y="4043480"/>
            <a:ext cx="9588437" cy="25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778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/>
          <p:cNvSpPr/>
          <p:nvPr/>
        </p:nvSpPr>
        <p:spPr>
          <a:xfrm>
            <a:off x="4906341" y="2715263"/>
            <a:ext cx="4578449" cy="758499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6642820" y="2762536"/>
            <a:ext cx="1405371" cy="423262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423083" y="1390290"/>
            <a:ext cx="0" cy="13174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Parallelogram 14"/>
          <p:cNvSpPr/>
          <p:nvPr/>
        </p:nvSpPr>
        <p:spPr>
          <a:xfrm>
            <a:off x="1885413" y="2715263"/>
            <a:ext cx="2726755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3" name="제목 8"/>
          <p:cNvSpPr txBox="1">
            <a:spLocks/>
          </p:cNvSpPr>
          <p:nvPr/>
        </p:nvSpPr>
        <p:spPr bwMode="auto">
          <a:xfrm>
            <a:off x="90938" y="83580"/>
            <a:ext cx="209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4.3</a:t>
            </a: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Traceability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1885413" y="1851150"/>
            <a:ext cx="2726755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71733" y="1735935"/>
            <a:ext cx="0" cy="16514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85413" y="1735935"/>
            <a:ext cx="0" cy="16514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12168" y="1390290"/>
            <a:ext cx="0" cy="132497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1329728" y="3473762"/>
            <a:ext cx="1818237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728451" y="4232261"/>
            <a:ext cx="1805034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08825" y="1735935"/>
            <a:ext cx="0" cy="16514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4900" y="1618446"/>
            <a:ext cx="0" cy="16514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Parallelogram 26"/>
          <p:cNvSpPr/>
          <p:nvPr/>
        </p:nvSpPr>
        <p:spPr>
          <a:xfrm>
            <a:off x="3608825" y="1618446"/>
            <a:ext cx="576075" cy="115215"/>
          </a:xfrm>
          <a:prstGeom prst="parallelogram">
            <a:avLst>
              <a:gd name="adj" fmla="val 972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9" name="Parallelogram 28"/>
          <p:cNvSpPr/>
          <p:nvPr/>
        </p:nvSpPr>
        <p:spPr>
          <a:xfrm>
            <a:off x="2747627" y="3473762"/>
            <a:ext cx="1324106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2187840" y="4232260"/>
            <a:ext cx="1305769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1" name="Parallelogram 30"/>
          <p:cNvSpPr/>
          <p:nvPr/>
        </p:nvSpPr>
        <p:spPr>
          <a:xfrm>
            <a:off x="29010" y="5099261"/>
            <a:ext cx="2780543" cy="672087"/>
          </a:xfrm>
          <a:prstGeom prst="parallelogram">
            <a:avLst>
              <a:gd name="adj" fmla="val 7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280"/>
          <a:stretch/>
        </p:blipFill>
        <p:spPr>
          <a:xfrm>
            <a:off x="8616227" y="3073224"/>
            <a:ext cx="370781" cy="31412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399"/>
          <a:stretch/>
        </p:blipFill>
        <p:spPr>
          <a:xfrm>
            <a:off x="427454" y="5083306"/>
            <a:ext cx="438727" cy="366776"/>
          </a:xfrm>
          <a:prstGeom prst="rect">
            <a:avLst/>
          </a:prstGeom>
        </p:spPr>
      </p:pic>
      <p:cxnSp>
        <p:nvCxnSpPr>
          <p:cNvPr id="40" name="Elbow Connector 39"/>
          <p:cNvCxnSpPr>
            <a:endCxn id="39" idx="2"/>
          </p:cNvCxnSpPr>
          <p:nvPr/>
        </p:nvCxnSpPr>
        <p:spPr>
          <a:xfrm rot="10800000">
            <a:off x="7883102" y="2974167"/>
            <a:ext cx="639200" cy="2561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5"/>
          </p:cNvCxnSpPr>
          <p:nvPr/>
        </p:nvCxnSpPr>
        <p:spPr>
          <a:xfrm rot="10800000" flipV="1">
            <a:off x="5788965" y="2974166"/>
            <a:ext cx="1018945" cy="202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349270" y="2970270"/>
            <a:ext cx="360000" cy="360000"/>
            <a:chOff x="8661451" y="676062"/>
            <a:chExt cx="942308" cy="942308"/>
          </a:xfrm>
        </p:grpSpPr>
        <p:sp>
          <p:nvSpPr>
            <p:cNvPr id="66" name="Oval 65"/>
            <p:cNvSpPr/>
            <p:nvPr/>
          </p:nvSpPr>
          <p:spPr>
            <a:xfrm>
              <a:off x="8661451" y="676062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9147" y="851635"/>
              <a:ext cx="693263" cy="592104"/>
              <a:chOff x="4213078" y="3258780"/>
              <a:chExt cx="1800000" cy="1537350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 rotWithShape="1">
              <a:blip r:embed="rId4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867"/>
              <a:stretch/>
            </p:blipFill>
            <p:spPr>
              <a:xfrm>
                <a:off x="4213078" y="3258780"/>
                <a:ext cx="1800000" cy="1514395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5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595"/>
              <a:stretch/>
            </p:blipFill>
            <p:spPr>
              <a:xfrm>
                <a:off x="4223981" y="4074557"/>
                <a:ext cx="854894" cy="721573"/>
              </a:xfrm>
              <a:prstGeom prst="rect">
                <a:avLst/>
              </a:prstGeom>
            </p:spPr>
          </p:pic>
        </p:grpSp>
      </p:grpSp>
      <p:grpSp>
        <p:nvGrpSpPr>
          <p:cNvPr id="71" name="Group 70"/>
          <p:cNvGrpSpPr/>
          <p:nvPr/>
        </p:nvGrpSpPr>
        <p:grpSpPr>
          <a:xfrm>
            <a:off x="2900417" y="4016382"/>
            <a:ext cx="360000" cy="360000"/>
            <a:chOff x="8661451" y="676062"/>
            <a:chExt cx="942308" cy="942308"/>
          </a:xfrm>
        </p:grpSpPr>
        <p:sp>
          <p:nvSpPr>
            <p:cNvPr id="74" name="Oval 73"/>
            <p:cNvSpPr/>
            <p:nvPr/>
          </p:nvSpPr>
          <p:spPr>
            <a:xfrm>
              <a:off x="8661451" y="676062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799147" y="851635"/>
              <a:ext cx="693263" cy="592104"/>
              <a:chOff x="4213078" y="3258780"/>
              <a:chExt cx="1800000" cy="1537350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4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867"/>
              <a:stretch/>
            </p:blipFill>
            <p:spPr>
              <a:xfrm>
                <a:off x="4213078" y="3258780"/>
                <a:ext cx="1800000" cy="1514395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5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595"/>
              <a:stretch/>
            </p:blipFill>
            <p:spPr>
              <a:xfrm>
                <a:off x="4223981" y="4074557"/>
                <a:ext cx="854894" cy="721573"/>
              </a:xfrm>
              <a:prstGeom prst="rect">
                <a:avLst/>
              </a:prstGeom>
            </p:spPr>
          </p:pic>
        </p:grpSp>
      </p:grpSp>
      <p:cxnSp>
        <p:nvCxnSpPr>
          <p:cNvPr id="78" name="Elbow Connector 77"/>
          <p:cNvCxnSpPr>
            <a:endCxn id="74" idx="6"/>
          </p:cNvCxnSpPr>
          <p:nvPr/>
        </p:nvCxnSpPr>
        <p:spPr>
          <a:xfrm rot="10800000" flipV="1">
            <a:off x="3260417" y="3230198"/>
            <a:ext cx="1862184" cy="9661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4868" y="3485212"/>
            <a:ext cx="132745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Die casting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382250" y="4940225"/>
            <a:ext cx="74902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Delivery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62556" y="3664568"/>
            <a:ext cx="103951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Trimming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tapping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4515" y="3073224"/>
            <a:ext cx="99079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Coating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7601" y="2171012"/>
            <a:ext cx="127482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Floor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2300" y="5830920"/>
            <a:ext cx="76638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Ware house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634" y="2837387"/>
            <a:ext cx="41962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Out</a:t>
            </a:r>
            <a:endParaRPr lang="en-US" sz="12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462642" y="3977607"/>
            <a:ext cx="405885" cy="405885"/>
            <a:chOff x="2057839" y="3073725"/>
            <a:chExt cx="942308" cy="942308"/>
          </a:xfrm>
        </p:grpSpPr>
        <p:sp>
          <p:nvSpPr>
            <p:cNvPr id="93" name="Oval 92"/>
            <p:cNvSpPr/>
            <p:nvPr/>
          </p:nvSpPr>
          <p:spPr>
            <a:xfrm>
              <a:off x="2057839" y="3073725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0880"/>
            <a:stretch/>
          </p:blipFill>
          <p:spPr>
            <a:xfrm>
              <a:off x="2170371" y="3263930"/>
              <a:ext cx="693928" cy="549037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5336243" y="2559723"/>
            <a:ext cx="386053" cy="386053"/>
            <a:chOff x="6886253" y="780426"/>
            <a:chExt cx="942308" cy="942308"/>
          </a:xfrm>
        </p:grpSpPr>
        <p:sp>
          <p:nvSpPr>
            <p:cNvPr id="99" name="Oval 98"/>
            <p:cNvSpPr/>
            <p:nvPr/>
          </p:nvSpPr>
          <p:spPr>
            <a:xfrm>
              <a:off x="6886253" y="780426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0880"/>
            <a:stretch/>
          </p:blipFill>
          <p:spPr>
            <a:xfrm>
              <a:off x="6998785" y="970631"/>
              <a:ext cx="693928" cy="549037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694446" y="5127874"/>
            <a:ext cx="360000" cy="360000"/>
            <a:chOff x="2057839" y="3073725"/>
            <a:chExt cx="942308" cy="942308"/>
          </a:xfrm>
        </p:grpSpPr>
        <p:sp>
          <p:nvSpPr>
            <p:cNvPr id="104" name="Oval 103"/>
            <p:cNvSpPr/>
            <p:nvPr/>
          </p:nvSpPr>
          <p:spPr>
            <a:xfrm>
              <a:off x="2057839" y="3073725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0880"/>
            <a:stretch/>
          </p:blipFill>
          <p:spPr>
            <a:xfrm>
              <a:off x="2170371" y="3263930"/>
              <a:ext cx="693928" cy="549037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3267290" y="1862841"/>
            <a:ext cx="360000" cy="360000"/>
            <a:chOff x="8661451" y="676062"/>
            <a:chExt cx="942308" cy="942308"/>
          </a:xfrm>
        </p:grpSpPr>
        <p:sp>
          <p:nvSpPr>
            <p:cNvPr id="108" name="Oval 107"/>
            <p:cNvSpPr/>
            <p:nvPr/>
          </p:nvSpPr>
          <p:spPr>
            <a:xfrm>
              <a:off x="8661451" y="676062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8799147" y="851635"/>
              <a:ext cx="693263" cy="592104"/>
              <a:chOff x="4213078" y="3258780"/>
              <a:chExt cx="1800000" cy="1537350"/>
            </a:xfrm>
          </p:grpSpPr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4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867"/>
              <a:stretch/>
            </p:blipFill>
            <p:spPr>
              <a:xfrm>
                <a:off x="4213078" y="3258780"/>
                <a:ext cx="1800000" cy="1514395"/>
              </a:xfrm>
              <a:prstGeom prst="rect">
                <a:avLst/>
              </a:prstGeom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 rotWithShape="1">
              <a:blip r:embed="rId5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595"/>
              <a:stretch/>
            </p:blipFill>
            <p:spPr>
              <a:xfrm>
                <a:off x="4223981" y="4074557"/>
                <a:ext cx="854894" cy="721573"/>
              </a:xfrm>
              <a:prstGeom prst="rect">
                <a:avLst/>
              </a:prstGeom>
            </p:spPr>
          </p:pic>
        </p:grpSp>
      </p:grpSp>
      <p:grpSp>
        <p:nvGrpSpPr>
          <p:cNvPr id="112" name="Group 111"/>
          <p:cNvGrpSpPr/>
          <p:nvPr/>
        </p:nvGrpSpPr>
        <p:grpSpPr>
          <a:xfrm>
            <a:off x="3283975" y="2870873"/>
            <a:ext cx="360000" cy="360000"/>
            <a:chOff x="8661451" y="676062"/>
            <a:chExt cx="942308" cy="942308"/>
          </a:xfrm>
        </p:grpSpPr>
        <p:sp>
          <p:nvSpPr>
            <p:cNvPr id="113" name="Oval 112"/>
            <p:cNvSpPr/>
            <p:nvPr/>
          </p:nvSpPr>
          <p:spPr>
            <a:xfrm>
              <a:off x="8661451" y="676062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8799147" y="851635"/>
              <a:ext cx="693263" cy="592104"/>
              <a:chOff x="4213078" y="3258780"/>
              <a:chExt cx="1800000" cy="153735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 rotWithShape="1">
              <a:blip r:embed="rId4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867"/>
              <a:stretch/>
            </p:blipFill>
            <p:spPr>
              <a:xfrm>
                <a:off x="4213078" y="3258780"/>
                <a:ext cx="1800000" cy="1514395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595"/>
              <a:stretch/>
            </p:blipFill>
            <p:spPr>
              <a:xfrm>
                <a:off x="4223981" y="4074557"/>
                <a:ext cx="854894" cy="721573"/>
              </a:xfrm>
              <a:prstGeom prst="rect">
                <a:avLst/>
              </a:prstGeom>
            </p:spPr>
          </p:pic>
        </p:grpSp>
      </p:grpSp>
      <p:grpSp>
        <p:nvGrpSpPr>
          <p:cNvPr id="117" name="Group 116"/>
          <p:cNvGrpSpPr/>
          <p:nvPr/>
        </p:nvGrpSpPr>
        <p:grpSpPr>
          <a:xfrm>
            <a:off x="2097186" y="5163344"/>
            <a:ext cx="360000" cy="360000"/>
            <a:chOff x="8661451" y="676062"/>
            <a:chExt cx="942308" cy="942308"/>
          </a:xfrm>
        </p:grpSpPr>
        <p:sp>
          <p:nvSpPr>
            <p:cNvPr id="118" name="Oval 117"/>
            <p:cNvSpPr/>
            <p:nvPr/>
          </p:nvSpPr>
          <p:spPr>
            <a:xfrm>
              <a:off x="8661451" y="676062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8799147" y="851635"/>
              <a:ext cx="693263" cy="592104"/>
              <a:chOff x="4213078" y="3258780"/>
              <a:chExt cx="1800000" cy="1537350"/>
            </a:xfrm>
          </p:grpSpPr>
          <p:pic>
            <p:nvPicPr>
              <p:cNvPr id="120" name="Picture 119"/>
              <p:cNvPicPr>
                <a:picLocks noChangeAspect="1"/>
              </p:cNvPicPr>
              <p:nvPr/>
            </p:nvPicPr>
            <p:blipFill rotWithShape="1">
              <a:blip r:embed="rId4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867"/>
              <a:stretch/>
            </p:blipFill>
            <p:spPr>
              <a:xfrm>
                <a:off x="4213078" y="3258780"/>
                <a:ext cx="1800000" cy="1514395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 rotWithShape="1">
              <a:blip r:embed="rId5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595"/>
              <a:stretch/>
            </p:blipFill>
            <p:spPr>
              <a:xfrm>
                <a:off x="4223981" y="4074557"/>
                <a:ext cx="854894" cy="721573"/>
              </a:xfrm>
              <a:prstGeom prst="rect">
                <a:avLst/>
              </a:prstGeom>
            </p:spPr>
          </p:pic>
        </p:grpSp>
      </p:grpSp>
      <p:grpSp>
        <p:nvGrpSpPr>
          <p:cNvPr id="127" name="Group 126"/>
          <p:cNvGrpSpPr/>
          <p:nvPr/>
        </p:nvGrpSpPr>
        <p:grpSpPr>
          <a:xfrm>
            <a:off x="2864298" y="1846813"/>
            <a:ext cx="360000" cy="360000"/>
            <a:chOff x="2057839" y="3073725"/>
            <a:chExt cx="942308" cy="942308"/>
          </a:xfrm>
        </p:grpSpPr>
        <p:sp>
          <p:nvSpPr>
            <p:cNvPr id="128" name="Oval 127"/>
            <p:cNvSpPr/>
            <p:nvPr/>
          </p:nvSpPr>
          <p:spPr>
            <a:xfrm>
              <a:off x="2057839" y="3073725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0880"/>
            <a:stretch/>
          </p:blipFill>
          <p:spPr>
            <a:xfrm>
              <a:off x="2170371" y="3263930"/>
              <a:ext cx="693928" cy="549037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856057" y="2870025"/>
            <a:ext cx="360000" cy="360000"/>
            <a:chOff x="2057839" y="3073725"/>
            <a:chExt cx="942308" cy="942308"/>
          </a:xfrm>
        </p:grpSpPr>
        <p:sp>
          <p:nvSpPr>
            <p:cNvPr id="131" name="Oval 130"/>
            <p:cNvSpPr/>
            <p:nvPr/>
          </p:nvSpPr>
          <p:spPr>
            <a:xfrm>
              <a:off x="2057839" y="3073725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0880"/>
            <a:stretch/>
          </p:blipFill>
          <p:spPr>
            <a:xfrm>
              <a:off x="2170371" y="3263930"/>
              <a:ext cx="693928" cy="549037"/>
            </a:xfrm>
            <a:prstGeom prst="rect">
              <a:avLst/>
            </a:prstGeom>
          </p:spPr>
        </p:pic>
      </p:grpSp>
      <p:grpSp>
        <p:nvGrpSpPr>
          <p:cNvPr id="134" name="Group 133"/>
          <p:cNvGrpSpPr/>
          <p:nvPr/>
        </p:nvGrpSpPr>
        <p:grpSpPr>
          <a:xfrm>
            <a:off x="6348918" y="4927891"/>
            <a:ext cx="540000" cy="540000"/>
            <a:chOff x="8661451" y="676062"/>
            <a:chExt cx="942308" cy="942308"/>
          </a:xfrm>
        </p:grpSpPr>
        <p:sp>
          <p:nvSpPr>
            <p:cNvPr id="136" name="Oval 135"/>
            <p:cNvSpPr/>
            <p:nvPr/>
          </p:nvSpPr>
          <p:spPr>
            <a:xfrm>
              <a:off x="8661451" y="676062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8799147" y="851635"/>
              <a:ext cx="693263" cy="592104"/>
              <a:chOff x="4213078" y="3258780"/>
              <a:chExt cx="1800000" cy="1537350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 rotWithShape="1">
              <a:blip r:embed="rId9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867"/>
              <a:stretch/>
            </p:blipFill>
            <p:spPr>
              <a:xfrm>
                <a:off x="4213078" y="3258780"/>
                <a:ext cx="1800000" cy="1514395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 rotWithShape="1">
              <a:blip r:embed="rId10" cstate="screen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5595"/>
              <a:stretch/>
            </p:blipFill>
            <p:spPr>
              <a:xfrm>
                <a:off x="4223981" y="4074557"/>
                <a:ext cx="854894" cy="721573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/>
          <p:cNvGrpSpPr/>
          <p:nvPr/>
        </p:nvGrpSpPr>
        <p:grpSpPr>
          <a:xfrm>
            <a:off x="6348918" y="5685586"/>
            <a:ext cx="541460" cy="541460"/>
            <a:chOff x="2057839" y="3073725"/>
            <a:chExt cx="942308" cy="942308"/>
          </a:xfrm>
        </p:grpSpPr>
        <p:sp>
          <p:nvSpPr>
            <p:cNvPr id="149" name="Oval 148"/>
            <p:cNvSpPr/>
            <p:nvPr/>
          </p:nvSpPr>
          <p:spPr>
            <a:xfrm>
              <a:off x="2057839" y="3073725"/>
              <a:ext cx="942308" cy="9423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0880"/>
            <a:stretch/>
          </p:blipFill>
          <p:spPr>
            <a:xfrm>
              <a:off x="2170371" y="3263930"/>
              <a:ext cx="693928" cy="549037"/>
            </a:xfrm>
            <a:prstGeom prst="rect">
              <a:avLst/>
            </a:prstGeom>
          </p:spPr>
        </p:pic>
      </p:grp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227" b="25920"/>
          <a:stretch/>
        </p:blipFill>
        <p:spPr>
          <a:xfrm>
            <a:off x="4088736" y="4370175"/>
            <a:ext cx="1588419" cy="998375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115" y="4551743"/>
            <a:ext cx="721236" cy="424776"/>
          </a:xfrm>
          <a:prstGeom prst="rect">
            <a:avLst/>
          </a:prstGeom>
        </p:spPr>
      </p:pic>
      <p:cxnSp>
        <p:nvCxnSpPr>
          <p:cNvPr id="154" name="Elbow Connector 153"/>
          <p:cNvCxnSpPr>
            <a:stCxn id="118" idx="6"/>
            <a:endCxn id="151" idx="1"/>
          </p:cNvCxnSpPr>
          <p:nvPr/>
        </p:nvCxnSpPr>
        <p:spPr>
          <a:xfrm flipV="1">
            <a:off x="2457186" y="4869363"/>
            <a:ext cx="1631550" cy="4739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994454" y="5010962"/>
            <a:ext cx="249033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QR code record system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94454" y="5767955"/>
            <a:ext cx="249033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input manual/ hour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2301689" y="4555973"/>
            <a:ext cx="513041" cy="60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3836960" y="2300132"/>
            <a:ext cx="0" cy="103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2864298" y="3269861"/>
            <a:ext cx="516965" cy="654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84271" y="4595447"/>
            <a:ext cx="5265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CNC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399"/>
          <a:stretch/>
        </p:blipFill>
        <p:spPr>
          <a:xfrm>
            <a:off x="6852668" y="2790605"/>
            <a:ext cx="438727" cy="36677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399"/>
          <a:stretch/>
        </p:blipFill>
        <p:spPr>
          <a:xfrm>
            <a:off x="7338829" y="2790605"/>
            <a:ext cx="438727" cy="36677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399"/>
          <a:stretch/>
        </p:blipFill>
        <p:spPr>
          <a:xfrm>
            <a:off x="217695" y="5387407"/>
            <a:ext cx="438727" cy="366776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960"/>
          <a:stretch/>
        </p:blipFill>
        <p:spPr>
          <a:xfrm>
            <a:off x="2721716" y="5078724"/>
            <a:ext cx="512533" cy="425608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61" b="31519"/>
          <a:stretch/>
        </p:blipFill>
        <p:spPr>
          <a:xfrm>
            <a:off x="1921502" y="4763243"/>
            <a:ext cx="585576" cy="318086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61" b="31519"/>
          <a:stretch/>
        </p:blipFill>
        <p:spPr>
          <a:xfrm>
            <a:off x="2622635" y="3374399"/>
            <a:ext cx="585576" cy="318086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61" b="31519"/>
          <a:stretch/>
        </p:blipFill>
        <p:spPr>
          <a:xfrm>
            <a:off x="3276915" y="2185406"/>
            <a:ext cx="585576" cy="31808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61" b="31519"/>
          <a:stretch/>
        </p:blipFill>
        <p:spPr>
          <a:xfrm>
            <a:off x="7955940" y="2961524"/>
            <a:ext cx="585576" cy="318086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960"/>
          <a:stretch/>
        </p:blipFill>
        <p:spPr>
          <a:xfrm flipH="1">
            <a:off x="4232012" y="3296670"/>
            <a:ext cx="512533" cy="425608"/>
          </a:xfrm>
          <a:prstGeom prst="rect">
            <a:avLst/>
          </a:prstGeom>
        </p:spPr>
      </p:pic>
      <p:sp>
        <p:nvSpPr>
          <p:cNvPr id="97" name="Action Button: Home 96">
            <a:hlinkClick r:id="rId16" action="ppaction://hlinksldjump" highlightClick="1"/>
          </p:cNvPr>
          <p:cNvSpPr/>
          <p:nvPr/>
        </p:nvSpPr>
        <p:spPr>
          <a:xfrm>
            <a:off x="5721100" y="123825"/>
            <a:ext cx="460860" cy="304006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507078" y="1274415"/>
            <a:ext cx="103951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8"/>
          <p:cNvSpPr txBox="1">
            <a:spLocks/>
          </p:cNvSpPr>
          <p:nvPr/>
        </p:nvSpPr>
        <p:spPr bwMode="auto">
          <a:xfrm>
            <a:off x="90938" y="83580"/>
            <a:ext cx="2747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6.MRP </a:t>
            </a:r>
            <a:r>
              <a:rPr lang="en-US" altLang="ko-KR" sz="2000" b="1" kern="0" dirty="0">
                <a:solidFill>
                  <a:prstClr val="black"/>
                </a:solidFill>
                <a:latin typeface="Arial" pitchFamily="34" charset="0"/>
              </a:rPr>
              <a:t>system define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80" name="제목 8"/>
          <p:cNvSpPr txBox="1">
            <a:spLocks/>
          </p:cNvSpPr>
          <p:nvPr/>
        </p:nvSpPr>
        <p:spPr bwMode="auto">
          <a:xfrm>
            <a:off x="6845649" y="83580"/>
            <a:ext cx="3058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6.5.1 Machine Map view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45" y="1699617"/>
            <a:ext cx="6572415" cy="36868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574831" y="1316725"/>
            <a:ext cx="2073870" cy="2350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Change Status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98645" y="1316725"/>
            <a:ext cx="2073870" cy="2350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 Screen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72515" y="3928265"/>
            <a:ext cx="2073870" cy="2350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 Description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lh3.googleusercontent.com/yyOnQUFiUx1OHohUR7A93se_0OhaCw-YmfIVY7CNdATjMUHMztjwMEdIo2xMHQvOsuJBG4oE311-aSTe360WHf19iYehRubXZUsaDD6kB3CZrWc2bNdW22VtS8TCV-O113uEWlyaoSVrMizFYftmR27TpZCDBOSzAJ_bK-en28rHUxDRSi6D8CxcqpHKdwZOBTrwGH3Kx2n6wUAWZ1TP4MO7UfnEcEqs-64FEc_df-yx4PEIYSVCUEFh7Idl5vU4u-QbunLb4j7OL3GOiZLWyVQ6kymuNovqNGUBWFvt8a3KxLC-tMuSC_BX8A6CrsMLkMvNMz6XC_wPtVixow69lbwgYAMd772rRuxP96R7nXvvnfxBcw_o1gWy9-zM9dJA0vHXZ74B0UTgE3O1BON7-6SI4UrldJzS3KbxkGUycKTFypQM6Luh4E5WOc--yJCA9DZZSdJ-Y5BJvOAtAHz0ThSvpUS55WTeGzyNcavbK0YO7-LoiooGrSo774k1it-q1fzBNq_MR0XiMreQn55Khh_vTjKCbCv_sa75Oh7-ARPG3hkbq4t6HzAw6dx-fMyH_ZIkCpHIVO_UroNtKbUy2wL1b6dYkn0wBYW_9rlM7BI=w399-h708-n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31" y="1699617"/>
            <a:ext cx="2072568" cy="36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97285" y="5886920"/>
            <a:ext cx="537670" cy="345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status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266120" y="5464465"/>
            <a:ext cx="0" cy="4224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3360" y="5886920"/>
            <a:ext cx="997230" cy="345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Issue Description</a:t>
            </a:r>
          </a:p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72626" y="5464465"/>
            <a:ext cx="0" cy="4224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5721100" y="123825"/>
            <a:ext cx="460860" cy="304006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8"/>
          <p:cNvSpPr txBox="1">
            <a:spLocks/>
          </p:cNvSpPr>
          <p:nvPr/>
        </p:nvSpPr>
        <p:spPr bwMode="auto">
          <a:xfrm>
            <a:off x="90938" y="83580"/>
            <a:ext cx="25170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7.</a:t>
            </a: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Halla IOT Project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050" name="Picture 2" descr="https://lh3.googleusercontent.com/zFaAnylvSBv-Sor1syM10WvMk9Yz8ZG1hrDyg4eumWsONfgPEmg3E-02fXgjIpn0WycaupETnKagyBbF4LiA7PPWChoP7gos79odiMTnCQqiVl8ooU3fM3mdMdrFDMU6qoDzfp2zUZNLsE-b6tEmnbmgcTtMRAyuJZSwGG6E-P0Csu8BPjyMgd8kzx2BmjERYqEMd9AVF1WKCQOMzcjtBJTXDeHsEXlXZuNoQU2QgOGigQd-r5O-_MjKl3_CzR52p7ra75nKWS5zDjMDm9CzI6DUBvOyK9TcQu3UJyJ3F7kirhFdOhiSoOWYS0f__VFkbxVo0O8M3rcIgGPydLPygo-bWwGxopBfvnho7pdZAwNN0yrH3IIu5sasQc43DdPww5fgPAft9fbW4AJfi-SUDrmewJgs6UEnbsseHX3nl1arJX6yJYHrlGQAq4cyPTEkkHJmp974r9zQ0Y8gvI-FvRcMkrP4f-im-iilXusGoSLNfh9Yljk50u3aAsv1AMSi7HhOPqBvkb9KW85s9mA4LijWY1GqQ6GPu51dAtWXwJK4-M1RJbm96GIvs1Q-29YAGkDaGHPIhkrccprsC-q38v5ZqXLlem8Gs2FT_FaNi5o=w955-h708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130" y="1431940"/>
            <a:ext cx="6630828" cy="49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lement14.com/community/dtss-images/uploads/devtool/diagram/large/Raspberry_Pi_3_Model_B_with_1GB_of_RA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93" y="4849985"/>
            <a:ext cx="2607974" cy="16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8"/>
          <p:cNvSpPr txBox="1">
            <a:spLocks/>
          </p:cNvSpPr>
          <p:nvPr/>
        </p:nvSpPr>
        <p:spPr bwMode="auto">
          <a:xfrm>
            <a:off x="8355576" y="97887"/>
            <a:ext cx="1550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7.1</a:t>
            </a: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Monitor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1" name="제목 8"/>
          <p:cNvSpPr txBox="1">
            <a:spLocks/>
          </p:cNvSpPr>
          <p:nvPr/>
        </p:nvSpPr>
        <p:spPr bwMode="auto">
          <a:xfrm>
            <a:off x="305995" y="587030"/>
            <a:ext cx="3445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Hardware : Raspberry Pi 3 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106620" y="5272440"/>
            <a:ext cx="691290" cy="691290"/>
          </a:xfrm>
          <a:prstGeom prst="ellipse">
            <a:avLst/>
          </a:pr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Home 7">
            <a:hlinkClick r:id="rId4" action="ppaction://hlinksldjump" highlightClick="1"/>
          </p:cNvPr>
          <p:cNvSpPr/>
          <p:nvPr/>
        </p:nvSpPr>
        <p:spPr>
          <a:xfrm>
            <a:off x="5721100" y="123825"/>
            <a:ext cx="460860" cy="304006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8"/>
          <p:cNvSpPr txBox="1">
            <a:spLocks/>
          </p:cNvSpPr>
          <p:nvPr/>
        </p:nvSpPr>
        <p:spPr bwMode="auto">
          <a:xfrm>
            <a:off x="90938" y="83580"/>
            <a:ext cx="25170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7.</a:t>
            </a: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Halla IOT Project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052" name="Picture 4" descr="https://www.element14.com/community/dtss-images/uploads/devtool/diagram/large/Raspberry_Pi_3_Model_B_with_1GB_of_RA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566" y="1508750"/>
            <a:ext cx="2607974" cy="16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8"/>
          <p:cNvSpPr txBox="1">
            <a:spLocks/>
          </p:cNvSpPr>
          <p:nvPr/>
        </p:nvSpPr>
        <p:spPr bwMode="auto">
          <a:xfrm>
            <a:off x="6364453" y="83580"/>
            <a:ext cx="3541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7.1</a:t>
            </a:r>
            <a:r>
              <a:rPr lang="en-US" altLang="ko-KR" sz="2000" b="1" dirty="0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Control </a:t>
            </a:r>
            <a:r>
              <a:rPr lang="en-US" altLang="ko-KR" sz="2000" b="1" dirty="0" err="1" smtClean="0"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Humidity&amp;Temp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1" name="제목 8"/>
          <p:cNvSpPr txBox="1">
            <a:spLocks/>
          </p:cNvSpPr>
          <p:nvPr/>
        </p:nvSpPr>
        <p:spPr bwMode="auto">
          <a:xfrm>
            <a:off x="305995" y="587030"/>
            <a:ext cx="3445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itchFamily="34" charset="0"/>
              </a:rPr>
              <a:t>Hardware : Raspberry Pi 3 </a:t>
            </a:r>
            <a:endParaRPr lang="ko-KR" altLang="en-US" sz="2000" b="1" kern="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4098" name="Picture 2" descr="dht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9685" y="793710"/>
            <a:ext cx="4912640" cy="24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ht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38" y="3756253"/>
            <a:ext cx="3069200" cy="25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.instructables.com/F28/E8B1/HOUG1FCP/F28E8B1HOUG1FCP.MEDI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9075" y="3560051"/>
            <a:ext cx="4101710" cy="307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ction Button: Home 8">
            <a:hlinkClick r:id="rId6" action="ppaction://hlinksldjump" highlightClick="1"/>
          </p:cNvPr>
          <p:cNvSpPr/>
          <p:nvPr/>
        </p:nvSpPr>
        <p:spPr>
          <a:xfrm>
            <a:off x="5721100" y="123825"/>
            <a:ext cx="460860" cy="304006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MIpKdK_jU..gX5UggXXb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3D61C8B-441F-4D81-9114-923D01882D30}">
  <we:reference id="wa104379791" version="1.0.0.0" store="en-US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49476</TotalTime>
  <Words>219</Words>
  <Application>Microsoft Office PowerPoint</Application>
  <PresentationFormat>A4 Paper (210x297 mm)</PresentationFormat>
  <Paragraphs>97</Paragraphs>
  <Slides>8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Malgun Gothic</vt:lpstr>
      <vt:lpstr>Arial</vt:lpstr>
      <vt:lpstr>Calibri</vt:lpstr>
      <vt:lpstr>돋움</vt:lpstr>
      <vt:lpstr>Gulim</vt:lpstr>
      <vt:lpstr>Gulim</vt:lpstr>
      <vt:lpstr>Office Theme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lgeil</dc:creator>
  <cp:lastModifiedBy>Admin</cp:lastModifiedBy>
  <cp:revision>3213</cp:revision>
  <cp:lastPrinted>2017-06-24T07:33:52Z</cp:lastPrinted>
  <dcterms:created xsi:type="dcterms:W3CDTF">2015-07-15T13:38:05Z</dcterms:created>
  <dcterms:modified xsi:type="dcterms:W3CDTF">2019-12-04T08:53:21Z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2423995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