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81815" y="3013501"/>
            <a:ext cx="1142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HTML/CSS/JS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0088-BBA3-409F-A336-A19288C3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2" y="0"/>
            <a:ext cx="10113002" cy="68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1369-9141-45F3-A446-FBAE12D7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7" y="0"/>
            <a:ext cx="564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Environment : 8 hours – 2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&amp; Bootstrap 4 : 16 hours – 4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: 8 hours – 2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Project News Website Template : 32 hours – 7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697178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VS Code, Ubuntu, Command Line will be guided in some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691640"/>
            <a:ext cx="10859338" cy="34747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Visual Studio Code Text Editor – with extensions :  Beautify, Bootstrap 4 Snippet, HTML Snippets, Live Server.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Translate, Color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Zilla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Full-Stack Web Developer at Pageworth.com.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 late 2018 ).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Mobile,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Come over here,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03678" y="1775533"/>
            <a:ext cx="11584646" cy="330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2018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 WHAT YOU ARE LOOKING FOR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AND YOUR EXPERIENCE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github.com/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C0ECB-856A-4170-AE25-BF025B16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903335"/>
            <a:ext cx="11613832" cy="50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DC54-9FC9-48F1-A101-0C975A81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5" y="0"/>
            <a:ext cx="555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5217C-4FED-4B4D-9FDF-232C97E6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57" y="0"/>
            <a:ext cx="472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450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Admin</cp:lastModifiedBy>
  <cp:revision>72</cp:revision>
  <dcterms:created xsi:type="dcterms:W3CDTF">2018-04-25T01:56:42Z</dcterms:created>
  <dcterms:modified xsi:type="dcterms:W3CDTF">2018-05-31T09:49:24Z</dcterms:modified>
</cp:coreProperties>
</file>