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9108" y="3013501"/>
            <a:ext cx="429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ENVIROMENT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91640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 Visual Studio Code Text Editor – with extensions :  Beautify, Bootstrap 4 Snippet, HTML Snippets, Live Server.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Translate, Color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Zilla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309654" y="859665"/>
            <a:ext cx="757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GIT &amp;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757324"/>
            <a:ext cx="6793867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Install Git &amp; register an account at Github.com.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is a software tool that we use to track the changes made to our software over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GitHub is a code hosting platform for version control and collaboration. It lets you and others work together on projects from anywhere.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C6AC62-B45E-49AB-9C30-35793267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4" y="1757324"/>
            <a:ext cx="5069901" cy="4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912279" y="859665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GIT BASH &amp; COMMAND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685487"/>
            <a:ext cx="12192000" cy="366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Have to install Git and using Git Bash during this 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some of command line to using like : cd, ls, rm, mv, cp.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Tab (in keyboard) to complete your command line.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to access into your disk by Git Bash.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this one :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obe Arabic" panose="02040503050201020203" pitchFamily="18" charset="-78"/>
              </a:rPr>
              <a:t>cd C:/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and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my-folder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then using cd to go to that folder.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212940" y="859665"/>
            <a:ext cx="576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TRY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-1802" y="1505996"/>
            <a:ext cx="12192000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pull origin master https://github.com/namnh06/aptech-php-course.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Then create new Repository at Github.com with name convention : Aptech-php-13-your-name, then ADD, COMMIT and PUSH into your repository.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Remember to config your account at local (your computer)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config --global user.name "[name]“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config --global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user.email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"[email address]"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75635" y="859665"/>
            <a:ext cx="546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SOME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802" y="1665608"/>
            <a:ext cx="12190198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https://git-scm.com/doc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https://services.github.com/on-demand/downloads/github-git-cheat-sheet.pdf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https://try.github.io/levels/1/challenges/1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https://guides.github.com/activities/hello-world/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https://backlog.com/git-tutorial/vn/stepup/stepup1_1.html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https://viblo.asia/p/co-ban-ve-git-Eb85oXROK2G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https://viblo.asia/p/tim-hieu-ve-mot-so-khai-niem-trong-git-RQqKLgVN57z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365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Adobe Arabic</vt:lpstr>
      <vt:lpstr>Arial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Admin</cp:lastModifiedBy>
  <cp:revision>86</cp:revision>
  <dcterms:created xsi:type="dcterms:W3CDTF">2018-04-25T01:56:42Z</dcterms:created>
  <dcterms:modified xsi:type="dcterms:W3CDTF">2018-05-31T17:09:58Z</dcterms:modified>
</cp:coreProperties>
</file>