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D8C5DC-46B6-40FF-B533-2C1F8EBDB4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B5A170-A475-4F21-BEF2-B676CC9A02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54998D-C903-44FC-81F7-F1B1A8E4D1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3233C2-61F4-4253-9B1C-9BFEA18B08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EC78AA-31E0-417D-9628-F31E62B2EB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ABFBA0-3978-4F50-8123-155D7A766A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A262BA-3BFB-47E2-844A-213FE52E53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CCE020-6FF6-46BE-A4B4-E8FE030DED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98A569-E5F6-45F5-9989-AF4C900C95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819A74-860F-4741-ACE2-B3B199494C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93D46E-D3CA-4F66-B778-555925169B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82A35C-BCDD-4A86-A085-60687FDBF2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-41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135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64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99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239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69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27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2052000" y="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345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309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414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450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379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552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484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520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660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590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693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622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763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730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8334000" y="1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8010000" y="55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9414000" y="55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8712000" y="55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9738000" y="1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9036000" y="1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28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" name=""/>
          <p:cNvGrpSpPr/>
          <p:nvPr/>
        </p:nvGrpSpPr>
        <p:grpSpPr>
          <a:xfrm>
            <a:off x="-360000" y="4895640"/>
            <a:ext cx="10854000" cy="1260360"/>
            <a:chOff x="-360000" y="4895640"/>
            <a:chExt cx="10854000" cy="1260360"/>
          </a:xfrm>
        </p:grpSpPr>
        <p:sp>
          <p:nvSpPr>
            <p:cNvPr id="31" name=""/>
            <p:cNvSpPr/>
            <p:nvPr/>
          </p:nvSpPr>
          <p:spPr>
            <a:xfrm flipH="1">
              <a:off x="9432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"/>
            <p:cNvSpPr/>
            <p:nvPr/>
          </p:nvSpPr>
          <p:spPr>
            <a:xfrm flipH="1">
              <a:off x="9792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"/>
            <p:cNvSpPr/>
            <p:nvPr/>
          </p:nvSpPr>
          <p:spPr>
            <a:xfrm flipH="1">
              <a:off x="8028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"/>
            <p:cNvSpPr/>
            <p:nvPr/>
          </p:nvSpPr>
          <p:spPr>
            <a:xfrm flipH="1">
              <a:off x="8730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"/>
            <p:cNvSpPr/>
            <p:nvPr/>
          </p:nvSpPr>
          <p:spPr>
            <a:xfrm flipH="1">
              <a:off x="8388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"/>
            <p:cNvSpPr/>
            <p:nvPr/>
          </p:nvSpPr>
          <p:spPr>
            <a:xfrm flipH="1">
              <a:off x="6984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"/>
            <p:cNvSpPr/>
            <p:nvPr/>
          </p:nvSpPr>
          <p:spPr>
            <a:xfrm flipH="1">
              <a:off x="7686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"/>
            <p:cNvSpPr/>
            <p:nvPr/>
          </p:nvSpPr>
          <p:spPr>
            <a:xfrm flipH="1">
              <a:off x="6624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"/>
            <p:cNvSpPr/>
            <p:nvPr/>
          </p:nvSpPr>
          <p:spPr>
            <a:xfrm flipH="1">
              <a:off x="7326000" y="4895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"/>
            <p:cNvSpPr/>
            <p:nvPr/>
          </p:nvSpPr>
          <p:spPr>
            <a:xfrm flipH="1">
              <a:off x="5922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"/>
            <p:cNvSpPr/>
            <p:nvPr/>
          </p:nvSpPr>
          <p:spPr>
            <a:xfrm flipH="1">
              <a:off x="6282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"/>
            <p:cNvSpPr/>
            <p:nvPr/>
          </p:nvSpPr>
          <p:spPr>
            <a:xfrm flipH="1">
              <a:off x="5238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"/>
            <p:cNvSpPr/>
            <p:nvPr/>
          </p:nvSpPr>
          <p:spPr>
            <a:xfrm flipH="1">
              <a:off x="4878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"/>
            <p:cNvSpPr/>
            <p:nvPr/>
          </p:nvSpPr>
          <p:spPr>
            <a:xfrm flipH="1">
              <a:off x="5580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"/>
            <p:cNvSpPr/>
            <p:nvPr/>
          </p:nvSpPr>
          <p:spPr>
            <a:xfrm flipH="1">
              <a:off x="3852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"/>
            <p:cNvSpPr/>
            <p:nvPr/>
          </p:nvSpPr>
          <p:spPr>
            <a:xfrm flipH="1">
              <a:off x="4536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"/>
            <p:cNvSpPr/>
            <p:nvPr/>
          </p:nvSpPr>
          <p:spPr>
            <a:xfrm flipH="1">
              <a:off x="4176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"/>
            <p:cNvSpPr/>
            <p:nvPr/>
          </p:nvSpPr>
          <p:spPr>
            <a:xfrm flipH="1">
              <a:off x="2772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"/>
            <p:cNvSpPr/>
            <p:nvPr/>
          </p:nvSpPr>
          <p:spPr>
            <a:xfrm flipH="1">
              <a:off x="3474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"/>
            <p:cNvSpPr/>
            <p:nvPr/>
          </p:nvSpPr>
          <p:spPr>
            <a:xfrm flipH="1">
              <a:off x="2448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"/>
            <p:cNvSpPr/>
            <p:nvPr/>
          </p:nvSpPr>
          <p:spPr>
            <a:xfrm flipH="1">
              <a:off x="3150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"/>
            <p:cNvSpPr/>
            <p:nvPr/>
          </p:nvSpPr>
          <p:spPr>
            <a:xfrm flipH="1">
              <a:off x="1746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"/>
            <p:cNvSpPr/>
            <p:nvPr/>
          </p:nvSpPr>
          <p:spPr>
            <a:xfrm flipH="1">
              <a:off x="2070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"/>
            <p:cNvSpPr/>
            <p:nvPr/>
          </p:nvSpPr>
          <p:spPr>
            <a:xfrm flipH="1">
              <a:off x="9090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marL="168480" indent="-12636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36960" indent="-12636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505440" indent="-11232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673920" indent="-8424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842400" indent="-8424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1010880" indent="-8424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1179360" indent="-8424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-41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9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239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169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309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50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379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520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660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90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730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8010000" y="-52056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9414000" y="-52056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8712000" y="-52056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28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"/>
          <p:cNvGrpSpPr/>
          <p:nvPr/>
        </p:nvGrpSpPr>
        <p:grpSpPr>
          <a:xfrm>
            <a:off x="-360000" y="4896000"/>
            <a:ext cx="10854000" cy="1260360"/>
            <a:chOff x="-360000" y="4896000"/>
            <a:chExt cx="10854000" cy="1260360"/>
          </a:xfrm>
        </p:grpSpPr>
        <p:sp>
          <p:nvSpPr>
            <p:cNvPr id="115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6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"/>
            <p:cNvSpPr/>
            <p:nvPr/>
          </p:nvSpPr>
          <p:spPr>
            <a:xfrm flipH="1">
              <a:off x="1044000" y="491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"/>
            <p:cNvSpPr/>
            <p:nvPr/>
          </p:nvSpPr>
          <p:spPr>
            <a:xfrm flipH="1">
              <a:off x="1368000" y="545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"/>
            <p:cNvSpPr/>
            <p:nvPr/>
          </p:nvSpPr>
          <p:spPr>
            <a:xfrm flipH="1">
              <a:off x="-36000" y="545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"/>
            <p:cNvSpPr/>
            <p:nvPr/>
          </p:nvSpPr>
          <p:spPr>
            <a:xfrm flipH="1">
              <a:off x="666000" y="545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"/>
            <p:cNvSpPr/>
            <p:nvPr/>
          </p:nvSpPr>
          <p:spPr>
            <a:xfrm flipH="1">
              <a:off x="-360000" y="491436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"/>
            <p:cNvSpPr/>
            <p:nvPr/>
          </p:nvSpPr>
          <p:spPr>
            <a:xfrm flipH="1">
              <a:off x="342000" y="491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 idx="1"/>
          </p:nvPr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ftr" idx="2"/>
          </p:nvPr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sldNum" idx="3"/>
          </p:nvPr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fld id="{80872D28-8A9B-45B9-A6E0-AB3B81F2E4F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980000"/>
            <a:ext cx="90000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Vertex Cover Problem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Jess Pham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8600"/>
            <a:ext cx="429660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Decision Problem 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Determine whether an undirected graph has a vertex cover (at least one vertex of each edge is  part of the set) of size K or less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5257800" y="196200"/>
            <a:ext cx="429660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Optimization Problem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50436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Determine whether an undirected graph has a vertex cover (at least one vertex of each edge is  part of the set) of size K or less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504000" y="685800"/>
            <a:ext cx="4426920" cy="39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 Input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152680" y="685800"/>
            <a:ext cx="4426920" cy="39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 Output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Applications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Certifier is Polynomial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Reduction to [NP – Hard problem]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Solution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Runtime analysis + Dominant Term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Empirical Analysis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LibreOffice/7.4.6.2$Linux_X86_64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2023-04-29T14:55:53Z</dcterms:created>
  <dc:creator/>
  <dc:description/>
  <dc:language>en-US</dc:language>
  <cp:lastModifiedBy/>
  <dcterms:modified xsi:type="dcterms:W3CDTF">2023-04-29T15:10:31Z</dcterms:modified>
  <cp:revision>3</cp:revision>
  <dc:subject/>
  <dc:title>Beehive</dc:title>
</cp:coreProperties>
</file>