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0" r:id="rId3"/>
    <p:sldId id="391" r:id="rId4"/>
    <p:sldId id="431" r:id="rId5"/>
    <p:sldId id="432" r:id="rId6"/>
    <p:sldId id="405" r:id="rId7"/>
    <p:sldId id="435" r:id="rId8"/>
    <p:sldId id="429" r:id="rId9"/>
    <p:sldId id="433" r:id="rId10"/>
    <p:sldId id="434" r:id="rId11"/>
    <p:sldId id="418" r:id="rId12"/>
    <p:sldId id="43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99" d="100"/>
          <a:sy n="99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13,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Week </a:t>
            </a:r>
            <a:r>
              <a:rPr lang="en-US" smtClean="0">
                <a:solidFill>
                  <a:schemeClr val="accent1"/>
                </a:solidFill>
              </a:rPr>
              <a:t>12, </a:t>
            </a:r>
            <a:r>
              <a:rPr lang="en-US" dirty="0" smtClean="0">
                <a:solidFill>
                  <a:schemeClr val="accent1"/>
                </a:solidFill>
              </a:rPr>
              <a:t>Class #36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Technical Debt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Knowledge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Lacking knowledge management system</a:t>
            </a:r>
          </a:p>
          <a:p>
            <a:r>
              <a:rPr lang="en-US" dirty="0">
                <a:solidFill>
                  <a:schemeClr val="accent2"/>
                </a:solidFill>
              </a:rPr>
              <a:t>Teamwork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Tolerating bad team members - knowledge hoarders and </a:t>
            </a:r>
            <a:r>
              <a:rPr lang="en-US" sz="1800" dirty="0" err="1">
                <a:solidFill>
                  <a:srgbClr val="00B050"/>
                </a:solidFill>
              </a:rPr>
              <a:t>primadonas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Learning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Not investing in the training of the developers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Project Planning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</a:t>
            </a:r>
            <a:r>
              <a:rPr lang="en-US" sz="1800" dirty="0" smtClean="0">
                <a:solidFill>
                  <a:srgbClr val="00B050"/>
                </a:solidFill>
              </a:rPr>
              <a:t>flexibility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Ambiguous priorities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No leverage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4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1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Risk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469" y="2317345"/>
            <a:ext cx="3279451" cy="3466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11-13</a:t>
            </a:r>
          </a:p>
          <a:p>
            <a:pPr marL="457200" lvl="1" indent="0">
              <a:buNone/>
            </a:pPr>
            <a:r>
              <a:rPr lang="en-US" dirty="0" smtClean="0"/>
              <a:t>Technical Debt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11-15</a:t>
            </a:r>
          </a:p>
          <a:p>
            <a:pPr marL="457200" lvl="1" indent="0">
              <a:buNone/>
            </a:pPr>
            <a:r>
              <a:rPr lang="en-US" dirty="0" smtClean="0"/>
              <a:t>Best Practices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11-17</a:t>
            </a:r>
          </a:p>
          <a:p>
            <a:pPr marL="457200" lvl="1" indent="0">
              <a:buNone/>
            </a:pPr>
            <a:r>
              <a:rPr lang="en-US" dirty="0" smtClean="0"/>
              <a:t>Metrics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Teams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Dev Ops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873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Markdown Exercise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 Login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Push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11/13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 Plan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Pair Programming </a:t>
            </a:r>
            <a:r>
              <a:rPr lang="en-US" dirty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Unit Test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What is technical debt?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9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What is technical debt?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Promise of later work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Shortcut for immediate benefit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Compromise of the right way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Cumulative effects of bad decisions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07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Technical </a:t>
            </a:r>
            <a:r>
              <a:rPr lang="en-US" dirty="0">
                <a:solidFill>
                  <a:schemeClr val="accent2"/>
                </a:solidFill>
              </a:rPr>
              <a:t>Debt </a:t>
            </a:r>
            <a:r>
              <a:rPr lang="en-US" dirty="0" smtClean="0">
                <a:solidFill>
                  <a:schemeClr val="accent2"/>
                </a:solidFill>
              </a:rPr>
              <a:t>determines cost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Best Practices reduce debt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Areas of concern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Teams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181504"/>
            <a:ext cx="3268133" cy="5208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09" y="4961996"/>
            <a:ext cx="2240764" cy="11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610" y="416718"/>
            <a:ext cx="1067329" cy="644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5250"/>
            <a:ext cx="80105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Technology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Fitness of tools used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Technical skill level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Design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Too much or too little design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Code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Complexity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Non-incremental development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test or maintenance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Poor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86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Deployment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Capabilities of hosting service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Lack of automation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Release Cycle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Too long until next release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Complexity of service interactions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Inappropriate scale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Monitoring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</a:t>
            </a:r>
            <a:r>
              <a:rPr lang="en-US" sz="1800" dirty="0" smtClean="0">
                <a:solidFill>
                  <a:srgbClr val="00B050"/>
                </a:solidFill>
              </a:rPr>
              <a:t>transparency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Human observation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2334</TotalTime>
  <Words>251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Risk</vt:lpstr>
      <vt:lpstr>Exercises</vt:lpstr>
      <vt:lpstr>Technical Debt</vt:lpstr>
      <vt:lpstr>Technical Debt</vt:lpstr>
      <vt:lpstr>Leverage Principle</vt:lpstr>
      <vt:lpstr>T</vt:lpstr>
      <vt:lpstr>Development Lifecycle</vt:lpstr>
      <vt:lpstr>Software Operations</vt:lpstr>
      <vt:lpstr>Building Teams</vt:lpstr>
      <vt:lpstr>See you Wednesday</vt:lpstr>
      <vt:lpstr>T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124</cp:revision>
  <dcterms:created xsi:type="dcterms:W3CDTF">2010-01-06T20:28:26Z</dcterms:created>
  <dcterms:modified xsi:type="dcterms:W3CDTF">2017-11-16T15:44:24Z</dcterms:modified>
</cp:coreProperties>
</file>