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0" r:id="rId3"/>
    <p:sldId id="443" r:id="rId4"/>
    <p:sldId id="391" r:id="rId5"/>
    <p:sldId id="405" r:id="rId6"/>
    <p:sldId id="439" r:id="rId7"/>
    <p:sldId id="450" r:id="rId8"/>
    <p:sldId id="449" r:id="rId9"/>
    <p:sldId id="444" r:id="rId10"/>
    <p:sldId id="445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18" r:id="rId19"/>
    <p:sldId id="446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429" autoAdjust="0"/>
  </p:normalViewPr>
  <p:slideViewPr>
    <p:cSldViewPr snapToGrid="0" snapToObjects="1">
      <p:cViewPr varScale="1">
        <p:scale>
          <a:sx n="73" d="100"/>
          <a:sy n="73" d="100"/>
        </p:scale>
        <p:origin x="1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</a:t>
            </a:r>
            <a:r>
              <a:rPr lang="en-US" dirty="0" smtClean="0">
                <a:solidFill>
                  <a:schemeClr val="accent1"/>
                </a:solidFill>
              </a:rPr>
              <a:t>17,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</a:t>
            </a:r>
            <a:r>
              <a:rPr lang="en-US" dirty="0" smtClean="0">
                <a:solidFill>
                  <a:schemeClr val="accent1"/>
                </a:solidFill>
              </a:rPr>
              <a:t>13, </a:t>
            </a:r>
            <a:r>
              <a:rPr lang="en-US" dirty="0" smtClean="0">
                <a:solidFill>
                  <a:schemeClr val="accent1"/>
                </a:solidFill>
              </a:rPr>
              <a:t>Class #</a:t>
            </a:r>
            <a:r>
              <a:rPr lang="en-US" dirty="0" smtClean="0">
                <a:solidFill>
                  <a:schemeClr val="accent1"/>
                </a:solidFill>
              </a:rPr>
              <a:t>38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Reusable Apps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Project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User Experience (UX)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Views (Front-end)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 (Back-end)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Test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Automation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Hosting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6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Milestones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Core features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Rapid prototype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Task breakdown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Burn-down graph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Weekly deliverable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Customer feedback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864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User Experience (UX)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User Stories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View wireframes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View matrix (list, add, edit, detail, delete)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Users and security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Data input and output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Automation interfaces</a:t>
            </a:r>
            <a:endParaRPr lang="en-US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04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Views (Front-end)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Templates (HTML)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Style (CSS)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Business logic (JS)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Forms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Page rendering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System logging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Model reformatting</a:t>
            </a:r>
            <a:endParaRPr lang="en-US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45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Data (Back-end)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Object Models (ORM)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Queries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Combining data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Sorting and searching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Persistence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Import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Export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69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Test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Run all test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Development Loop – Quick test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Expected results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Approve results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Cached test results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Escalating test results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Presentation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5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Automation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Application command shell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Hourly 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Single command deploy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Script generation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Ssh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Email integration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Command sequences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Hosting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Digital Ocean Droplets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Multi-domain hosting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Backup &amp; Virtual Images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Lets Encrypt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Basic SLA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Monitoring System Logs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91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r>
              <a:rPr lang="en-US" dirty="0" smtClean="0"/>
              <a:t>Mon</a:t>
            </a:r>
            <a:r>
              <a:rPr lang="en-US" dirty="0" smtClean="0"/>
              <a:t>day, Nov 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HAPPY THANKFULNESS !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87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smtClean="0">
                <a:solidFill>
                  <a:schemeClr val="accent1"/>
                </a:solidFill>
              </a:rPr>
              <a:t>Management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469" y="2317345"/>
            <a:ext cx="3279451" cy="34660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11-13</a:t>
            </a:r>
          </a:p>
          <a:p>
            <a:pPr marL="457200" lvl="1" indent="0">
              <a:buNone/>
            </a:pPr>
            <a:r>
              <a:rPr lang="en-US" dirty="0" smtClean="0"/>
              <a:t>Technical Debt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11-15</a:t>
            </a:r>
          </a:p>
          <a:p>
            <a:pPr marL="457200" lvl="1" indent="0">
              <a:buNone/>
            </a:pPr>
            <a:r>
              <a:rPr lang="en-US" dirty="0" smtClean="0"/>
              <a:t>Refactoring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11-17</a:t>
            </a:r>
          </a:p>
          <a:p>
            <a:pPr marL="457200" lvl="1" indent="0">
              <a:buNone/>
            </a:pPr>
            <a:r>
              <a:rPr lang="en-US" dirty="0" smtClean="0"/>
              <a:t>Reusable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Teams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Dev Ops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1573741"/>
            <a:ext cx="6138863" cy="50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5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8733"/>
          </a:xfrm>
        </p:spPr>
        <p:txBody>
          <a:bodyPr/>
          <a:lstStyle/>
          <a:p>
            <a:pPr lvl="1"/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Push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11/13  -- Install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Desktop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Fork Repo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11/15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Pull Request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11/27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Technical </a:t>
            </a:r>
            <a:r>
              <a:rPr lang="en-US" dirty="0">
                <a:solidFill>
                  <a:schemeClr val="accent2"/>
                </a:solidFill>
              </a:rPr>
              <a:t>Debt </a:t>
            </a:r>
            <a:r>
              <a:rPr lang="en-US" dirty="0" smtClean="0">
                <a:solidFill>
                  <a:schemeClr val="accent2"/>
                </a:solidFill>
              </a:rPr>
              <a:t>determines cost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Best Practices reduce debt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Areas of concern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Teams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181504"/>
            <a:ext cx="3268133" cy="5208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09" y="4961996"/>
            <a:ext cx="2240764" cy="11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Typical application</a:t>
            </a:r>
          </a:p>
          <a:p>
            <a:pPr lvl="1"/>
            <a:r>
              <a:rPr lang="en-US" dirty="0" smtClean="0"/>
              <a:t>Manage data</a:t>
            </a:r>
          </a:p>
          <a:p>
            <a:pPr lvl="1"/>
            <a:r>
              <a:rPr lang="en-US" dirty="0" smtClean="0"/>
              <a:t>Forms entry</a:t>
            </a:r>
          </a:p>
          <a:p>
            <a:pPr lvl="1"/>
            <a:r>
              <a:rPr lang="en-US" dirty="0"/>
              <a:t>Business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Leverage what you did last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Build a reusable infrastructure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6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How many times should you write the code?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215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How many times should you write the code?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xplore the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uild the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mprove structure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Build for reuse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450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Any project can be completed with about 50 tricks</a:t>
            </a:r>
          </a:p>
          <a:p>
            <a:r>
              <a:rPr lang="en-US" dirty="0" smtClean="0"/>
              <a:t>A day to learn and an hour to apply</a:t>
            </a:r>
          </a:p>
          <a:p>
            <a:r>
              <a:rPr lang="en-US" dirty="0" smtClean="0"/>
              <a:t>Prototype in a week; MVP in a month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7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2460</TotalTime>
  <Words>408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Risk Management</vt:lpstr>
      <vt:lpstr>Github Repos</vt:lpstr>
      <vt:lpstr>Git Exercises</vt:lpstr>
      <vt:lpstr>Leverage Principle</vt:lpstr>
      <vt:lpstr>Reusable Web Apps</vt:lpstr>
      <vt:lpstr>Reusable Web Apps</vt:lpstr>
      <vt:lpstr>Reusable Web Apps</vt:lpstr>
      <vt:lpstr>50 Tricks</vt:lpstr>
      <vt:lpstr>50 Tricks for Web Development</vt:lpstr>
      <vt:lpstr>50 Tricks for Web Development</vt:lpstr>
      <vt:lpstr>50 Tricks for Web Development</vt:lpstr>
      <vt:lpstr>50 Tricks for Web Development</vt:lpstr>
      <vt:lpstr>50 Tricks for Web Development</vt:lpstr>
      <vt:lpstr>50 Tricks for Web Development</vt:lpstr>
      <vt:lpstr>50 Tricks for Web Development</vt:lpstr>
      <vt:lpstr>50 Tricks for Web Development</vt:lpstr>
      <vt:lpstr>See you Monday, Nov 27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139</cp:revision>
  <dcterms:created xsi:type="dcterms:W3CDTF">2010-01-06T20:28:26Z</dcterms:created>
  <dcterms:modified xsi:type="dcterms:W3CDTF">2017-11-16T23:06:24Z</dcterms:modified>
</cp:coreProperties>
</file>