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56" r:id="rId2"/>
    <p:sldId id="471" r:id="rId3"/>
    <p:sldId id="477" r:id="rId4"/>
    <p:sldId id="478" r:id="rId5"/>
    <p:sldId id="340" r:id="rId6"/>
    <p:sldId id="457" r:id="rId7"/>
    <p:sldId id="472" r:id="rId8"/>
    <p:sldId id="467" r:id="rId9"/>
    <p:sldId id="474" r:id="rId10"/>
    <p:sldId id="475" r:id="rId11"/>
    <p:sldId id="473" r:id="rId12"/>
    <p:sldId id="476" r:id="rId13"/>
    <p:sldId id="470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6429" autoAdjust="0"/>
  </p:normalViewPr>
  <p:slideViewPr>
    <p:cSldViewPr snapToGrid="0" snapToObjects="1">
      <p:cViewPr varScale="1">
        <p:scale>
          <a:sx n="113" d="100"/>
          <a:sy n="113" d="100"/>
        </p:scale>
        <p:origin x="177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019BD-5A9C-D247-A352-90D6F932FC3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5312-93A2-4C41-AFD8-B93FA8A9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15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4F9F3-EF58-DB4F-B0ED-0B6B850DA2D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926C-2523-DB4E-AA42-7803F6FA2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6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A3012-213F-D34C-8A21-808A5790DE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93C5-4D62-2844-B9B8-045E9E31D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4D99-7786-3A47-A0D2-BD20D34577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BBB66-3A15-F64E-87CC-B8CCF7F3E7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7BCC1-1E15-814C-B2E6-5124192EA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F6B7E-89C5-FC4F-92F9-AFC105C698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CD3A-6A10-3249-A17B-90B73EF037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0B603-B29B-9F4A-8449-859DA19F67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3E2BA-5D4B-814E-BBF4-D418023BB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3575804-F645-DB44-9DC0-C97E27A660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38154"/>
            <a:ext cx="7772400" cy="1470025"/>
          </a:xfrm>
        </p:spPr>
        <p:txBody>
          <a:bodyPr/>
          <a:lstStyle/>
          <a:p>
            <a:r>
              <a:rPr lang="en-US" dirty="0" smtClean="0"/>
              <a:t>CS 350 –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855921"/>
            <a:ext cx="6400800" cy="407992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November 17, 2017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Week 14, Class #40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</a:rPr>
              <a:t>Jobs</a:t>
            </a:r>
            <a:endParaRPr lang="en-US" dirty="0">
              <a:solidFill>
                <a:schemeClr val="accent2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Mark Seaman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MWF </a:t>
            </a:r>
            <a:r>
              <a:rPr lang="en-US" dirty="0">
                <a:solidFill>
                  <a:schemeClr val="tx1"/>
                </a:solidFill>
              </a:rPr>
              <a:t>– 10:00-11:30 -  </a:t>
            </a:r>
            <a:r>
              <a:rPr lang="en-US" dirty="0" err="1">
                <a:solidFill>
                  <a:schemeClr val="tx1"/>
                </a:solidFill>
              </a:rPr>
              <a:t>Kepner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0095F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Mark Seaman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Happy Engineer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2098307"/>
            <a:ext cx="4467739" cy="4027856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EQ 2.0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Personal / Social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Awareness / Management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Learn skills to grow your EQ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6" name="Picture 2" descr="https://images-na.ssl-images-amazon.com/images/I/51efWaKxk-L._SX352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799" y="2224957"/>
            <a:ext cx="2333626" cy="328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1603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Happy Engineer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794" y="1734240"/>
            <a:ext cx="7524206" cy="4027856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What makes people happy at work?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Identify </a:t>
            </a:r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dirty="0" smtClean="0">
                <a:solidFill>
                  <a:schemeClr val="accent1"/>
                </a:solidFill>
              </a:rPr>
              <a:t>our personal goals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Contribution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Growth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Pay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Fun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335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Job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794" y="1734240"/>
            <a:ext cx="7524206" cy="4027856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The</a:t>
            </a:r>
            <a:r>
              <a:rPr lang="en-US" dirty="0" smtClean="0"/>
              <a:t> new </a:t>
            </a:r>
            <a:r>
              <a:rPr lang="en-US" dirty="0" smtClean="0">
                <a:solidFill>
                  <a:schemeClr val="accent1"/>
                </a:solidFill>
              </a:rPr>
              <a:t>Social </a:t>
            </a:r>
            <a:r>
              <a:rPr lang="en-US" dirty="0">
                <a:solidFill>
                  <a:schemeClr val="accent1"/>
                </a:solidFill>
              </a:rPr>
              <a:t>Contract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Balance your interests and company interests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Understand typical pay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Know your value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Learn what you value most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Every job is a stepping stone to somewhere!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808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1600200"/>
            <a:ext cx="7524206" cy="45259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y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z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207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1659466"/>
            <a:ext cx="7524206" cy="425503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Grading Exam #3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Finished grading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Exceeded my expectations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Check your grade </a:t>
            </a:r>
            <a:r>
              <a:rPr lang="en-US" dirty="0" smtClean="0">
                <a:solidFill>
                  <a:schemeClr val="accent1"/>
                </a:solidFill>
              </a:rPr>
              <a:t>tomorrow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US" dirty="0" smtClean="0">
                <a:solidFill>
                  <a:schemeClr val="accent2"/>
                </a:solidFill>
              </a:rPr>
              <a:t>mail me with any issues </a:t>
            </a:r>
            <a:r>
              <a:rPr lang="en-US" dirty="0" smtClean="0">
                <a:solidFill>
                  <a:schemeClr val="accent2"/>
                </a:solidFill>
              </a:rPr>
              <a:t>before </a:t>
            </a:r>
            <a:r>
              <a:rPr lang="en-US" dirty="0" smtClean="0">
                <a:solidFill>
                  <a:schemeClr val="accent2"/>
                </a:solidFill>
              </a:rPr>
              <a:t>Fri</a:t>
            </a:r>
            <a:r>
              <a:rPr lang="en-US" dirty="0" smtClean="0">
                <a:solidFill>
                  <a:schemeClr val="accent2"/>
                </a:solidFill>
              </a:rPr>
              <a:t>day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312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1659466"/>
            <a:ext cx="7524206" cy="425503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Programming Language / Persistence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JS / Mongo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C# / DB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C# / File</a:t>
            </a:r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Php</a:t>
            </a:r>
            <a:r>
              <a:rPr lang="en-US" dirty="0" smtClean="0">
                <a:solidFill>
                  <a:schemeClr val="accent2"/>
                </a:solidFill>
              </a:rPr>
              <a:t> / MySQL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Python / File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Java / File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Complexity </a:t>
            </a:r>
            <a:r>
              <a:rPr lang="en-US" dirty="0" smtClean="0">
                <a:solidFill>
                  <a:schemeClr val="accent2"/>
                </a:solidFill>
              </a:rPr>
              <a:t>(35KB – 4.4KB)</a:t>
            </a: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291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1759479"/>
            <a:ext cx="7524206" cy="425503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Innovation Awards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Teresa and Nick  - JS  </a:t>
            </a:r>
            <a:r>
              <a:rPr lang="en-US" dirty="0" smtClean="0">
                <a:solidFill>
                  <a:schemeClr val="accent2"/>
                </a:solidFill>
              </a:rPr>
              <a:t>/ Mongo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Lucas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– Python / File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Complexity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Seth – 4.4KB (Chris Q., Brandon, Lucas)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Chris N. – 35KB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Language and design determine complexity</a:t>
            </a: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pPr lvl="1"/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04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 – </a:t>
            </a:r>
            <a:r>
              <a:rPr lang="en-US" dirty="0" smtClean="0">
                <a:solidFill>
                  <a:schemeClr val="accent1"/>
                </a:solidFill>
              </a:rPr>
              <a:t>The Profession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8208" y="1847311"/>
            <a:ext cx="3279451" cy="346604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Monday, 11-27</a:t>
            </a:r>
            <a:endParaRPr lang="en-US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dirty="0" smtClean="0"/>
              <a:t>Teams</a:t>
            </a:r>
          </a:p>
          <a:p>
            <a:pPr marL="457200" lvl="1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Wednesday, 11-29</a:t>
            </a:r>
          </a:p>
          <a:p>
            <a:pPr marL="0" indent="0" algn="ctr">
              <a:buNone/>
            </a:pPr>
            <a:r>
              <a:rPr lang="en-US" dirty="0" smtClean="0"/>
              <a:t>Jobs</a:t>
            </a:r>
          </a:p>
          <a:p>
            <a:pPr marL="457200" lvl="1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Friday, 12-1</a:t>
            </a:r>
            <a:endParaRPr lang="en-US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2400" dirty="0" smtClean="0"/>
              <a:t>Contribution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639092" y="1892026"/>
            <a:ext cx="2047710" cy="1225065"/>
            <a:chOff x="4184542" y="1595627"/>
            <a:chExt cx="2913683" cy="1225065"/>
          </a:xfrm>
        </p:grpSpPr>
        <p:sp>
          <p:nvSpPr>
            <p:cNvPr id="7" name="Rectangle 6"/>
            <p:cNvSpPr/>
            <p:nvPr/>
          </p:nvSpPr>
          <p:spPr>
            <a:xfrm>
              <a:off x="4184543" y="1595627"/>
              <a:ext cx="2913682" cy="12250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84542" y="1721442"/>
              <a:ext cx="29136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Arial"/>
                  <a:cs typeface="Arial"/>
                </a:rPr>
                <a:t>Next</a:t>
              </a:r>
              <a:r>
                <a:rPr lang="en-US" dirty="0">
                  <a:solidFill>
                    <a:schemeClr val="bg2"/>
                  </a:solidFill>
                </a:rPr>
                <a:t> </a:t>
              </a:r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Week</a:t>
              </a:r>
            </a:p>
            <a:p>
              <a:pPr algn="ctr"/>
              <a:endParaRPr lang="en-US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Final Exam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347275" y="2131017"/>
              <a:ext cx="2603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31225" y="1859098"/>
            <a:ext cx="2185550" cy="1225065"/>
            <a:chOff x="4184542" y="1595627"/>
            <a:chExt cx="2913683" cy="1225065"/>
          </a:xfrm>
        </p:grpSpPr>
        <p:sp>
          <p:nvSpPr>
            <p:cNvPr id="13" name="Rectangle 12"/>
            <p:cNvSpPr/>
            <p:nvPr/>
          </p:nvSpPr>
          <p:spPr>
            <a:xfrm>
              <a:off x="4184543" y="1595627"/>
              <a:ext cx="2913682" cy="12250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84542" y="1721442"/>
              <a:ext cx="29136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Last</a:t>
              </a:r>
              <a:r>
                <a:rPr lang="en-US" dirty="0" smtClean="0">
                  <a:solidFill>
                    <a:schemeClr val="bg2"/>
                  </a:solidFill>
                </a:rPr>
                <a:t> </a:t>
              </a:r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Week</a:t>
              </a:r>
            </a:p>
            <a:p>
              <a:pPr algn="ctr"/>
              <a:endParaRPr lang="en-US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Risk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347275" y="2131017"/>
              <a:ext cx="2603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3993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Software </a:t>
            </a:r>
            <a:r>
              <a:rPr lang="en-US" dirty="0" smtClean="0"/>
              <a:t>Engineering </a:t>
            </a:r>
            <a:r>
              <a:rPr lang="en-US" dirty="0"/>
              <a:t>Professional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2098307"/>
            <a:ext cx="7524206" cy="402785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craft</a:t>
            </a:r>
            <a:r>
              <a:rPr lang="en-US" dirty="0"/>
              <a:t> </a:t>
            </a:r>
            <a:r>
              <a:rPr lang="en-US" dirty="0" smtClean="0"/>
              <a:t> - engineering techniques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profession</a:t>
            </a:r>
            <a:r>
              <a:rPr lang="en-US" dirty="0" smtClean="0"/>
              <a:t> – humans at work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915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Happy Engineer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2098307"/>
            <a:ext cx="7524206" cy="4027856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What makes people happy at work?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828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Happy Engineer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2098307"/>
            <a:ext cx="7524206" cy="4027856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What makes people happy at work?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Drive – by Daniel Pink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Autonomy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Mastery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Purpose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050" name="Picture 2" descr="https://images-na.ssl-images-amazon.com/images/I/41IfbkiBdIL._SX331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2858555"/>
            <a:ext cx="2077766" cy="304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5777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Happy Engineer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824302"/>
            <a:ext cx="5071532" cy="3537714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Strengths Finder 2.0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Key Question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Do you use your strengths?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0% of people say “Yes”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What are your strengths?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Raw talent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Skill and knowledge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Practice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3074" name="Picture 2" descr="https://images-na.ssl-images-amazon.com/images/I/41c1vwBT8PL._SX351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442" y="1824302"/>
            <a:ext cx="2291150" cy="323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963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2641</TotalTime>
  <Words>308</Words>
  <Application>Microsoft Office PowerPoint</Application>
  <PresentationFormat>On-screen Show (4:3)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Calibri</vt:lpstr>
      <vt:lpstr>Wingdings</vt:lpstr>
      <vt:lpstr>SE10 slides</vt:lpstr>
      <vt:lpstr>CS 350 – Software Engineering</vt:lpstr>
      <vt:lpstr>Take Home Exam</vt:lpstr>
      <vt:lpstr>Take Home Exam</vt:lpstr>
      <vt:lpstr>Take Home Exam</vt:lpstr>
      <vt:lpstr>This Week – The Profession</vt:lpstr>
      <vt:lpstr>The Software Engineering Professional </vt:lpstr>
      <vt:lpstr>The Happy Engineer</vt:lpstr>
      <vt:lpstr>The Happy Engineer</vt:lpstr>
      <vt:lpstr>The Happy Engineer</vt:lpstr>
      <vt:lpstr>The Happy Engineer</vt:lpstr>
      <vt:lpstr>The Happy Engineer</vt:lpstr>
      <vt:lpstr>The Job Market</vt:lpstr>
      <vt:lpstr>x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3</dc:title>
  <dc:creator>Ian Sommerville</dc:creator>
  <cp:lastModifiedBy>Seaman, Mark</cp:lastModifiedBy>
  <cp:revision>157</cp:revision>
  <dcterms:created xsi:type="dcterms:W3CDTF">2010-01-06T20:28:26Z</dcterms:created>
  <dcterms:modified xsi:type="dcterms:W3CDTF">2017-11-29T20:14:01Z</dcterms:modified>
</cp:coreProperties>
</file>