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479" r:id="rId3"/>
    <p:sldId id="470" r:id="rId4"/>
    <p:sldId id="340" r:id="rId5"/>
    <p:sldId id="472" r:id="rId6"/>
    <p:sldId id="480" r:id="rId7"/>
    <p:sldId id="481" r:id="rId8"/>
    <p:sldId id="482" r:id="rId9"/>
    <p:sldId id="483" r:id="rId10"/>
    <p:sldId id="476" r:id="rId11"/>
    <p:sldId id="473" r:id="rId12"/>
    <p:sldId id="484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6429" autoAdjust="0"/>
  </p:normalViewPr>
  <p:slideViewPr>
    <p:cSldViewPr snapToGrid="0" snapToObjects="1">
      <p:cViewPr varScale="1">
        <p:scale>
          <a:sx n="113" d="100"/>
          <a:sy n="113" d="100"/>
        </p:scale>
        <p:origin x="177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019BD-5A9C-D247-A352-90D6F932FC3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5312-93A2-4C41-AFD8-B93FA8A9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15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4F9F3-EF58-DB4F-B0ED-0B6B850DA2DF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926C-2523-DB4E-AA42-7803F6FA2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6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A3012-213F-D34C-8A21-808A5790DE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93C5-4D62-2844-B9B8-045E9E31D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4D99-7786-3A47-A0D2-BD20D34577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BBB66-3A15-F64E-87CC-B8CCF7F3E7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7BCC1-1E15-814C-B2E6-5124192EA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F6B7E-89C5-FC4F-92F9-AFC105C698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8CD3A-6A10-3249-A17B-90B73EF037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0B603-B29B-9F4A-8449-859DA19F67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3E2BA-5D4B-814E-BBF4-D418023BB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3575804-F645-DB44-9DC0-C97E27A660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38154"/>
            <a:ext cx="7772400" cy="1470025"/>
          </a:xfrm>
        </p:spPr>
        <p:txBody>
          <a:bodyPr/>
          <a:lstStyle/>
          <a:p>
            <a:r>
              <a:rPr lang="en-US" dirty="0" smtClean="0"/>
              <a:t>CS 350 –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855921"/>
            <a:ext cx="6400800" cy="407992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Dec</a:t>
            </a:r>
            <a:r>
              <a:rPr lang="en-US" dirty="0" smtClean="0">
                <a:solidFill>
                  <a:schemeClr val="accent1"/>
                </a:solidFill>
              </a:rPr>
              <a:t>ember 1, </a:t>
            </a:r>
            <a:r>
              <a:rPr lang="en-US" dirty="0" smtClean="0">
                <a:solidFill>
                  <a:schemeClr val="accent1"/>
                </a:solidFill>
              </a:rPr>
              <a:t>2017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Week 14, Class #</a:t>
            </a:r>
            <a:r>
              <a:rPr lang="en-US" dirty="0" smtClean="0">
                <a:solidFill>
                  <a:schemeClr val="accent1"/>
                </a:solidFill>
              </a:rPr>
              <a:t>41</a:t>
            </a:r>
            <a:endParaRPr lang="en-US" dirty="0" smtClean="0">
              <a:solidFill>
                <a:schemeClr val="accent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</a:rPr>
              <a:t>Contribution</a:t>
            </a:r>
            <a:endParaRPr lang="en-US" dirty="0">
              <a:solidFill>
                <a:schemeClr val="accent2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Mark Seaman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MWF </a:t>
            </a:r>
            <a:r>
              <a:rPr lang="en-US" dirty="0">
                <a:solidFill>
                  <a:schemeClr val="tx1"/>
                </a:solidFill>
              </a:rPr>
              <a:t>– 10:00-11:30 -  </a:t>
            </a:r>
            <a:r>
              <a:rPr lang="en-US" dirty="0" err="1">
                <a:solidFill>
                  <a:schemeClr val="tx1"/>
                </a:solidFill>
              </a:rPr>
              <a:t>Kepner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0095F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Mark Seaman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794" y="1734240"/>
            <a:ext cx="7524206" cy="4027856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Bill Gates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Code for America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Learning Tools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808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Happy Engineer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794" y="1734240"/>
            <a:ext cx="7524206" cy="4027856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What makes people happy at work?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Identify </a:t>
            </a:r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dirty="0" smtClean="0">
                <a:solidFill>
                  <a:schemeClr val="accent1"/>
                </a:solidFill>
              </a:rPr>
              <a:t>our personal goals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Contribution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Growth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Pay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Fun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335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794" y="1945906"/>
            <a:ext cx="7524206" cy="4027856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Unexpected Opportunities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Personal Discovery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671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37" y="1573741"/>
            <a:ext cx="6138863" cy="50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07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Modern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260" y="1507067"/>
            <a:ext cx="7524206" cy="484928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Why </a:t>
            </a:r>
            <a:r>
              <a:rPr lang="en-US" dirty="0">
                <a:solidFill>
                  <a:schemeClr val="accent1"/>
                </a:solidFill>
              </a:rPr>
              <a:t>is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the only tool to use?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Peer-to-peer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Every repo retains control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Push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Pull request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Web services</a:t>
            </a:r>
          </a:p>
          <a:p>
            <a:pPr lvl="2"/>
            <a:r>
              <a:rPr lang="en-US" dirty="0" err="1" smtClean="0">
                <a:solidFill>
                  <a:schemeClr val="accent1"/>
                </a:solidFill>
              </a:rPr>
              <a:t>Github</a:t>
            </a:r>
            <a:endParaRPr lang="en-US" dirty="0" smtClean="0">
              <a:solidFill>
                <a:schemeClr val="accent1"/>
              </a:solidFill>
            </a:endParaRPr>
          </a:p>
          <a:p>
            <a:pPr lvl="2"/>
            <a:r>
              <a:rPr lang="en-US" dirty="0" err="1" smtClean="0">
                <a:solidFill>
                  <a:schemeClr val="accent1"/>
                </a:solidFill>
              </a:rPr>
              <a:t>Bitbucket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2"/>
                </a:solidFill>
              </a:rPr>
              <a:t>Interactions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GUI apps – source tree,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err="1" smtClean="0">
                <a:solidFill>
                  <a:schemeClr val="accent1"/>
                </a:solidFill>
              </a:rPr>
              <a:t>hub</a:t>
            </a:r>
            <a:r>
              <a:rPr lang="en-US" dirty="0" smtClean="0">
                <a:solidFill>
                  <a:schemeClr val="accent1"/>
                </a:solidFill>
              </a:rPr>
              <a:t> desktop,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gui</a:t>
            </a:r>
            <a:endParaRPr lang="en-US" dirty="0" smtClean="0">
              <a:solidFill>
                <a:schemeClr val="accent1"/>
              </a:solidFill>
            </a:endParaRP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IDE integration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Bash &amp; CMD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Change Sets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207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 – </a:t>
            </a:r>
            <a:r>
              <a:rPr lang="en-US" dirty="0" smtClean="0">
                <a:solidFill>
                  <a:schemeClr val="accent1"/>
                </a:solidFill>
              </a:rPr>
              <a:t>The Profession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8208" y="1847311"/>
            <a:ext cx="3279451" cy="346604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Monday, 11-27</a:t>
            </a:r>
            <a:endParaRPr lang="en-US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dirty="0" smtClean="0"/>
              <a:t>Teams</a:t>
            </a:r>
          </a:p>
          <a:p>
            <a:pPr marL="457200" lvl="1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Wednesday, 11-29</a:t>
            </a:r>
          </a:p>
          <a:p>
            <a:pPr marL="0" indent="0" algn="ctr">
              <a:buNone/>
            </a:pPr>
            <a:r>
              <a:rPr lang="en-US" dirty="0" smtClean="0"/>
              <a:t>Jobs</a:t>
            </a:r>
          </a:p>
          <a:p>
            <a:pPr marL="457200" lvl="1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Friday, 12-1</a:t>
            </a:r>
            <a:endParaRPr lang="en-US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2400" dirty="0" smtClean="0"/>
              <a:t>Contribution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639092" y="1892026"/>
            <a:ext cx="2047710" cy="1225065"/>
            <a:chOff x="4184542" y="1595627"/>
            <a:chExt cx="2913683" cy="1225065"/>
          </a:xfrm>
        </p:grpSpPr>
        <p:sp>
          <p:nvSpPr>
            <p:cNvPr id="7" name="Rectangle 6"/>
            <p:cNvSpPr/>
            <p:nvPr/>
          </p:nvSpPr>
          <p:spPr>
            <a:xfrm>
              <a:off x="4184543" y="1595627"/>
              <a:ext cx="2913682" cy="12250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84542" y="1721442"/>
              <a:ext cx="29136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Arial"/>
                  <a:cs typeface="Arial"/>
                </a:rPr>
                <a:t>Next</a:t>
              </a:r>
              <a:r>
                <a:rPr lang="en-US" dirty="0">
                  <a:solidFill>
                    <a:schemeClr val="bg2"/>
                  </a:solidFill>
                </a:rPr>
                <a:t> </a:t>
              </a:r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Week</a:t>
              </a:r>
            </a:p>
            <a:p>
              <a:pPr algn="ctr"/>
              <a:endParaRPr lang="en-US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Final Exam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347275" y="2131017"/>
              <a:ext cx="26037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31225" y="1859098"/>
            <a:ext cx="2185550" cy="1225065"/>
            <a:chOff x="4184542" y="1595627"/>
            <a:chExt cx="2913683" cy="1225065"/>
          </a:xfrm>
        </p:grpSpPr>
        <p:sp>
          <p:nvSpPr>
            <p:cNvPr id="13" name="Rectangle 12"/>
            <p:cNvSpPr/>
            <p:nvPr/>
          </p:nvSpPr>
          <p:spPr>
            <a:xfrm>
              <a:off x="4184543" y="1595627"/>
              <a:ext cx="2913682" cy="12250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84542" y="1721442"/>
              <a:ext cx="29136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Last</a:t>
              </a:r>
              <a:r>
                <a:rPr lang="en-US" dirty="0" smtClean="0">
                  <a:solidFill>
                    <a:schemeClr val="bg2"/>
                  </a:solidFill>
                </a:rPr>
                <a:t> </a:t>
              </a:r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Week</a:t>
              </a:r>
            </a:p>
            <a:p>
              <a:pPr algn="ctr"/>
              <a:endParaRPr lang="en-US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Risk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347275" y="2131017"/>
              <a:ext cx="26037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3993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261" y="1945907"/>
            <a:ext cx="8015272" cy="4027856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What is college worth?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Twice the earnings</a:t>
            </a:r>
          </a:p>
          <a:p>
            <a:pPr lvl="1"/>
            <a:r>
              <a:rPr lang="en-US" dirty="0"/>
              <a:t>Engineering degree will be </a:t>
            </a:r>
            <a:r>
              <a:rPr lang="en-US" dirty="0" smtClean="0"/>
              <a:t>triple</a:t>
            </a:r>
          </a:p>
          <a:p>
            <a:pPr lvl="1"/>
            <a:r>
              <a:rPr lang="en-US" dirty="0" smtClean="0"/>
              <a:t>Greater earnings in five years than any other major</a:t>
            </a:r>
            <a:endParaRPr lang="en-US" dirty="0"/>
          </a:p>
          <a:p>
            <a:pPr lvl="1"/>
            <a:endParaRPr lang="en-US" dirty="0" smtClean="0">
              <a:solidFill>
                <a:schemeClr val="accent2"/>
              </a:solidFill>
            </a:endParaRPr>
          </a:p>
          <a:p>
            <a:pPr marL="857250" lvl="2" indent="0">
              <a:buNone/>
            </a:pP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828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261" y="1945907"/>
            <a:ext cx="8015272" cy="402785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You are well positioned for success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Engineering is one of the highest paying professions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No advanced education is required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There is a very wide array of opportunities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Your skills are in high demand (coming labor shortage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endParaRPr lang="en-US" dirty="0" smtClean="0">
              <a:solidFill>
                <a:schemeClr val="accent2"/>
              </a:solidFill>
            </a:endParaRPr>
          </a:p>
          <a:p>
            <a:pPr marL="857250" lvl="2" indent="0">
              <a:buNone/>
            </a:pP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787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the life you want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794" y="1734240"/>
            <a:ext cx="7524206" cy="402785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Take the long-term view</a:t>
            </a:r>
          </a:p>
          <a:p>
            <a:r>
              <a:rPr lang="en-US" dirty="0">
                <a:solidFill>
                  <a:schemeClr val="accent1"/>
                </a:solidFill>
              </a:rPr>
              <a:t>Don't lose hope</a:t>
            </a:r>
          </a:p>
          <a:p>
            <a:r>
              <a:rPr lang="en-US" dirty="0">
                <a:solidFill>
                  <a:schemeClr val="accent1"/>
                </a:solidFill>
              </a:rPr>
              <a:t>Stand up for what is right</a:t>
            </a:r>
          </a:p>
          <a:p>
            <a:r>
              <a:rPr lang="en-US" dirty="0">
                <a:solidFill>
                  <a:schemeClr val="accent1"/>
                </a:solidFill>
              </a:rPr>
              <a:t>Build incrementally</a:t>
            </a:r>
          </a:p>
          <a:p>
            <a:r>
              <a:rPr lang="en-US" dirty="0">
                <a:solidFill>
                  <a:schemeClr val="accent1"/>
                </a:solidFill>
              </a:rPr>
              <a:t>Join </a:t>
            </a:r>
            <a:r>
              <a:rPr lang="en-US" dirty="0" smtClean="0">
                <a:solidFill>
                  <a:schemeClr val="accent1"/>
                </a:solidFill>
              </a:rPr>
              <a:t>forces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778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is messed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794" y="1734240"/>
            <a:ext cx="7524206" cy="4027856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Refugees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Slavery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Poverty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Broken governments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406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make a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794" y="1734240"/>
            <a:ext cx="7524206" cy="402785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Use your opportunities</a:t>
            </a:r>
          </a:p>
          <a:p>
            <a:r>
              <a:rPr lang="en-US" dirty="0">
                <a:solidFill>
                  <a:schemeClr val="accent1"/>
                </a:solidFill>
              </a:rPr>
              <a:t>Build margin</a:t>
            </a:r>
          </a:p>
          <a:p>
            <a:r>
              <a:rPr lang="en-US" dirty="0">
                <a:solidFill>
                  <a:schemeClr val="accent1"/>
                </a:solidFill>
              </a:rPr>
              <a:t>Activate kindness</a:t>
            </a:r>
          </a:p>
          <a:p>
            <a:r>
              <a:rPr lang="en-US" dirty="0">
                <a:solidFill>
                  <a:schemeClr val="accent1"/>
                </a:solidFill>
              </a:rPr>
              <a:t>Invest yourself in things that matter</a:t>
            </a:r>
          </a:p>
          <a:p>
            <a:r>
              <a:rPr lang="en-US" dirty="0">
                <a:solidFill>
                  <a:schemeClr val="accent1"/>
                </a:solidFill>
              </a:rPr>
              <a:t>Don't squander your unique </a:t>
            </a:r>
            <a:r>
              <a:rPr lang="en-US" dirty="0" smtClean="0">
                <a:solidFill>
                  <a:schemeClr val="accent1"/>
                </a:solidFill>
              </a:rPr>
              <a:t>skills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You are what brings me hope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187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2682</TotalTime>
  <Words>270</Words>
  <Application>Microsoft Office PowerPoint</Application>
  <PresentationFormat>On-screen Show (4:3)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Wingdings</vt:lpstr>
      <vt:lpstr>SE10 slides</vt:lpstr>
      <vt:lpstr>CS 350 – Software Engineering</vt:lpstr>
      <vt:lpstr>Github Repos</vt:lpstr>
      <vt:lpstr>Git – Modern Control</vt:lpstr>
      <vt:lpstr>This Week – The Profession</vt:lpstr>
      <vt:lpstr>Success</vt:lpstr>
      <vt:lpstr>Success</vt:lpstr>
      <vt:lpstr>Build the life you want</vt:lpstr>
      <vt:lpstr>The world is messed up</vt:lpstr>
      <vt:lpstr>You can make a difference</vt:lpstr>
      <vt:lpstr>Examples</vt:lpstr>
      <vt:lpstr>The Happy Engineer</vt:lpstr>
      <vt:lpstr>Personal Note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3</dc:title>
  <dc:creator>Ian Sommerville</dc:creator>
  <cp:lastModifiedBy>Seaman, Mark</cp:lastModifiedBy>
  <cp:revision>162</cp:revision>
  <dcterms:created xsi:type="dcterms:W3CDTF">2010-01-06T20:28:26Z</dcterms:created>
  <dcterms:modified xsi:type="dcterms:W3CDTF">2017-12-01T19:21:08Z</dcterms:modified>
</cp:coreProperties>
</file>