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trictFirstAndLastChars="0" embedTrueTypeFonts="1" saveSubsetFonts="1" autoCompressPictures="0">
  <p:sldMasterIdLst>
    <p:sldMasterId id="2147483674" r:id="rId1"/>
  </p:sldMasterIdLst>
  <p:notesMasterIdLst>
    <p:notesMasterId r:id="rId23"/>
  </p:notesMasterIdLst>
  <p:handoutMasterIdLst>
    <p:handoutMasterId r:id="rId24"/>
  </p:handoutMasterIdLst>
  <p:sldIdLst>
    <p:sldId id="256" r:id="rId2"/>
    <p:sldId id="257" r:id="rId3"/>
    <p:sldId id="258" r:id="rId4"/>
    <p:sldId id="302" r:id="rId5"/>
    <p:sldId id="307" r:id="rId6"/>
    <p:sldId id="311" r:id="rId7"/>
    <p:sldId id="346" r:id="rId8"/>
    <p:sldId id="347" r:id="rId9"/>
    <p:sldId id="359" r:id="rId10"/>
    <p:sldId id="348" r:id="rId11"/>
    <p:sldId id="349" r:id="rId12"/>
    <p:sldId id="350" r:id="rId13"/>
    <p:sldId id="351" r:id="rId14"/>
    <p:sldId id="352" r:id="rId15"/>
    <p:sldId id="354" r:id="rId16"/>
    <p:sldId id="357" r:id="rId17"/>
    <p:sldId id="356" r:id="rId18"/>
    <p:sldId id="355" r:id="rId19"/>
    <p:sldId id="358" r:id="rId20"/>
    <p:sldId id="360" r:id="rId21"/>
    <p:sldId id="345" r:id="rId22"/>
  </p:sldIdLst>
  <p:sldSz cx="9144000" cy="5143500" type="screen16x9"/>
  <p:notesSz cx="6858000" cy="9144000"/>
  <p:embeddedFontLst>
    <p:embeddedFont>
      <p:font typeface="Coming Soon" panose="020B0604020202020204" charset="0"/>
      <p:regular r:id="rId25"/>
    </p:embeddedFont>
    <p:embeddedFont>
      <p:font typeface="Concert One" panose="020B0604020202020204" charset="0"/>
      <p:regular r:id="rId26"/>
    </p:embeddedFont>
    <p:embeddedFont>
      <p:font typeface="Roboto Mono Medium" panose="020B0604020202020204" charset="0"/>
      <p:regular r:id="rId27"/>
      <p:bold r:id="rId28"/>
      <p:italic r:id="rId29"/>
      <p:boldItalic r:id="rId30"/>
    </p:embeddedFont>
    <p:embeddedFont>
      <p:font typeface="Tahoma" panose="020B0604030504040204" pitchFamily="34"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FBC5F061-3FEC-4D94-A36B-6DFFD692E246}">
          <p14:sldIdLst>
            <p14:sldId id="256"/>
            <p14:sldId id="257"/>
            <p14:sldId id="258"/>
            <p14:sldId id="302"/>
          </p14:sldIdLst>
        </p14:section>
        <p14:section name="Untitled Section" id="{81331BDA-FDB1-4029-966E-BA469A92B8E5}">
          <p14:sldIdLst>
            <p14:sldId id="307"/>
            <p14:sldId id="311"/>
            <p14:sldId id="346"/>
            <p14:sldId id="347"/>
            <p14:sldId id="359"/>
            <p14:sldId id="348"/>
            <p14:sldId id="349"/>
            <p14:sldId id="350"/>
            <p14:sldId id="351"/>
            <p14:sldId id="352"/>
            <p14:sldId id="354"/>
            <p14:sldId id="357"/>
            <p14:sldId id="356"/>
            <p14:sldId id="355"/>
            <p14:sldId id="358"/>
            <p14:sldId id="360"/>
            <p14:sldId id="34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4343"/>
    <a:srgbClr val="FFFFFF"/>
    <a:srgbClr val="9B9B9B"/>
    <a:srgbClr val="C1C1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5A8178C-401A-4CFC-900D-E07A80036EC5}">
  <a:tblStyle styleId="{25A8178C-401A-4CFC-900D-E07A80036EC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62" autoAdjust="0"/>
    <p:restoredTop sz="94674" autoAdjust="0"/>
  </p:normalViewPr>
  <p:slideViewPr>
    <p:cSldViewPr snapToGrid="0">
      <p:cViewPr varScale="1">
        <p:scale>
          <a:sx n="96" d="100"/>
          <a:sy n="96" d="100"/>
        </p:scale>
        <p:origin x="630"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32"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7E15F84-56D2-4C61-84C2-0692A586E57A}" type="datetimeFigureOut">
              <a:rPr lang="en-US" smtClean="0"/>
              <a:t>12/12/2023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1</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2D2200-FA74-4F6F-928D-6987EF60401D}" type="slidenum">
              <a:rPr lang="en-US" smtClean="0"/>
              <a:t>‹#›</a:t>
            </a:fld>
            <a:endParaRPr lang="en-US"/>
          </a:p>
        </p:txBody>
      </p:sp>
    </p:spTree>
    <p:extLst>
      <p:ext uri="{BB962C8B-B14F-4D97-AF65-F5344CB8AC3E}">
        <p14:creationId xmlns:p14="http://schemas.microsoft.com/office/powerpoint/2010/main" val="234910373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853034354b_0_247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853034354b_0_24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777e314435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777e314435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853034354b_0_246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853034354b_0_246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17643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pic>
        <p:nvPicPr>
          <p:cNvPr id="22" name="Google Shape;22;p4"/>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23" name="Google Shape;23;p4"/>
          <p:cNvPicPr preferRelativeResize="0"/>
          <p:nvPr/>
        </p:nvPicPr>
        <p:blipFill rotWithShape="1">
          <a:blip r:embed="rId3">
            <a:alphaModFix/>
          </a:blip>
          <a:srcRect r="1545" b="6838"/>
          <a:stretch/>
        </p:blipFill>
        <p:spPr>
          <a:xfrm>
            <a:off x="384887" y="134900"/>
            <a:ext cx="8374226" cy="4873724"/>
          </a:xfrm>
          <a:prstGeom prst="rect">
            <a:avLst/>
          </a:prstGeom>
          <a:noFill/>
          <a:ln>
            <a:noFill/>
          </a:ln>
        </p:spPr>
      </p:pic>
      <p:sp>
        <p:nvSpPr>
          <p:cNvPr id="24" name="Google Shape;24;p4"/>
          <p:cNvSpPr txBox="1">
            <a:spLocks noGrp="1"/>
          </p:cNvSpPr>
          <p:nvPr>
            <p:ph type="title"/>
          </p:nvPr>
        </p:nvSpPr>
        <p:spPr>
          <a:xfrm>
            <a:off x="1836900" y="711175"/>
            <a:ext cx="5470200" cy="5727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
        <p:nvSpPr>
          <p:cNvPr id="25" name="Google Shape;25;p4"/>
          <p:cNvSpPr txBox="1">
            <a:spLocks noGrp="1"/>
          </p:cNvSpPr>
          <p:nvPr>
            <p:ph type="body" idx="1"/>
          </p:nvPr>
        </p:nvSpPr>
        <p:spPr>
          <a:xfrm>
            <a:off x="1398275" y="1249425"/>
            <a:ext cx="6963300" cy="2836500"/>
          </a:xfrm>
          <a:prstGeom prst="rect">
            <a:avLst/>
          </a:prstGeom>
        </p:spPr>
        <p:txBody>
          <a:bodyPr spcFirstLastPara="1" wrap="square" lIns="91425" tIns="91425" rIns="91425" bIns="91425" anchor="t" anchorCtr="0">
            <a:noAutofit/>
          </a:bodyPr>
          <a:lstStyle>
            <a:lvl1pPr marL="457200" lvl="0" indent="-288925">
              <a:spcBef>
                <a:spcPts val="0"/>
              </a:spcBef>
              <a:spcAft>
                <a:spcPts val="0"/>
              </a:spcAft>
              <a:buClr>
                <a:schemeClr val="dk2"/>
              </a:buClr>
              <a:buSzPts val="950"/>
              <a:buChar char="●"/>
              <a:defRPr sz="950">
                <a:solidFill>
                  <a:schemeClr val="dk2"/>
                </a:solidFill>
              </a:defRPr>
            </a:lvl1pPr>
            <a:lvl2pPr marL="914400" lvl="1" indent="-288925">
              <a:spcBef>
                <a:spcPts val="1600"/>
              </a:spcBef>
              <a:spcAft>
                <a:spcPts val="0"/>
              </a:spcAft>
              <a:buClr>
                <a:schemeClr val="dk2"/>
              </a:buClr>
              <a:buSzPts val="950"/>
              <a:buChar char="○"/>
              <a:defRPr sz="950">
                <a:solidFill>
                  <a:schemeClr val="dk2"/>
                </a:solidFill>
              </a:defRPr>
            </a:lvl2pPr>
            <a:lvl3pPr marL="1371600" lvl="2" indent="-288925">
              <a:spcBef>
                <a:spcPts val="1600"/>
              </a:spcBef>
              <a:spcAft>
                <a:spcPts val="0"/>
              </a:spcAft>
              <a:buClr>
                <a:schemeClr val="dk2"/>
              </a:buClr>
              <a:buSzPts val="950"/>
              <a:buChar char="■"/>
              <a:defRPr sz="950">
                <a:solidFill>
                  <a:schemeClr val="dk2"/>
                </a:solidFill>
              </a:defRPr>
            </a:lvl3pPr>
            <a:lvl4pPr marL="1828800" lvl="3" indent="-288925">
              <a:spcBef>
                <a:spcPts val="1600"/>
              </a:spcBef>
              <a:spcAft>
                <a:spcPts val="0"/>
              </a:spcAft>
              <a:buClr>
                <a:schemeClr val="dk2"/>
              </a:buClr>
              <a:buSzPts val="950"/>
              <a:buChar char="●"/>
              <a:defRPr sz="950">
                <a:solidFill>
                  <a:schemeClr val="dk2"/>
                </a:solidFill>
              </a:defRPr>
            </a:lvl4pPr>
            <a:lvl5pPr marL="2286000" lvl="4" indent="-288925">
              <a:spcBef>
                <a:spcPts val="1600"/>
              </a:spcBef>
              <a:spcAft>
                <a:spcPts val="0"/>
              </a:spcAft>
              <a:buClr>
                <a:schemeClr val="dk2"/>
              </a:buClr>
              <a:buSzPts val="950"/>
              <a:buChar char="○"/>
              <a:defRPr sz="950">
                <a:solidFill>
                  <a:schemeClr val="dk2"/>
                </a:solidFill>
              </a:defRPr>
            </a:lvl5pPr>
            <a:lvl6pPr marL="2743200" lvl="5" indent="-288925">
              <a:spcBef>
                <a:spcPts val="1600"/>
              </a:spcBef>
              <a:spcAft>
                <a:spcPts val="0"/>
              </a:spcAft>
              <a:buClr>
                <a:schemeClr val="dk2"/>
              </a:buClr>
              <a:buSzPts val="950"/>
              <a:buChar char="■"/>
              <a:defRPr sz="950">
                <a:solidFill>
                  <a:schemeClr val="dk2"/>
                </a:solidFill>
              </a:defRPr>
            </a:lvl6pPr>
            <a:lvl7pPr marL="3200400" lvl="6" indent="-288925">
              <a:spcBef>
                <a:spcPts val="1600"/>
              </a:spcBef>
              <a:spcAft>
                <a:spcPts val="0"/>
              </a:spcAft>
              <a:buClr>
                <a:schemeClr val="dk2"/>
              </a:buClr>
              <a:buSzPts val="950"/>
              <a:buChar char="●"/>
              <a:defRPr sz="950">
                <a:solidFill>
                  <a:schemeClr val="dk2"/>
                </a:solidFill>
              </a:defRPr>
            </a:lvl7pPr>
            <a:lvl8pPr marL="3657600" lvl="7" indent="-288925">
              <a:spcBef>
                <a:spcPts val="1600"/>
              </a:spcBef>
              <a:spcAft>
                <a:spcPts val="0"/>
              </a:spcAft>
              <a:buClr>
                <a:schemeClr val="dk2"/>
              </a:buClr>
              <a:buSzPts val="950"/>
              <a:buChar char="○"/>
              <a:defRPr sz="950">
                <a:solidFill>
                  <a:schemeClr val="dk2"/>
                </a:solidFill>
              </a:defRPr>
            </a:lvl8pPr>
            <a:lvl9pPr marL="4114800" lvl="8" indent="-288925">
              <a:spcBef>
                <a:spcPts val="1600"/>
              </a:spcBef>
              <a:spcAft>
                <a:spcPts val="1600"/>
              </a:spcAft>
              <a:buClr>
                <a:schemeClr val="dk2"/>
              </a:buClr>
              <a:buSzPts val="950"/>
              <a:buChar char="■"/>
              <a:defRPr sz="950">
                <a:solidFill>
                  <a:schemeClr val="dk2"/>
                </a:solidFill>
              </a:defRPr>
            </a:lvl9pPr>
          </a:lstStyle>
          <a:p>
            <a:endParaRPr/>
          </a:p>
        </p:txBody>
      </p:sp>
    </p:spTree>
  </p:cSld>
  <p:clrMapOvr>
    <a:masterClrMapping/>
  </p:clrMapOvr>
  <p:transition>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Tree>
  </p:cSld>
  <p:clrMapOvr>
    <a:masterClrMapping/>
  </p:clrMapOvr>
  <p:transition>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Design">
  <p:cSld name="BIG_NUMBER_1_1">
    <p:spTree>
      <p:nvGrpSpPr>
        <p:cNvPr id="1" name="Shape 129"/>
        <p:cNvGrpSpPr/>
        <p:nvPr/>
      </p:nvGrpSpPr>
      <p:grpSpPr>
        <a:xfrm>
          <a:off x="0" y="0"/>
          <a:ext cx="0" cy="0"/>
          <a:chOff x="0" y="0"/>
          <a:chExt cx="0" cy="0"/>
        </a:xfrm>
      </p:grpSpPr>
      <p:pic>
        <p:nvPicPr>
          <p:cNvPr id="130" name="Google Shape;130;p20"/>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31" name="Google Shape;131;p20"/>
          <p:cNvPicPr preferRelativeResize="0"/>
          <p:nvPr/>
        </p:nvPicPr>
        <p:blipFill rotWithShape="1">
          <a:blip r:embed="rId3">
            <a:alphaModFix/>
          </a:blip>
          <a:srcRect r="1545" b="6838"/>
          <a:stretch/>
        </p:blipFill>
        <p:spPr>
          <a:xfrm>
            <a:off x="384887" y="134900"/>
            <a:ext cx="8374226" cy="4873724"/>
          </a:xfrm>
          <a:prstGeom prst="rect">
            <a:avLst/>
          </a:prstGeom>
          <a:noFill/>
          <a:ln>
            <a:noFill/>
          </a:ln>
        </p:spPr>
      </p:pic>
      <p:sp>
        <p:nvSpPr>
          <p:cNvPr id="132" name="Google Shape;132;p20"/>
          <p:cNvSpPr txBox="1">
            <a:spLocks noGrp="1"/>
          </p:cNvSpPr>
          <p:nvPr>
            <p:ph type="title"/>
          </p:nvPr>
        </p:nvSpPr>
        <p:spPr>
          <a:xfrm>
            <a:off x="2308050" y="711175"/>
            <a:ext cx="4527900" cy="5727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Tree>
  </p:cSld>
  <p:clrMapOvr>
    <a:masterClrMapping/>
  </p:clrMapOvr>
  <p:transition>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1">
  <p:cSld name="CAPTION_ONLY_1_1">
    <p:spTree>
      <p:nvGrpSpPr>
        <p:cNvPr id="1" name="Shape 159"/>
        <p:cNvGrpSpPr/>
        <p:nvPr/>
      </p:nvGrpSpPr>
      <p:grpSpPr>
        <a:xfrm>
          <a:off x="0" y="0"/>
          <a:ext cx="0" cy="0"/>
          <a:chOff x="0" y="0"/>
          <a:chExt cx="0" cy="0"/>
        </a:xfrm>
      </p:grpSpPr>
      <p:pic>
        <p:nvPicPr>
          <p:cNvPr id="160" name="Google Shape;160;p24"/>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61" name="Google Shape;161;p24"/>
          <p:cNvPicPr preferRelativeResize="0"/>
          <p:nvPr/>
        </p:nvPicPr>
        <p:blipFill rotWithShape="1">
          <a:blip r:embed="rId3">
            <a:alphaModFix/>
          </a:blip>
          <a:srcRect l="19" r="9"/>
          <a:stretch/>
        </p:blipFill>
        <p:spPr>
          <a:xfrm>
            <a:off x="255775" y="186275"/>
            <a:ext cx="8632448" cy="4770950"/>
          </a:xfrm>
          <a:prstGeom prst="rect">
            <a:avLst/>
          </a:prstGeom>
          <a:noFill/>
          <a:ln>
            <a:noFill/>
          </a:ln>
        </p:spPr>
      </p:pic>
    </p:spTree>
  </p:cSld>
  <p:clrMapOvr>
    <a:masterClrMapping/>
  </p:clrMapOvr>
  <p:transition>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2">
  <p:cSld name="SECTION_TITLE_AND_DESCRIPTION_1_1_3_1">
    <p:spTree>
      <p:nvGrpSpPr>
        <p:cNvPr id="1" name="Shape 162"/>
        <p:cNvGrpSpPr/>
        <p:nvPr/>
      </p:nvGrpSpPr>
      <p:grpSpPr>
        <a:xfrm>
          <a:off x="0" y="0"/>
          <a:ext cx="0" cy="0"/>
          <a:chOff x="0" y="0"/>
          <a:chExt cx="0" cy="0"/>
        </a:xfrm>
      </p:grpSpPr>
      <p:pic>
        <p:nvPicPr>
          <p:cNvPr id="163" name="Google Shape;163;p25"/>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64" name="Google Shape;164;p25"/>
          <p:cNvPicPr preferRelativeResize="0"/>
          <p:nvPr/>
        </p:nvPicPr>
        <p:blipFill rotWithShape="1">
          <a:blip r:embed="rId3">
            <a:alphaModFix/>
          </a:blip>
          <a:srcRect t="29" b="29"/>
          <a:stretch/>
        </p:blipFill>
        <p:spPr>
          <a:xfrm>
            <a:off x="254425" y="201113"/>
            <a:ext cx="8635148" cy="4741275"/>
          </a:xfrm>
          <a:prstGeom prst="rect">
            <a:avLst/>
          </a:prstGeom>
          <a:noFill/>
          <a:ln>
            <a:noFill/>
          </a:ln>
        </p:spPr>
      </p:pic>
    </p:spTree>
  </p:cSld>
  <p:clrMapOvr>
    <a:masterClrMapping/>
  </p:clrMapOvr>
  <p:transition>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3">
  <p:cSld name="BIG_NUMBER_1_1_2">
    <p:spTree>
      <p:nvGrpSpPr>
        <p:cNvPr id="1" name="Shape 165"/>
        <p:cNvGrpSpPr/>
        <p:nvPr/>
      </p:nvGrpSpPr>
      <p:grpSpPr>
        <a:xfrm>
          <a:off x="0" y="0"/>
          <a:ext cx="0" cy="0"/>
          <a:chOff x="0" y="0"/>
          <a:chExt cx="0" cy="0"/>
        </a:xfrm>
      </p:grpSpPr>
      <p:pic>
        <p:nvPicPr>
          <p:cNvPr id="166" name="Google Shape;166;p26"/>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67" name="Google Shape;167;p26"/>
          <p:cNvPicPr preferRelativeResize="0"/>
          <p:nvPr/>
        </p:nvPicPr>
        <p:blipFill rotWithShape="1">
          <a:blip r:embed="rId3">
            <a:alphaModFix/>
          </a:blip>
          <a:srcRect r="1545" b="6838"/>
          <a:stretch/>
        </p:blipFill>
        <p:spPr>
          <a:xfrm>
            <a:off x="384887" y="134900"/>
            <a:ext cx="8374226" cy="4873724"/>
          </a:xfrm>
          <a:prstGeom prst="rect">
            <a:avLst/>
          </a:prstGeom>
          <a:noFill/>
          <a:ln>
            <a:noFill/>
          </a:ln>
        </p:spPr>
      </p:pic>
    </p:spTree>
  </p:cSld>
  <p:clrMapOvr>
    <a:masterClrMapping/>
  </p:clrMapOvr>
  <p:transition>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0" name="Google Shape;10;p2"/>
          <p:cNvPicPr preferRelativeResize="0"/>
          <p:nvPr/>
        </p:nvPicPr>
        <p:blipFill rotWithShape="1">
          <a:blip r:embed="rId3">
            <a:alphaModFix/>
          </a:blip>
          <a:srcRect b="61089"/>
          <a:stretch/>
        </p:blipFill>
        <p:spPr>
          <a:xfrm rot="-620881">
            <a:off x="1853551" y="40483"/>
            <a:ext cx="2068426" cy="1772790"/>
          </a:xfrm>
          <a:prstGeom prst="rect">
            <a:avLst/>
          </a:prstGeom>
          <a:noFill/>
          <a:ln>
            <a:noFill/>
          </a:ln>
        </p:spPr>
      </p:pic>
      <p:pic>
        <p:nvPicPr>
          <p:cNvPr id="11" name="Google Shape;11;p2"/>
          <p:cNvPicPr preferRelativeResize="0"/>
          <p:nvPr/>
        </p:nvPicPr>
        <p:blipFill rotWithShape="1">
          <a:blip r:embed="rId4">
            <a:alphaModFix/>
          </a:blip>
          <a:srcRect r="1545" b="6838"/>
          <a:stretch/>
        </p:blipFill>
        <p:spPr>
          <a:xfrm>
            <a:off x="1047887" y="524012"/>
            <a:ext cx="7048226" cy="4102024"/>
          </a:xfrm>
          <a:prstGeom prst="rect">
            <a:avLst/>
          </a:prstGeom>
          <a:noFill/>
          <a:ln>
            <a:noFill/>
          </a:ln>
        </p:spPr>
      </p:pic>
      <p:pic>
        <p:nvPicPr>
          <p:cNvPr id="12" name="Google Shape;12;p2"/>
          <p:cNvPicPr preferRelativeResize="0"/>
          <p:nvPr/>
        </p:nvPicPr>
        <p:blipFill>
          <a:blip r:embed="rId5">
            <a:alphaModFix/>
          </a:blip>
          <a:stretch>
            <a:fillRect/>
          </a:stretch>
        </p:blipFill>
        <p:spPr>
          <a:xfrm>
            <a:off x="1593925" y="2989525"/>
            <a:ext cx="1584774" cy="1852801"/>
          </a:xfrm>
          <a:prstGeom prst="rect">
            <a:avLst/>
          </a:prstGeom>
          <a:noFill/>
          <a:ln>
            <a:noFill/>
          </a:ln>
          <a:effectLst>
            <a:outerShdw blurRad="57150" dist="19050" dir="3300000" algn="bl" rotWithShape="0">
              <a:srgbClr val="000000">
                <a:alpha val="34000"/>
              </a:srgbClr>
            </a:outerShdw>
          </a:effectLst>
        </p:spPr>
      </p:pic>
      <p:sp>
        <p:nvSpPr>
          <p:cNvPr id="13" name="Google Shape;13;p2"/>
          <p:cNvSpPr txBox="1">
            <a:spLocks noGrp="1"/>
          </p:cNvSpPr>
          <p:nvPr>
            <p:ph type="ctrTitle"/>
          </p:nvPr>
        </p:nvSpPr>
        <p:spPr>
          <a:xfrm>
            <a:off x="1532100" y="1728423"/>
            <a:ext cx="6079800" cy="16551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SzPts val="6000"/>
              <a:buNone/>
              <a:defRPr sz="6000"/>
            </a:lvl1pPr>
            <a:lvl2pPr lvl="1" algn="ctr">
              <a:lnSpc>
                <a:spcPct val="80000"/>
              </a:lnSpc>
              <a:spcBef>
                <a:spcPts val="0"/>
              </a:spcBef>
              <a:spcAft>
                <a:spcPts val="0"/>
              </a:spcAft>
              <a:buClr>
                <a:srgbClr val="0B5394"/>
              </a:buClr>
              <a:buSzPts val="6000"/>
              <a:buNone/>
              <a:defRPr sz="6000">
                <a:solidFill>
                  <a:srgbClr val="0B5394"/>
                </a:solidFill>
              </a:defRPr>
            </a:lvl2pPr>
            <a:lvl3pPr lvl="2" algn="ctr">
              <a:lnSpc>
                <a:spcPct val="80000"/>
              </a:lnSpc>
              <a:spcBef>
                <a:spcPts val="0"/>
              </a:spcBef>
              <a:spcAft>
                <a:spcPts val="0"/>
              </a:spcAft>
              <a:buClr>
                <a:srgbClr val="0B5394"/>
              </a:buClr>
              <a:buSzPts val="6000"/>
              <a:buNone/>
              <a:defRPr sz="6000">
                <a:solidFill>
                  <a:srgbClr val="0B5394"/>
                </a:solidFill>
              </a:defRPr>
            </a:lvl3pPr>
            <a:lvl4pPr lvl="3" algn="ctr">
              <a:lnSpc>
                <a:spcPct val="80000"/>
              </a:lnSpc>
              <a:spcBef>
                <a:spcPts val="0"/>
              </a:spcBef>
              <a:spcAft>
                <a:spcPts val="0"/>
              </a:spcAft>
              <a:buClr>
                <a:srgbClr val="0B5394"/>
              </a:buClr>
              <a:buSzPts val="6000"/>
              <a:buNone/>
              <a:defRPr sz="6000">
                <a:solidFill>
                  <a:srgbClr val="0B5394"/>
                </a:solidFill>
              </a:defRPr>
            </a:lvl4pPr>
            <a:lvl5pPr lvl="4" algn="ctr">
              <a:lnSpc>
                <a:spcPct val="80000"/>
              </a:lnSpc>
              <a:spcBef>
                <a:spcPts val="0"/>
              </a:spcBef>
              <a:spcAft>
                <a:spcPts val="0"/>
              </a:spcAft>
              <a:buClr>
                <a:srgbClr val="0B5394"/>
              </a:buClr>
              <a:buSzPts val="6000"/>
              <a:buNone/>
              <a:defRPr sz="6000">
                <a:solidFill>
                  <a:srgbClr val="0B5394"/>
                </a:solidFill>
              </a:defRPr>
            </a:lvl5pPr>
            <a:lvl6pPr lvl="5" algn="ctr">
              <a:lnSpc>
                <a:spcPct val="80000"/>
              </a:lnSpc>
              <a:spcBef>
                <a:spcPts val="0"/>
              </a:spcBef>
              <a:spcAft>
                <a:spcPts val="0"/>
              </a:spcAft>
              <a:buClr>
                <a:srgbClr val="0B5394"/>
              </a:buClr>
              <a:buSzPts val="6000"/>
              <a:buNone/>
              <a:defRPr sz="6000">
                <a:solidFill>
                  <a:srgbClr val="0B5394"/>
                </a:solidFill>
              </a:defRPr>
            </a:lvl6pPr>
            <a:lvl7pPr lvl="6" algn="ctr">
              <a:lnSpc>
                <a:spcPct val="80000"/>
              </a:lnSpc>
              <a:spcBef>
                <a:spcPts val="0"/>
              </a:spcBef>
              <a:spcAft>
                <a:spcPts val="0"/>
              </a:spcAft>
              <a:buClr>
                <a:srgbClr val="0B5394"/>
              </a:buClr>
              <a:buSzPts val="6000"/>
              <a:buNone/>
              <a:defRPr sz="6000">
                <a:solidFill>
                  <a:srgbClr val="0B5394"/>
                </a:solidFill>
              </a:defRPr>
            </a:lvl7pPr>
            <a:lvl8pPr lvl="7" algn="ctr">
              <a:lnSpc>
                <a:spcPct val="80000"/>
              </a:lnSpc>
              <a:spcBef>
                <a:spcPts val="0"/>
              </a:spcBef>
              <a:spcAft>
                <a:spcPts val="0"/>
              </a:spcAft>
              <a:buClr>
                <a:srgbClr val="0B5394"/>
              </a:buClr>
              <a:buSzPts val="6000"/>
              <a:buNone/>
              <a:defRPr sz="6000">
                <a:solidFill>
                  <a:srgbClr val="0B5394"/>
                </a:solidFill>
              </a:defRPr>
            </a:lvl8pPr>
            <a:lvl9pPr lvl="8" algn="ctr">
              <a:lnSpc>
                <a:spcPct val="80000"/>
              </a:lnSpc>
              <a:spcBef>
                <a:spcPts val="0"/>
              </a:spcBef>
              <a:spcAft>
                <a:spcPts val="0"/>
              </a:spcAft>
              <a:buClr>
                <a:srgbClr val="0B5394"/>
              </a:buClr>
              <a:buSzPts val="6000"/>
              <a:buNone/>
              <a:defRPr sz="6000">
                <a:solidFill>
                  <a:srgbClr val="0B5394"/>
                </a:solidFill>
              </a:defRPr>
            </a:lvl9pPr>
          </a:lstStyle>
          <a:p>
            <a:endParaRPr/>
          </a:p>
        </p:txBody>
      </p:sp>
      <p:sp>
        <p:nvSpPr>
          <p:cNvPr id="14" name="Google Shape;14;p2"/>
          <p:cNvSpPr txBox="1">
            <a:spLocks noGrp="1"/>
          </p:cNvSpPr>
          <p:nvPr>
            <p:ph type="subTitle" idx="1"/>
          </p:nvPr>
        </p:nvSpPr>
        <p:spPr>
          <a:xfrm>
            <a:off x="1672763" y="3769325"/>
            <a:ext cx="1427100" cy="792600"/>
          </a:xfrm>
          <a:prstGeom prst="rect">
            <a:avLst/>
          </a:prstGeom>
        </p:spPr>
        <p:txBody>
          <a:bodyPr spcFirstLastPara="1" wrap="square" lIns="91425" tIns="91425" rIns="91425" bIns="91425" anchor="t" anchorCtr="0">
            <a:noAutofit/>
          </a:bodyPr>
          <a:lstStyle>
            <a:lvl1pPr lvl="0" algn="ctr">
              <a:lnSpc>
                <a:spcPct val="90000"/>
              </a:lnSpc>
              <a:spcBef>
                <a:spcPts val="0"/>
              </a:spcBef>
              <a:spcAft>
                <a:spcPts val="0"/>
              </a:spcAft>
              <a:buClr>
                <a:schemeClr val="dk2"/>
              </a:buClr>
              <a:buSzPts val="1400"/>
              <a:buNone/>
              <a:defRPr sz="1400">
                <a:solidFill>
                  <a:schemeClr val="dk2"/>
                </a:solidFill>
              </a:defRPr>
            </a:lvl1pPr>
            <a:lvl2pPr lvl="1"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2pPr>
            <a:lvl3pPr lvl="2"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3pPr>
            <a:lvl4pPr lvl="3"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4pPr>
            <a:lvl5pPr lvl="4"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5pPr>
            <a:lvl6pPr lvl="5"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6pPr>
            <a:lvl7pPr lvl="6"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7pPr>
            <a:lvl8pPr lvl="7"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8pPr>
            <a:lvl9pPr lvl="8"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9pPr>
          </a:lstStyle>
          <a:p>
            <a:endParaRPr/>
          </a:p>
        </p:txBody>
      </p:sp>
    </p:spTree>
    <p:extLst>
      <p:ext uri="{BB962C8B-B14F-4D97-AF65-F5344CB8AC3E}">
        <p14:creationId xmlns:p14="http://schemas.microsoft.com/office/powerpoint/2010/main" val="3676977660"/>
      </p:ext>
    </p:extLst>
  </p:cSld>
  <p:clrMapOvr>
    <a:masterClrMapping/>
  </p:clrMapOvr>
  <p:transition>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62"/>
        <p:cNvGrpSpPr/>
        <p:nvPr/>
      </p:nvGrpSpPr>
      <p:grpSpPr>
        <a:xfrm>
          <a:off x="0" y="0"/>
          <a:ext cx="0" cy="0"/>
          <a:chOff x="0" y="0"/>
          <a:chExt cx="0" cy="0"/>
        </a:xfrm>
      </p:grpSpPr>
      <p:pic>
        <p:nvPicPr>
          <p:cNvPr id="63" name="Google Shape;63;p13"/>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64" name="Google Shape;64;p13"/>
          <p:cNvPicPr preferRelativeResize="0"/>
          <p:nvPr/>
        </p:nvPicPr>
        <p:blipFill rotWithShape="1">
          <a:blip r:embed="rId3">
            <a:alphaModFix/>
          </a:blip>
          <a:srcRect l="19" r="9"/>
          <a:stretch/>
        </p:blipFill>
        <p:spPr>
          <a:xfrm>
            <a:off x="255775" y="186275"/>
            <a:ext cx="8632448" cy="4770950"/>
          </a:xfrm>
          <a:prstGeom prst="rect">
            <a:avLst/>
          </a:prstGeom>
          <a:noFill/>
          <a:ln>
            <a:noFill/>
          </a:ln>
        </p:spPr>
      </p:pic>
      <p:sp>
        <p:nvSpPr>
          <p:cNvPr id="65" name="Google Shape;65;p13"/>
          <p:cNvSpPr txBox="1">
            <a:spLocks noGrp="1"/>
          </p:cNvSpPr>
          <p:nvPr>
            <p:ph type="title"/>
          </p:nvPr>
        </p:nvSpPr>
        <p:spPr>
          <a:xfrm>
            <a:off x="907470" y="1705233"/>
            <a:ext cx="29178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100"/>
            </a:lvl1pPr>
            <a:lvl2pPr lvl="1" algn="ctr" rtl="0">
              <a:spcBef>
                <a:spcPts val="0"/>
              </a:spcBef>
              <a:spcAft>
                <a:spcPts val="0"/>
              </a:spcAft>
              <a:buSzPts val="3900"/>
              <a:buNone/>
              <a:defRPr sz="3900"/>
            </a:lvl2pPr>
            <a:lvl3pPr lvl="2" algn="ctr" rtl="0">
              <a:spcBef>
                <a:spcPts val="0"/>
              </a:spcBef>
              <a:spcAft>
                <a:spcPts val="0"/>
              </a:spcAft>
              <a:buSzPts val="3900"/>
              <a:buNone/>
              <a:defRPr sz="3900"/>
            </a:lvl3pPr>
            <a:lvl4pPr lvl="3" algn="ctr" rtl="0">
              <a:spcBef>
                <a:spcPts val="0"/>
              </a:spcBef>
              <a:spcAft>
                <a:spcPts val="0"/>
              </a:spcAft>
              <a:buSzPts val="3900"/>
              <a:buNone/>
              <a:defRPr sz="3900"/>
            </a:lvl4pPr>
            <a:lvl5pPr lvl="4" algn="ctr" rtl="0">
              <a:spcBef>
                <a:spcPts val="0"/>
              </a:spcBef>
              <a:spcAft>
                <a:spcPts val="0"/>
              </a:spcAft>
              <a:buSzPts val="3900"/>
              <a:buNone/>
              <a:defRPr sz="3900"/>
            </a:lvl5pPr>
            <a:lvl6pPr lvl="5" algn="ctr" rtl="0">
              <a:spcBef>
                <a:spcPts val="0"/>
              </a:spcBef>
              <a:spcAft>
                <a:spcPts val="0"/>
              </a:spcAft>
              <a:buSzPts val="3900"/>
              <a:buNone/>
              <a:defRPr sz="3900"/>
            </a:lvl6pPr>
            <a:lvl7pPr lvl="6" algn="ctr" rtl="0">
              <a:spcBef>
                <a:spcPts val="0"/>
              </a:spcBef>
              <a:spcAft>
                <a:spcPts val="0"/>
              </a:spcAft>
              <a:buSzPts val="3900"/>
              <a:buNone/>
              <a:defRPr sz="3900"/>
            </a:lvl7pPr>
            <a:lvl8pPr lvl="7" algn="ctr" rtl="0">
              <a:spcBef>
                <a:spcPts val="0"/>
              </a:spcBef>
              <a:spcAft>
                <a:spcPts val="0"/>
              </a:spcAft>
              <a:buSzPts val="3900"/>
              <a:buNone/>
              <a:defRPr sz="3900"/>
            </a:lvl8pPr>
            <a:lvl9pPr lvl="8" algn="ctr" rtl="0">
              <a:spcBef>
                <a:spcPts val="0"/>
              </a:spcBef>
              <a:spcAft>
                <a:spcPts val="0"/>
              </a:spcAft>
              <a:buSzPts val="3900"/>
              <a:buNone/>
              <a:defRPr sz="3900"/>
            </a:lvl9pPr>
          </a:lstStyle>
          <a:p>
            <a:endParaRPr/>
          </a:p>
        </p:txBody>
      </p:sp>
      <p:sp>
        <p:nvSpPr>
          <p:cNvPr id="66" name="Google Shape;66;p13"/>
          <p:cNvSpPr txBox="1">
            <a:spLocks noGrp="1"/>
          </p:cNvSpPr>
          <p:nvPr>
            <p:ph type="subTitle" idx="1"/>
          </p:nvPr>
        </p:nvSpPr>
        <p:spPr>
          <a:xfrm>
            <a:off x="929350" y="2161275"/>
            <a:ext cx="2874000" cy="7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67" name="Google Shape;67;p13"/>
          <p:cNvSpPr txBox="1">
            <a:spLocks noGrp="1"/>
          </p:cNvSpPr>
          <p:nvPr>
            <p:ph type="title" idx="2"/>
          </p:nvPr>
        </p:nvSpPr>
        <p:spPr>
          <a:xfrm>
            <a:off x="5318730" y="1705233"/>
            <a:ext cx="29178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100"/>
            </a:lvl1pPr>
            <a:lvl2pPr lvl="1" algn="ctr" rtl="0">
              <a:spcBef>
                <a:spcPts val="0"/>
              </a:spcBef>
              <a:spcAft>
                <a:spcPts val="0"/>
              </a:spcAft>
              <a:buSzPts val="3900"/>
              <a:buNone/>
              <a:defRPr sz="3900"/>
            </a:lvl2pPr>
            <a:lvl3pPr lvl="2" algn="ctr" rtl="0">
              <a:spcBef>
                <a:spcPts val="0"/>
              </a:spcBef>
              <a:spcAft>
                <a:spcPts val="0"/>
              </a:spcAft>
              <a:buSzPts val="3900"/>
              <a:buNone/>
              <a:defRPr sz="3900"/>
            </a:lvl3pPr>
            <a:lvl4pPr lvl="3" algn="ctr" rtl="0">
              <a:spcBef>
                <a:spcPts val="0"/>
              </a:spcBef>
              <a:spcAft>
                <a:spcPts val="0"/>
              </a:spcAft>
              <a:buSzPts val="3900"/>
              <a:buNone/>
              <a:defRPr sz="3900"/>
            </a:lvl4pPr>
            <a:lvl5pPr lvl="4" algn="ctr" rtl="0">
              <a:spcBef>
                <a:spcPts val="0"/>
              </a:spcBef>
              <a:spcAft>
                <a:spcPts val="0"/>
              </a:spcAft>
              <a:buSzPts val="3900"/>
              <a:buNone/>
              <a:defRPr sz="3900"/>
            </a:lvl5pPr>
            <a:lvl6pPr lvl="5" algn="ctr" rtl="0">
              <a:spcBef>
                <a:spcPts val="0"/>
              </a:spcBef>
              <a:spcAft>
                <a:spcPts val="0"/>
              </a:spcAft>
              <a:buSzPts val="3900"/>
              <a:buNone/>
              <a:defRPr sz="3900"/>
            </a:lvl6pPr>
            <a:lvl7pPr lvl="6" algn="ctr" rtl="0">
              <a:spcBef>
                <a:spcPts val="0"/>
              </a:spcBef>
              <a:spcAft>
                <a:spcPts val="0"/>
              </a:spcAft>
              <a:buSzPts val="3900"/>
              <a:buNone/>
              <a:defRPr sz="3900"/>
            </a:lvl7pPr>
            <a:lvl8pPr lvl="7" algn="ctr" rtl="0">
              <a:spcBef>
                <a:spcPts val="0"/>
              </a:spcBef>
              <a:spcAft>
                <a:spcPts val="0"/>
              </a:spcAft>
              <a:buSzPts val="3900"/>
              <a:buNone/>
              <a:defRPr sz="3900"/>
            </a:lvl8pPr>
            <a:lvl9pPr lvl="8" algn="ctr" rtl="0">
              <a:spcBef>
                <a:spcPts val="0"/>
              </a:spcBef>
              <a:spcAft>
                <a:spcPts val="0"/>
              </a:spcAft>
              <a:buSzPts val="3900"/>
              <a:buNone/>
              <a:defRPr sz="3900"/>
            </a:lvl9pPr>
          </a:lstStyle>
          <a:p>
            <a:endParaRPr/>
          </a:p>
        </p:txBody>
      </p:sp>
      <p:sp>
        <p:nvSpPr>
          <p:cNvPr id="68" name="Google Shape;68;p13"/>
          <p:cNvSpPr txBox="1">
            <a:spLocks noGrp="1"/>
          </p:cNvSpPr>
          <p:nvPr>
            <p:ph type="subTitle" idx="3"/>
          </p:nvPr>
        </p:nvSpPr>
        <p:spPr>
          <a:xfrm>
            <a:off x="5340612" y="2161275"/>
            <a:ext cx="2874000" cy="7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69" name="Google Shape;69;p13"/>
          <p:cNvSpPr txBox="1">
            <a:spLocks noGrp="1"/>
          </p:cNvSpPr>
          <p:nvPr>
            <p:ph type="title" idx="4"/>
          </p:nvPr>
        </p:nvSpPr>
        <p:spPr>
          <a:xfrm>
            <a:off x="907470" y="3221098"/>
            <a:ext cx="29178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100"/>
            </a:lvl1pPr>
            <a:lvl2pPr lvl="1" algn="ctr" rtl="0">
              <a:spcBef>
                <a:spcPts val="0"/>
              </a:spcBef>
              <a:spcAft>
                <a:spcPts val="0"/>
              </a:spcAft>
              <a:buSzPts val="3900"/>
              <a:buNone/>
              <a:defRPr sz="3900"/>
            </a:lvl2pPr>
            <a:lvl3pPr lvl="2" algn="ctr" rtl="0">
              <a:spcBef>
                <a:spcPts val="0"/>
              </a:spcBef>
              <a:spcAft>
                <a:spcPts val="0"/>
              </a:spcAft>
              <a:buSzPts val="3900"/>
              <a:buNone/>
              <a:defRPr sz="3900"/>
            </a:lvl3pPr>
            <a:lvl4pPr lvl="3" algn="ctr" rtl="0">
              <a:spcBef>
                <a:spcPts val="0"/>
              </a:spcBef>
              <a:spcAft>
                <a:spcPts val="0"/>
              </a:spcAft>
              <a:buSzPts val="3900"/>
              <a:buNone/>
              <a:defRPr sz="3900"/>
            </a:lvl4pPr>
            <a:lvl5pPr lvl="4" algn="ctr" rtl="0">
              <a:spcBef>
                <a:spcPts val="0"/>
              </a:spcBef>
              <a:spcAft>
                <a:spcPts val="0"/>
              </a:spcAft>
              <a:buSzPts val="3900"/>
              <a:buNone/>
              <a:defRPr sz="3900"/>
            </a:lvl5pPr>
            <a:lvl6pPr lvl="5" algn="ctr" rtl="0">
              <a:spcBef>
                <a:spcPts val="0"/>
              </a:spcBef>
              <a:spcAft>
                <a:spcPts val="0"/>
              </a:spcAft>
              <a:buSzPts val="3900"/>
              <a:buNone/>
              <a:defRPr sz="3900"/>
            </a:lvl6pPr>
            <a:lvl7pPr lvl="6" algn="ctr" rtl="0">
              <a:spcBef>
                <a:spcPts val="0"/>
              </a:spcBef>
              <a:spcAft>
                <a:spcPts val="0"/>
              </a:spcAft>
              <a:buSzPts val="3900"/>
              <a:buNone/>
              <a:defRPr sz="3900"/>
            </a:lvl7pPr>
            <a:lvl8pPr lvl="7" algn="ctr" rtl="0">
              <a:spcBef>
                <a:spcPts val="0"/>
              </a:spcBef>
              <a:spcAft>
                <a:spcPts val="0"/>
              </a:spcAft>
              <a:buSzPts val="3900"/>
              <a:buNone/>
              <a:defRPr sz="3900"/>
            </a:lvl8pPr>
            <a:lvl9pPr lvl="8" algn="ctr" rtl="0">
              <a:spcBef>
                <a:spcPts val="0"/>
              </a:spcBef>
              <a:spcAft>
                <a:spcPts val="0"/>
              </a:spcAft>
              <a:buSzPts val="3900"/>
              <a:buNone/>
              <a:defRPr sz="3900"/>
            </a:lvl9pPr>
          </a:lstStyle>
          <a:p>
            <a:endParaRPr/>
          </a:p>
        </p:txBody>
      </p:sp>
      <p:sp>
        <p:nvSpPr>
          <p:cNvPr id="70" name="Google Shape;70;p13"/>
          <p:cNvSpPr txBox="1">
            <a:spLocks noGrp="1"/>
          </p:cNvSpPr>
          <p:nvPr>
            <p:ph type="subTitle" idx="5"/>
          </p:nvPr>
        </p:nvSpPr>
        <p:spPr>
          <a:xfrm>
            <a:off x="929350" y="3685875"/>
            <a:ext cx="2874000" cy="7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71" name="Google Shape;71;p13"/>
          <p:cNvSpPr txBox="1">
            <a:spLocks noGrp="1"/>
          </p:cNvSpPr>
          <p:nvPr>
            <p:ph type="title" idx="6"/>
          </p:nvPr>
        </p:nvSpPr>
        <p:spPr>
          <a:xfrm>
            <a:off x="5318730" y="3221098"/>
            <a:ext cx="29178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100"/>
            </a:lvl1pPr>
            <a:lvl2pPr lvl="1" algn="ctr" rtl="0">
              <a:spcBef>
                <a:spcPts val="0"/>
              </a:spcBef>
              <a:spcAft>
                <a:spcPts val="0"/>
              </a:spcAft>
              <a:buSzPts val="3900"/>
              <a:buNone/>
              <a:defRPr sz="3900"/>
            </a:lvl2pPr>
            <a:lvl3pPr lvl="2" algn="ctr" rtl="0">
              <a:spcBef>
                <a:spcPts val="0"/>
              </a:spcBef>
              <a:spcAft>
                <a:spcPts val="0"/>
              </a:spcAft>
              <a:buSzPts val="3900"/>
              <a:buNone/>
              <a:defRPr sz="3900"/>
            </a:lvl3pPr>
            <a:lvl4pPr lvl="3" algn="ctr" rtl="0">
              <a:spcBef>
                <a:spcPts val="0"/>
              </a:spcBef>
              <a:spcAft>
                <a:spcPts val="0"/>
              </a:spcAft>
              <a:buSzPts val="3900"/>
              <a:buNone/>
              <a:defRPr sz="3900"/>
            </a:lvl4pPr>
            <a:lvl5pPr lvl="4" algn="ctr" rtl="0">
              <a:spcBef>
                <a:spcPts val="0"/>
              </a:spcBef>
              <a:spcAft>
                <a:spcPts val="0"/>
              </a:spcAft>
              <a:buSzPts val="3900"/>
              <a:buNone/>
              <a:defRPr sz="3900"/>
            </a:lvl5pPr>
            <a:lvl6pPr lvl="5" algn="ctr" rtl="0">
              <a:spcBef>
                <a:spcPts val="0"/>
              </a:spcBef>
              <a:spcAft>
                <a:spcPts val="0"/>
              </a:spcAft>
              <a:buSzPts val="3900"/>
              <a:buNone/>
              <a:defRPr sz="3900"/>
            </a:lvl6pPr>
            <a:lvl7pPr lvl="6" algn="ctr" rtl="0">
              <a:spcBef>
                <a:spcPts val="0"/>
              </a:spcBef>
              <a:spcAft>
                <a:spcPts val="0"/>
              </a:spcAft>
              <a:buSzPts val="3900"/>
              <a:buNone/>
              <a:defRPr sz="3900"/>
            </a:lvl7pPr>
            <a:lvl8pPr lvl="7" algn="ctr" rtl="0">
              <a:spcBef>
                <a:spcPts val="0"/>
              </a:spcBef>
              <a:spcAft>
                <a:spcPts val="0"/>
              </a:spcAft>
              <a:buSzPts val="3900"/>
              <a:buNone/>
              <a:defRPr sz="3900"/>
            </a:lvl8pPr>
            <a:lvl9pPr lvl="8" algn="ctr" rtl="0">
              <a:spcBef>
                <a:spcPts val="0"/>
              </a:spcBef>
              <a:spcAft>
                <a:spcPts val="0"/>
              </a:spcAft>
              <a:buSzPts val="3900"/>
              <a:buNone/>
              <a:defRPr sz="3900"/>
            </a:lvl9pPr>
          </a:lstStyle>
          <a:p>
            <a:endParaRPr/>
          </a:p>
        </p:txBody>
      </p:sp>
      <p:sp>
        <p:nvSpPr>
          <p:cNvPr id="72" name="Google Shape;72;p13"/>
          <p:cNvSpPr txBox="1">
            <a:spLocks noGrp="1"/>
          </p:cNvSpPr>
          <p:nvPr>
            <p:ph type="subTitle" idx="7"/>
          </p:nvPr>
        </p:nvSpPr>
        <p:spPr>
          <a:xfrm>
            <a:off x="5340612" y="3685874"/>
            <a:ext cx="2874000" cy="7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73" name="Google Shape;73;p13"/>
          <p:cNvSpPr txBox="1">
            <a:spLocks noGrp="1"/>
          </p:cNvSpPr>
          <p:nvPr>
            <p:ph type="title" idx="8"/>
          </p:nvPr>
        </p:nvSpPr>
        <p:spPr>
          <a:xfrm>
            <a:off x="1002325" y="711181"/>
            <a:ext cx="2403900" cy="572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Tree>
    <p:extLst>
      <p:ext uri="{BB962C8B-B14F-4D97-AF65-F5344CB8AC3E}">
        <p14:creationId xmlns:p14="http://schemas.microsoft.com/office/powerpoint/2010/main" val="3808472374"/>
      </p:ext>
    </p:extLst>
  </p:cSld>
  <p:clrMapOvr>
    <a:masterClrMapping/>
  </p:clrMapOvr>
  <p:transition>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flip="none" rotWithShape="1">
          <a:gsLst>
            <a:gs pos="0">
              <a:schemeClr val="accent1">
                <a:lumMod val="5000"/>
                <a:lumOff val="95000"/>
              </a:schemeClr>
            </a:gs>
            <a:gs pos="34000">
              <a:schemeClr val="accent1">
                <a:lumMod val="45000"/>
                <a:lumOff val="55000"/>
              </a:schemeClr>
            </a:gs>
            <a:gs pos="83000">
              <a:srgbClr val="00B0F0"/>
            </a:gs>
            <a:gs pos="100000">
              <a:srgbClr val="00B0F0"/>
            </a:gs>
          </a:gsLst>
          <a:lin ang="5400000" scaled="1"/>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2"/>
              </a:buClr>
              <a:buSzPts val="2800"/>
              <a:buFont typeface="Concert One"/>
              <a:buNone/>
              <a:defRPr sz="2800" b="1">
                <a:solidFill>
                  <a:schemeClr val="accent2"/>
                </a:solidFill>
                <a:latin typeface="Concert One"/>
                <a:ea typeface="Concert One"/>
                <a:cs typeface="Concert One"/>
                <a:sym typeface="Concert One"/>
              </a:defRPr>
            </a:lvl1pPr>
            <a:lvl2pPr lvl="1">
              <a:spcBef>
                <a:spcPts val="0"/>
              </a:spcBef>
              <a:spcAft>
                <a:spcPts val="0"/>
              </a:spcAft>
              <a:buClr>
                <a:schemeClr val="accent2"/>
              </a:buClr>
              <a:buSzPts val="2800"/>
              <a:buNone/>
              <a:defRPr sz="2800">
                <a:solidFill>
                  <a:schemeClr val="accent2"/>
                </a:solidFill>
              </a:defRPr>
            </a:lvl2pPr>
            <a:lvl3pPr lvl="2">
              <a:spcBef>
                <a:spcPts val="0"/>
              </a:spcBef>
              <a:spcAft>
                <a:spcPts val="0"/>
              </a:spcAft>
              <a:buClr>
                <a:schemeClr val="accent2"/>
              </a:buClr>
              <a:buSzPts val="2800"/>
              <a:buNone/>
              <a:defRPr sz="2800">
                <a:solidFill>
                  <a:schemeClr val="accent2"/>
                </a:solidFill>
              </a:defRPr>
            </a:lvl3pPr>
            <a:lvl4pPr lvl="3">
              <a:spcBef>
                <a:spcPts val="0"/>
              </a:spcBef>
              <a:spcAft>
                <a:spcPts val="0"/>
              </a:spcAft>
              <a:buClr>
                <a:schemeClr val="accent2"/>
              </a:buClr>
              <a:buSzPts val="2800"/>
              <a:buNone/>
              <a:defRPr sz="2800">
                <a:solidFill>
                  <a:schemeClr val="accent2"/>
                </a:solidFill>
              </a:defRPr>
            </a:lvl4pPr>
            <a:lvl5pPr lvl="4">
              <a:spcBef>
                <a:spcPts val="0"/>
              </a:spcBef>
              <a:spcAft>
                <a:spcPts val="0"/>
              </a:spcAft>
              <a:buClr>
                <a:schemeClr val="accent2"/>
              </a:buClr>
              <a:buSzPts val="2800"/>
              <a:buNone/>
              <a:defRPr sz="2800">
                <a:solidFill>
                  <a:schemeClr val="accent2"/>
                </a:solidFill>
              </a:defRPr>
            </a:lvl5pPr>
            <a:lvl6pPr lvl="5">
              <a:spcBef>
                <a:spcPts val="0"/>
              </a:spcBef>
              <a:spcAft>
                <a:spcPts val="0"/>
              </a:spcAft>
              <a:buClr>
                <a:schemeClr val="accent2"/>
              </a:buClr>
              <a:buSzPts val="2800"/>
              <a:buNone/>
              <a:defRPr sz="2800">
                <a:solidFill>
                  <a:schemeClr val="accent2"/>
                </a:solidFill>
              </a:defRPr>
            </a:lvl6pPr>
            <a:lvl7pPr lvl="6">
              <a:spcBef>
                <a:spcPts val="0"/>
              </a:spcBef>
              <a:spcAft>
                <a:spcPts val="0"/>
              </a:spcAft>
              <a:buClr>
                <a:schemeClr val="accent2"/>
              </a:buClr>
              <a:buSzPts val="2800"/>
              <a:buNone/>
              <a:defRPr sz="2800">
                <a:solidFill>
                  <a:schemeClr val="accent2"/>
                </a:solidFill>
              </a:defRPr>
            </a:lvl7pPr>
            <a:lvl8pPr lvl="7">
              <a:spcBef>
                <a:spcPts val="0"/>
              </a:spcBef>
              <a:spcAft>
                <a:spcPts val="0"/>
              </a:spcAft>
              <a:buClr>
                <a:schemeClr val="accent2"/>
              </a:buClr>
              <a:buSzPts val="2800"/>
              <a:buNone/>
              <a:defRPr sz="2800">
                <a:solidFill>
                  <a:schemeClr val="accent2"/>
                </a:solidFill>
              </a:defRPr>
            </a:lvl8pPr>
            <a:lvl9pPr lvl="8">
              <a:spcBef>
                <a:spcPts val="0"/>
              </a:spcBef>
              <a:spcAft>
                <a:spcPts val="0"/>
              </a:spcAft>
              <a:buClr>
                <a:schemeClr val="accent2"/>
              </a:buClr>
              <a:buSzPts val="2800"/>
              <a:buNone/>
              <a:defRPr sz="2800">
                <a:solidFill>
                  <a:schemeClr val="accent2"/>
                </a:solidFill>
              </a:defRPr>
            </a:lvl9pPr>
          </a:lstStyle>
          <a:p>
            <a:endParaRPr/>
          </a:p>
        </p:txBody>
      </p:sp>
      <p:sp>
        <p:nvSpPr>
          <p:cNvPr id="7" name="Google Shape;7;p1"/>
          <p:cNvSpPr txBox="1">
            <a:spLocks noGrp="1"/>
          </p:cNvSpPr>
          <p:nvPr>
            <p:ph type="body" idx="1"/>
          </p:nvPr>
        </p:nvSpPr>
        <p:spPr>
          <a:xfrm>
            <a:off x="311700" y="1124900"/>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2"/>
              </a:buClr>
              <a:buSzPts val="1800"/>
              <a:buFont typeface="Roboto Mono Medium"/>
              <a:buChar char="●"/>
              <a:defRPr sz="1800">
                <a:solidFill>
                  <a:schemeClr val="accent2"/>
                </a:solidFill>
                <a:latin typeface="Roboto Mono Medium"/>
                <a:ea typeface="Roboto Mono Medium"/>
                <a:cs typeface="Roboto Mono Medium"/>
                <a:sym typeface="Roboto Mono Medium"/>
              </a:defRPr>
            </a:lvl1pPr>
            <a:lvl2pPr marL="914400" lvl="1"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2pPr>
            <a:lvl3pPr marL="1371600" lvl="2"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3pPr>
            <a:lvl4pPr marL="1828800" lvl="3"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4pPr>
            <a:lvl5pPr marL="2286000" lvl="4"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5pPr>
            <a:lvl6pPr marL="2743200" lvl="5"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6pPr>
            <a:lvl7pPr marL="3200400" lvl="6"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7pPr>
            <a:lvl8pPr marL="3657600" lvl="7"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8pPr>
            <a:lvl9pPr marL="4114800" lvl="8" indent="-317500">
              <a:lnSpc>
                <a:spcPct val="100000"/>
              </a:lnSpc>
              <a:spcBef>
                <a:spcPts val="1600"/>
              </a:spcBef>
              <a:spcAft>
                <a:spcPts val="160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 id="2147483658" r:id="rId2"/>
    <p:sldLayoutId id="2147483666" r:id="rId3"/>
    <p:sldLayoutId id="2147483670" r:id="rId4"/>
    <p:sldLayoutId id="2147483671" r:id="rId5"/>
    <p:sldLayoutId id="2147483672" r:id="rId6"/>
    <p:sldLayoutId id="2147483675" r:id="rId7"/>
    <p:sldLayoutId id="2147483676" r:id="rId8"/>
  </p:sldLayoutIdLst>
  <p:transition>
    <p:randomBar dir="vert"/>
  </p:transition>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pic>
        <p:nvPicPr>
          <p:cNvPr id="181" name="Google Shape;181;p29"/>
          <p:cNvPicPr preferRelativeResize="0"/>
          <p:nvPr/>
        </p:nvPicPr>
        <p:blipFill rotWithShape="1">
          <a:blip r:embed="rId3">
            <a:alphaModFix/>
          </a:blip>
          <a:srcRect t="16970" r="8892" b="21025"/>
          <a:stretch/>
        </p:blipFill>
        <p:spPr>
          <a:xfrm>
            <a:off x="6539175" y="3619097"/>
            <a:ext cx="2036850" cy="810276"/>
          </a:xfrm>
          <a:prstGeom prst="rect">
            <a:avLst/>
          </a:prstGeom>
          <a:noFill/>
          <a:ln>
            <a:noFill/>
          </a:ln>
        </p:spPr>
      </p:pic>
      <p:pic>
        <p:nvPicPr>
          <p:cNvPr id="182" name="Google Shape;182;p29"/>
          <p:cNvPicPr preferRelativeResize="0"/>
          <p:nvPr/>
        </p:nvPicPr>
        <p:blipFill rotWithShape="1">
          <a:blip r:embed="rId4">
            <a:alphaModFix/>
          </a:blip>
          <a:srcRect t="16734" r="8892" b="18300"/>
          <a:stretch/>
        </p:blipFill>
        <p:spPr>
          <a:xfrm>
            <a:off x="6539175" y="3055100"/>
            <a:ext cx="2036850" cy="846042"/>
          </a:xfrm>
          <a:prstGeom prst="rect">
            <a:avLst/>
          </a:prstGeom>
          <a:noFill/>
          <a:ln>
            <a:noFill/>
          </a:ln>
        </p:spPr>
      </p:pic>
      <p:pic>
        <p:nvPicPr>
          <p:cNvPr id="9" name="Picture 8">
            <a:extLst>
              <a:ext uri="{FF2B5EF4-FFF2-40B4-BE49-F238E27FC236}">
                <a16:creationId xmlns:a16="http://schemas.microsoft.com/office/drawing/2014/main" id="{B73EC498-3C58-44AB-93CE-5F869B16A775}"/>
              </a:ext>
            </a:extLst>
          </p:cNvPr>
          <p:cNvPicPr>
            <a:picLocks noChangeAspect="1"/>
          </p:cNvPicPr>
          <p:nvPr/>
        </p:nvPicPr>
        <p:blipFill>
          <a:blip r:embed="rId5"/>
          <a:stretch>
            <a:fillRect/>
          </a:stretch>
        </p:blipFill>
        <p:spPr>
          <a:xfrm>
            <a:off x="1818611" y="3619097"/>
            <a:ext cx="1103045" cy="992231"/>
          </a:xfrm>
          <a:prstGeom prst="rect">
            <a:avLst/>
          </a:prstGeom>
        </p:spPr>
      </p:pic>
      <p:sp>
        <p:nvSpPr>
          <p:cNvPr id="12" name="Google Shape;188;p30">
            <a:extLst>
              <a:ext uri="{FF2B5EF4-FFF2-40B4-BE49-F238E27FC236}">
                <a16:creationId xmlns:a16="http://schemas.microsoft.com/office/drawing/2014/main" id="{C5AA3D67-2365-4E4E-A2A9-F47406B068B3}"/>
              </a:ext>
            </a:extLst>
          </p:cNvPr>
          <p:cNvSpPr txBox="1">
            <a:spLocks noGrp="1"/>
          </p:cNvSpPr>
          <p:nvPr/>
        </p:nvSpPr>
        <p:spPr>
          <a:xfrm>
            <a:off x="1818611" y="1101382"/>
            <a:ext cx="5605920" cy="8460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88925" algn="l" rtl="0">
              <a:lnSpc>
                <a:spcPct val="100000"/>
              </a:lnSpc>
              <a:spcBef>
                <a:spcPts val="0"/>
              </a:spcBef>
              <a:spcAft>
                <a:spcPts val="0"/>
              </a:spcAft>
              <a:buClr>
                <a:schemeClr val="dk2"/>
              </a:buClr>
              <a:buSzPts val="950"/>
              <a:buFont typeface="Roboto Mono Medium"/>
              <a:buChar char="●"/>
              <a:defRPr sz="950" b="0" i="0" u="none" strike="noStrike" cap="none">
                <a:solidFill>
                  <a:schemeClr val="dk2"/>
                </a:solidFill>
                <a:latin typeface="Roboto Mono Medium"/>
                <a:ea typeface="Roboto Mono Medium"/>
                <a:cs typeface="Roboto Mono Medium"/>
                <a:sym typeface="Roboto Mono Medium"/>
              </a:defRPr>
            </a:lvl1pPr>
            <a:lvl2pPr marL="914400" marR="0" lvl="1" indent="-288925" algn="l" rtl="0">
              <a:lnSpc>
                <a:spcPct val="100000"/>
              </a:lnSpc>
              <a:spcBef>
                <a:spcPts val="1600"/>
              </a:spcBef>
              <a:spcAft>
                <a:spcPts val="0"/>
              </a:spcAft>
              <a:buClr>
                <a:schemeClr val="dk2"/>
              </a:buClr>
              <a:buSzPts val="950"/>
              <a:buFont typeface="Roboto Mono Medium"/>
              <a:buChar char="○"/>
              <a:defRPr sz="950" b="0" i="0" u="none" strike="noStrike" cap="none">
                <a:solidFill>
                  <a:schemeClr val="dk2"/>
                </a:solidFill>
                <a:latin typeface="Roboto Mono Medium"/>
                <a:ea typeface="Roboto Mono Medium"/>
                <a:cs typeface="Roboto Mono Medium"/>
                <a:sym typeface="Roboto Mono Medium"/>
              </a:defRPr>
            </a:lvl2pPr>
            <a:lvl3pPr marL="1371600" marR="0" lvl="2" indent="-288925" algn="l" rtl="0">
              <a:lnSpc>
                <a:spcPct val="100000"/>
              </a:lnSpc>
              <a:spcBef>
                <a:spcPts val="1600"/>
              </a:spcBef>
              <a:spcAft>
                <a:spcPts val="0"/>
              </a:spcAft>
              <a:buClr>
                <a:schemeClr val="dk2"/>
              </a:buClr>
              <a:buSzPts val="950"/>
              <a:buFont typeface="Roboto Mono Medium"/>
              <a:buChar char="■"/>
              <a:defRPr sz="950" b="0" i="0" u="none" strike="noStrike" cap="none">
                <a:solidFill>
                  <a:schemeClr val="dk2"/>
                </a:solidFill>
                <a:latin typeface="Roboto Mono Medium"/>
                <a:ea typeface="Roboto Mono Medium"/>
                <a:cs typeface="Roboto Mono Medium"/>
                <a:sym typeface="Roboto Mono Medium"/>
              </a:defRPr>
            </a:lvl3pPr>
            <a:lvl4pPr marL="1828800" marR="0" lvl="3" indent="-288925" algn="l" rtl="0">
              <a:lnSpc>
                <a:spcPct val="100000"/>
              </a:lnSpc>
              <a:spcBef>
                <a:spcPts val="1600"/>
              </a:spcBef>
              <a:spcAft>
                <a:spcPts val="0"/>
              </a:spcAft>
              <a:buClr>
                <a:schemeClr val="dk2"/>
              </a:buClr>
              <a:buSzPts val="950"/>
              <a:buFont typeface="Roboto Mono Medium"/>
              <a:buChar char="●"/>
              <a:defRPr sz="950" b="0" i="0" u="none" strike="noStrike" cap="none">
                <a:solidFill>
                  <a:schemeClr val="dk2"/>
                </a:solidFill>
                <a:latin typeface="Roboto Mono Medium"/>
                <a:ea typeface="Roboto Mono Medium"/>
                <a:cs typeface="Roboto Mono Medium"/>
                <a:sym typeface="Roboto Mono Medium"/>
              </a:defRPr>
            </a:lvl4pPr>
            <a:lvl5pPr marL="2286000" marR="0" lvl="4" indent="-288925" algn="l" rtl="0">
              <a:lnSpc>
                <a:spcPct val="100000"/>
              </a:lnSpc>
              <a:spcBef>
                <a:spcPts val="1600"/>
              </a:spcBef>
              <a:spcAft>
                <a:spcPts val="0"/>
              </a:spcAft>
              <a:buClr>
                <a:schemeClr val="dk2"/>
              </a:buClr>
              <a:buSzPts val="950"/>
              <a:buFont typeface="Roboto Mono Medium"/>
              <a:buChar char="○"/>
              <a:defRPr sz="950" b="0" i="0" u="none" strike="noStrike" cap="none">
                <a:solidFill>
                  <a:schemeClr val="dk2"/>
                </a:solidFill>
                <a:latin typeface="Roboto Mono Medium"/>
                <a:ea typeface="Roboto Mono Medium"/>
                <a:cs typeface="Roboto Mono Medium"/>
                <a:sym typeface="Roboto Mono Medium"/>
              </a:defRPr>
            </a:lvl5pPr>
            <a:lvl6pPr marL="2743200" marR="0" lvl="5" indent="-288925" algn="l" rtl="0">
              <a:lnSpc>
                <a:spcPct val="100000"/>
              </a:lnSpc>
              <a:spcBef>
                <a:spcPts val="1600"/>
              </a:spcBef>
              <a:spcAft>
                <a:spcPts val="0"/>
              </a:spcAft>
              <a:buClr>
                <a:schemeClr val="dk2"/>
              </a:buClr>
              <a:buSzPts val="950"/>
              <a:buFont typeface="Roboto Mono Medium"/>
              <a:buChar char="■"/>
              <a:defRPr sz="950" b="0" i="0" u="none" strike="noStrike" cap="none">
                <a:solidFill>
                  <a:schemeClr val="dk2"/>
                </a:solidFill>
                <a:latin typeface="Roboto Mono Medium"/>
                <a:ea typeface="Roboto Mono Medium"/>
                <a:cs typeface="Roboto Mono Medium"/>
                <a:sym typeface="Roboto Mono Medium"/>
              </a:defRPr>
            </a:lvl6pPr>
            <a:lvl7pPr marL="3200400" marR="0" lvl="6" indent="-288925" algn="l" rtl="0">
              <a:lnSpc>
                <a:spcPct val="100000"/>
              </a:lnSpc>
              <a:spcBef>
                <a:spcPts val="1600"/>
              </a:spcBef>
              <a:spcAft>
                <a:spcPts val="0"/>
              </a:spcAft>
              <a:buClr>
                <a:schemeClr val="dk2"/>
              </a:buClr>
              <a:buSzPts val="950"/>
              <a:buFont typeface="Roboto Mono Medium"/>
              <a:buChar char="●"/>
              <a:defRPr sz="950" b="0" i="0" u="none" strike="noStrike" cap="none">
                <a:solidFill>
                  <a:schemeClr val="dk2"/>
                </a:solidFill>
                <a:latin typeface="Roboto Mono Medium"/>
                <a:ea typeface="Roboto Mono Medium"/>
                <a:cs typeface="Roboto Mono Medium"/>
                <a:sym typeface="Roboto Mono Medium"/>
              </a:defRPr>
            </a:lvl7pPr>
            <a:lvl8pPr marL="3657600" marR="0" lvl="7" indent="-288925" algn="l" rtl="0">
              <a:lnSpc>
                <a:spcPct val="100000"/>
              </a:lnSpc>
              <a:spcBef>
                <a:spcPts val="1600"/>
              </a:spcBef>
              <a:spcAft>
                <a:spcPts val="0"/>
              </a:spcAft>
              <a:buClr>
                <a:schemeClr val="dk2"/>
              </a:buClr>
              <a:buSzPts val="950"/>
              <a:buFont typeface="Roboto Mono Medium"/>
              <a:buChar char="○"/>
              <a:defRPr sz="950" b="0" i="0" u="none" strike="noStrike" cap="none">
                <a:solidFill>
                  <a:schemeClr val="dk2"/>
                </a:solidFill>
                <a:latin typeface="Roboto Mono Medium"/>
                <a:ea typeface="Roboto Mono Medium"/>
                <a:cs typeface="Roboto Mono Medium"/>
                <a:sym typeface="Roboto Mono Medium"/>
              </a:defRPr>
            </a:lvl8pPr>
            <a:lvl9pPr marL="4114800" marR="0" lvl="8" indent="-288925" algn="l" rtl="0">
              <a:lnSpc>
                <a:spcPct val="100000"/>
              </a:lnSpc>
              <a:spcBef>
                <a:spcPts val="1600"/>
              </a:spcBef>
              <a:spcAft>
                <a:spcPts val="1600"/>
              </a:spcAft>
              <a:buClr>
                <a:schemeClr val="dk2"/>
              </a:buClr>
              <a:buSzPts val="950"/>
              <a:buFont typeface="Roboto Mono Medium"/>
              <a:buChar char="■"/>
              <a:defRPr sz="950" b="0" i="0" u="none" strike="noStrike" cap="none">
                <a:solidFill>
                  <a:schemeClr val="dk2"/>
                </a:solidFill>
                <a:latin typeface="Roboto Mono Medium"/>
                <a:ea typeface="Roboto Mono Medium"/>
                <a:cs typeface="Roboto Mono Medium"/>
                <a:sym typeface="Roboto Mono Medium"/>
              </a:defRPr>
            </a:lvl9pPr>
          </a:lstStyle>
          <a:p>
            <a:pPr marL="0" indent="0" algn="ctr">
              <a:lnSpc>
                <a:spcPct val="150000"/>
              </a:lnSpc>
              <a:buClr>
                <a:srgbClr val="4D719D"/>
              </a:buClr>
              <a:buSzPts val="1100"/>
              <a:buNone/>
            </a:pPr>
            <a:r>
              <a:rPr lang="vi-VN" sz="2400" b="1"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TRƯỜNG ĐẠI HỌC CÔNG </a:t>
            </a:r>
            <a:r>
              <a:rPr lang="en-US" sz="2400" b="1"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THƯƠNG THÀNH PHỐ HỒ CHÍ MINH</a:t>
            </a:r>
            <a:endParaRPr lang="en-GB" sz="24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3" name="Google Shape;188;p30">
            <a:extLst>
              <a:ext uri="{FF2B5EF4-FFF2-40B4-BE49-F238E27FC236}">
                <a16:creationId xmlns:a16="http://schemas.microsoft.com/office/drawing/2014/main" id="{1D1C3883-3980-4AFF-A804-E376CF8E1607}"/>
              </a:ext>
            </a:extLst>
          </p:cNvPr>
          <p:cNvSpPr txBox="1">
            <a:spLocks noGrp="1"/>
          </p:cNvSpPr>
          <p:nvPr/>
        </p:nvSpPr>
        <p:spPr>
          <a:xfrm>
            <a:off x="2405815" y="2511421"/>
            <a:ext cx="4649201" cy="8460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88925" algn="l" rtl="0">
              <a:lnSpc>
                <a:spcPct val="100000"/>
              </a:lnSpc>
              <a:spcBef>
                <a:spcPts val="0"/>
              </a:spcBef>
              <a:spcAft>
                <a:spcPts val="0"/>
              </a:spcAft>
              <a:buClr>
                <a:schemeClr val="dk2"/>
              </a:buClr>
              <a:buSzPts val="950"/>
              <a:buFont typeface="Roboto Mono Medium"/>
              <a:buChar char="●"/>
              <a:defRPr sz="950" b="0" i="0" u="none" strike="noStrike" cap="none">
                <a:solidFill>
                  <a:schemeClr val="dk2"/>
                </a:solidFill>
                <a:latin typeface="Roboto Mono Medium"/>
                <a:ea typeface="Roboto Mono Medium"/>
                <a:cs typeface="Roboto Mono Medium"/>
                <a:sym typeface="Roboto Mono Medium"/>
              </a:defRPr>
            </a:lvl1pPr>
            <a:lvl2pPr marL="914400" marR="0" lvl="1" indent="-288925" algn="l" rtl="0">
              <a:lnSpc>
                <a:spcPct val="100000"/>
              </a:lnSpc>
              <a:spcBef>
                <a:spcPts val="1600"/>
              </a:spcBef>
              <a:spcAft>
                <a:spcPts val="0"/>
              </a:spcAft>
              <a:buClr>
                <a:schemeClr val="dk2"/>
              </a:buClr>
              <a:buSzPts val="950"/>
              <a:buFont typeface="Roboto Mono Medium"/>
              <a:buChar char="○"/>
              <a:defRPr sz="950" b="0" i="0" u="none" strike="noStrike" cap="none">
                <a:solidFill>
                  <a:schemeClr val="dk2"/>
                </a:solidFill>
                <a:latin typeface="Roboto Mono Medium"/>
                <a:ea typeface="Roboto Mono Medium"/>
                <a:cs typeface="Roboto Mono Medium"/>
                <a:sym typeface="Roboto Mono Medium"/>
              </a:defRPr>
            </a:lvl2pPr>
            <a:lvl3pPr marL="1371600" marR="0" lvl="2" indent="-288925" algn="l" rtl="0">
              <a:lnSpc>
                <a:spcPct val="100000"/>
              </a:lnSpc>
              <a:spcBef>
                <a:spcPts val="1600"/>
              </a:spcBef>
              <a:spcAft>
                <a:spcPts val="0"/>
              </a:spcAft>
              <a:buClr>
                <a:schemeClr val="dk2"/>
              </a:buClr>
              <a:buSzPts val="950"/>
              <a:buFont typeface="Roboto Mono Medium"/>
              <a:buChar char="■"/>
              <a:defRPr sz="950" b="0" i="0" u="none" strike="noStrike" cap="none">
                <a:solidFill>
                  <a:schemeClr val="dk2"/>
                </a:solidFill>
                <a:latin typeface="Roboto Mono Medium"/>
                <a:ea typeface="Roboto Mono Medium"/>
                <a:cs typeface="Roboto Mono Medium"/>
                <a:sym typeface="Roboto Mono Medium"/>
              </a:defRPr>
            </a:lvl3pPr>
            <a:lvl4pPr marL="1828800" marR="0" lvl="3" indent="-288925" algn="l" rtl="0">
              <a:lnSpc>
                <a:spcPct val="100000"/>
              </a:lnSpc>
              <a:spcBef>
                <a:spcPts val="1600"/>
              </a:spcBef>
              <a:spcAft>
                <a:spcPts val="0"/>
              </a:spcAft>
              <a:buClr>
                <a:schemeClr val="dk2"/>
              </a:buClr>
              <a:buSzPts val="950"/>
              <a:buFont typeface="Roboto Mono Medium"/>
              <a:buChar char="●"/>
              <a:defRPr sz="950" b="0" i="0" u="none" strike="noStrike" cap="none">
                <a:solidFill>
                  <a:schemeClr val="dk2"/>
                </a:solidFill>
                <a:latin typeface="Roboto Mono Medium"/>
                <a:ea typeface="Roboto Mono Medium"/>
                <a:cs typeface="Roboto Mono Medium"/>
                <a:sym typeface="Roboto Mono Medium"/>
              </a:defRPr>
            </a:lvl4pPr>
            <a:lvl5pPr marL="2286000" marR="0" lvl="4" indent="-288925" algn="l" rtl="0">
              <a:lnSpc>
                <a:spcPct val="100000"/>
              </a:lnSpc>
              <a:spcBef>
                <a:spcPts val="1600"/>
              </a:spcBef>
              <a:spcAft>
                <a:spcPts val="0"/>
              </a:spcAft>
              <a:buClr>
                <a:schemeClr val="dk2"/>
              </a:buClr>
              <a:buSzPts val="950"/>
              <a:buFont typeface="Roboto Mono Medium"/>
              <a:buChar char="○"/>
              <a:defRPr sz="950" b="0" i="0" u="none" strike="noStrike" cap="none">
                <a:solidFill>
                  <a:schemeClr val="dk2"/>
                </a:solidFill>
                <a:latin typeface="Roboto Mono Medium"/>
                <a:ea typeface="Roboto Mono Medium"/>
                <a:cs typeface="Roboto Mono Medium"/>
                <a:sym typeface="Roboto Mono Medium"/>
              </a:defRPr>
            </a:lvl5pPr>
            <a:lvl6pPr marL="2743200" marR="0" lvl="5" indent="-288925" algn="l" rtl="0">
              <a:lnSpc>
                <a:spcPct val="100000"/>
              </a:lnSpc>
              <a:spcBef>
                <a:spcPts val="1600"/>
              </a:spcBef>
              <a:spcAft>
                <a:spcPts val="0"/>
              </a:spcAft>
              <a:buClr>
                <a:schemeClr val="dk2"/>
              </a:buClr>
              <a:buSzPts val="950"/>
              <a:buFont typeface="Roboto Mono Medium"/>
              <a:buChar char="■"/>
              <a:defRPr sz="950" b="0" i="0" u="none" strike="noStrike" cap="none">
                <a:solidFill>
                  <a:schemeClr val="dk2"/>
                </a:solidFill>
                <a:latin typeface="Roboto Mono Medium"/>
                <a:ea typeface="Roboto Mono Medium"/>
                <a:cs typeface="Roboto Mono Medium"/>
                <a:sym typeface="Roboto Mono Medium"/>
              </a:defRPr>
            </a:lvl6pPr>
            <a:lvl7pPr marL="3200400" marR="0" lvl="6" indent="-288925" algn="l" rtl="0">
              <a:lnSpc>
                <a:spcPct val="100000"/>
              </a:lnSpc>
              <a:spcBef>
                <a:spcPts val="1600"/>
              </a:spcBef>
              <a:spcAft>
                <a:spcPts val="0"/>
              </a:spcAft>
              <a:buClr>
                <a:schemeClr val="dk2"/>
              </a:buClr>
              <a:buSzPts val="950"/>
              <a:buFont typeface="Roboto Mono Medium"/>
              <a:buChar char="●"/>
              <a:defRPr sz="950" b="0" i="0" u="none" strike="noStrike" cap="none">
                <a:solidFill>
                  <a:schemeClr val="dk2"/>
                </a:solidFill>
                <a:latin typeface="Roboto Mono Medium"/>
                <a:ea typeface="Roboto Mono Medium"/>
                <a:cs typeface="Roboto Mono Medium"/>
                <a:sym typeface="Roboto Mono Medium"/>
              </a:defRPr>
            </a:lvl7pPr>
            <a:lvl8pPr marL="3657600" marR="0" lvl="7" indent="-288925" algn="l" rtl="0">
              <a:lnSpc>
                <a:spcPct val="100000"/>
              </a:lnSpc>
              <a:spcBef>
                <a:spcPts val="1600"/>
              </a:spcBef>
              <a:spcAft>
                <a:spcPts val="0"/>
              </a:spcAft>
              <a:buClr>
                <a:schemeClr val="dk2"/>
              </a:buClr>
              <a:buSzPts val="950"/>
              <a:buFont typeface="Roboto Mono Medium"/>
              <a:buChar char="○"/>
              <a:defRPr sz="950" b="0" i="0" u="none" strike="noStrike" cap="none">
                <a:solidFill>
                  <a:schemeClr val="dk2"/>
                </a:solidFill>
                <a:latin typeface="Roboto Mono Medium"/>
                <a:ea typeface="Roboto Mono Medium"/>
                <a:cs typeface="Roboto Mono Medium"/>
                <a:sym typeface="Roboto Mono Medium"/>
              </a:defRPr>
            </a:lvl8pPr>
            <a:lvl9pPr marL="4114800" marR="0" lvl="8" indent="-288925" algn="l" rtl="0">
              <a:lnSpc>
                <a:spcPct val="100000"/>
              </a:lnSpc>
              <a:spcBef>
                <a:spcPts val="1600"/>
              </a:spcBef>
              <a:spcAft>
                <a:spcPts val="1600"/>
              </a:spcAft>
              <a:buClr>
                <a:schemeClr val="dk2"/>
              </a:buClr>
              <a:buSzPts val="950"/>
              <a:buFont typeface="Roboto Mono Medium"/>
              <a:buChar char="■"/>
              <a:defRPr sz="950" b="0" i="0" u="none" strike="noStrike" cap="none">
                <a:solidFill>
                  <a:schemeClr val="dk2"/>
                </a:solidFill>
                <a:latin typeface="Roboto Mono Medium"/>
                <a:ea typeface="Roboto Mono Medium"/>
                <a:cs typeface="Roboto Mono Medium"/>
                <a:sym typeface="Roboto Mono Medium"/>
              </a:defRPr>
            </a:lvl9pPr>
          </a:lstStyle>
          <a:p>
            <a:pPr marL="0" indent="0" algn="ctr">
              <a:lnSpc>
                <a:spcPct val="150000"/>
              </a:lnSpc>
              <a:buClr>
                <a:srgbClr val="4D719D"/>
              </a:buClr>
              <a:buSzPts val="1100"/>
              <a:buNone/>
            </a:pPr>
            <a:r>
              <a:rPr lang="vi-VN" sz="2000" b="1"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KHOA CÔNG NGHỆ THÔNG TIN</a:t>
            </a:r>
            <a:endParaRPr lang="en-GB" sz="2000" b="1"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transition>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378217" y="329390"/>
            <a:ext cx="5317551" cy="765376"/>
            <a:chOff x="1378217" y="329390"/>
            <a:chExt cx="5317551" cy="765376"/>
          </a:xfrm>
        </p:grpSpPr>
        <p:pic>
          <p:nvPicPr>
            <p:cNvPr id="3" name="Google Shape;211;p32">
              <a:extLst>
                <a:ext uri="{FF2B5EF4-FFF2-40B4-BE49-F238E27FC236}">
                  <a16:creationId xmlns:a16="http://schemas.microsoft.com/office/drawing/2014/main" id="{21A898C2-9A1D-473F-8F0F-CEA99779B630}"/>
                </a:ext>
              </a:extLst>
            </p:cNvPr>
            <p:cNvPicPr preferRelativeResize="0"/>
            <p:nvPr/>
          </p:nvPicPr>
          <p:blipFill>
            <a:blip r:embed="rId2">
              <a:alphaModFix amt="86000"/>
            </a:blip>
            <a:stretch>
              <a:fillRect/>
            </a:stretch>
          </p:blipFill>
          <p:spPr>
            <a:xfrm rot="928911">
              <a:off x="1378217" y="329390"/>
              <a:ext cx="1217843" cy="765376"/>
            </a:xfrm>
            <a:prstGeom prst="rect">
              <a:avLst/>
            </a:prstGeom>
            <a:noFill/>
            <a:ln>
              <a:noFill/>
            </a:ln>
          </p:spPr>
        </p:pic>
        <p:sp>
          <p:nvSpPr>
            <p:cNvPr id="4" name="Google Shape;210;p32">
              <a:extLst>
                <a:ext uri="{FF2B5EF4-FFF2-40B4-BE49-F238E27FC236}">
                  <a16:creationId xmlns:a16="http://schemas.microsoft.com/office/drawing/2014/main" id="{67F9DE66-E7B1-48D1-8DAE-8BB17FBDE545}"/>
                </a:ext>
              </a:extLst>
            </p:cNvPr>
            <p:cNvSpPr txBox="1">
              <a:spLocks/>
            </p:cNvSpPr>
            <p:nvPr/>
          </p:nvSpPr>
          <p:spPr>
            <a:xfrm>
              <a:off x="1722974" y="517578"/>
              <a:ext cx="577773" cy="3890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800">
                  <a:solidFill>
                    <a:srgbClr val="595959"/>
                  </a:solidFill>
                  <a:latin typeface="Concert One" pitchFamily="2" charset="0"/>
                </a:rPr>
                <a:t>02</a:t>
              </a:r>
              <a:endParaRPr lang="en" sz="2800" dirty="0">
                <a:solidFill>
                  <a:srgbClr val="595959"/>
                </a:solidFill>
                <a:latin typeface="Concert One" pitchFamily="2" charset="0"/>
              </a:endParaRPr>
            </a:p>
          </p:txBody>
        </p:sp>
        <p:sp>
          <p:nvSpPr>
            <p:cNvPr id="5" name="Google Shape;417;p43">
              <a:extLst>
                <a:ext uri="{FF2B5EF4-FFF2-40B4-BE49-F238E27FC236}">
                  <a16:creationId xmlns:a16="http://schemas.microsoft.com/office/drawing/2014/main" id="{52E10A5A-96CF-4BEF-B8CA-3C7C8601AD9F}"/>
                </a:ext>
              </a:extLst>
            </p:cNvPr>
            <p:cNvSpPr txBox="1">
              <a:spLocks/>
            </p:cNvSpPr>
            <p:nvPr/>
          </p:nvSpPr>
          <p:spPr>
            <a:xfrm>
              <a:off x="2528633" y="492307"/>
              <a:ext cx="4167135" cy="38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2"/>
                </a:buClr>
                <a:buSzPts val="1800"/>
                <a:buFont typeface="Roboto Mono Medium"/>
                <a:buChar char="●"/>
                <a:defRPr sz="1800" b="0" i="0" u="none" strike="noStrike" cap="none">
                  <a:solidFill>
                    <a:schemeClr val="accent2"/>
                  </a:solidFill>
                  <a:latin typeface="Roboto Mono Medium"/>
                  <a:ea typeface="Roboto Mono Medium"/>
                  <a:cs typeface="Roboto Mono Medium"/>
                  <a:sym typeface="Roboto Mono Medium"/>
                </a:defRPr>
              </a:lvl1pPr>
              <a:lvl2pPr marL="914400" marR="0" lvl="1"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2pPr>
              <a:lvl3pPr marL="1371600" marR="0" lvl="2"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3pPr>
              <a:lvl4pPr marL="1828800" marR="0" lvl="3"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4pPr>
              <a:lvl5pPr marL="2286000" marR="0" lvl="4"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5pPr>
              <a:lvl6pPr marL="2743200" marR="0" lvl="5"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6pPr>
              <a:lvl7pPr marL="3200400" marR="0" lvl="6"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7pPr>
              <a:lvl8pPr marL="3657600" marR="0" lvl="7"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8pPr>
              <a:lvl9pPr marL="4114800" marR="0" lvl="8" indent="-317500" algn="l" rtl="0">
                <a:lnSpc>
                  <a:spcPct val="100000"/>
                </a:lnSpc>
                <a:spcBef>
                  <a:spcPts val="1600"/>
                </a:spcBef>
                <a:spcAft>
                  <a:spcPts val="160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9pPr>
            </a:lstStyle>
            <a:p>
              <a:pPr marL="0" indent="0">
                <a:spcAft>
                  <a:spcPts val="1600"/>
                </a:spcAft>
                <a:buFont typeface="Roboto Mono Medium"/>
                <a:buNone/>
              </a:pPr>
              <a:r>
                <a:rPr lang="en-US" sz="2000" b="1">
                  <a:solidFill>
                    <a:schemeClr val="dk2"/>
                  </a:solidFill>
                </a:rPr>
                <a:t>Thu Thập Các Biểu Mẫu</a:t>
              </a:r>
              <a:endParaRPr lang="vi-VN" sz="1600" dirty="0">
                <a:solidFill>
                  <a:schemeClr val="dk2"/>
                </a:solidFill>
              </a:endParaRPr>
            </a:p>
          </p:txBody>
        </p:sp>
      </p:grpSp>
      <p:pic>
        <p:nvPicPr>
          <p:cNvPr id="7" name="Picture 6">
            <a:extLst>
              <a:ext uri="{FF2B5EF4-FFF2-40B4-BE49-F238E27FC236}">
                <a16:creationId xmlns:a16="http://schemas.microsoft.com/office/drawing/2014/main" id="{F9FB4A9E-2F8E-4A03-8AC0-C4158B5FBACC}"/>
              </a:ext>
            </a:extLst>
          </p:cNvPr>
          <p:cNvPicPr>
            <a:picLocks noChangeAspect="1"/>
          </p:cNvPicPr>
          <p:nvPr/>
        </p:nvPicPr>
        <p:blipFill>
          <a:blip r:embed="rId3"/>
          <a:stretch>
            <a:fillRect/>
          </a:stretch>
        </p:blipFill>
        <p:spPr>
          <a:xfrm>
            <a:off x="2128701" y="1044810"/>
            <a:ext cx="5204666" cy="3497022"/>
          </a:xfrm>
          <a:prstGeom prst="rect">
            <a:avLst/>
          </a:prstGeom>
        </p:spPr>
      </p:pic>
      <p:sp>
        <p:nvSpPr>
          <p:cNvPr id="10" name="Google Shape;201;p31"/>
          <p:cNvSpPr txBox="1">
            <a:spLocks/>
          </p:cNvSpPr>
          <p:nvPr/>
        </p:nvSpPr>
        <p:spPr>
          <a:xfrm>
            <a:off x="7291486" y="4876800"/>
            <a:ext cx="1408643" cy="266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latin typeface="Times New Roman" panose="02020603050405020304" pitchFamily="18" charset="0"/>
                <a:cs typeface="Times New Roman" panose="02020603050405020304" pitchFamily="18" charset="0"/>
              </a:rPr>
              <a:t>7</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2767208"/>
      </p:ext>
    </p:extLst>
  </p:cSld>
  <p:clrMapOvr>
    <a:masterClrMapping/>
  </p:clrMapOvr>
  <p:transition>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378217" y="329390"/>
            <a:ext cx="5317551" cy="765376"/>
            <a:chOff x="1378217" y="329390"/>
            <a:chExt cx="5317551" cy="765376"/>
          </a:xfrm>
        </p:grpSpPr>
        <p:pic>
          <p:nvPicPr>
            <p:cNvPr id="3" name="Google Shape;211;p32">
              <a:extLst>
                <a:ext uri="{FF2B5EF4-FFF2-40B4-BE49-F238E27FC236}">
                  <a16:creationId xmlns:a16="http://schemas.microsoft.com/office/drawing/2014/main" id="{21A898C2-9A1D-473F-8F0F-CEA99779B630}"/>
                </a:ext>
              </a:extLst>
            </p:cNvPr>
            <p:cNvPicPr preferRelativeResize="0"/>
            <p:nvPr/>
          </p:nvPicPr>
          <p:blipFill>
            <a:blip r:embed="rId2">
              <a:alphaModFix amt="86000"/>
            </a:blip>
            <a:stretch>
              <a:fillRect/>
            </a:stretch>
          </p:blipFill>
          <p:spPr>
            <a:xfrm rot="928911">
              <a:off x="1378217" y="329390"/>
              <a:ext cx="1217843" cy="765376"/>
            </a:xfrm>
            <a:prstGeom prst="rect">
              <a:avLst/>
            </a:prstGeom>
            <a:noFill/>
            <a:ln>
              <a:noFill/>
            </a:ln>
          </p:spPr>
        </p:pic>
        <p:sp>
          <p:nvSpPr>
            <p:cNvPr id="4" name="Google Shape;210;p32">
              <a:extLst>
                <a:ext uri="{FF2B5EF4-FFF2-40B4-BE49-F238E27FC236}">
                  <a16:creationId xmlns:a16="http://schemas.microsoft.com/office/drawing/2014/main" id="{67F9DE66-E7B1-48D1-8DAE-8BB17FBDE545}"/>
                </a:ext>
              </a:extLst>
            </p:cNvPr>
            <p:cNvSpPr txBox="1">
              <a:spLocks/>
            </p:cNvSpPr>
            <p:nvPr/>
          </p:nvSpPr>
          <p:spPr>
            <a:xfrm>
              <a:off x="1722974" y="517578"/>
              <a:ext cx="577773" cy="3890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800">
                  <a:solidFill>
                    <a:srgbClr val="595959"/>
                  </a:solidFill>
                  <a:latin typeface="Concert One" pitchFamily="2" charset="0"/>
                </a:rPr>
                <a:t>02</a:t>
              </a:r>
              <a:endParaRPr lang="en" sz="2800" dirty="0">
                <a:solidFill>
                  <a:srgbClr val="595959"/>
                </a:solidFill>
                <a:latin typeface="Concert One" pitchFamily="2" charset="0"/>
              </a:endParaRPr>
            </a:p>
          </p:txBody>
        </p:sp>
        <p:sp>
          <p:nvSpPr>
            <p:cNvPr id="5" name="Google Shape;417;p43">
              <a:extLst>
                <a:ext uri="{FF2B5EF4-FFF2-40B4-BE49-F238E27FC236}">
                  <a16:creationId xmlns:a16="http://schemas.microsoft.com/office/drawing/2014/main" id="{52E10A5A-96CF-4BEF-B8CA-3C7C8601AD9F}"/>
                </a:ext>
              </a:extLst>
            </p:cNvPr>
            <p:cNvSpPr txBox="1">
              <a:spLocks/>
            </p:cNvSpPr>
            <p:nvPr/>
          </p:nvSpPr>
          <p:spPr>
            <a:xfrm>
              <a:off x="2528633" y="492307"/>
              <a:ext cx="4167135" cy="38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2"/>
                </a:buClr>
                <a:buSzPts val="1800"/>
                <a:buFont typeface="Roboto Mono Medium"/>
                <a:buChar char="●"/>
                <a:defRPr sz="1800" b="0" i="0" u="none" strike="noStrike" cap="none">
                  <a:solidFill>
                    <a:schemeClr val="accent2"/>
                  </a:solidFill>
                  <a:latin typeface="Roboto Mono Medium"/>
                  <a:ea typeface="Roboto Mono Medium"/>
                  <a:cs typeface="Roboto Mono Medium"/>
                  <a:sym typeface="Roboto Mono Medium"/>
                </a:defRPr>
              </a:lvl1pPr>
              <a:lvl2pPr marL="914400" marR="0" lvl="1"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2pPr>
              <a:lvl3pPr marL="1371600" marR="0" lvl="2"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3pPr>
              <a:lvl4pPr marL="1828800" marR="0" lvl="3"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4pPr>
              <a:lvl5pPr marL="2286000" marR="0" lvl="4"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5pPr>
              <a:lvl6pPr marL="2743200" marR="0" lvl="5"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6pPr>
              <a:lvl7pPr marL="3200400" marR="0" lvl="6"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7pPr>
              <a:lvl8pPr marL="3657600" marR="0" lvl="7"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8pPr>
              <a:lvl9pPr marL="4114800" marR="0" lvl="8" indent="-317500" algn="l" rtl="0">
                <a:lnSpc>
                  <a:spcPct val="100000"/>
                </a:lnSpc>
                <a:spcBef>
                  <a:spcPts val="1600"/>
                </a:spcBef>
                <a:spcAft>
                  <a:spcPts val="160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9pPr>
            </a:lstStyle>
            <a:p>
              <a:pPr marL="0" indent="0">
                <a:spcAft>
                  <a:spcPts val="1600"/>
                </a:spcAft>
                <a:buFont typeface="Roboto Mono Medium"/>
                <a:buNone/>
              </a:pPr>
              <a:r>
                <a:rPr lang="en-US" sz="2000" b="1">
                  <a:solidFill>
                    <a:schemeClr val="dk2"/>
                  </a:solidFill>
                </a:rPr>
                <a:t>Thu Thập Các Biểu Mẫu</a:t>
              </a:r>
              <a:endParaRPr lang="vi-VN" sz="1600" dirty="0">
                <a:solidFill>
                  <a:schemeClr val="dk2"/>
                </a:solidFill>
              </a:endParaRPr>
            </a:p>
          </p:txBody>
        </p:sp>
      </p:grpSp>
      <p:pic>
        <p:nvPicPr>
          <p:cNvPr id="7" name="Picture 6">
            <a:extLst>
              <a:ext uri="{FF2B5EF4-FFF2-40B4-BE49-F238E27FC236}">
                <a16:creationId xmlns:a16="http://schemas.microsoft.com/office/drawing/2014/main" id="{644906AA-685D-4B0D-8034-70B8D2F58083}"/>
              </a:ext>
            </a:extLst>
          </p:cNvPr>
          <p:cNvPicPr>
            <a:picLocks noChangeAspect="1"/>
          </p:cNvPicPr>
          <p:nvPr/>
        </p:nvPicPr>
        <p:blipFill>
          <a:blip r:embed="rId3"/>
          <a:stretch>
            <a:fillRect/>
          </a:stretch>
        </p:blipFill>
        <p:spPr>
          <a:xfrm>
            <a:off x="2228472" y="1028185"/>
            <a:ext cx="5180442" cy="3516823"/>
          </a:xfrm>
          <a:prstGeom prst="rect">
            <a:avLst/>
          </a:prstGeom>
        </p:spPr>
      </p:pic>
      <p:sp>
        <p:nvSpPr>
          <p:cNvPr id="8" name="Google Shape;201;p31"/>
          <p:cNvSpPr txBox="1">
            <a:spLocks/>
          </p:cNvSpPr>
          <p:nvPr/>
        </p:nvSpPr>
        <p:spPr>
          <a:xfrm>
            <a:off x="7291486" y="4876800"/>
            <a:ext cx="1408643" cy="266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latin typeface="Times New Roman" panose="02020603050405020304" pitchFamily="18" charset="0"/>
                <a:cs typeface="Times New Roman" panose="02020603050405020304" pitchFamily="18" charset="0"/>
              </a:rPr>
              <a:t>8</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8703347"/>
      </p:ext>
    </p:extLst>
  </p:cSld>
  <p:clrMapOvr>
    <a:masterClrMapping/>
  </p:clrMapOvr>
  <p:transition>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378217" y="329390"/>
            <a:ext cx="7618298" cy="765376"/>
            <a:chOff x="1378217" y="329390"/>
            <a:chExt cx="7618298" cy="765376"/>
          </a:xfrm>
        </p:grpSpPr>
        <p:pic>
          <p:nvPicPr>
            <p:cNvPr id="3" name="Google Shape;211;p32">
              <a:extLst>
                <a:ext uri="{FF2B5EF4-FFF2-40B4-BE49-F238E27FC236}">
                  <a16:creationId xmlns:a16="http://schemas.microsoft.com/office/drawing/2014/main" id="{21A898C2-9A1D-473F-8F0F-CEA99779B630}"/>
                </a:ext>
              </a:extLst>
            </p:cNvPr>
            <p:cNvPicPr preferRelativeResize="0"/>
            <p:nvPr/>
          </p:nvPicPr>
          <p:blipFill>
            <a:blip r:embed="rId2">
              <a:alphaModFix amt="86000"/>
            </a:blip>
            <a:stretch>
              <a:fillRect/>
            </a:stretch>
          </p:blipFill>
          <p:spPr>
            <a:xfrm rot="928911">
              <a:off x="1378217" y="329390"/>
              <a:ext cx="1217843" cy="765376"/>
            </a:xfrm>
            <a:prstGeom prst="rect">
              <a:avLst/>
            </a:prstGeom>
            <a:noFill/>
            <a:ln>
              <a:noFill/>
            </a:ln>
          </p:spPr>
        </p:pic>
        <p:sp>
          <p:nvSpPr>
            <p:cNvPr id="4" name="Google Shape;210;p32">
              <a:extLst>
                <a:ext uri="{FF2B5EF4-FFF2-40B4-BE49-F238E27FC236}">
                  <a16:creationId xmlns:a16="http://schemas.microsoft.com/office/drawing/2014/main" id="{67F9DE66-E7B1-48D1-8DAE-8BB17FBDE545}"/>
                </a:ext>
              </a:extLst>
            </p:cNvPr>
            <p:cNvSpPr txBox="1">
              <a:spLocks/>
            </p:cNvSpPr>
            <p:nvPr/>
          </p:nvSpPr>
          <p:spPr>
            <a:xfrm>
              <a:off x="1722974" y="517578"/>
              <a:ext cx="577773" cy="3890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800">
                  <a:solidFill>
                    <a:srgbClr val="595959"/>
                  </a:solidFill>
                  <a:latin typeface="Concert One" pitchFamily="2" charset="0"/>
                </a:rPr>
                <a:t>03</a:t>
              </a:r>
              <a:endParaRPr lang="en" sz="2800" dirty="0">
                <a:solidFill>
                  <a:srgbClr val="595959"/>
                </a:solidFill>
                <a:latin typeface="Concert One" pitchFamily="2" charset="0"/>
              </a:endParaRPr>
            </a:p>
          </p:txBody>
        </p:sp>
        <p:sp>
          <p:nvSpPr>
            <p:cNvPr id="5" name="Google Shape;417;p43">
              <a:extLst>
                <a:ext uri="{FF2B5EF4-FFF2-40B4-BE49-F238E27FC236}">
                  <a16:creationId xmlns:a16="http://schemas.microsoft.com/office/drawing/2014/main" id="{52E10A5A-96CF-4BEF-B8CA-3C7C8601AD9F}"/>
                </a:ext>
              </a:extLst>
            </p:cNvPr>
            <p:cNvSpPr txBox="1">
              <a:spLocks/>
            </p:cNvSpPr>
            <p:nvPr/>
          </p:nvSpPr>
          <p:spPr>
            <a:xfrm>
              <a:off x="2528632" y="492307"/>
              <a:ext cx="6467883" cy="38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2"/>
                </a:buClr>
                <a:buSzPts val="1800"/>
                <a:buFont typeface="Roboto Mono Medium"/>
                <a:buChar char="●"/>
                <a:defRPr sz="1800" b="0" i="0" u="none" strike="noStrike" cap="none">
                  <a:solidFill>
                    <a:schemeClr val="accent2"/>
                  </a:solidFill>
                  <a:latin typeface="Roboto Mono Medium"/>
                  <a:ea typeface="Roboto Mono Medium"/>
                  <a:cs typeface="Roboto Mono Medium"/>
                  <a:sym typeface="Roboto Mono Medium"/>
                </a:defRPr>
              </a:lvl1pPr>
              <a:lvl2pPr marL="914400" marR="0" lvl="1"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2pPr>
              <a:lvl3pPr marL="1371600" marR="0" lvl="2"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3pPr>
              <a:lvl4pPr marL="1828800" marR="0" lvl="3"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4pPr>
              <a:lvl5pPr marL="2286000" marR="0" lvl="4"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5pPr>
              <a:lvl6pPr marL="2743200" marR="0" lvl="5"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6pPr>
              <a:lvl7pPr marL="3200400" marR="0" lvl="6"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7pPr>
              <a:lvl8pPr marL="3657600" marR="0" lvl="7"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8pPr>
              <a:lvl9pPr marL="4114800" marR="0" lvl="8" indent="-317500" algn="l" rtl="0">
                <a:lnSpc>
                  <a:spcPct val="100000"/>
                </a:lnSpc>
                <a:spcBef>
                  <a:spcPts val="1600"/>
                </a:spcBef>
                <a:spcAft>
                  <a:spcPts val="160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9pPr>
            </a:lstStyle>
            <a:p>
              <a:pPr marL="0" indent="0">
                <a:spcAft>
                  <a:spcPts val="1600"/>
                </a:spcAft>
                <a:buFont typeface="Roboto Mono Medium"/>
                <a:buNone/>
              </a:pPr>
              <a:r>
                <a:rPr lang="en-US" b="1" dirty="0" err="1">
                  <a:solidFill>
                    <a:schemeClr val="dk2"/>
                  </a:solidFill>
                </a:rPr>
                <a:t>Vẽ</a:t>
              </a:r>
              <a:r>
                <a:rPr lang="en-US" b="1" dirty="0">
                  <a:solidFill>
                    <a:schemeClr val="dk2"/>
                  </a:solidFill>
                </a:rPr>
                <a:t> </a:t>
              </a:r>
              <a:r>
                <a:rPr lang="en-US" b="1" dirty="0" err="1">
                  <a:solidFill>
                    <a:schemeClr val="dk2"/>
                  </a:solidFill>
                </a:rPr>
                <a:t>Mô</a:t>
              </a:r>
              <a:r>
                <a:rPr lang="en-US" b="1" dirty="0">
                  <a:solidFill>
                    <a:schemeClr val="dk2"/>
                  </a:solidFill>
                </a:rPr>
                <a:t> </a:t>
              </a:r>
              <a:r>
                <a:rPr lang="en-US" b="1" dirty="0" err="1">
                  <a:solidFill>
                    <a:schemeClr val="dk2"/>
                  </a:solidFill>
                </a:rPr>
                <a:t>Hình</a:t>
              </a:r>
              <a:r>
                <a:rPr lang="en-US" b="1" dirty="0">
                  <a:solidFill>
                    <a:schemeClr val="dk2"/>
                  </a:solidFill>
                </a:rPr>
                <a:t> BPM(Business Process Model)</a:t>
              </a:r>
              <a:endParaRPr lang="vi-VN" sz="1400" dirty="0">
                <a:solidFill>
                  <a:schemeClr val="dk2"/>
                </a:solidFill>
              </a:endParaRPr>
            </a:p>
          </p:txBody>
        </p:sp>
      </p:grpSp>
      <p:sp>
        <p:nvSpPr>
          <p:cNvPr id="11" name="Google Shape;201;p31"/>
          <p:cNvSpPr txBox="1">
            <a:spLocks/>
          </p:cNvSpPr>
          <p:nvPr/>
        </p:nvSpPr>
        <p:spPr>
          <a:xfrm>
            <a:off x="7291486" y="4876800"/>
            <a:ext cx="1408643" cy="266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latin typeface="Times New Roman" panose="02020603050405020304" pitchFamily="18" charset="0"/>
                <a:cs typeface="Times New Roman" panose="02020603050405020304" pitchFamily="18" charset="0"/>
              </a:rPr>
              <a:t>9</a:t>
            </a:r>
            <a:endParaRPr lang="en-US"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5568336B-3047-4333-9C91-1AF7DE550EF2}"/>
              </a:ext>
            </a:extLst>
          </p:cNvPr>
          <p:cNvPicPr>
            <a:picLocks noChangeAspect="1"/>
          </p:cNvPicPr>
          <p:nvPr/>
        </p:nvPicPr>
        <p:blipFill>
          <a:blip r:embed="rId3"/>
          <a:stretch>
            <a:fillRect/>
          </a:stretch>
        </p:blipFill>
        <p:spPr>
          <a:xfrm>
            <a:off x="1740071" y="834113"/>
            <a:ext cx="6105770" cy="3905976"/>
          </a:xfrm>
          <a:prstGeom prst="rect">
            <a:avLst/>
          </a:prstGeom>
        </p:spPr>
      </p:pic>
    </p:spTree>
    <p:extLst>
      <p:ext uri="{BB962C8B-B14F-4D97-AF65-F5344CB8AC3E}">
        <p14:creationId xmlns:p14="http://schemas.microsoft.com/office/powerpoint/2010/main" val="2190503719"/>
      </p:ext>
    </p:extLst>
  </p:cSld>
  <p:clrMapOvr>
    <a:masterClrMapping/>
  </p:clrMapOvr>
  <p:transition>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378217" y="329390"/>
            <a:ext cx="7618298" cy="765376"/>
            <a:chOff x="1378217" y="329390"/>
            <a:chExt cx="7618298" cy="765376"/>
          </a:xfrm>
        </p:grpSpPr>
        <p:pic>
          <p:nvPicPr>
            <p:cNvPr id="3" name="Google Shape;211;p32">
              <a:extLst>
                <a:ext uri="{FF2B5EF4-FFF2-40B4-BE49-F238E27FC236}">
                  <a16:creationId xmlns:a16="http://schemas.microsoft.com/office/drawing/2014/main" id="{21A898C2-9A1D-473F-8F0F-CEA99779B630}"/>
                </a:ext>
              </a:extLst>
            </p:cNvPr>
            <p:cNvPicPr preferRelativeResize="0"/>
            <p:nvPr/>
          </p:nvPicPr>
          <p:blipFill>
            <a:blip r:embed="rId2">
              <a:alphaModFix amt="86000"/>
            </a:blip>
            <a:stretch>
              <a:fillRect/>
            </a:stretch>
          </p:blipFill>
          <p:spPr>
            <a:xfrm rot="928911">
              <a:off x="1378217" y="329390"/>
              <a:ext cx="1217843" cy="765376"/>
            </a:xfrm>
            <a:prstGeom prst="rect">
              <a:avLst/>
            </a:prstGeom>
            <a:noFill/>
            <a:ln>
              <a:noFill/>
            </a:ln>
          </p:spPr>
        </p:pic>
        <p:sp>
          <p:nvSpPr>
            <p:cNvPr id="4" name="Google Shape;210;p32">
              <a:extLst>
                <a:ext uri="{FF2B5EF4-FFF2-40B4-BE49-F238E27FC236}">
                  <a16:creationId xmlns:a16="http://schemas.microsoft.com/office/drawing/2014/main" id="{67F9DE66-E7B1-48D1-8DAE-8BB17FBDE545}"/>
                </a:ext>
              </a:extLst>
            </p:cNvPr>
            <p:cNvSpPr txBox="1">
              <a:spLocks/>
            </p:cNvSpPr>
            <p:nvPr/>
          </p:nvSpPr>
          <p:spPr>
            <a:xfrm>
              <a:off x="1722974" y="517578"/>
              <a:ext cx="577773" cy="3890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800">
                  <a:solidFill>
                    <a:srgbClr val="595959"/>
                  </a:solidFill>
                  <a:latin typeface="Concert One" pitchFamily="2" charset="0"/>
                </a:rPr>
                <a:t>03</a:t>
              </a:r>
              <a:endParaRPr lang="en" sz="2800" dirty="0">
                <a:solidFill>
                  <a:srgbClr val="595959"/>
                </a:solidFill>
                <a:latin typeface="Concert One" pitchFamily="2" charset="0"/>
              </a:endParaRPr>
            </a:p>
          </p:txBody>
        </p:sp>
        <p:sp>
          <p:nvSpPr>
            <p:cNvPr id="5" name="Google Shape;417;p43">
              <a:extLst>
                <a:ext uri="{FF2B5EF4-FFF2-40B4-BE49-F238E27FC236}">
                  <a16:creationId xmlns:a16="http://schemas.microsoft.com/office/drawing/2014/main" id="{52E10A5A-96CF-4BEF-B8CA-3C7C8601AD9F}"/>
                </a:ext>
              </a:extLst>
            </p:cNvPr>
            <p:cNvSpPr txBox="1">
              <a:spLocks/>
            </p:cNvSpPr>
            <p:nvPr/>
          </p:nvSpPr>
          <p:spPr>
            <a:xfrm>
              <a:off x="2528632" y="492307"/>
              <a:ext cx="6467883" cy="38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2"/>
                </a:buClr>
                <a:buSzPts val="1800"/>
                <a:buFont typeface="Roboto Mono Medium"/>
                <a:buChar char="●"/>
                <a:defRPr sz="1800" b="0" i="0" u="none" strike="noStrike" cap="none">
                  <a:solidFill>
                    <a:schemeClr val="accent2"/>
                  </a:solidFill>
                  <a:latin typeface="Roboto Mono Medium"/>
                  <a:ea typeface="Roboto Mono Medium"/>
                  <a:cs typeface="Roboto Mono Medium"/>
                  <a:sym typeface="Roboto Mono Medium"/>
                </a:defRPr>
              </a:lvl1pPr>
              <a:lvl2pPr marL="914400" marR="0" lvl="1"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2pPr>
              <a:lvl3pPr marL="1371600" marR="0" lvl="2"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3pPr>
              <a:lvl4pPr marL="1828800" marR="0" lvl="3"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4pPr>
              <a:lvl5pPr marL="2286000" marR="0" lvl="4"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5pPr>
              <a:lvl6pPr marL="2743200" marR="0" lvl="5"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6pPr>
              <a:lvl7pPr marL="3200400" marR="0" lvl="6"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7pPr>
              <a:lvl8pPr marL="3657600" marR="0" lvl="7"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8pPr>
              <a:lvl9pPr marL="4114800" marR="0" lvl="8" indent="-317500" algn="l" rtl="0">
                <a:lnSpc>
                  <a:spcPct val="100000"/>
                </a:lnSpc>
                <a:spcBef>
                  <a:spcPts val="1600"/>
                </a:spcBef>
                <a:spcAft>
                  <a:spcPts val="160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9pPr>
            </a:lstStyle>
            <a:p>
              <a:pPr marL="0" indent="0">
                <a:spcAft>
                  <a:spcPts val="1600"/>
                </a:spcAft>
                <a:buFont typeface="Roboto Mono Medium"/>
                <a:buNone/>
              </a:pPr>
              <a:r>
                <a:rPr lang="en-US" b="1" dirty="0" err="1">
                  <a:solidFill>
                    <a:schemeClr val="dk2"/>
                  </a:solidFill>
                </a:rPr>
                <a:t>Vẽ</a:t>
              </a:r>
              <a:r>
                <a:rPr lang="en-US" b="1" dirty="0">
                  <a:solidFill>
                    <a:schemeClr val="dk2"/>
                  </a:solidFill>
                </a:rPr>
                <a:t> </a:t>
              </a:r>
              <a:r>
                <a:rPr lang="en-US" b="1" dirty="0" err="1">
                  <a:solidFill>
                    <a:schemeClr val="dk2"/>
                  </a:solidFill>
                </a:rPr>
                <a:t>Mô</a:t>
              </a:r>
              <a:r>
                <a:rPr lang="en-US" b="1" dirty="0">
                  <a:solidFill>
                    <a:schemeClr val="dk2"/>
                  </a:solidFill>
                </a:rPr>
                <a:t> </a:t>
              </a:r>
              <a:r>
                <a:rPr lang="en-US" b="1" dirty="0" err="1">
                  <a:solidFill>
                    <a:schemeClr val="dk2"/>
                  </a:solidFill>
                </a:rPr>
                <a:t>Hình</a:t>
              </a:r>
              <a:r>
                <a:rPr lang="en-US" b="1" dirty="0">
                  <a:solidFill>
                    <a:schemeClr val="dk2"/>
                  </a:solidFill>
                </a:rPr>
                <a:t> BPM (Business Process Model)</a:t>
              </a:r>
              <a:endParaRPr lang="vi-VN" sz="1400" dirty="0">
                <a:solidFill>
                  <a:schemeClr val="dk2"/>
                </a:solidFill>
              </a:endParaRPr>
            </a:p>
          </p:txBody>
        </p:sp>
      </p:gr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2974" y="1020832"/>
            <a:ext cx="6064447" cy="3983787"/>
          </a:xfrm>
          <a:prstGeom prst="rect">
            <a:avLst/>
          </a:prstGeom>
        </p:spPr>
      </p:pic>
      <p:sp>
        <p:nvSpPr>
          <p:cNvPr id="9" name="Google Shape;201;p31"/>
          <p:cNvSpPr txBox="1">
            <a:spLocks/>
          </p:cNvSpPr>
          <p:nvPr/>
        </p:nvSpPr>
        <p:spPr>
          <a:xfrm>
            <a:off x="7587872" y="4852173"/>
            <a:ext cx="1408643" cy="266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latin typeface="Times New Roman" panose="02020603050405020304" pitchFamily="18" charset="0"/>
                <a:cs typeface="Times New Roman" panose="02020603050405020304" pitchFamily="18" charset="0"/>
              </a:rPr>
              <a:t>10</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8121936"/>
      </p:ext>
    </p:extLst>
  </p:cSld>
  <p:clrMapOvr>
    <a:masterClrMapping/>
  </p:clrMapOvr>
  <p:transition>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378217" y="329390"/>
            <a:ext cx="7618298" cy="765376"/>
            <a:chOff x="1378217" y="329390"/>
            <a:chExt cx="7618298" cy="765376"/>
          </a:xfrm>
        </p:grpSpPr>
        <p:pic>
          <p:nvPicPr>
            <p:cNvPr id="3" name="Google Shape;211;p32">
              <a:extLst>
                <a:ext uri="{FF2B5EF4-FFF2-40B4-BE49-F238E27FC236}">
                  <a16:creationId xmlns:a16="http://schemas.microsoft.com/office/drawing/2014/main" id="{21A898C2-9A1D-473F-8F0F-CEA99779B630}"/>
                </a:ext>
              </a:extLst>
            </p:cNvPr>
            <p:cNvPicPr preferRelativeResize="0"/>
            <p:nvPr/>
          </p:nvPicPr>
          <p:blipFill>
            <a:blip r:embed="rId2">
              <a:alphaModFix amt="86000"/>
            </a:blip>
            <a:stretch>
              <a:fillRect/>
            </a:stretch>
          </p:blipFill>
          <p:spPr>
            <a:xfrm rot="928911">
              <a:off x="1378217" y="329390"/>
              <a:ext cx="1217843" cy="765376"/>
            </a:xfrm>
            <a:prstGeom prst="rect">
              <a:avLst/>
            </a:prstGeom>
            <a:noFill/>
            <a:ln>
              <a:noFill/>
            </a:ln>
          </p:spPr>
        </p:pic>
        <p:sp>
          <p:nvSpPr>
            <p:cNvPr id="4" name="Google Shape;210;p32">
              <a:extLst>
                <a:ext uri="{FF2B5EF4-FFF2-40B4-BE49-F238E27FC236}">
                  <a16:creationId xmlns:a16="http://schemas.microsoft.com/office/drawing/2014/main" id="{67F9DE66-E7B1-48D1-8DAE-8BB17FBDE545}"/>
                </a:ext>
              </a:extLst>
            </p:cNvPr>
            <p:cNvSpPr txBox="1">
              <a:spLocks/>
            </p:cNvSpPr>
            <p:nvPr/>
          </p:nvSpPr>
          <p:spPr>
            <a:xfrm>
              <a:off x="1722974" y="517578"/>
              <a:ext cx="577773" cy="3890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800">
                  <a:solidFill>
                    <a:srgbClr val="595959"/>
                  </a:solidFill>
                  <a:latin typeface="Concert One" pitchFamily="2" charset="0"/>
                </a:rPr>
                <a:t>04</a:t>
              </a:r>
              <a:endParaRPr lang="en" sz="2800" dirty="0">
                <a:solidFill>
                  <a:srgbClr val="595959"/>
                </a:solidFill>
                <a:latin typeface="Concert One" pitchFamily="2" charset="0"/>
              </a:endParaRPr>
            </a:p>
          </p:txBody>
        </p:sp>
        <p:sp>
          <p:nvSpPr>
            <p:cNvPr id="5" name="Google Shape;417;p43">
              <a:extLst>
                <a:ext uri="{FF2B5EF4-FFF2-40B4-BE49-F238E27FC236}">
                  <a16:creationId xmlns:a16="http://schemas.microsoft.com/office/drawing/2014/main" id="{52E10A5A-96CF-4BEF-B8CA-3C7C8601AD9F}"/>
                </a:ext>
              </a:extLst>
            </p:cNvPr>
            <p:cNvSpPr txBox="1">
              <a:spLocks/>
            </p:cNvSpPr>
            <p:nvPr/>
          </p:nvSpPr>
          <p:spPr>
            <a:xfrm>
              <a:off x="2528632" y="492307"/>
              <a:ext cx="6467883" cy="38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2"/>
                </a:buClr>
                <a:buSzPts val="1800"/>
                <a:buFont typeface="Roboto Mono Medium"/>
                <a:buChar char="●"/>
                <a:defRPr sz="1800" b="0" i="0" u="none" strike="noStrike" cap="none">
                  <a:solidFill>
                    <a:schemeClr val="accent2"/>
                  </a:solidFill>
                  <a:latin typeface="Roboto Mono Medium"/>
                  <a:ea typeface="Roboto Mono Medium"/>
                  <a:cs typeface="Roboto Mono Medium"/>
                  <a:sym typeface="Roboto Mono Medium"/>
                </a:defRPr>
              </a:lvl1pPr>
              <a:lvl2pPr marL="914400" marR="0" lvl="1"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2pPr>
              <a:lvl3pPr marL="1371600" marR="0" lvl="2"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3pPr>
              <a:lvl4pPr marL="1828800" marR="0" lvl="3"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4pPr>
              <a:lvl5pPr marL="2286000" marR="0" lvl="4"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5pPr>
              <a:lvl6pPr marL="2743200" marR="0" lvl="5"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6pPr>
              <a:lvl7pPr marL="3200400" marR="0" lvl="6"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7pPr>
              <a:lvl8pPr marL="3657600" marR="0" lvl="7"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8pPr>
              <a:lvl9pPr marL="4114800" marR="0" lvl="8" indent="-317500" algn="l" rtl="0">
                <a:lnSpc>
                  <a:spcPct val="100000"/>
                </a:lnSpc>
                <a:spcBef>
                  <a:spcPts val="1600"/>
                </a:spcBef>
                <a:spcAft>
                  <a:spcPts val="160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9pPr>
            </a:lstStyle>
            <a:p>
              <a:pPr marL="0" indent="0">
                <a:spcAft>
                  <a:spcPts val="1600"/>
                </a:spcAft>
                <a:buFont typeface="Roboto Mono Medium"/>
                <a:buNone/>
              </a:pPr>
              <a:r>
                <a:rPr lang="en-US" b="1" dirty="0" err="1">
                  <a:solidFill>
                    <a:schemeClr val="dk2"/>
                  </a:solidFill>
                </a:rPr>
                <a:t>Mô</a:t>
              </a:r>
              <a:r>
                <a:rPr lang="en-US" b="1" dirty="0">
                  <a:solidFill>
                    <a:schemeClr val="dk2"/>
                  </a:solidFill>
                </a:rPr>
                <a:t> </a:t>
              </a:r>
              <a:r>
                <a:rPr lang="en-US" b="1" dirty="0" err="1">
                  <a:solidFill>
                    <a:schemeClr val="dk2"/>
                  </a:solidFill>
                </a:rPr>
                <a:t>Hình</a:t>
              </a:r>
              <a:r>
                <a:rPr lang="en-US" b="1" dirty="0">
                  <a:solidFill>
                    <a:schemeClr val="dk2"/>
                  </a:solidFill>
                </a:rPr>
                <a:t> </a:t>
              </a:r>
              <a:r>
                <a:rPr lang="en-US" b="1" dirty="0" err="1">
                  <a:solidFill>
                    <a:schemeClr val="dk2"/>
                  </a:solidFill>
                </a:rPr>
                <a:t>Dữ</a:t>
              </a:r>
              <a:r>
                <a:rPr lang="en-US" b="1" dirty="0">
                  <a:solidFill>
                    <a:schemeClr val="dk2"/>
                  </a:solidFill>
                </a:rPr>
                <a:t> </a:t>
              </a:r>
              <a:r>
                <a:rPr lang="en-US" b="1" dirty="0" err="1">
                  <a:solidFill>
                    <a:schemeClr val="dk2"/>
                  </a:solidFill>
                </a:rPr>
                <a:t>Liệu</a:t>
              </a:r>
              <a:r>
                <a:rPr lang="en-US" b="1" dirty="0">
                  <a:solidFill>
                    <a:schemeClr val="dk2"/>
                  </a:solidFill>
                </a:rPr>
                <a:t> CDM(Conceptual Data Model)</a:t>
              </a:r>
              <a:endParaRPr lang="vi-VN" sz="1400" dirty="0">
                <a:solidFill>
                  <a:schemeClr val="dk2"/>
                </a:solidFill>
              </a:endParaRPr>
            </a:p>
          </p:txBody>
        </p:sp>
      </p:grpSp>
      <p:sp>
        <p:nvSpPr>
          <p:cNvPr id="8" name="Google Shape;201;p31"/>
          <p:cNvSpPr txBox="1">
            <a:spLocks/>
          </p:cNvSpPr>
          <p:nvPr/>
        </p:nvSpPr>
        <p:spPr>
          <a:xfrm>
            <a:off x="7291486" y="4876800"/>
            <a:ext cx="1408643" cy="266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latin typeface="Times New Roman" panose="02020603050405020304" pitchFamily="18" charset="0"/>
                <a:cs typeface="Times New Roman" panose="02020603050405020304" pitchFamily="18" charset="0"/>
              </a:rPr>
              <a:t>11</a:t>
            </a:r>
            <a:endParaRPr lang="en-US" dirty="0">
              <a:latin typeface="Times New Roman" panose="02020603050405020304" pitchFamily="18" charset="0"/>
              <a:cs typeface="Times New Roman" panose="02020603050405020304" pitchFamily="18" charset="0"/>
            </a:endParaRPr>
          </a:p>
        </p:txBody>
      </p:sp>
      <p:pic>
        <p:nvPicPr>
          <p:cNvPr id="10" name="Picture 9"/>
          <p:cNvPicPr/>
          <p:nvPr/>
        </p:nvPicPr>
        <p:blipFill>
          <a:blip r:embed="rId3"/>
          <a:stretch>
            <a:fillRect/>
          </a:stretch>
        </p:blipFill>
        <p:spPr>
          <a:xfrm>
            <a:off x="766916" y="1218151"/>
            <a:ext cx="7825058" cy="3429448"/>
          </a:xfrm>
          <a:prstGeom prst="rect">
            <a:avLst/>
          </a:prstGeom>
        </p:spPr>
      </p:pic>
    </p:spTree>
    <p:extLst>
      <p:ext uri="{BB962C8B-B14F-4D97-AF65-F5344CB8AC3E}">
        <p14:creationId xmlns:p14="http://schemas.microsoft.com/office/powerpoint/2010/main" val="2749058"/>
      </p:ext>
    </p:extLst>
  </p:cSld>
  <p:clrMapOvr>
    <a:masterClrMapping/>
  </p:clrMapOvr>
  <p:transition>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378217" y="329390"/>
            <a:ext cx="7618298" cy="765376"/>
            <a:chOff x="1378217" y="329390"/>
            <a:chExt cx="7618298" cy="765376"/>
          </a:xfrm>
        </p:grpSpPr>
        <p:pic>
          <p:nvPicPr>
            <p:cNvPr id="3" name="Google Shape;211;p32">
              <a:extLst>
                <a:ext uri="{FF2B5EF4-FFF2-40B4-BE49-F238E27FC236}">
                  <a16:creationId xmlns:a16="http://schemas.microsoft.com/office/drawing/2014/main" id="{21A898C2-9A1D-473F-8F0F-CEA99779B630}"/>
                </a:ext>
              </a:extLst>
            </p:cNvPr>
            <p:cNvPicPr preferRelativeResize="0"/>
            <p:nvPr/>
          </p:nvPicPr>
          <p:blipFill>
            <a:blip r:embed="rId2">
              <a:alphaModFix amt="86000"/>
            </a:blip>
            <a:stretch>
              <a:fillRect/>
            </a:stretch>
          </p:blipFill>
          <p:spPr>
            <a:xfrm rot="928911">
              <a:off x="1378217" y="329390"/>
              <a:ext cx="1217843" cy="765376"/>
            </a:xfrm>
            <a:prstGeom prst="rect">
              <a:avLst/>
            </a:prstGeom>
            <a:noFill/>
            <a:ln>
              <a:noFill/>
            </a:ln>
          </p:spPr>
        </p:pic>
        <p:sp>
          <p:nvSpPr>
            <p:cNvPr id="4" name="Google Shape;210;p32">
              <a:extLst>
                <a:ext uri="{FF2B5EF4-FFF2-40B4-BE49-F238E27FC236}">
                  <a16:creationId xmlns:a16="http://schemas.microsoft.com/office/drawing/2014/main" id="{67F9DE66-E7B1-48D1-8DAE-8BB17FBDE545}"/>
                </a:ext>
              </a:extLst>
            </p:cNvPr>
            <p:cNvSpPr txBox="1">
              <a:spLocks/>
            </p:cNvSpPr>
            <p:nvPr/>
          </p:nvSpPr>
          <p:spPr>
            <a:xfrm>
              <a:off x="1722974" y="517578"/>
              <a:ext cx="577773" cy="3890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800">
                  <a:solidFill>
                    <a:srgbClr val="595959"/>
                  </a:solidFill>
                  <a:latin typeface="Concert One" pitchFamily="2" charset="0"/>
                </a:rPr>
                <a:t>05</a:t>
              </a:r>
              <a:endParaRPr lang="en" sz="2800" dirty="0">
                <a:solidFill>
                  <a:srgbClr val="595959"/>
                </a:solidFill>
                <a:latin typeface="Concert One" pitchFamily="2" charset="0"/>
              </a:endParaRPr>
            </a:p>
          </p:txBody>
        </p:sp>
        <p:sp>
          <p:nvSpPr>
            <p:cNvPr id="5" name="Google Shape;417;p43">
              <a:extLst>
                <a:ext uri="{FF2B5EF4-FFF2-40B4-BE49-F238E27FC236}">
                  <a16:creationId xmlns:a16="http://schemas.microsoft.com/office/drawing/2014/main" id="{52E10A5A-96CF-4BEF-B8CA-3C7C8601AD9F}"/>
                </a:ext>
              </a:extLst>
            </p:cNvPr>
            <p:cNvSpPr txBox="1">
              <a:spLocks/>
            </p:cNvSpPr>
            <p:nvPr/>
          </p:nvSpPr>
          <p:spPr>
            <a:xfrm>
              <a:off x="2528632" y="492307"/>
              <a:ext cx="6467883" cy="38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2"/>
                </a:buClr>
                <a:buSzPts val="1800"/>
                <a:buFont typeface="Roboto Mono Medium"/>
                <a:buChar char="●"/>
                <a:defRPr sz="1800" b="0" i="0" u="none" strike="noStrike" cap="none">
                  <a:solidFill>
                    <a:schemeClr val="accent2"/>
                  </a:solidFill>
                  <a:latin typeface="Roboto Mono Medium"/>
                  <a:ea typeface="Roboto Mono Medium"/>
                  <a:cs typeface="Roboto Mono Medium"/>
                  <a:sym typeface="Roboto Mono Medium"/>
                </a:defRPr>
              </a:lvl1pPr>
              <a:lvl2pPr marL="914400" marR="0" lvl="1"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2pPr>
              <a:lvl3pPr marL="1371600" marR="0" lvl="2"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3pPr>
              <a:lvl4pPr marL="1828800" marR="0" lvl="3"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4pPr>
              <a:lvl5pPr marL="2286000" marR="0" lvl="4"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5pPr>
              <a:lvl6pPr marL="2743200" marR="0" lvl="5"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6pPr>
              <a:lvl7pPr marL="3200400" marR="0" lvl="6"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7pPr>
              <a:lvl8pPr marL="3657600" marR="0" lvl="7"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8pPr>
              <a:lvl9pPr marL="4114800" marR="0" lvl="8" indent="-317500" algn="l" rtl="0">
                <a:lnSpc>
                  <a:spcPct val="100000"/>
                </a:lnSpc>
                <a:spcBef>
                  <a:spcPts val="1600"/>
                </a:spcBef>
                <a:spcAft>
                  <a:spcPts val="160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9pPr>
            </a:lstStyle>
            <a:p>
              <a:pPr marL="0" indent="0">
                <a:spcAft>
                  <a:spcPts val="1600"/>
                </a:spcAft>
                <a:buFont typeface="Roboto Mono Medium"/>
                <a:buNone/>
              </a:pPr>
              <a:r>
                <a:rPr lang="en-US" b="1" dirty="0" err="1">
                  <a:solidFill>
                    <a:schemeClr val="dk2"/>
                  </a:solidFill>
                </a:rPr>
                <a:t>Mô</a:t>
              </a:r>
              <a:r>
                <a:rPr lang="en-US" b="1" dirty="0">
                  <a:solidFill>
                    <a:schemeClr val="dk2"/>
                  </a:solidFill>
                </a:rPr>
                <a:t> </a:t>
              </a:r>
              <a:r>
                <a:rPr lang="en-US" b="1" dirty="0" err="1">
                  <a:solidFill>
                    <a:schemeClr val="dk2"/>
                  </a:solidFill>
                </a:rPr>
                <a:t>Hình</a:t>
              </a:r>
              <a:r>
                <a:rPr lang="en-US" b="1" dirty="0">
                  <a:solidFill>
                    <a:schemeClr val="dk2"/>
                  </a:solidFill>
                </a:rPr>
                <a:t> BFD(Business Function Diagram)</a:t>
              </a:r>
              <a:endParaRPr lang="vi-VN" sz="1400" dirty="0">
                <a:solidFill>
                  <a:schemeClr val="dk2"/>
                </a:solidFill>
              </a:endParaRPr>
            </a:p>
          </p:txBody>
        </p:sp>
      </p:grpSp>
      <p:sp>
        <p:nvSpPr>
          <p:cNvPr id="7" name="Google Shape;201;p31"/>
          <p:cNvSpPr txBox="1">
            <a:spLocks/>
          </p:cNvSpPr>
          <p:nvPr/>
        </p:nvSpPr>
        <p:spPr>
          <a:xfrm>
            <a:off x="7291486" y="4876800"/>
            <a:ext cx="1408643" cy="266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latin typeface="Times New Roman" panose="02020603050405020304" pitchFamily="18" charset="0"/>
                <a:cs typeface="Times New Roman" panose="02020603050405020304" pitchFamily="18" charset="0"/>
              </a:rPr>
              <a:t>12</a:t>
            </a:r>
            <a:endParaRPr lang="en-US"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stretch>
            <a:fillRect/>
          </a:stretch>
        </p:blipFill>
        <p:spPr>
          <a:xfrm>
            <a:off x="1157554" y="1064287"/>
            <a:ext cx="7182852" cy="3629532"/>
          </a:xfrm>
          <a:prstGeom prst="rect">
            <a:avLst/>
          </a:prstGeom>
        </p:spPr>
      </p:pic>
    </p:spTree>
    <p:extLst>
      <p:ext uri="{BB962C8B-B14F-4D97-AF65-F5344CB8AC3E}">
        <p14:creationId xmlns:p14="http://schemas.microsoft.com/office/powerpoint/2010/main" val="3246730250"/>
      </p:ext>
    </p:extLst>
  </p:cSld>
  <p:clrMapOvr>
    <a:masterClrMapping/>
  </p:clrMapOvr>
  <p:transition>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378217" y="329390"/>
            <a:ext cx="7618298" cy="765376"/>
            <a:chOff x="1378217" y="329390"/>
            <a:chExt cx="7618298" cy="765376"/>
          </a:xfrm>
        </p:grpSpPr>
        <p:pic>
          <p:nvPicPr>
            <p:cNvPr id="3" name="Google Shape;211;p32">
              <a:extLst>
                <a:ext uri="{FF2B5EF4-FFF2-40B4-BE49-F238E27FC236}">
                  <a16:creationId xmlns:a16="http://schemas.microsoft.com/office/drawing/2014/main" id="{21A898C2-9A1D-473F-8F0F-CEA99779B630}"/>
                </a:ext>
              </a:extLst>
            </p:cNvPr>
            <p:cNvPicPr preferRelativeResize="0"/>
            <p:nvPr/>
          </p:nvPicPr>
          <p:blipFill>
            <a:blip r:embed="rId2">
              <a:alphaModFix amt="86000"/>
            </a:blip>
            <a:stretch>
              <a:fillRect/>
            </a:stretch>
          </p:blipFill>
          <p:spPr>
            <a:xfrm rot="928911">
              <a:off x="1378217" y="329390"/>
              <a:ext cx="1217843" cy="765376"/>
            </a:xfrm>
            <a:prstGeom prst="rect">
              <a:avLst/>
            </a:prstGeom>
            <a:noFill/>
            <a:ln>
              <a:noFill/>
            </a:ln>
          </p:spPr>
        </p:pic>
        <p:sp>
          <p:nvSpPr>
            <p:cNvPr id="4" name="Google Shape;210;p32">
              <a:extLst>
                <a:ext uri="{FF2B5EF4-FFF2-40B4-BE49-F238E27FC236}">
                  <a16:creationId xmlns:a16="http://schemas.microsoft.com/office/drawing/2014/main" id="{67F9DE66-E7B1-48D1-8DAE-8BB17FBDE545}"/>
                </a:ext>
              </a:extLst>
            </p:cNvPr>
            <p:cNvSpPr txBox="1">
              <a:spLocks/>
            </p:cNvSpPr>
            <p:nvPr/>
          </p:nvSpPr>
          <p:spPr>
            <a:xfrm>
              <a:off x="1722974" y="517578"/>
              <a:ext cx="577773" cy="3890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800">
                  <a:solidFill>
                    <a:srgbClr val="595959"/>
                  </a:solidFill>
                  <a:latin typeface="Concert One" pitchFamily="2" charset="0"/>
                </a:rPr>
                <a:t>06</a:t>
              </a:r>
              <a:endParaRPr lang="en" sz="2800" dirty="0">
                <a:solidFill>
                  <a:srgbClr val="595959"/>
                </a:solidFill>
                <a:latin typeface="Concert One" pitchFamily="2" charset="0"/>
              </a:endParaRPr>
            </a:p>
          </p:txBody>
        </p:sp>
        <p:sp>
          <p:nvSpPr>
            <p:cNvPr id="5" name="Google Shape;417;p43">
              <a:extLst>
                <a:ext uri="{FF2B5EF4-FFF2-40B4-BE49-F238E27FC236}">
                  <a16:creationId xmlns:a16="http://schemas.microsoft.com/office/drawing/2014/main" id="{52E10A5A-96CF-4BEF-B8CA-3C7C8601AD9F}"/>
                </a:ext>
              </a:extLst>
            </p:cNvPr>
            <p:cNvSpPr txBox="1">
              <a:spLocks/>
            </p:cNvSpPr>
            <p:nvPr/>
          </p:nvSpPr>
          <p:spPr>
            <a:xfrm>
              <a:off x="2528632" y="492307"/>
              <a:ext cx="6467883" cy="38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2"/>
                </a:buClr>
                <a:buSzPts val="1800"/>
                <a:buFont typeface="Roboto Mono Medium"/>
                <a:buChar char="●"/>
                <a:defRPr sz="1800" b="0" i="0" u="none" strike="noStrike" cap="none">
                  <a:solidFill>
                    <a:schemeClr val="accent2"/>
                  </a:solidFill>
                  <a:latin typeface="Roboto Mono Medium"/>
                  <a:ea typeface="Roboto Mono Medium"/>
                  <a:cs typeface="Roboto Mono Medium"/>
                  <a:sym typeface="Roboto Mono Medium"/>
                </a:defRPr>
              </a:lvl1pPr>
              <a:lvl2pPr marL="914400" marR="0" lvl="1"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2pPr>
              <a:lvl3pPr marL="1371600" marR="0" lvl="2"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3pPr>
              <a:lvl4pPr marL="1828800" marR="0" lvl="3"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4pPr>
              <a:lvl5pPr marL="2286000" marR="0" lvl="4"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5pPr>
              <a:lvl6pPr marL="2743200" marR="0" lvl="5"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6pPr>
              <a:lvl7pPr marL="3200400" marR="0" lvl="6"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7pPr>
              <a:lvl8pPr marL="3657600" marR="0" lvl="7"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8pPr>
              <a:lvl9pPr marL="4114800" marR="0" lvl="8" indent="-317500" algn="l" rtl="0">
                <a:lnSpc>
                  <a:spcPct val="100000"/>
                </a:lnSpc>
                <a:spcBef>
                  <a:spcPts val="1600"/>
                </a:spcBef>
                <a:spcAft>
                  <a:spcPts val="160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9pPr>
            </a:lstStyle>
            <a:p>
              <a:pPr marL="0" indent="0">
                <a:spcAft>
                  <a:spcPts val="1600"/>
                </a:spcAft>
                <a:buFont typeface="Roboto Mono Medium"/>
                <a:buNone/>
              </a:pPr>
              <a:r>
                <a:rPr lang="en-US" b="1" dirty="0" err="1">
                  <a:solidFill>
                    <a:schemeClr val="dk2"/>
                  </a:solidFill>
                </a:rPr>
                <a:t>Mô</a:t>
              </a:r>
              <a:r>
                <a:rPr lang="en-US" b="1" dirty="0">
                  <a:solidFill>
                    <a:schemeClr val="dk2"/>
                  </a:solidFill>
                </a:rPr>
                <a:t> </a:t>
              </a:r>
              <a:r>
                <a:rPr lang="en-US" b="1" dirty="0" err="1">
                  <a:solidFill>
                    <a:schemeClr val="dk2"/>
                  </a:solidFill>
                </a:rPr>
                <a:t>Hình</a:t>
              </a:r>
              <a:r>
                <a:rPr lang="en-US" b="1" dirty="0">
                  <a:solidFill>
                    <a:schemeClr val="dk2"/>
                  </a:solidFill>
                </a:rPr>
                <a:t> </a:t>
              </a:r>
              <a:r>
                <a:rPr lang="en-US" b="1" dirty="0" err="1">
                  <a:solidFill>
                    <a:schemeClr val="dk2"/>
                  </a:solidFill>
                </a:rPr>
                <a:t>Luồng</a:t>
              </a:r>
              <a:r>
                <a:rPr lang="en-US" b="1" dirty="0">
                  <a:solidFill>
                    <a:schemeClr val="dk2"/>
                  </a:solidFill>
                </a:rPr>
                <a:t> </a:t>
              </a:r>
              <a:r>
                <a:rPr lang="en-US" b="1" dirty="0" err="1">
                  <a:solidFill>
                    <a:schemeClr val="dk2"/>
                  </a:solidFill>
                </a:rPr>
                <a:t>Dữ</a:t>
              </a:r>
              <a:r>
                <a:rPr lang="en-US" b="1" dirty="0">
                  <a:solidFill>
                    <a:schemeClr val="dk2"/>
                  </a:solidFill>
                </a:rPr>
                <a:t> </a:t>
              </a:r>
              <a:r>
                <a:rPr lang="en-US" b="1" dirty="0" err="1">
                  <a:solidFill>
                    <a:schemeClr val="dk2"/>
                  </a:solidFill>
                </a:rPr>
                <a:t>Liệu</a:t>
              </a:r>
              <a:r>
                <a:rPr lang="en-US" b="1" dirty="0">
                  <a:solidFill>
                    <a:schemeClr val="dk2"/>
                  </a:solidFill>
                </a:rPr>
                <a:t> DFD (Data Flow Diagram) </a:t>
              </a:r>
            </a:p>
            <a:p>
              <a:pPr marL="0" indent="0">
                <a:spcAft>
                  <a:spcPts val="1600"/>
                </a:spcAft>
                <a:buFont typeface="Roboto Mono Medium"/>
                <a:buNone/>
              </a:pPr>
              <a:endParaRPr lang="en-US" sz="1400" b="1" dirty="0">
                <a:solidFill>
                  <a:schemeClr val="dk2"/>
                </a:solidFill>
              </a:endParaRPr>
            </a:p>
            <a:p>
              <a:pPr marL="0" indent="0">
                <a:spcAft>
                  <a:spcPts val="1600"/>
                </a:spcAft>
                <a:buFont typeface="Roboto Mono Medium"/>
                <a:buNone/>
              </a:pPr>
              <a:endParaRPr lang="en-US" sz="1400" b="1" dirty="0">
                <a:solidFill>
                  <a:schemeClr val="dk2"/>
                </a:solidFill>
              </a:endParaRPr>
            </a:p>
            <a:p>
              <a:pPr marL="0" indent="0">
                <a:spcAft>
                  <a:spcPts val="1600"/>
                </a:spcAft>
                <a:buFont typeface="Roboto Mono Medium"/>
                <a:buNone/>
              </a:pPr>
              <a:endParaRPr lang="en-US" sz="1400" b="1" dirty="0">
                <a:solidFill>
                  <a:schemeClr val="dk2"/>
                </a:solidFill>
              </a:endParaRPr>
            </a:p>
            <a:p>
              <a:pPr marL="0" indent="0">
                <a:spcAft>
                  <a:spcPts val="1600"/>
                </a:spcAft>
                <a:buFont typeface="Roboto Mono Medium"/>
                <a:buNone/>
              </a:pPr>
              <a:endParaRPr lang="en-US" sz="1400" b="1" dirty="0">
                <a:solidFill>
                  <a:schemeClr val="dk2"/>
                </a:solidFill>
              </a:endParaRPr>
            </a:p>
            <a:p>
              <a:pPr marL="0" indent="0">
                <a:spcAft>
                  <a:spcPts val="1600"/>
                </a:spcAft>
                <a:buFont typeface="Roboto Mono Medium"/>
                <a:buNone/>
              </a:pPr>
              <a:endParaRPr lang="en-US" sz="1400" b="1" dirty="0">
                <a:solidFill>
                  <a:schemeClr val="dk2"/>
                </a:solidFill>
              </a:endParaRPr>
            </a:p>
            <a:p>
              <a:pPr marL="0" indent="0">
                <a:spcAft>
                  <a:spcPts val="1600"/>
                </a:spcAft>
                <a:buFont typeface="Roboto Mono Medium"/>
                <a:buNone/>
              </a:pPr>
              <a:endParaRPr lang="en-US" sz="1400" b="1" dirty="0">
                <a:solidFill>
                  <a:schemeClr val="dk2"/>
                </a:solidFill>
              </a:endParaRPr>
            </a:p>
            <a:p>
              <a:pPr marL="0" indent="0">
                <a:spcAft>
                  <a:spcPts val="1600"/>
                </a:spcAft>
                <a:buFont typeface="Roboto Mono Medium"/>
                <a:buNone/>
              </a:pPr>
              <a:endParaRPr lang="vi-VN" sz="1400" dirty="0">
                <a:solidFill>
                  <a:schemeClr val="dk2"/>
                </a:solidFill>
              </a:endParaRPr>
            </a:p>
          </p:txBody>
        </p:sp>
      </p:grpSp>
      <p:sp>
        <p:nvSpPr>
          <p:cNvPr id="7" name="Google Shape;201;p31"/>
          <p:cNvSpPr txBox="1">
            <a:spLocks/>
          </p:cNvSpPr>
          <p:nvPr/>
        </p:nvSpPr>
        <p:spPr>
          <a:xfrm>
            <a:off x="7291486" y="4876800"/>
            <a:ext cx="1408643" cy="266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latin typeface="Times New Roman" panose="02020603050405020304" pitchFamily="18" charset="0"/>
                <a:cs typeface="Times New Roman" panose="02020603050405020304" pitchFamily="18" charset="0"/>
              </a:rPr>
              <a:t>13</a:t>
            </a:r>
            <a:endParaRPr lang="en-US" dirty="0">
              <a:latin typeface="Times New Roman" panose="02020603050405020304" pitchFamily="18" charset="0"/>
              <a:cs typeface="Times New Roman" panose="02020603050405020304" pitchFamily="18" charset="0"/>
            </a:endParaRPr>
          </a:p>
        </p:txBody>
      </p:sp>
      <p:pic>
        <p:nvPicPr>
          <p:cNvPr id="9" name="Picture 8"/>
          <p:cNvPicPr/>
          <p:nvPr/>
        </p:nvPicPr>
        <p:blipFill>
          <a:blip r:embed="rId3"/>
          <a:stretch>
            <a:fillRect/>
          </a:stretch>
        </p:blipFill>
        <p:spPr>
          <a:xfrm>
            <a:off x="1445643" y="1033569"/>
            <a:ext cx="6153883" cy="3690968"/>
          </a:xfrm>
          <a:prstGeom prst="rect">
            <a:avLst/>
          </a:prstGeom>
        </p:spPr>
      </p:pic>
    </p:spTree>
    <p:extLst>
      <p:ext uri="{BB962C8B-B14F-4D97-AF65-F5344CB8AC3E}">
        <p14:creationId xmlns:p14="http://schemas.microsoft.com/office/powerpoint/2010/main" val="1968489976"/>
      </p:ext>
    </p:extLst>
  </p:cSld>
  <p:clrMapOvr>
    <a:masterClrMapping/>
  </p:clrMapOvr>
  <p:transition>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201;p31"/>
          <p:cNvSpPr txBox="1">
            <a:spLocks/>
          </p:cNvSpPr>
          <p:nvPr/>
        </p:nvSpPr>
        <p:spPr>
          <a:xfrm>
            <a:off x="7291486" y="4876800"/>
            <a:ext cx="1408643" cy="266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latin typeface="Times New Roman" panose="02020603050405020304" pitchFamily="18" charset="0"/>
                <a:cs typeface="Times New Roman" panose="02020603050405020304" pitchFamily="18" charset="0"/>
              </a:rPr>
              <a:t>14</a:t>
            </a:r>
            <a:endParaRPr lang="en-US" dirty="0">
              <a:latin typeface="Times New Roman" panose="02020603050405020304" pitchFamily="18" charset="0"/>
              <a:cs typeface="Times New Roman" panose="02020603050405020304" pitchFamily="18" charset="0"/>
            </a:endParaRPr>
          </a:p>
        </p:txBody>
      </p:sp>
      <p:grpSp>
        <p:nvGrpSpPr>
          <p:cNvPr id="13" name="Group 12"/>
          <p:cNvGrpSpPr/>
          <p:nvPr/>
        </p:nvGrpSpPr>
        <p:grpSpPr>
          <a:xfrm>
            <a:off x="1378217" y="329390"/>
            <a:ext cx="7618298" cy="765376"/>
            <a:chOff x="1378217" y="329390"/>
            <a:chExt cx="7618298" cy="765376"/>
          </a:xfrm>
        </p:grpSpPr>
        <p:pic>
          <p:nvPicPr>
            <p:cNvPr id="14" name="Google Shape;211;p32">
              <a:extLst>
                <a:ext uri="{FF2B5EF4-FFF2-40B4-BE49-F238E27FC236}">
                  <a16:creationId xmlns:a16="http://schemas.microsoft.com/office/drawing/2014/main" id="{21A898C2-9A1D-473F-8F0F-CEA99779B630}"/>
                </a:ext>
              </a:extLst>
            </p:cNvPr>
            <p:cNvPicPr preferRelativeResize="0"/>
            <p:nvPr/>
          </p:nvPicPr>
          <p:blipFill>
            <a:blip r:embed="rId2">
              <a:alphaModFix amt="86000"/>
            </a:blip>
            <a:stretch>
              <a:fillRect/>
            </a:stretch>
          </p:blipFill>
          <p:spPr>
            <a:xfrm rot="928911">
              <a:off x="1378217" y="329390"/>
              <a:ext cx="1217843" cy="765376"/>
            </a:xfrm>
            <a:prstGeom prst="rect">
              <a:avLst/>
            </a:prstGeom>
            <a:noFill/>
            <a:ln>
              <a:noFill/>
            </a:ln>
          </p:spPr>
        </p:pic>
        <p:sp>
          <p:nvSpPr>
            <p:cNvPr id="15" name="Google Shape;210;p32">
              <a:extLst>
                <a:ext uri="{FF2B5EF4-FFF2-40B4-BE49-F238E27FC236}">
                  <a16:creationId xmlns:a16="http://schemas.microsoft.com/office/drawing/2014/main" id="{67F9DE66-E7B1-48D1-8DAE-8BB17FBDE545}"/>
                </a:ext>
              </a:extLst>
            </p:cNvPr>
            <p:cNvSpPr txBox="1">
              <a:spLocks/>
            </p:cNvSpPr>
            <p:nvPr/>
          </p:nvSpPr>
          <p:spPr>
            <a:xfrm>
              <a:off x="1722974" y="517578"/>
              <a:ext cx="577773" cy="3890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800">
                  <a:solidFill>
                    <a:srgbClr val="595959"/>
                  </a:solidFill>
                  <a:latin typeface="Concert One" pitchFamily="2" charset="0"/>
                </a:rPr>
                <a:t>06</a:t>
              </a:r>
              <a:endParaRPr lang="en" sz="2800" dirty="0">
                <a:solidFill>
                  <a:srgbClr val="595959"/>
                </a:solidFill>
                <a:latin typeface="Concert One" pitchFamily="2" charset="0"/>
              </a:endParaRPr>
            </a:p>
          </p:txBody>
        </p:sp>
        <p:sp>
          <p:nvSpPr>
            <p:cNvPr id="16" name="Google Shape;417;p43">
              <a:extLst>
                <a:ext uri="{FF2B5EF4-FFF2-40B4-BE49-F238E27FC236}">
                  <a16:creationId xmlns:a16="http://schemas.microsoft.com/office/drawing/2014/main" id="{52E10A5A-96CF-4BEF-B8CA-3C7C8601AD9F}"/>
                </a:ext>
              </a:extLst>
            </p:cNvPr>
            <p:cNvSpPr txBox="1">
              <a:spLocks/>
            </p:cNvSpPr>
            <p:nvPr/>
          </p:nvSpPr>
          <p:spPr>
            <a:xfrm>
              <a:off x="2528632" y="492307"/>
              <a:ext cx="6467883" cy="38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2"/>
                </a:buClr>
                <a:buSzPts val="1800"/>
                <a:buFont typeface="Roboto Mono Medium"/>
                <a:buChar char="●"/>
                <a:defRPr sz="1800" b="0" i="0" u="none" strike="noStrike" cap="none">
                  <a:solidFill>
                    <a:schemeClr val="accent2"/>
                  </a:solidFill>
                  <a:latin typeface="Roboto Mono Medium"/>
                  <a:ea typeface="Roboto Mono Medium"/>
                  <a:cs typeface="Roboto Mono Medium"/>
                  <a:sym typeface="Roboto Mono Medium"/>
                </a:defRPr>
              </a:lvl1pPr>
              <a:lvl2pPr marL="914400" marR="0" lvl="1"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2pPr>
              <a:lvl3pPr marL="1371600" marR="0" lvl="2"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3pPr>
              <a:lvl4pPr marL="1828800" marR="0" lvl="3"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4pPr>
              <a:lvl5pPr marL="2286000" marR="0" lvl="4"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5pPr>
              <a:lvl6pPr marL="2743200" marR="0" lvl="5"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6pPr>
              <a:lvl7pPr marL="3200400" marR="0" lvl="6"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7pPr>
              <a:lvl8pPr marL="3657600" marR="0" lvl="7"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8pPr>
              <a:lvl9pPr marL="4114800" marR="0" lvl="8" indent="-317500" algn="l" rtl="0">
                <a:lnSpc>
                  <a:spcPct val="100000"/>
                </a:lnSpc>
                <a:spcBef>
                  <a:spcPts val="1600"/>
                </a:spcBef>
                <a:spcAft>
                  <a:spcPts val="160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9pPr>
            </a:lstStyle>
            <a:p>
              <a:pPr marL="0" indent="0">
                <a:spcAft>
                  <a:spcPts val="1600"/>
                </a:spcAft>
                <a:buFont typeface="Roboto Mono Medium"/>
                <a:buNone/>
              </a:pPr>
              <a:r>
                <a:rPr lang="en-US" b="1" dirty="0" err="1">
                  <a:solidFill>
                    <a:schemeClr val="dk2"/>
                  </a:solidFill>
                </a:rPr>
                <a:t>Mô</a:t>
              </a:r>
              <a:r>
                <a:rPr lang="en-US" b="1" dirty="0">
                  <a:solidFill>
                    <a:schemeClr val="dk2"/>
                  </a:solidFill>
                </a:rPr>
                <a:t> </a:t>
              </a:r>
              <a:r>
                <a:rPr lang="en-US" b="1" dirty="0" err="1">
                  <a:solidFill>
                    <a:schemeClr val="dk2"/>
                  </a:solidFill>
                </a:rPr>
                <a:t>Hình</a:t>
              </a:r>
              <a:r>
                <a:rPr lang="en-US" b="1" dirty="0">
                  <a:solidFill>
                    <a:schemeClr val="dk2"/>
                  </a:solidFill>
                </a:rPr>
                <a:t> </a:t>
              </a:r>
              <a:r>
                <a:rPr lang="en-US" b="1" dirty="0" err="1">
                  <a:solidFill>
                    <a:schemeClr val="dk2"/>
                  </a:solidFill>
                </a:rPr>
                <a:t>Luồng</a:t>
              </a:r>
              <a:r>
                <a:rPr lang="en-US" b="1" dirty="0">
                  <a:solidFill>
                    <a:schemeClr val="dk2"/>
                  </a:solidFill>
                </a:rPr>
                <a:t> </a:t>
              </a:r>
              <a:r>
                <a:rPr lang="en-US" b="1" dirty="0" err="1">
                  <a:solidFill>
                    <a:schemeClr val="dk2"/>
                  </a:solidFill>
                </a:rPr>
                <a:t>Dữ</a:t>
              </a:r>
              <a:r>
                <a:rPr lang="en-US" b="1" dirty="0">
                  <a:solidFill>
                    <a:schemeClr val="dk2"/>
                  </a:solidFill>
                </a:rPr>
                <a:t> </a:t>
              </a:r>
              <a:r>
                <a:rPr lang="en-US" b="1" dirty="0" err="1">
                  <a:solidFill>
                    <a:schemeClr val="dk2"/>
                  </a:solidFill>
                </a:rPr>
                <a:t>Liệu</a:t>
              </a:r>
              <a:r>
                <a:rPr lang="en-US" b="1" dirty="0">
                  <a:solidFill>
                    <a:schemeClr val="dk2"/>
                  </a:solidFill>
                </a:rPr>
                <a:t> DFD(Data Flow Diagram) </a:t>
              </a:r>
            </a:p>
            <a:p>
              <a:pPr marL="0" indent="0">
                <a:spcAft>
                  <a:spcPts val="1600"/>
                </a:spcAft>
                <a:buFont typeface="Roboto Mono Medium"/>
                <a:buNone/>
              </a:pPr>
              <a:endParaRPr lang="en-US" sz="1400" b="1" dirty="0">
                <a:solidFill>
                  <a:schemeClr val="dk2"/>
                </a:solidFill>
              </a:endParaRPr>
            </a:p>
            <a:p>
              <a:pPr marL="0" indent="0">
                <a:spcAft>
                  <a:spcPts val="1600"/>
                </a:spcAft>
                <a:buFont typeface="Roboto Mono Medium"/>
                <a:buNone/>
              </a:pPr>
              <a:endParaRPr lang="en-US" sz="1400" b="1" dirty="0">
                <a:solidFill>
                  <a:schemeClr val="dk2"/>
                </a:solidFill>
              </a:endParaRPr>
            </a:p>
            <a:p>
              <a:pPr marL="0" indent="0">
                <a:spcAft>
                  <a:spcPts val="1600"/>
                </a:spcAft>
                <a:buFont typeface="Roboto Mono Medium"/>
                <a:buNone/>
              </a:pPr>
              <a:endParaRPr lang="en-US" sz="1400" b="1" dirty="0">
                <a:solidFill>
                  <a:schemeClr val="dk2"/>
                </a:solidFill>
              </a:endParaRPr>
            </a:p>
            <a:p>
              <a:pPr marL="0" indent="0">
                <a:spcAft>
                  <a:spcPts val="1600"/>
                </a:spcAft>
                <a:buFont typeface="Roboto Mono Medium"/>
                <a:buNone/>
              </a:pPr>
              <a:endParaRPr lang="en-US" sz="1400" b="1" dirty="0">
                <a:solidFill>
                  <a:schemeClr val="dk2"/>
                </a:solidFill>
              </a:endParaRPr>
            </a:p>
            <a:p>
              <a:pPr marL="0" indent="0">
                <a:spcAft>
                  <a:spcPts val="1600"/>
                </a:spcAft>
                <a:buFont typeface="Roboto Mono Medium"/>
                <a:buNone/>
              </a:pPr>
              <a:endParaRPr lang="en-US" sz="1400" b="1" dirty="0">
                <a:solidFill>
                  <a:schemeClr val="dk2"/>
                </a:solidFill>
              </a:endParaRPr>
            </a:p>
            <a:p>
              <a:pPr marL="0" indent="0">
                <a:spcAft>
                  <a:spcPts val="1600"/>
                </a:spcAft>
                <a:buFont typeface="Roboto Mono Medium"/>
                <a:buNone/>
              </a:pPr>
              <a:endParaRPr lang="en-US" sz="1400" b="1" dirty="0">
                <a:solidFill>
                  <a:schemeClr val="dk2"/>
                </a:solidFill>
              </a:endParaRPr>
            </a:p>
            <a:p>
              <a:pPr marL="0" indent="0">
                <a:spcAft>
                  <a:spcPts val="1600"/>
                </a:spcAft>
                <a:buFont typeface="Roboto Mono Medium"/>
                <a:buNone/>
              </a:pPr>
              <a:endParaRPr lang="vi-VN" sz="1400" dirty="0">
                <a:solidFill>
                  <a:schemeClr val="dk2"/>
                </a:solidFill>
              </a:endParaRPr>
            </a:p>
          </p:txBody>
        </p:sp>
      </p:grpSp>
      <p:pic>
        <p:nvPicPr>
          <p:cNvPr id="9" name="Picture 8"/>
          <p:cNvPicPr/>
          <p:nvPr/>
        </p:nvPicPr>
        <p:blipFill>
          <a:blip r:embed="rId3"/>
          <a:stretch>
            <a:fillRect/>
          </a:stretch>
        </p:blipFill>
        <p:spPr>
          <a:xfrm>
            <a:off x="1209669" y="1088656"/>
            <a:ext cx="6675802" cy="3873907"/>
          </a:xfrm>
          <a:prstGeom prst="rect">
            <a:avLst/>
          </a:prstGeom>
        </p:spPr>
      </p:pic>
    </p:spTree>
    <p:extLst>
      <p:ext uri="{BB962C8B-B14F-4D97-AF65-F5344CB8AC3E}">
        <p14:creationId xmlns:p14="http://schemas.microsoft.com/office/powerpoint/2010/main" val="261602833"/>
      </p:ext>
    </p:extLst>
  </p:cSld>
  <p:clrMapOvr>
    <a:masterClrMapping/>
  </p:clrMapOvr>
  <p:transition>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201;p31"/>
          <p:cNvSpPr txBox="1">
            <a:spLocks/>
          </p:cNvSpPr>
          <p:nvPr/>
        </p:nvSpPr>
        <p:spPr>
          <a:xfrm>
            <a:off x="7291486" y="4876800"/>
            <a:ext cx="1408643" cy="266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latin typeface="Times New Roman" panose="02020603050405020304" pitchFamily="18" charset="0"/>
                <a:cs typeface="Times New Roman" panose="02020603050405020304" pitchFamily="18" charset="0"/>
              </a:rPr>
              <a:t>15</a:t>
            </a:r>
            <a:endParaRPr lang="en-US" dirty="0">
              <a:latin typeface="Times New Roman" panose="02020603050405020304" pitchFamily="18" charset="0"/>
              <a:cs typeface="Times New Roman" panose="02020603050405020304" pitchFamily="18" charset="0"/>
            </a:endParaRPr>
          </a:p>
        </p:txBody>
      </p:sp>
      <p:grpSp>
        <p:nvGrpSpPr>
          <p:cNvPr id="8" name="Group 7"/>
          <p:cNvGrpSpPr/>
          <p:nvPr/>
        </p:nvGrpSpPr>
        <p:grpSpPr>
          <a:xfrm>
            <a:off x="1378217" y="924232"/>
            <a:ext cx="7667459" cy="2054942"/>
            <a:chOff x="1378217" y="329390"/>
            <a:chExt cx="7667459" cy="765376"/>
          </a:xfrm>
        </p:grpSpPr>
        <p:pic>
          <p:nvPicPr>
            <p:cNvPr id="9" name="Google Shape;211;p32">
              <a:extLst>
                <a:ext uri="{FF2B5EF4-FFF2-40B4-BE49-F238E27FC236}">
                  <a16:creationId xmlns:a16="http://schemas.microsoft.com/office/drawing/2014/main" id="{21A898C2-9A1D-473F-8F0F-CEA99779B630}"/>
                </a:ext>
              </a:extLst>
            </p:cNvPr>
            <p:cNvPicPr preferRelativeResize="0"/>
            <p:nvPr/>
          </p:nvPicPr>
          <p:blipFill>
            <a:blip r:embed="rId2">
              <a:alphaModFix amt="86000"/>
            </a:blip>
            <a:stretch>
              <a:fillRect/>
            </a:stretch>
          </p:blipFill>
          <p:spPr>
            <a:xfrm rot="928911">
              <a:off x="1378217" y="329390"/>
              <a:ext cx="1217843" cy="765376"/>
            </a:xfrm>
            <a:prstGeom prst="rect">
              <a:avLst/>
            </a:prstGeom>
            <a:noFill/>
            <a:ln>
              <a:noFill/>
            </a:ln>
          </p:spPr>
        </p:pic>
        <p:sp>
          <p:nvSpPr>
            <p:cNvPr id="10" name="Google Shape;210;p32">
              <a:extLst>
                <a:ext uri="{FF2B5EF4-FFF2-40B4-BE49-F238E27FC236}">
                  <a16:creationId xmlns:a16="http://schemas.microsoft.com/office/drawing/2014/main" id="{67F9DE66-E7B1-48D1-8DAE-8BB17FBDE545}"/>
                </a:ext>
              </a:extLst>
            </p:cNvPr>
            <p:cNvSpPr txBox="1">
              <a:spLocks/>
            </p:cNvSpPr>
            <p:nvPr/>
          </p:nvSpPr>
          <p:spPr>
            <a:xfrm>
              <a:off x="1722974" y="517578"/>
              <a:ext cx="577773" cy="3890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800">
                  <a:solidFill>
                    <a:srgbClr val="595959"/>
                  </a:solidFill>
                  <a:latin typeface="Concert One" pitchFamily="2" charset="0"/>
                </a:rPr>
                <a:t>07</a:t>
              </a:r>
              <a:endParaRPr lang="en" sz="2800" dirty="0">
                <a:solidFill>
                  <a:srgbClr val="595959"/>
                </a:solidFill>
                <a:latin typeface="Concert One" pitchFamily="2" charset="0"/>
              </a:endParaRPr>
            </a:p>
          </p:txBody>
        </p:sp>
        <p:sp>
          <p:nvSpPr>
            <p:cNvPr id="11" name="Google Shape;417;p43">
              <a:extLst>
                <a:ext uri="{FF2B5EF4-FFF2-40B4-BE49-F238E27FC236}">
                  <a16:creationId xmlns:a16="http://schemas.microsoft.com/office/drawing/2014/main" id="{52E10A5A-96CF-4BEF-B8CA-3C7C8601AD9F}"/>
                </a:ext>
              </a:extLst>
            </p:cNvPr>
            <p:cNvSpPr txBox="1">
              <a:spLocks/>
            </p:cNvSpPr>
            <p:nvPr/>
          </p:nvSpPr>
          <p:spPr>
            <a:xfrm>
              <a:off x="2577793" y="517578"/>
              <a:ext cx="6467883" cy="38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2"/>
                </a:buClr>
                <a:buSzPts val="1800"/>
                <a:buFont typeface="Roboto Mono Medium"/>
                <a:buChar char="●"/>
                <a:defRPr sz="1800" b="0" i="0" u="none" strike="noStrike" cap="none">
                  <a:solidFill>
                    <a:schemeClr val="accent2"/>
                  </a:solidFill>
                  <a:latin typeface="Roboto Mono Medium"/>
                  <a:ea typeface="Roboto Mono Medium"/>
                  <a:cs typeface="Roboto Mono Medium"/>
                  <a:sym typeface="Roboto Mono Medium"/>
                </a:defRPr>
              </a:lvl1pPr>
              <a:lvl2pPr marL="914400" marR="0" lvl="1"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2pPr>
              <a:lvl3pPr marL="1371600" marR="0" lvl="2"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3pPr>
              <a:lvl4pPr marL="1828800" marR="0" lvl="3"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4pPr>
              <a:lvl5pPr marL="2286000" marR="0" lvl="4"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5pPr>
              <a:lvl6pPr marL="2743200" marR="0" lvl="5"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6pPr>
              <a:lvl7pPr marL="3200400" marR="0" lvl="6"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7pPr>
              <a:lvl8pPr marL="3657600" marR="0" lvl="7"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8pPr>
              <a:lvl9pPr marL="4114800" marR="0" lvl="8" indent="-317500" algn="l" rtl="0">
                <a:lnSpc>
                  <a:spcPct val="100000"/>
                </a:lnSpc>
                <a:spcBef>
                  <a:spcPts val="1600"/>
                </a:spcBef>
                <a:spcAft>
                  <a:spcPts val="160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9pPr>
            </a:lstStyle>
            <a:p>
              <a:pPr marL="0" indent="0">
                <a:spcAft>
                  <a:spcPts val="1600"/>
                </a:spcAft>
                <a:buFont typeface="Roboto Mono Medium"/>
                <a:buNone/>
              </a:pPr>
              <a:r>
                <a:rPr lang="en-US" sz="2800" b="1">
                  <a:solidFill>
                    <a:schemeClr val="dk2"/>
                  </a:solidFill>
                </a:rPr>
                <a:t>Database Diagram</a:t>
              </a:r>
              <a:endParaRPr lang="vi-VN" sz="2000" dirty="0">
                <a:solidFill>
                  <a:schemeClr val="dk2"/>
                </a:solidFill>
              </a:endParaRPr>
            </a:p>
          </p:txBody>
        </p:sp>
      </p:grpSp>
    </p:spTree>
    <p:extLst>
      <p:ext uri="{BB962C8B-B14F-4D97-AF65-F5344CB8AC3E}">
        <p14:creationId xmlns:p14="http://schemas.microsoft.com/office/powerpoint/2010/main" val="459544159"/>
      </p:ext>
    </p:extLst>
  </p:cSld>
  <p:clrMapOvr>
    <a:masterClrMapping/>
  </p:clrMapOvr>
  <p:transition>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201;p31"/>
          <p:cNvSpPr txBox="1">
            <a:spLocks/>
          </p:cNvSpPr>
          <p:nvPr/>
        </p:nvSpPr>
        <p:spPr>
          <a:xfrm>
            <a:off x="7291486" y="4876800"/>
            <a:ext cx="1408643" cy="266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latin typeface="Times New Roman" panose="02020603050405020304" pitchFamily="18" charset="0"/>
                <a:cs typeface="Times New Roman" panose="02020603050405020304" pitchFamily="18" charset="0"/>
              </a:rPr>
              <a:t>16</a:t>
            </a:r>
            <a:endParaRPr lang="en-US"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tretch>
            <a:fillRect/>
          </a:stretch>
        </p:blipFill>
        <p:spPr>
          <a:xfrm>
            <a:off x="1691957" y="704532"/>
            <a:ext cx="5760085" cy="3734435"/>
          </a:xfrm>
          <a:prstGeom prst="rect">
            <a:avLst/>
          </a:prstGeom>
        </p:spPr>
      </p:pic>
    </p:spTree>
    <p:extLst>
      <p:ext uri="{BB962C8B-B14F-4D97-AF65-F5344CB8AC3E}">
        <p14:creationId xmlns:p14="http://schemas.microsoft.com/office/powerpoint/2010/main" val="1220468361"/>
      </p:ext>
    </p:extLst>
  </p:cSld>
  <p:clrMapOvr>
    <a:masterClrMapping/>
  </p:clrMapOvr>
  <p:transition>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8" name="Google Shape;188;p30"/>
          <p:cNvSpPr txBox="1">
            <a:spLocks noGrp="1"/>
          </p:cNvSpPr>
          <p:nvPr>
            <p:ph type="body" idx="1"/>
          </p:nvPr>
        </p:nvSpPr>
        <p:spPr>
          <a:xfrm>
            <a:off x="1241339" y="722413"/>
            <a:ext cx="6963300" cy="2620555"/>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Clr>
                <a:srgbClr val="4D719D"/>
              </a:buClr>
              <a:buSzPts val="1100"/>
              <a:buFont typeface="Arial"/>
              <a:buNone/>
            </a:pPr>
            <a:r>
              <a:rPr lang="en-US" sz="2000" dirty="0">
                <a:latin typeface="Tahoma" panose="020B0604030504040204" pitchFamily="34" charset="0"/>
                <a:ea typeface="Tahoma" panose="020B0604030504040204" pitchFamily="34" charset="0"/>
                <a:cs typeface="Tahoma" panose="020B0604030504040204" pitchFamily="34" charset="0"/>
              </a:rPr>
              <a:t>ĐỒ ÁN CHUYÊN NGÀNH</a:t>
            </a:r>
            <a:endParaRPr lang="vi-VN" sz="2000" dirty="0">
              <a:latin typeface="Tahoma" panose="020B0604030504040204" pitchFamily="34" charset="0"/>
              <a:ea typeface="Tahoma" panose="020B0604030504040204" pitchFamily="34" charset="0"/>
              <a:cs typeface="Tahoma" panose="020B0604030504040204" pitchFamily="34" charset="0"/>
            </a:endParaRPr>
          </a:p>
          <a:p>
            <a:pPr marL="0" lvl="0" indent="0" algn="ctr" rtl="0">
              <a:spcBef>
                <a:spcPts val="0"/>
              </a:spcBef>
              <a:spcAft>
                <a:spcPts val="0"/>
              </a:spcAft>
              <a:buClr>
                <a:srgbClr val="4D719D"/>
              </a:buClr>
              <a:buSzPts val="1100"/>
              <a:buFont typeface="Arial"/>
              <a:buNone/>
            </a:pPr>
            <a:endParaRPr lang="vi-VN" sz="2000" dirty="0">
              <a:latin typeface="Tahoma" panose="020B0604030504040204" pitchFamily="34" charset="0"/>
              <a:ea typeface="Tahoma" panose="020B0604030504040204" pitchFamily="34" charset="0"/>
              <a:cs typeface="Tahoma" panose="020B0604030504040204" pitchFamily="34" charset="0"/>
            </a:endParaRPr>
          </a:p>
          <a:p>
            <a:pPr marL="0" lvl="0" indent="0" algn="ctr">
              <a:lnSpc>
                <a:spcPct val="150000"/>
              </a:lnSpc>
              <a:buClr>
                <a:srgbClr val="4D719D"/>
              </a:buClr>
              <a:buSzPts val="1100"/>
              <a:buNone/>
            </a:pPr>
            <a:r>
              <a:rPr lang="vi-VN" sz="2000" dirty="0">
                <a:latin typeface="Tahoma" panose="020B0604030504040204" pitchFamily="34" charset="0"/>
                <a:ea typeface="Tahoma" panose="020B0604030504040204" pitchFamily="34" charset="0"/>
                <a:cs typeface="Tahoma" panose="020B0604030504040204" pitchFamily="34" charset="0"/>
              </a:rPr>
              <a:t>ĐỀ TÀI: </a:t>
            </a:r>
          </a:p>
          <a:p>
            <a:pPr marL="0" lvl="0" indent="0" algn="ctr">
              <a:buClr>
                <a:srgbClr val="4D719D"/>
              </a:buClr>
              <a:buSzPts val="1100"/>
              <a:buNone/>
            </a:pPr>
            <a:r>
              <a:rPr lang="en-GB" sz="2800" b="1" dirty="0">
                <a:latin typeface="Tahoma" panose="020B0604030504040204" pitchFamily="34" charset="0"/>
                <a:ea typeface="Tahoma" panose="020B0604030504040204" pitchFamily="34" charset="0"/>
                <a:cs typeface="Tahoma" panose="020B0604030504040204" pitchFamily="34" charset="0"/>
              </a:rPr>
              <a:t>TÌM HIỂU VỀ ANGULAR VÀ XÂY DỰNG ỨNG DỤNG WEB MUA BÁN MÁY TÍNH</a:t>
            </a:r>
          </a:p>
        </p:txBody>
      </p:sp>
      <p:sp>
        <p:nvSpPr>
          <p:cNvPr id="14" name="Google Shape;188;p30">
            <a:extLst>
              <a:ext uri="{FF2B5EF4-FFF2-40B4-BE49-F238E27FC236}">
                <a16:creationId xmlns:a16="http://schemas.microsoft.com/office/drawing/2014/main" id="{8A734E9C-B589-414A-B5BD-151284EA9553}"/>
              </a:ext>
            </a:extLst>
          </p:cNvPr>
          <p:cNvSpPr txBox="1">
            <a:spLocks/>
          </p:cNvSpPr>
          <p:nvPr/>
        </p:nvSpPr>
        <p:spPr>
          <a:xfrm>
            <a:off x="5299967" y="3512693"/>
            <a:ext cx="3517094" cy="5839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88925" algn="l" rtl="0">
              <a:lnSpc>
                <a:spcPct val="100000"/>
              </a:lnSpc>
              <a:spcBef>
                <a:spcPts val="0"/>
              </a:spcBef>
              <a:spcAft>
                <a:spcPts val="0"/>
              </a:spcAft>
              <a:buClr>
                <a:schemeClr val="dk2"/>
              </a:buClr>
              <a:buSzPts val="950"/>
              <a:buFont typeface="Roboto Mono Medium"/>
              <a:buChar char="●"/>
              <a:defRPr sz="950" b="0" i="0" u="none" strike="noStrike" cap="none">
                <a:solidFill>
                  <a:schemeClr val="dk2"/>
                </a:solidFill>
                <a:latin typeface="Roboto Mono Medium"/>
                <a:ea typeface="Roboto Mono Medium"/>
                <a:cs typeface="Roboto Mono Medium"/>
                <a:sym typeface="Roboto Mono Medium"/>
              </a:defRPr>
            </a:lvl1pPr>
            <a:lvl2pPr marL="914400" marR="0" lvl="1" indent="-288925" algn="l" rtl="0">
              <a:lnSpc>
                <a:spcPct val="100000"/>
              </a:lnSpc>
              <a:spcBef>
                <a:spcPts val="1600"/>
              </a:spcBef>
              <a:spcAft>
                <a:spcPts val="0"/>
              </a:spcAft>
              <a:buClr>
                <a:schemeClr val="dk2"/>
              </a:buClr>
              <a:buSzPts val="950"/>
              <a:buFont typeface="Roboto Mono Medium"/>
              <a:buChar char="○"/>
              <a:defRPr sz="950" b="0" i="0" u="none" strike="noStrike" cap="none">
                <a:solidFill>
                  <a:schemeClr val="dk2"/>
                </a:solidFill>
                <a:latin typeface="Roboto Mono Medium"/>
                <a:ea typeface="Roboto Mono Medium"/>
                <a:cs typeface="Roboto Mono Medium"/>
                <a:sym typeface="Roboto Mono Medium"/>
              </a:defRPr>
            </a:lvl2pPr>
            <a:lvl3pPr marL="1371600" marR="0" lvl="2" indent="-288925" algn="l" rtl="0">
              <a:lnSpc>
                <a:spcPct val="100000"/>
              </a:lnSpc>
              <a:spcBef>
                <a:spcPts val="1600"/>
              </a:spcBef>
              <a:spcAft>
                <a:spcPts val="0"/>
              </a:spcAft>
              <a:buClr>
                <a:schemeClr val="dk2"/>
              </a:buClr>
              <a:buSzPts val="950"/>
              <a:buFont typeface="Roboto Mono Medium"/>
              <a:buChar char="■"/>
              <a:defRPr sz="950" b="0" i="0" u="none" strike="noStrike" cap="none">
                <a:solidFill>
                  <a:schemeClr val="dk2"/>
                </a:solidFill>
                <a:latin typeface="Roboto Mono Medium"/>
                <a:ea typeface="Roboto Mono Medium"/>
                <a:cs typeface="Roboto Mono Medium"/>
                <a:sym typeface="Roboto Mono Medium"/>
              </a:defRPr>
            </a:lvl3pPr>
            <a:lvl4pPr marL="1828800" marR="0" lvl="3" indent="-288925" algn="l" rtl="0">
              <a:lnSpc>
                <a:spcPct val="100000"/>
              </a:lnSpc>
              <a:spcBef>
                <a:spcPts val="1600"/>
              </a:spcBef>
              <a:spcAft>
                <a:spcPts val="0"/>
              </a:spcAft>
              <a:buClr>
                <a:schemeClr val="dk2"/>
              </a:buClr>
              <a:buSzPts val="950"/>
              <a:buFont typeface="Roboto Mono Medium"/>
              <a:buChar char="●"/>
              <a:defRPr sz="950" b="0" i="0" u="none" strike="noStrike" cap="none">
                <a:solidFill>
                  <a:schemeClr val="dk2"/>
                </a:solidFill>
                <a:latin typeface="Roboto Mono Medium"/>
                <a:ea typeface="Roboto Mono Medium"/>
                <a:cs typeface="Roboto Mono Medium"/>
                <a:sym typeface="Roboto Mono Medium"/>
              </a:defRPr>
            </a:lvl4pPr>
            <a:lvl5pPr marL="2286000" marR="0" lvl="4" indent="-288925" algn="l" rtl="0">
              <a:lnSpc>
                <a:spcPct val="100000"/>
              </a:lnSpc>
              <a:spcBef>
                <a:spcPts val="1600"/>
              </a:spcBef>
              <a:spcAft>
                <a:spcPts val="0"/>
              </a:spcAft>
              <a:buClr>
                <a:schemeClr val="dk2"/>
              </a:buClr>
              <a:buSzPts val="950"/>
              <a:buFont typeface="Roboto Mono Medium"/>
              <a:buChar char="○"/>
              <a:defRPr sz="950" b="0" i="0" u="none" strike="noStrike" cap="none">
                <a:solidFill>
                  <a:schemeClr val="dk2"/>
                </a:solidFill>
                <a:latin typeface="Roboto Mono Medium"/>
                <a:ea typeface="Roboto Mono Medium"/>
                <a:cs typeface="Roboto Mono Medium"/>
                <a:sym typeface="Roboto Mono Medium"/>
              </a:defRPr>
            </a:lvl5pPr>
            <a:lvl6pPr marL="2743200" marR="0" lvl="5" indent="-288925" algn="l" rtl="0">
              <a:lnSpc>
                <a:spcPct val="100000"/>
              </a:lnSpc>
              <a:spcBef>
                <a:spcPts val="1600"/>
              </a:spcBef>
              <a:spcAft>
                <a:spcPts val="0"/>
              </a:spcAft>
              <a:buClr>
                <a:schemeClr val="dk2"/>
              </a:buClr>
              <a:buSzPts val="950"/>
              <a:buFont typeface="Roboto Mono Medium"/>
              <a:buChar char="■"/>
              <a:defRPr sz="950" b="0" i="0" u="none" strike="noStrike" cap="none">
                <a:solidFill>
                  <a:schemeClr val="dk2"/>
                </a:solidFill>
                <a:latin typeface="Roboto Mono Medium"/>
                <a:ea typeface="Roboto Mono Medium"/>
                <a:cs typeface="Roboto Mono Medium"/>
                <a:sym typeface="Roboto Mono Medium"/>
              </a:defRPr>
            </a:lvl6pPr>
            <a:lvl7pPr marL="3200400" marR="0" lvl="6" indent="-288925" algn="l" rtl="0">
              <a:lnSpc>
                <a:spcPct val="100000"/>
              </a:lnSpc>
              <a:spcBef>
                <a:spcPts val="1600"/>
              </a:spcBef>
              <a:spcAft>
                <a:spcPts val="0"/>
              </a:spcAft>
              <a:buClr>
                <a:schemeClr val="dk2"/>
              </a:buClr>
              <a:buSzPts val="950"/>
              <a:buFont typeface="Roboto Mono Medium"/>
              <a:buChar char="●"/>
              <a:defRPr sz="950" b="0" i="0" u="none" strike="noStrike" cap="none">
                <a:solidFill>
                  <a:schemeClr val="dk2"/>
                </a:solidFill>
                <a:latin typeface="Roboto Mono Medium"/>
                <a:ea typeface="Roboto Mono Medium"/>
                <a:cs typeface="Roboto Mono Medium"/>
                <a:sym typeface="Roboto Mono Medium"/>
              </a:defRPr>
            </a:lvl7pPr>
            <a:lvl8pPr marL="3657600" marR="0" lvl="7" indent="-288925" algn="l" rtl="0">
              <a:lnSpc>
                <a:spcPct val="100000"/>
              </a:lnSpc>
              <a:spcBef>
                <a:spcPts val="1600"/>
              </a:spcBef>
              <a:spcAft>
                <a:spcPts val="0"/>
              </a:spcAft>
              <a:buClr>
                <a:schemeClr val="dk2"/>
              </a:buClr>
              <a:buSzPts val="950"/>
              <a:buFont typeface="Roboto Mono Medium"/>
              <a:buChar char="○"/>
              <a:defRPr sz="950" b="0" i="0" u="none" strike="noStrike" cap="none">
                <a:solidFill>
                  <a:schemeClr val="dk2"/>
                </a:solidFill>
                <a:latin typeface="Roboto Mono Medium"/>
                <a:ea typeface="Roboto Mono Medium"/>
                <a:cs typeface="Roboto Mono Medium"/>
                <a:sym typeface="Roboto Mono Medium"/>
              </a:defRPr>
            </a:lvl8pPr>
            <a:lvl9pPr marL="4114800" marR="0" lvl="8" indent="-288925" algn="l" rtl="0">
              <a:lnSpc>
                <a:spcPct val="100000"/>
              </a:lnSpc>
              <a:spcBef>
                <a:spcPts val="1600"/>
              </a:spcBef>
              <a:spcAft>
                <a:spcPts val="1600"/>
              </a:spcAft>
              <a:buClr>
                <a:schemeClr val="dk2"/>
              </a:buClr>
              <a:buSzPts val="950"/>
              <a:buFont typeface="Roboto Mono Medium"/>
              <a:buChar char="■"/>
              <a:defRPr sz="950" b="0" i="0" u="none" strike="noStrike" cap="none">
                <a:solidFill>
                  <a:schemeClr val="dk2"/>
                </a:solidFill>
                <a:latin typeface="Roboto Mono Medium"/>
                <a:ea typeface="Roboto Mono Medium"/>
                <a:cs typeface="Roboto Mono Medium"/>
                <a:sym typeface="Roboto Mono Medium"/>
              </a:defRPr>
            </a:lvl9pPr>
          </a:lstStyle>
          <a:p>
            <a:pPr marL="0" indent="0" algn="ctr">
              <a:lnSpc>
                <a:spcPct val="150000"/>
              </a:lnSpc>
              <a:buClr>
                <a:srgbClr val="4D719D"/>
              </a:buClr>
              <a:buSzPts val="1100"/>
              <a:buFont typeface="Arial"/>
              <a:buNone/>
            </a:pPr>
            <a:r>
              <a:rPr lang="vi-VN" sz="1600" dirty="0">
                <a:latin typeface="Tahoma" panose="020B0604030504040204" pitchFamily="34" charset="0"/>
                <a:ea typeface="Tahoma" panose="020B0604030504040204" pitchFamily="34" charset="0"/>
                <a:cs typeface="Tahoma" panose="020B0604030504040204" pitchFamily="34" charset="0"/>
              </a:rPr>
              <a:t>Giảng viên hướng dẫn: </a:t>
            </a:r>
          </a:p>
          <a:p>
            <a:pPr marL="0" indent="0" algn="ctr">
              <a:lnSpc>
                <a:spcPct val="150000"/>
              </a:lnSpc>
              <a:buClr>
                <a:srgbClr val="4D719D"/>
              </a:buClr>
              <a:buSzPts val="1100"/>
              <a:buFont typeface="Arial"/>
              <a:buNone/>
            </a:pPr>
            <a:r>
              <a:rPr lang="en-US" sz="2000" dirty="0" err="1">
                <a:latin typeface="Tahoma" panose="020B0604030504040204" pitchFamily="34" charset="0"/>
                <a:ea typeface="Tahoma" panose="020B0604030504040204" pitchFamily="34" charset="0"/>
                <a:cs typeface="Tahoma" panose="020B0604030504040204" pitchFamily="34" charset="0"/>
              </a:rPr>
              <a:t>Dương</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Thị</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Mộng</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Thuỳ</a:t>
            </a:r>
            <a:endParaRPr lang="en-GB" sz="2000" dirty="0">
              <a:latin typeface="Tahoma" panose="020B0604030504040204" pitchFamily="34" charset="0"/>
              <a:ea typeface="Tahoma" panose="020B0604030504040204" pitchFamily="34" charset="0"/>
              <a:cs typeface="Tahoma" panose="020B0604030504040204" pitchFamily="34" charset="0"/>
            </a:endParaRPr>
          </a:p>
        </p:txBody>
      </p:sp>
      <p:sp>
        <p:nvSpPr>
          <p:cNvPr id="8" name="Google Shape;195;p31">
            <a:extLst>
              <a:ext uri="{FF2B5EF4-FFF2-40B4-BE49-F238E27FC236}">
                <a16:creationId xmlns:a16="http://schemas.microsoft.com/office/drawing/2014/main" id="{E6F05225-6FC5-42CD-B2BF-265237E8B17F}"/>
              </a:ext>
            </a:extLst>
          </p:cNvPr>
          <p:cNvSpPr/>
          <p:nvPr/>
        </p:nvSpPr>
        <p:spPr>
          <a:xfrm>
            <a:off x="1768470" y="830567"/>
            <a:ext cx="674863" cy="488424"/>
          </a:xfrm>
          <a:custGeom>
            <a:avLst/>
            <a:gdLst/>
            <a:ahLst/>
            <a:cxnLst/>
            <a:rect l="l" t="t" r="r" b="b"/>
            <a:pathLst>
              <a:path w="35347" h="25582" extrusionOk="0">
                <a:moveTo>
                  <a:pt x="32086" y="1331"/>
                </a:moveTo>
                <a:cubicBezTo>
                  <a:pt x="32060" y="1725"/>
                  <a:pt x="32014" y="2116"/>
                  <a:pt x="31884" y="2511"/>
                </a:cubicBezTo>
                <a:cubicBezTo>
                  <a:pt x="31710" y="3037"/>
                  <a:pt x="31422" y="3448"/>
                  <a:pt x="31140" y="3873"/>
                </a:cubicBezTo>
                <a:lnTo>
                  <a:pt x="31140" y="3875"/>
                </a:lnTo>
                <a:cubicBezTo>
                  <a:pt x="31045" y="3802"/>
                  <a:pt x="30957" y="3717"/>
                  <a:pt x="30879" y="3626"/>
                </a:cubicBezTo>
                <a:cubicBezTo>
                  <a:pt x="30960" y="3537"/>
                  <a:pt x="31004" y="3420"/>
                  <a:pt x="31004" y="3300"/>
                </a:cubicBezTo>
                <a:cubicBezTo>
                  <a:pt x="31012" y="2456"/>
                  <a:pt x="31170" y="1364"/>
                  <a:pt x="32086" y="1331"/>
                </a:cubicBezTo>
                <a:close/>
                <a:moveTo>
                  <a:pt x="33448" y="2151"/>
                </a:moveTo>
                <a:lnTo>
                  <a:pt x="33448" y="2151"/>
                </a:lnTo>
                <a:cubicBezTo>
                  <a:pt x="33674" y="2664"/>
                  <a:pt x="33586" y="3318"/>
                  <a:pt x="33167" y="3795"/>
                </a:cubicBezTo>
                <a:cubicBezTo>
                  <a:pt x="33046" y="3933"/>
                  <a:pt x="32896" y="4044"/>
                  <a:pt x="32729" y="4118"/>
                </a:cubicBezTo>
                <a:cubicBezTo>
                  <a:pt x="33098" y="3528"/>
                  <a:pt x="33326" y="2819"/>
                  <a:pt x="33448" y="2151"/>
                </a:cubicBezTo>
                <a:close/>
                <a:moveTo>
                  <a:pt x="32524" y="1387"/>
                </a:moveTo>
                <a:cubicBezTo>
                  <a:pt x="32540" y="1390"/>
                  <a:pt x="32555" y="1392"/>
                  <a:pt x="32571" y="1397"/>
                </a:cubicBezTo>
                <a:cubicBezTo>
                  <a:pt x="32884" y="1486"/>
                  <a:pt x="33123" y="1661"/>
                  <a:pt x="33289" y="1878"/>
                </a:cubicBezTo>
                <a:cubicBezTo>
                  <a:pt x="33081" y="2445"/>
                  <a:pt x="32804" y="2943"/>
                  <a:pt x="32503" y="3432"/>
                </a:cubicBezTo>
                <a:cubicBezTo>
                  <a:pt x="32416" y="3432"/>
                  <a:pt x="32336" y="3480"/>
                  <a:pt x="32295" y="3557"/>
                </a:cubicBezTo>
                <a:cubicBezTo>
                  <a:pt x="32169" y="3777"/>
                  <a:pt x="32049" y="4000"/>
                  <a:pt x="31925" y="4221"/>
                </a:cubicBezTo>
                <a:cubicBezTo>
                  <a:pt x="31817" y="4204"/>
                  <a:pt x="31712" y="4175"/>
                  <a:pt x="31611" y="4138"/>
                </a:cubicBezTo>
                <a:cubicBezTo>
                  <a:pt x="32171" y="3413"/>
                  <a:pt x="32513" y="2340"/>
                  <a:pt x="32524" y="1387"/>
                </a:cubicBezTo>
                <a:close/>
                <a:moveTo>
                  <a:pt x="9407" y="5159"/>
                </a:moveTo>
                <a:cubicBezTo>
                  <a:pt x="10187" y="6580"/>
                  <a:pt x="10603" y="7882"/>
                  <a:pt x="10645" y="9398"/>
                </a:cubicBezTo>
                <a:cubicBezTo>
                  <a:pt x="10279" y="9775"/>
                  <a:pt x="9939" y="10175"/>
                  <a:pt x="9627" y="10596"/>
                </a:cubicBezTo>
                <a:lnTo>
                  <a:pt x="9626" y="10596"/>
                </a:lnTo>
                <a:cubicBezTo>
                  <a:pt x="9570" y="10548"/>
                  <a:pt x="9511" y="10506"/>
                  <a:pt x="9457" y="10455"/>
                </a:cubicBezTo>
                <a:cubicBezTo>
                  <a:pt x="8958" y="9988"/>
                  <a:pt x="8631" y="9478"/>
                  <a:pt x="8445" y="8950"/>
                </a:cubicBezTo>
                <a:cubicBezTo>
                  <a:pt x="8239" y="7563"/>
                  <a:pt x="8522" y="6110"/>
                  <a:pt x="9407" y="5159"/>
                </a:cubicBezTo>
                <a:close/>
                <a:moveTo>
                  <a:pt x="14031" y="4662"/>
                </a:moveTo>
                <a:lnTo>
                  <a:pt x="14031" y="4662"/>
                </a:lnTo>
                <a:cubicBezTo>
                  <a:pt x="15409" y="5488"/>
                  <a:pt x="16195" y="7133"/>
                  <a:pt x="15661" y="8877"/>
                </a:cubicBezTo>
                <a:lnTo>
                  <a:pt x="15659" y="8877"/>
                </a:lnTo>
                <a:cubicBezTo>
                  <a:pt x="15430" y="9624"/>
                  <a:pt x="15018" y="10217"/>
                  <a:pt x="14503" y="10657"/>
                </a:cubicBezTo>
                <a:cubicBezTo>
                  <a:pt x="15162" y="8733"/>
                  <a:pt x="15142" y="6226"/>
                  <a:pt x="14031" y="4662"/>
                </a:cubicBezTo>
                <a:close/>
                <a:moveTo>
                  <a:pt x="12255" y="4111"/>
                </a:moveTo>
                <a:lnTo>
                  <a:pt x="12255" y="4111"/>
                </a:lnTo>
                <a:cubicBezTo>
                  <a:pt x="12734" y="4141"/>
                  <a:pt x="13204" y="4257"/>
                  <a:pt x="13641" y="4456"/>
                </a:cubicBezTo>
                <a:cubicBezTo>
                  <a:pt x="13946" y="5706"/>
                  <a:pt x="14445" y="6784"/>
                  <a:pt x="14438" y="8128"/>
                </a:cubicBezTo>
                <a:cubicBezTo>
                  <a:pt x="14433" y="9221"/>
                  <a:pt x="14153" y="10170"/>
                  <a:pt x="13778" y="11136"/>
                </a:cubicBezTo>
                <a:lnTo>
                  <a:pt x="13777" y="11136"/>
                </a:lnTo>
                <a:cubicBezTo>
                  <a:pt x="13579" y="11237"/>
                  <a:pt x="13371" y="11320"/>
                  <a:pt x="13158" y="11383"/>
                </a:cubicBezTo>
                <a:cubicBezTo>
                  <a:pt x="13508" y="10596"/>
                  <a:pt x="13480" y="9389"/>
                  <a:pt x="13480" y="8738"/>
                </a:cubicBezTo>
                <a:cubicBezTo>
                  <a:pt x="13481" y="7105"/>
                  <a:pt x="13101" y="5512"/>
                  <a:pt x="12255" y="4111"/>
                </a:cubicBezTo>
                <a:close/>
                <a:moveTo>
                  <a:pt x="10574" y="4370"/>
                </a:moveTo>
                <a:cubicBezTo>
                  <a:pt x="11032" y="5394"/>
                  <a:pt x="11434" y="6425"/>
                  <a:pt x="11654" y="7535"/>
                </a:cubicBezTo>
                <a:cubicBezTo>
                  <a:pt x="11731" y="7917"/>
                  <a:pt x="12221" y="10964"/>
                  <a:pt x="11674" y="11503"/>
                </a:cubicBezTo>
                <a:cubicBezTo>
                  <a:pt x="11256" y="11451"/>
                  <a:pt x="10850" y="11331"/>
                  <a:pt x="10471" y="11147"/>
                </a:cubicBezTo>
                <a:cubicBezTo>
                  <a:pt x="10513" y="11076"/>
                  <a:pt x="10551" y="11003"/>
                  <a:pt x="10593" y="10933"/>
                </a:cubicBezTo>
                <a:cubicBezTo>
                  <a:pt x="10613" y="10979"/>
                  <a:pt x="10666" y="11005"/>
                  <a:pt x="10718" y="11005"/>
                </a:cubicBezTo>
                <a:cubicBezTo>
                  <a:pt x="10776" y="11005"/>
                  <a:pt x="10833" y="10974"/>
                  <a:pt x="10849" y="10909"/>
                </a:cubicBezTo>
                <a:cubicBezTo>
                  <a:pt x="10901" y="10692"/>
                  <a:pt x="10939" y="10473"/>
                  <a:pt x="10966" y="10253"/>
                </a:cubicBezTo>
                <a:cubicBezTo>
                  <a:pt x="11086" y="10020"/>
                  <a:pt x="11201" y="9789"/>
                  <a:pt x="11304" y="9554"/>
                </a:cubicBezTo>
                <a:cubicBezTo>
                  <a:pt x="11399" y="9337"/>
                  <a:pt x="11239" y="9113"/>
                  <a:pt x="11045" y="9113"/>
                </a:cubicBezTo>
                <a:cubicBezTo>
                  <a:pt x="11035" y="9113"/>
                  <a:pt x="11025" y="9113"/>
                  <a:pt x="11016" y="9115"/>
                </a:cubicBezTo>
                <a:cubicBezTo>
                  <a:pt x="10959" y="7642"/>
                  <a:pt x="10449" y="6136"/>
                  <a:pt x="9532" y="5039"/>
                </a:cubicBezTo>
                <a:cubicBezTo>
                  <a:pt x="9833" y="4751"/>
                  <a:pt x="10187" y="4523"/>
                  <a:pt x="10574" y="4370"/>
                </a:cubicBezTo>
                <a:close/>
                <a:moveTo>
                  <a:pt x="12017" y="4105"/>
                </a:moveTo>
                <a:cubicBezTo>
                  <a:pt x="12017" y="4115"/>
                  <a:pt x="12020" y="4125"/>
                  <a:pt x="12023" y="4134"/>
                </a:cubicBezTo>
                <a:cubicBezTo>
                  <a:pt x="12459" y="5230"/>
                  <a:pt x="12828" y="6325"/>
                  <a:pt x="12963" y="7502"/>
                </a:cubicBezTo>
                <a:cubicBezTo>
                  <a:pt x="13008" y="7897"/>
                  <a:pt x="13034" y="10935"/>
                  <a:pt x="12588" y="11499"/>
                </a:cubicBezTo>
                <a:lnTo>
                  <a:pt x="12586" y="11499"/>
                </a:lnTo>
                <a:cubicBezTo>
                  <a:pt x="12468" y="11513"/>
                  <a:pt x="12349" y="11524"/>
                  <a:pt x="12230" y="11527"/>
                </a:cubicBezTo>
                <a:cubicBezTo>
                  <a:pt x="12489" y="10895"/>
                  <a:pt x="12334" y="9818"/>
                  <a:pt x="12313" y="9394"/>
                </a:cubicBezTo>
                <a:cubicBezTo>
                  <a:pt x="12224" y="7606"/>
                  <a:pt x="11756" y="5824"/>
                  <a:pt x="10864" y="4269"/>
                </a:cubicBezTo>
                <a:cubicBezTo>
                  <a:pt x="11115" y="4193"/>
                  <a:pt x="11375" y="4142"/>
                  <a:pt x="11637" y="4117"/>
                </a:cubicBezTo>
                <a:cubicBezTo>
                  <a:pt x="11766" y="4105"/>
                  <a:pt x="11891" y="4105"/>
                  <a:pt x="12017" y="4105"/>
                </a:cubicBezTo>
                <a:close/>
                <a:moveTo>
                  <a:pt x="25741" y="16319"/>
                </a:moveTo>
                <a:cubicBezTo>
                  <a:pt x="26033" y="16319"/>
                  <a:pt x="26325" y="16353"/>
                  <a:pt x="26608" y="16425"/>
                </a:cubicBezTo>
                <a:cubicBezTo>
                  <a:pt x="26757" y="16463"/>
                  <a:pt x="26903" y="16513"/>
                  <a:pt x="27044" y="16574"/>
                </a:cubicBezTo>
                <a:cubicBezTo>
                  <a:pt x="28124" y="17916"/>
                  <a:pt x="26413" y="20133"/>
                  <a:pt x="25036" y="20799"/>
                </a:cubicBezTo>
                <a:cubicBezTo>
                  <a:pt x="24616" y="21002"/>
                  <a:pt x="24156" y="21111"/>
                  <a:pt x="23701" y="21111"/>
                </a:cubicBezTo>
                <a:cubicBezTo>
                  <a:pt x="23171" y="21111"/>
                  <a:pt x="22648" y="20963"/>
                  <a:pt x="22200" y="20645"/>
                </a:cubicBezTo>
                <a:cubicBezTo>
                  <a:pt x="21851" y="20398"/>
                  <a:pt x="21618" y="20077"/>
                  <a:pt x="21492" y="19731"/>
                </a:cubicBezTo>
                <a:cubicBezTo>
                  <a:pt x="21476" y="19396"/>
                  <a:pt x="21503" y="19061"/>
                  <a:pt x="21572" y="18733"/>
                </a:cubicBezTo>
                <a:cubicBezTo>
                  <a:pt x="21617" y="18728"/>
                  <a:pt x="21662" y="18715"/>
                  <a:pt x="21702" y="18694"/>
                </a:cubicBezTo>
                <a:cubicBezTo>
                  <a:pt x="22164" y="18440"/>
                  <a:pt x="22446" y="18033"/>
                  <a:pt x="22768" y="17649"/>
                </a:cubicBezTo>
                <a:cubicBezTo>
                  <a:pt x="23416" y="18221"/>
                  <a:pt x="24064" y="18791"/>
                  <a:pt x="24704" y="19359"/>
                </a:cubicBezTo>
                <a:cubicBezTo>
                  <a:pt x="24857" y="19496"/>
                  <a:pt x="25027" y="19554"/>
                  <a:pt x="25190" y="19554"/>
                </a:cubicBezTo>
                <a:cubicBezTo>
                  <a:pt x="25767" y="19554"/>
                  <a:pt x="26268" y="18836"/>
                  <a:pt x="25734" y="18328"/>
                </a:cubicBezTo>
                <a:cubicBezTo>
                  <a:pt x="25166" y="17789"/>
                  <a:pt x="24597" y="17246"/>
                  <a:pt x="24027" y="16699"/>
                </a:cubicBezTo>
                <a:cubicBezTo>
                  <a:pt x="24563" y="16456"/>
                  <a:pt x="25153" y="16319"/>
                  <a:pt x="25741" y="16319"/>
                </a:cubicBezTo>
                <a:close/>
                <a:moveTo>
                  <a:pt x="27895" y="17098"/>
                </a:moveTo>
                <a:cubicBezTo>
                  <a:pt x="28227" y="17383"/>
                  <a:pt x="28508" y="17724"/>
                  <a:pt x="28723" y="18106"/>
                </a:cubicBezTo>
                <a:cubicBezTo>
                  <a:pt x="28458" y="19552"/>
                  <a:pt x="27924" y="20816"/>
                  <a:pt x="26655" y="21718"/>
                </a:cubicBezTo>
                <a:cubicBezTo>
                  <a:pt x="25884" y="22266"/>
                  <a:pt x="25025" y="22582"/>
                  <a:pt x="24076" y="22639"/>
                </a:cubicBezTo>
                <a:cubicBezTo>
                  <a:pt x="24017" y="22642"/>
                  <a:pt x="23950" y="22644"/>
                  <a:pt x="23875" y="22644"/>
                </a:cubicBezTo>
                <a:cubicBezTo>
                  <a:pt x="23571" y="22644"/>
                  <a:pt x="23149" y="22613"/>
                  <a:pt x="22716" y="22526"/>
                </a:cubicBezTo>
                <a:cubicBezTo>
                  <a:pt x="22231" y="22010"/>
                  <a:pt x="21886" y="21431"/>
                  <a:pt x="21690" y="20830"/>
                </a:cubicBezTo>
                <a:lnTo>
                  <a:pt x="21690" y="20830"/>
                </a:lnTo>
                <a:cubicBezTo>
                  <a:pt x="22236" y="21348"/>
                  <a:pt x="23021" y="21617"/>
                  <a:pt x="23774" y="21617"/>
                </a:cubicBezTo>
                <a:cubicBezTo>
                  <a:pt x="23888" y="21617"/>
                  <a:pt x="24001" y="21610"/>
                  <a:pt x="24112" y="21598"/>
                </a:cubicBezTo>
                <a:cubicBezTo>
                  <a:pt x="25882" y="21400"/>
                  <a:pt x="28208" y="18898"/>
                  <a:pt x="27895" y="17098"/>
                </a:cubicBezTo>
                <a:close/>
                <a:moveTo>
                  <a:pt x="4132" y="21347"/>
                </a:moveTo>
                <a:lnTo>
                  <a:pt x="4132" y="21347"/>
                </a:lnTo>
                <a:cubicBezTo>
                  <a:pt x="4450" y="21713"/>
                  <a:pt x="4661" y="22218"/>
                  <a:pt x="4648" y="22688"/>
                </a:cubicBezTo>
                <a:cubicBezTo>
                  <a:pt x="4476" y="22239"/>
                  <a:pt x="4293" y="21798"/>
                  <a:pt x="4132" y="21347"/>
                </a:cubicBezTo>
                <a:close/>
                <a:moveTo>
                  <a:pt x="2094" y="22062"/>
                </a:moveTo>
                <a:cubicBezTo>
                  <a:pt x="2166" y="22580"/>
                  <a:pt x="2241" y="23104"/>
                  <a:pt x="2354" y="23612"/>
                </a:cubicBezTo>
                <a:cubicBezTo>
                  <a:pt x="2209" y="23502"/>
                  <a:pt x="2084" y="23367"/>
                  <a:pt x="1985" y="23213"/>
                </a:cubicBezTo>
                <a:cubicBezTo>
                  <a:pt x="1858" y="23010"/>
                  <a:pt x="1761" y="22723"/>
                  <a:pt x="1712" y="22412"/>
                </a:cubicBezTo>
                <a:cubicBezTo>
                  <a:pt x="1816" y="22378"/>
                  <a:pt x="1908" y="22323"/>
                  <a:pt x="1972" y="22248"/>
                </a:cubicBezTo>
                <a:cubicBezTo>
                  <a:pt x="2019" y="22190"/>
                  <a:pt x="2059" y="22128"/>
                  <a:pt x="2094" y="22062"/>
                </a:cubicBezTo>
                <a:close/>
                <a:moveTo>
                  <a:pt x="29081" y="18929"/>
                </a:moveTo>
                <a:lnTo>
                  <a:pt x="29081" y="18930"/>
                </a:lnTo>
                <a:cubicBezTo>
                  <a:pt x="29363" y="19840"/>
                  <a:pt x="29336" y="20848"/>
                  <a:pt x="28921" y="21706"/>
                </a:cubicBezTo>
                <a:cubicBezTo>
                  <a:pt x="28288" y="23017"/>
                  <a:pt x="26888" y="23727"/>
                  <a:pt x="25492" y="23727"/>
                </a:cubicBezTo>
                <a:cubicBezTo>
                  <a:pt x="24668" y="23727"/>
                  <a:pt x="23846" y="23480"/>
                  <a:pt x="23183" y="22963"/>
                </a:cubicBezTo>
                <a:lnTo>
                  <a:pt x="23183" y="22963"/>
                </a:lnTo>
                <a:cubicBezTo>
                  <a:pt x="23552" y="23022"/>
                  <a:pt x="23905" y="23051"/>
                  <a:pt x="24198" y="23051"/>
                </a:cubicBezTo>
                <a:cubicBezTo>
                  <a:pt x="24347" y="23051"/>
                  <a:pt x="24480" y="23044"/>
                  <a:pt x="24592" y="23029"/>
                </a:cubicBezTo>
                <a:cubicBezTo>
                  <a:pt x="26773" y="22734"/>
                  <a:pt x="28616" y="21040"/>
                  <a:pt x="29081" y="18929"/>
                </a:cubicBezTo>
                <a:close/>
                <a:moveTo>
                  <a:pt x="3135" y="20825"/>
                </a:moveTo>
                <a:cubicBezTo>
                  <a:pt x="3311" y="20825"/>
                  <a:pt x="3491" y="20875"/>
                  <a:pt x="3656" y="20961"/>
                </a:cubicBezTo>
                <a:cubicBezTo>
                  <a:pt x="3657" y="20976"/>
                  <a:pt x="3661" y="20993"/>
                  <a:pt x="3663" y="21009"/>
                </a:cubicBezTo>
                <a:cubicBezTo>
                  <a:pt x="3656" y="21030"/>
                  <a:pt x="3647" y="21051"/>
                  <a:pt x="3641" y="21072"/>
                </a:cubicBezTo>
                <a:cubicBezTo>
                  <a:pt x="3621" y="21137"/>
                  <a:pt x="3651" y="21196"/>
                  <a:pt x="3697" y="21233"/>
                </a:cubicBezTo>
                <a:cubicBezTo>
                  <a:pt x="3821" y="21992"/>
                  <a:pt x="4033" y="22752"/>
                  <a:pt x="4420" y="23383"/>
                </a:cubicBezTo>
                <a:cubicBezTo>
                  <a:pt x="4377" y="23441"/>
                  <a:pt x="4329" y="23494"/>
                  <a:pt x="4277" y="23544"/>
                </a:cubicBezTo>
                <a:lnTo>
                  <a:pt x="4276" y="23544"/>
                </a:lnTo>
                <a:cubicBezTo>
                  <a:pt x="4147" y="23661"/>
                  <a:pt x="3999" y="23755"/>
                  <a:pt x="3838" y="23822"/>
                </a:cubicBezTo>
                <a:cubicBezTo>
                  <a:pt x="3681" y="23377"/>
                  <a:pt x="3463" y="22951"/>
                  <a:pt x="3325" y="22494"/>
                </a:cubicBezTo>
                <a:cubicBezTo>
                  <a:pt x="3162" y="21951"/>
                  <a:pt x="3080" y="21394"/>
                  <a:pt x="2974" y="20839"/>
                </a:cubicBezTo>
                <a:cubicBezTo>
                  <a:pt x="3027" y="20830"/>
                  <a:pt x="3081" y="20825"/>
                  <a:pt x="3135" y="20825"/>
                </a:cubicBezTo>
                <a:close/>
                <a:moveTo>
                  <a:pt x="2618" y="21003"/>
                </a:moveTo>
                <a:lnTo>
                  <a:pt x="2618" y="21003"/>
                </a:lnTo>
                <a:cubicBezTo>
                  <a:pt x="2610" y="21938"/>
                  <a:pt x="2832" y="23104"/>
                  <a:pt x="3325" y="23932"/>
                </a:cubicBezTo>
                <a:cubicBezTo>
                  <a:pt x="3310" y="23933"/>
                  <a:pt x="3294" y="23933"/>
                  <a:pt x="3278" y="23933"/>
                </a:cubicBezTo>
                <a:cubicBezTo>
                  <a:pt x="3134" y="23933"/>
                  <a:pt x="2991" y="23913"/>
                  <a:pt x="2853" y="23872"/>
                </a:cubicBezTo>
                <a:cubicBezTo>
                  <a:pt x="2744" y="23067"/>
                  <a:pt x="2516" y="22253"/>
                  <a:pt x="2314" y="21464"/>
                </a:cubicBezTo>
                <a:cubicBezTo>
                  <a:pt x="2350" y="21361"/>
                  <a:pt x="2400" y="21260"/>
                  <a:pt x="2462" y="21169"/>
                </a:cubicBezTo>
                <a:cubicBezTo>
                  <a:pt x="2506" y="21107"/>
                  <a:pt x="2558" y="21051"/>
                  <a:pt x="2618" y="21003"/>
                </a:cubicBezTo>
                <a:close/>
                <a:moveTo>
                  <a:pt x="32126" y="1"/>
                </a:moveTo>
                <a:cubicBezTo>
                  <a:pt x="31323" y="1"/>
                  <a:pt x="30546" y="369"/>
                  <a:pt x="30075" y="1049"/>
                </a:cubicBezTo>
                <a:cubicBezTo>
                  <a:pt x="29894" y="1313"/>
                  <a:pt x="29762" y="1606"/>
                  <a:pt x="29685" y="1915"/>
                </a:cubicBezTo>
                <a:cubicBezTo>
                  <a:pt x="29466" y="2456"/>
                  <a:pt x="29447" y="3070"/>
                  <a:pt x="29668" y="3630"/>
                </a:cubicBezTo>
                <a:cubicBezTo>
                  <a:pt x="29978" y="4415"/>
                  <a:pt x="30637" y="4960"/>
                  <a:pt x="31382" y="5195"/>
                </a:cubicBezTo>
                <a:cubicBezTo>
                  <a:pt x="30546" y="6732"/>
                  <a:pt x="29755" y="8294"/>
                  <a:pt x="29009" y="9878"/>
                </a:cubicBezTo>
                <a:cubicBezTo>
                  <a:pt x="28225" y="11546"/>
                  <a:pt x="27286" y="13351"/>
                  <a:pt x="26770" y="15158"/>
                </a:cubicBezTo>
                <a:cubicBezTo>
                  <a:pt x="26431" y="15086"/>
                  <a:pt x="26084" y="15051"/>
                  <a:pt x="25737" y="15051"/>
                </a:cubicBezTo>
                <a:cubicBezTo>
                  <a:pt x="25060" y="15051"/>
                  <a:pt x="24380" y="15183"/>
                  <a:pt x="23751" y="15430"/>
                </a:cubicBezTo>
                <a:cubicBezTo>
                  <a:pt x="23471" y="15476"/>
                  <a:pt x="23197" y="15553"/>
                  <a:pt x="22935" y="15660"/>
                </a:cubicBezTo>
                <a:cubicBezTo>
                  <a:pt x="20905" y="13737"/>
                  <a:pt x="18830" y="11837"/>
                  <a:pt x="16633" y="10158"/>
                </a:cubicBezTo>
                <a:cubicBezTo>
                  <a:pt x="16751" y="9931"/>
                  <a:pt x="16852" y="9696"/>
                  <a:pt x="16936" y="9456"/>
                </a:cubicBezTo>
                <a:cubicBezTo>
                  <a:pt x="18116" y="5988"/>
                  <a:pt x="15474" y="2670"/>
                  <a:pt x="12008" y="2670"/>
                </a:cubicBezTo>
                <a:cubicBezTo>
                  <a:pt x="11713" y="2670"/>
                  <a:pt x="11413" y="2694"/>
                  <a:pt x="11109" y="2743"/>
                </a:cubicBezTo>
                <a:cubicBezTo>
                  <a:pt x="7757" y="3292"/>
                  <a:pt x="5808" y="7543"/>
                  <a:pt x="7713" y="10306"/>
                </a:cubicBezTo>
                <a:cubicBezTo>
                  <a:pt x="7866" y="10571"/>
                  <a:pt x="8043" y="10822"/>
                  <a:pt x="8242" y="11054"/>
                </a:cubicBezTo>
                <a:cubicBezTo>
                  <a:pt x="8437" y="11277"/>
                  <a:pt x="8650" y="11485"/>
                  <a:pt x="8877" y="11673"/>
                </a:cubicBezTo>
                <a:cubicBezTo>
                  <a:pt x="8169" y="12760"/>
                  <a:pt x="7533" y="13914"/>
                  <a:pt x="6898" y="14949"/>
                </a:cubicBezTo>
                <a:cubicBezTo>
                  <a:pt x="6032" y="16364"/>
                  <a:pt x="5044" y="17822"/>
                  <a:pt x="4317" y="19357"/>
                </a:cubicBezTo>
                <a:cubicBezTo>
                  <a:pt x="3940" y="19175"/>
                  <a:pt x="3537" y="19084"/>
                  <a:pt x="3136" y="19084"/>
                </a:cubicBezTo>
                <a:cubicBezTo>
                  <a:pt x="2551" y="19084"/>
                  <a:pt x="1971" y="19278"/>
                  <a:pt x="1493" y="19666"/>
                </a:cubicBezTo>
                <a:cubicBezTo>
                  <a:pt x="1421" y="19724"/>
                  <a:pt x="1353" y="19788"/>
                  <a:pt x="1288" y="19853"/>
                </a:cubicBezTo>
                <a:cubicBezTo>
                  <a:pt x="1005" y="19986"/>
                  <a:pt x="760" y="20189"/>
                  <a:pt x="578" y="20442"/>
                </a:cubicBezTo>
                <a:cubicBezTo>
                  <a:pt x="3" y="21266"/>
                  <a:pt x="0" y="22476"/>
                  <a:pt x="318" y="23394"/>
                </a:cubicBezTo>
                <a:cubicBezTo>
                  <a:pt x="793" y="24766"/>
                  <a:pt x="2029" y="25582"/>
                  <a:pt x="3317" y="25582"/>
                </a:cubicBezTo>
                <a:cubicBezTo>
                  <a:pt x="3993" y="25582"/>
                  <a:pt x="4683" y="25357"/>
                  <a:pt x="5286" y="24870"/>
                </a:cubicBezTo>
                <a:cubicBezTo>
                  <a:pt x="6926" y="23545"/>
                  <a:pt x="6474" y="21038"/>
                  <a:pt x="4975" y="19786"/>
                </a:cubicBezTo>
                <a:cubicBezTo>
                  <a:pt x="5861" y="18451"/>
                  <a:pt x="6601" y="16991"/>
                  <a:pt x="7440" y="15647"/>
                </a:cubicBezTo>
                <a:cubicBezTo>
                  <a:pt x="8141" y="14525"/>
                  <a:pt x="8983" y="13408"/>
                  <a:pt x="9754" y="12263"/>
                </a:cubicBezTo>
                <a:cubicBezTo>
                  <a:pt x="10515" y="12669"/>
                  <a:pt x="11345" y="12866"/>
                  <a:pt x="12168" y="12866"/>
                </a:cubicBezTo>
                <a:cubicBezTo>
                  <a:pt x="13591" y="12866"/>
                  <a:pt x="14989" y="12276"/>
                  <a:pt x="15959" y="11158"/>
                </a:cubicBezTo>
                <a:cubicBezTo>
                  <a:pt x="17703" y="13071"/>
                  <a:pt x="19638" y="14863"/>
                  <a:pt x="21595" y="16608"/>
                </a:cubicBezTo>
                <a:cubicBezTo>
                  <a:pt x="20579" y="17737"/>
                  <a:pt x="20201" y="19474"/>
                  <a:pt x="20622" y="21087"/>
                </a:cubicBezTo>
                <a:cubicBezTo>
                  <a:pt x="20529" y="21504"/>
                  <a:pt x="20700" y="21849"/>
                  <a:pt x="21021" y="22127"/>
                </a:cubicBezTo>
                <a:cubicBezTo>
                  <a:pt x="21030" y="22145"/>
                  <a:pt x="21037" y="22162"/>
                  <a:pt x="21047" y="22181"/>
                </a:cubicBezTo>
                <a:cubicBezTo>
                  <a:pt x="21464" y="22969"/>
                  <a:pt x="22080" y="23635"/>
                  <a:pt x="22834" y="24112"/>
                </a:cubicBezTo>
                <a:cubicBezTo>
                  <a:pt x="23111" y="24337"/>
                  <a:pt x="23434" y="24500"/>
                  <a:pt x="23779" y="24592"/>
                </a:cubicBezTo>
                <a:cubicBezTo>
                  <a:pt x="24377" y="24820"/>
                  <a:pt x="25014" y="24938"/>
                  <a:pt x="25653" y="24938"/>
                </a:cubicBezTo>
                <a:cubicBezTo>
                  <a:pt x="26938" y="24938"/>
                  <a:pt x="28232" y="24460"/>
                  <a:pt x="29242" y="23441"/>
                </a:cubicBezTo>
                <a:cubicBezTo>
                  <a:pt x="31489" y="21171"/>
                  <a:pt x="30665" y="17008"/>
                  <a:pt x="27890" y="15554"/>
                </a:cubicBezTo>
                <a:cubicBezTo>
                  <a:pt x="27687" y="15450"/>
                  <a:pt x="27477" y="15363"/>
                  <a:pt x="27260" y="15293"/>
                </a:cubicBezTo>
                <a:cubicBezTo>
                  <a:pt x="28160" y="13554"/>
                  <a:pt x="28800" y="11634"/>
                  <a:pt x="29632" y="9868"/>
                </a:cubicBezTo>
                <a:cubicBezTo>
                  <a:pt x="30359" y="8325"/>
                  <a:pt x="31134" y="6808"/>
                  <a:pt x="31942" y="5308"/>
                </a:cubicBezTo>
                <a:cubicBezTo>
                  <a:pt x="32029" y="5316"/>
                  <a:pt x="32117" y="5321"/>
                  <a:pt x="32204" y="5321"/>
                </a:cubicBezTo>
                <a:cubicBezTo>
                  <a:pt x="32892" y="5321"/>
                  <a:pt x="33575" y="5053"/>
                  <a:pt x="34071" y="4464"/>
                </a:cubicBezTo>
                <a:cubicBezTo>
                  <a:pt x="35347" y="2948"/>
                  <a:pt x="34697" y="521"/>
                  <a:pt x="32711" y="67"/>
                </a:cubicBezTo>
                <a:cubicBezTo>
                  <a:pt x="32517" y="22"/>
                  <a:pt x="32320" y="1"/>
                  <a:pt x="32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9" name="Google Shape;196;p31">
            <a:extLst>
              <a:ext uri="{FF2B5EF4-FFF2-40B4-BE49-F238E27FC236}">
                <a16:creationId xmlns:a16="http://schemas.microsoft.com/office/drawing/2014/main" id="{E1375D5B-9692-40C4-AF35-87F71EE1389A}"/>
              </a:ext>
            </a:extLst>
          </p:cNvPr>
          <p:cNvSpPr/>
          <p:nvPr/>
        </p:nvSpPr>
        <p:spPr>
          <a:xfrm>
            <a:off x="4616262" y="3873936"/>
            <a:ext cx="564034" cy="445373"/>
          </a:xfrm>
          <a:custGeom>
            <a:avLst/>
            <a:gdLst/>
            <a:ahLst/>
            <a:cxnLst/>
            <a:rect l="l" t="t" r="r" b="b"/>
            <a:pathLst>
              <a:path w="39020" h="30811" extrusionOk="0">
                <a:moveTo>
                  <a:pt x="30681" y="3474"/>
                </a:moveTo>
                <a:cubicBezTo>
                  <a:pt x="32090" y="5955"/>
                  <a:pt x="33478" y="8448"/>
                  <a:pt x="34883" y="10930"/>
                </a:cubicBezTo>
                <a:cubicBezTo>
                  <a:pt x="35369" y="11788"/>
                  <a:pt x="35855" y="12647"/>
                  <a:pt x="36340" y="13505"/>
                </a:cubicBezTo>
                <a:cubicBezTo>
                  <a:pt x="34784" y="12409"/>
                  <a:pt x="33095" y="11459"/>
                  <a:pt x="31412" y="10597"/>
                </a:cubicBezTo>
                <a:cubicBezTo>
                  <a:pt x="29978" y="9864"/>
                  <a:pt x="28301" y="8917"/>
                  <a:pt x="26670" y="8527"/>
                </a:cubicBezTo>
                <a:cubicBezTo>
                  <a:pt x="27959" y="6807"/>
                  <a:pt x="29296" y="5122"/>
                  <a:pt x="30681" y="3474"/>
                </a:cubicBezTo>
                <a:close/>
                <a:moveTo>
                  <a:pt x="29411" y="1254"/>
                </a:moveTo>
                <a:cubicBezTo>
                  <a:pt x="29708" y="1768"/>
                  <a:pt x="30001" y="2286"/>
                  <a:pt x="30296" y="2802"/>
                </a:cubicBezTo>
                <a:cubicBezTo>
                  <a:pt x="30250" y="2825"/>
                  <a:pt x="30209" y="2858"/>
                  <a:pt x="30176" y="2898"/>
                </a:cubicBezTo>
                <a:cubicBezTo>
                  <a:pt x="28464" y="4922"/>
                  <a:pt x="26824" y="7005"/>
                  <a:pt x="25256" y="9144"/>
                </a:cubicBezTo>
                <a:cubicBezTo>
                  <a:pt x="24435" y="10273"/>
                  <a:pt x="23639" y="11420"/>
                  <a:pt x="22870" y="12586"/>
                </a:cubicBezTo>
                <a:cubicBezTo>
                  <a:pt x="22370" y="13341"/>
                  <a:pt x="21985" y="14172"/>
                  <a:pt x="21048" y="14438"/>
                </a:cubicBezTo>
                <a:cubicBezTo>
                  <a:pt x="20343" y="14637"/>
                  <a:pt x="19521" y="14657"/>
                  <a:pt x="18799" y="14757"/>
                </a:cubicBezTo>
                <a:cubicBezTo>
                  <a:pt x="15724" y="15183"/>
                  <a:pt x="12643" y="15575"/>
                  <a:pt x="9548" y="15813"/>
                </a:cubicBezTo>
                <a:cubicBezTo>
                  <a:pt x="6956" y="16012"/>
                  <a:pt x="4377" y="15977"/>
                  <a:pt x="1788" y="16009"/>
                </a:cubicBezTo>
                <a:cubicBezTo>
                  <a:pt x="1837" y="15879"/>
                  <a:pt x="1855" y="15736"/>
                  <a:pt x="1816" y="15615"/>
                </a:cubicBezTo>
                <a:cubicBezTo>
                  <a:pt x="1798" y="15556"/>
                  <a:pt x="1778" y="15497"/>
                  <a:pt x="1759" y="15438"/>
                </a:cubicBezTo>
                <a:cubicBezTo>
                  <a:pt x="1745" y="15392"/>
                  <a:pt x="1726" y="15347"/>
                  <a:pt x="1703" y="15306"/>
                </a:cubicBezTo>
                <a:cubicBezTo>
                  <a:pt x="10986" y="10717"/>
                  <a:pt x="20120" y="5833"/>
                  <a:pt x="29411" y="1254"/>
                </a:cubicBezTo>
                <a:close/>
                <a:moveTo>
                  <a:pt x="26395" y="8892"/>
                </a:moveTo>
                <a:cubicBezTo>
                  <a:pt x="28004" y="9838"/>
                  <a:pt x="29911" y="10434"/>
                  <a:pt x="31549" y="11326"/>
                </a:cubicBezTo>
                <a:cubicBezTo>
                  <a:pt x="33390" y="12329"/>
                  <a:pt x="35083" y="13505"/>
                  <a:pt x="36814" y="14674"/>
                </a:cubicBezTo>
                <a:cubicBezTo>
                  <a:pt x="36810" y="14693"/>
                  <a:pt x="36810" y="14712"/>
                  <a:pt x="36805" y="14732"/>
                </a:cubicBezTo>
                <a:cubicBezTo>
                  <a:pt x="36673" y="15199"/>
                  <a:pt x="36153" y="15305"/>
                  <a:pt x="35745" y="15521"/>
                </a:cubicBezTo>
                <a:cubicBezTo>
                  <a:pt x="33939" y="16469"/>
                  <a:pt x="32140" y="17429"/>
                  <a:pt x="30339" y="18384"/>
                </a:cubicBezTo>
                <a:lnTo>
                  <a:pt x="10312" y="29005"/>
                </a:lnTo>
                <a:cubicBezTo>
                  <a:pt x="10650" y="26988"/>
                  <a:pt x="10593" y="24814"/>
                  <a:pt x="10861" y="22800"/>
                </a:cubicBezTo>
                <a:cubicBezTo>
                  <a:pt x="11148" y="20642"/>
                  <a:pt x="11717" y="18486"/>
                  <a:pt x="11935" y="16319"/>
                </a:cubicBezTo>
                <a:cubicBezTo>
                  <a:pt x="14570" y="16042"/>
                  <a:pt x="17185" y="15652"/>
                  <a:pt x="19712" y="15320"/>
                </a:cubicBezTo>
                <a:cubicBezTo>
                  <a:pt x="20602" y="15204"/>
                  <a:pt x="21612" y="15215"/>
                  <a:pt x="22318" y="14591"/>
                </a:cubicBezTo>
                <a:cubicBezTo>
                  <a:pt x="23239" y="13777"/>
                  <a:pt x="23839" y="12448"/>
                  <a:pt x="24543" y="11446"/>
                </a:cubicBezTo>
                <a:cubicBezTo>
                  <a:pt x="25149" y="10585"/>
                  <a:pt x="25769" y="9736"/>
                  <a:pt x="26395" y="8892"/>
                </a:cubicBezTo>
                <a:close/>
                <a:moveTo>
                  <a:pt x="11565" y="16355"/>
                </a:moveTo>
                <a:cubicBezTo>
                  <a:pt x="10848" y="18447"/>
                  <a:pt x="10590" y="20799"/>
                  <a:pt x="10286" y="22960"/>
                </a:cubicBezTo>
                <a:cubicBezTo>
                  <a:pt x="10010" y="24932"/>
                  <a:pt x="9540" y="27177"/>
                  <a:pt x="9673" y="29206"/>
                </a:cubicBezTo>
                <a:cubicBezTo>
                  <a:pt x="8215" y="27203"/>
                  <a:pt x="6825" y="25154"/>
                  <a:pt x="5529" y="23041"/>
                </a:cubicBezTo>
                <a:cubicBezTo>
                  <a:pt x="4815" y="21877"/>
                  <a:pt x="4127" y="20697"/>
                  <a:pt x="3466" y="19503"/>
                </a:cubicBezTo>
                <a:cubicBezTo>
                  <a:pt x="3136" y="18907"/>
                  <a:pt x="2811" y="18305"/>
                  <a:pt x="2495" y="17701"/>
                </a:cubicBezTo>
                <a:cubicBezTo>
                  <a:pt x="2372" y="17469"/>
                  <a:pt x="2008" y="16935"/>
                  <a:pt x="1782" y="16461"/>
                </a:cubicBezTo>
                <a:lnTo>
                  <a:pt x="1782" y="16461"/>
                </a:lnTo>
                <a:cubicBezTo>
                  <a:pt x="3104" y="16615"/>
                  <a:pt x="4445" y="16680"/>
                  <a:pt x="5796" y="16680"/>
                </a:cubicBezTo>
                <a:cubicBezTo>
                  <a:pt x="7709" y="16680"/>
                  <a:pt x="9641" y="16549"/>
                  <a:pt x="11565" y="16355"/>
                </a:cubicBezTo>
                <a:close/>
                <a:moveTo>
                  <a:pt x="29638" y="1"/>
                </a:moveTo>
                <a:cubicBezTo>
                  <a:pt x="29542" y="1"/>
                  <a:pt x="29444" y="23"/>
                  <a:pt x="29354" y="67"/>
                </a:cubicBezTo>
                <a:cubicBezTo>
                  <a:pt x="19808" y="4672"/>
                  <a:pt x="10218" y="9366"/>
                  <a:pt x="1071" y="14724"/>
                </a:cubicBezTo>
                <a:cubicBezTo>
                  <a:pt x="965" y="14785"/>
                  <a:pt x="908" y="14870"/>
                  <a:pt x="886" y="14959"/>
                </a:cubicBezTo>
                <a:cubicBezTo>
                  <a:pt x="700" y="14987"/>
                  <a:pt x="517" y="15082"/>
                  <a:pt x="443" y="15256"/>
                </a:cubicBezTo>
                <a:cubicBezTo>
                  <a:pt x="1" y="16298"/>
                  <a:pt x="752" y="17207"/>
                  <a:pt x="1237" y="18139"/>
                </a:cubicBezTo>
                <a:cubicBezTo>
                  <a:pt x="1987" y="19577"/>
                  <a:pt x="2773" y="20994"/>
                  <a:pt x="3599" y="22390"/>
                </a:cubicBezTo>
                <a:cubicBezTo>
                  <a:pt x="5248" y="25185"/>
                  <a:pt x="7051" y="27880"/>
                  <a:pt x="8980" y="30488"/>
                </a:cubicBezTo>
                <a:cubicBezTo>
                  <a:pt x="9128" y="30689"/>
                  <a:pt x="9332" y="30810"/>
                  <a:pt x="9556" y="30810"/>
                </a:cubicBezTo>
                <a:cubicBezTo>
                  <a:pt x="9661" y="30810"/>
                  <a:pt x="9771" y="30783"/>
                  <a:pt x="9882" y="30724"/>
                </a:cubicBezTo>
                <a:lnTo>
                  <a:pt x="33215" y="18348"/>
                </a:lnTo>
                <a:cubicBezTo>
                  <a:pt x="34116" y="17871"/>
                  <a:pt x="35016" y="17394"/>
                  <a:pt x="35917" y="16917"/>
                </a:cubicBezTo>
                <a:cubicBezTo>
                  <a:pt x="36568" y="16569"/>
                  <a:pt x="37474" y="16245"/>
                  <a:pt x="37968" y="15675"/>
                </a:cubicBezTo>
                <a:cubicBezTo>
                  <a:pt x="39019" y="14464"/>
                  <a:pt x="37236" y="12516"/>
                  <a:pt x="36631" y="11474"/>
                </a:cubicBezTo>
                <a:cubicBezTo>
                  <a:pt x="34460" y="7732"/>
                  <a:pt x="32244" y="4018"/>
                  <a:pt x="30100" y="262"/>
                </a:cubicBezTo>
                <a:cubicBezTo>
                  <a:pt x="29998" y="84"/>
                  <a:pt x="29822" y="1"/>
                  <a:pt x="296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Tree>
  </p:cSld>
  <p:clrMapOvr>
    <a:masterClrMapping/>
  </p:clrMapOvr>
  <p:transition>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201;p31"/>
          <p:cNvSpPr txBox="1">
            <a:spLocks/>
          </p:cNvSpPr>
          <p:nvPr/>
        </p:nvSpPr>
        <p:spPr>
          <a:xfrm>
            <a:off x="7291486" y="4876800"/>
            <a:ext cx="1408643" cy="266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latin typeface="Times New Roman" panose="02020603050405020304" pitchFamily="18" charset="0"/>
                <a:cs typeface="Times New Roman" panose="02020603050405020304" pitchFamily="18" charset="0"/>
              </a:rPr>
              <a:t>17</a:t>
            </a:r>
            <a:endParaRPr lang="en-US" dirty="0">
              <a:latin typeface="Times New Roman" panose="02020603050405020304" pitchFamily="18" charset="0"/>
              <a:cs typeface="Times New Roman" panose="02020603050405020304" pitchFamily="18" charset="0"/>
            </a:endParaRPr>
          </a:p>
        </p:txBody>
      </p:sp>
      <p:grpSp>
        <p:nvGrpSpPr>
          <p:cNvPr id="8" name="Group 7"/>
          <p:cNvGrpSpPr/>
          <p:nvPr/>
        </p:nvGrpSpPr>
        <p:grpSpPr>
          <a:xfrm>
            <a:off x="1378217" y="924232"/>
            <a:ext cx="7598634" cy="2054942"/>
            <a:chOff x="1378217" y="329390"/>
            <a:chExt cx="7598634" cy="765376"/>
          </a:xfrm>
        </p:grpSpPr>
        <p:pic>
          <p:nvPicPr>
            <p:cNvPr id="9" name="Google Shape;211;p32">
              <a:extLst>
                <a:ext uri="{FF2B5EF4-FFF2-40B4-BE49-F238E27FC236}">
                  <a16:creationId xmlns:a16="http://schemas.microsoft.com/office/drawing/2014/main" id="{21A898C2-9A1D-473F-8F0F-CEA99779B630}"/>
                </a:ext>
              </a:extLst>
            </p:cNvPr>
            <p:cNvPicPr preferRelativeResize="0"/>
            <p:nvPr/>
          </p:nvPicPr>
          <p:blipFill>
            <a:blip r:embed="rId2">
              <a:alphaModFix amt="86000"/>
            </a:blip>
            <a:stretch>
              <a:fillRect/>
            </a:stretch>
          </p:blipFill>
          <p:spPr>
            <a:xfrm rot="928911">
              <a:off x="1378217" y="329390"/>
              <a:ext cx="1217843" cy="765376"/>
            </a:xfrm>
            <a:prstGeom prst="rect">
              <a:avLst/>
            </a:prstGeom>
            <a:noFill/>
            <a:ln>
              <a:noFill/>
            </a:ln>
          </p:spPr>
        </p:pic>
        <p:sp>
          <p:nvSpPr>
            <p:cNvPr id="10" name="Google Shape;210;p32">
              <a:extLst>
                <a:ext uri="{FF2B5EF4-FFF2-40B4-BE49-F238E27FC236}">
                  <a16:creationId xmlns:a16="http://schemas.microsoft.com/office/drawing/2014/main" id="{67F9DE66-E7B1-48D1-8DAE-8BB17FBDE545}"/>
                </a:ext>
              </a:extLst>
            </p:cNvPr>
            <p:cNvSpPr txBox="1">
              <a:spLocks/>
            </p:cNvSpPr>
            <p:nvPr/>
          </p:nvSpPr>
          <p:spPr>
            <a:xfrm>
              <a:off x="1722974" y="517578"/>
              <a:ext cx="577773" cy="3890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800">
                  <a:solidFill>
                    <a:srgbClr val="595959"/>
                  </a:solidFill>
                  <a:latin typeface="Concert One" pitchFamily="2" charset="0"/>
                </a:rPr>
                <a:t>08</a:t>
              </a:r>
              <a:endParaRPr lang="en" sz="2800" dirty="0">
                <a:solidFill>
                  <a:srgbClr val="595959"/>
                </a:solidFill>
                <a:latin typeface="Concert One" pitchFamily="2" charset="0"/>
              </a:endParaRPr>
            </a:p>
          </p:txBody>
        </p:sp>
        <p:sp>
          <p:nvSpPr>
            <p:cNvPr id="11" name="Google Shape;417;p43">
              <a:extLst>
                <a:ext uri="{FF2B5EF4-FFF2-40B4-BE49-F238E27FC236}">
                  <a16:creationId xmlns:a16="http://schemas.microsoft.com/office/drawing/2014/main" id="{52E10A5A-96CF-4BEF-B8CA-3C7C8601AD9F}"/>
                </a:ext>
              </a:extLst>
            </p:cNvPr>
            <p:cNvSpPr txBox="1">
              <a:spLocks/>
            </p:cNvSpPr>
            <p:nvPr/>
          </p:nvSpPr>
          <p:spPr>
            <a:xfrm>
              <a:off x="2508968" y="517578"/>
              <a:ext cx="6467883" cy="38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2"/>
                </a:buClr>
                <a:buSzPts val="1800"/>
                <a:buFont typeface="Roboto Mono Medium"/>
                <a:buChar char="●"/>
                <a:defRPr sz="1800" b="0" i="0" u="none" strike="noStrike" cap="none">
                  <a:solidFill>
                    <a:schemeClr val="accent2"/>
                  </a:solidFill>
                  <a:latin typeface="Roboto Mono Medium"/>
                  <a:ea typeface="Roboto Mono Medium"/>
                  <a:cs typeface="Roboto Mono Medium"/>
                  <a:sym typeface="Roboto Mono Medium"/>
                </a:defRPr>
              </a:lvl1pPr>
              <a:lvl2pPr marL="914400" marR="0" lvl="1"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2pPr>
              <a:lvl3pPr marL="1371600" marR="0" lvl="2"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3pPr>
              <a:lvl4pPr marL="1828800" marR="0" lvl="3"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4pPr>
              <a:lvl5pPr marL="2286000" marR="0" lvl="4"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5pPr>
              <a:lvl6pPr marL="2743200" marR="0" lvl="5"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6pPr>
              <a:lvl7pPr marL="3200400" marR="0" lvl="6"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7pPr>
              <a:lvl8pPr marL="3657600" marR="0" lvl="7"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8pPr>
              <a:lvl9pPr marL="4114800" marR="0" lvl="8" indent="-317500" algn="l" rtl="0">
                <a:lnSpc>
                  <a:spcPct val="100000"/>
                </a:lnSpc>
                <a:spcBef>
                  <a:spcPts val="1600"/>
                </a:spcBef>
                <a:spcAft>
                  <a:spcPts val="160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9pPr>
            </a:lstStyle>
            <a:p>
              <a:pPr marL="0" indent="0">
                <a:spcAft>
                  <a:spcPts val="1600"/>
                </a:spcAft>
                <a:buFont typeface="Roboto Mono Medium"/>
                <a:buNone/>
              </a:pPr>
              <a:r>
                <a:rPr lang="en-US" sz="2800" b="1">
                  <a:solidFill>
                    <a:schemeClr val="dk2"/>
                  </a:solidFill>
                </a:rPr>
                <a:t>Demo Chương Trình</a:t>
              </a:r>
              <a:endParaRPr lang="vi-VN" sz="2000" dirty="0">
                <a:solidFill>
                  <a:schemeClr val="dk2"/>
                </a:solidFill>
              </a:endParaRPr>
            </a:p>
          </p:txBody>
        </p:sp>
      </p:grpSp>
    </p:spTree>
    <p:extLst>
      <p:ext uri="{BB962C8B-B14F-4D97-AF65-F5344CB8AC3E}">
        <p14:creationId xmlns:p14="http://schemas.microsoft.com/office/powerpoint/2010/main" val="685777219"/>
      </p:ext>
    </p:extLst>
  </p:cSld>
  <p:clrMapOvr>
    <a:masterClrMapping/>
  </p:clrMapOvr>
  <p:transition>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0B9A0-433D-4DF4-BC0A-38CD3904D101}"/>
              </a:ext>
            </a:extLst>
          </p:cNvPr>
          <p:cNvSpPr>
            <a:spLocks noGrp="1"/>
          </p:cNvSpPr>
          <p:nvPr>
            <p:ph type="title"/>
          </p:nvPr>
        </p:nvSpPr>
        <p:spPr>
          <a:xfrm>
            <a:off x="1963920" y="843308"/>
            <a:ext cx="5429937" cy="3758188"/>
          </a:xfrm>
        </p:spPr>
        <p:txBody>
          <a:bodyPr/>
          <a:lstStyle/>
          <a:p>
            <a:pPr algn="just">
              <a:lnSpc>
                <a:spcPct val="150000"/>
              </a:lnSpc>
            </a:pPr>
            <a:r>
              <a:rPr lang="vi-VN" sz="3200"/>
              <a:t>Nhóm 0</a:t>
            </a:r>
            <a:r>
              <a:rPr lang="en-US" sz="3200"/>
              <a:t>8</a:t>
            </a:r>
            <a:r>
              <a:rPr lang="vi-VN" sz="3200"/>
              <a:t> </a:t>
            </a:r>
            <a:r>
              <a:rPr lang="vi-VN" sz="3200" dirty="0"/>
              <a:t>cám </a:t>
            </a:r>
            <a:r>
              <a:rPr lang="vi-VN" sz="3200"/>
              <a:t>ơn </a:t>
            </a:r>
            <a:r>
              <a:rPr lang="en-US" sz="3200"/>
              <a:t>thầy</a:t>
            </a:r>
            <a:r>
              <a:rPr lang="vi-VN" sz="3200"/>
              <a:t> </a:t>
            </a:r>
            <a:r>
              <a:rPr lang="vi-VN" sz="3200" dirty="0"/>
              <a:t>và các bạn đã chú ý </a:t>
            </a:r>
            <a:r>
              <a:rPr lang="vi-VN" sz="3200"/>
              <a:t>lắng nghe</a:t>
            </a:r>
            <a:endParaRPr lang="en-US" sz="3200" dirty="0"/>
          </a:p>
        </p:txBody>
      </p:sp>
    </p:spTree>
    <p:extLst>
      <p:ext uri="{BB962C8B-B14F-4D97-AF65-F5344CB8AC3E}">
        <p14:creationId xmlns:p14="http://schemas.microsoft.com/office/powerpoint/2010/main" val="3755268833"/>
      </p:ext>
    </p:extLst>
  </p:cSld>
  <p:clrMapOvr>
    <a:masterClrMapping/>
  </p:clrMapOvr>
  <p:transition>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5" name="Google Shape;195;p31"/>
          <p:cNvSpPr/>
          <p:nvPr/>
        </p:nvSpPr>
        <p:spPr>
          <a:xfrm>
            <a:off x="7765569" y="401294"/>
            <a:ext cx="674863" cy="488424"/>
          </a:xfrm>
          <a:custGeom>
            <a:avLst/>
            <a:gdLst/>
            <a:ahLst/>
            <a:cxnLst/>
            <a:rect l="l" t="t" r="r" b="b"/>
            <a:pathLst>
              <a:path w="35347" h="25582" extrusionOk="0">
                <a:moveTo>
                  <a:pt x="32086" y="1331"/>
                </a:moveTo>
                <a:cubicBezTo>
                  <a:pt x="32060" y="1725"/>
                  <a:pt x="32014" y="2116"/>
                  <a:pt x="31884" y="2511"/>
                </a:cubicBezTo>
                <a:cubicBezTo>
                  <a:pt x="31710" y="3037"/>
                  <a:pt x="31422" y="3448"/>
                  <a:pt x="31140" y="3873"/>
                </a:cubicBezTo>
                <a:lnTo>
                  <a:pt x="31140" y="3875"/>
                </a:lnTo>
                <a:cubicBezTo>
                  <a:pt x="31045" y="3802"/>
                  <a:pt x="30957" y="3717"/>
                  <a:pt x="30879" y="3626"/>
                </a:cubicBezTo>
                <a:cubicBezTo>
                  <a:pt x="30960" y="3537"/>
                  <a:pt x="31004" y="3420"/>
                  <a:pt x="31004" y="3300"/>
                </a:cubicBezTo>
                <a:cubicBezTo>
                  <a:pt x="31012" y="2456"/>
                  <a:pt x="31170" y="1364"/>
                  <a:pt x="32086" y="1331"/>
                </a:cubicBezTo>
                <a:close/>
                <a:moveTo>
                  <a:pt x="33448" y="2151"/>
                </a:moveTo>
                <a:lnTo>
                  <a:pt x="33448" y="2151"/>
                </a:lnTo>
                <a:cubicBezTo>
                  <a:pt x="33674" y="2664"/>
                  <a:pt x="33586" y="3318"/>
                  <a:pt x="33167" y="3795"/>
                </a:cubicBezTo>
                <a:cubicBezTo>
                  <a:pt x="33046" y="3933"/>
                  <a:pt x="32896" y="4044"/>
                  <a:pt x="32729" y="4118"/>
                </a:cubicBezTo>
                <a:cubicBezTo>
                  <a:pt x="33098" y="3528"/>
                  <a:pt x="33326" y="2819"/>
                  <a:pt x="33448" y="2151"/>
                </a:cubicBezTo>
                <a:close/>
                <a:moveTo>
                  <a:pt x="32524" y="1387"/>
                </a:moveTo>
                <a:cubicBezTo>
                  <a:pt x="32540" y="1390"/>
                  <a:pt x="32555" y="1392"/>
                  <a:pt x="32571" y="1397"/>
                </a:cubicBezTo>
                <a:cubicBezTo>
                  <a:pt x="32884" y="1486"/>
                  <a:pt x="33123" y="1661"/>
                  <a:pt x="33289" y="1878"/>
                </a:cubicBezTo>
                <a:cubicBezTo>
                  <a:pt x="33081" y="2445"/>
                  <a:pt x="32804" y="2943"/>
                  <a:pt x="32503" y="3432"/>
                </a:cubicBezTo>
                <a:cubicBezTo>
                  <a:pt x="32416" y="3432"/>
                  <a:pt x="32336" y="3480"/>
                  <a:pt x="32295" y="3557"/>
                </a:cubicBezTo>
                <a:cubicBezTo>
                  <a:pt x="32169" y="3777"/>
                  <a:pt x="32049" y="4000"/>
                  <a:pt x="31925" y="4221"/>
                </a:cubicBezTo>
                <a:cubicBezTo>
                  <a:pt x="31817" y="4204"/>
                  <a:pt x="31712" y="4175"/>
                  <a:pt x="31611" y="4138"/>
                </a:cubicBezTo>
                <a:cubicBezTo>
                  <a:pt x="32171" y="3413"/>
                  <a:pt x="32513" y="2340"/>
                  <a:pt x="32524" y="1387"/>
                </a:cubicBezTo>
                <a:close/>
                <a:moveTo>
                  <a:pt x="9407" y="5159"/>
                </a:moveTo>
                <a:cubicBezTo>
                  <a:pt x="10187" y="6580"/>
                  <a:pt x="10603" y="7882"/>
                  <a:pt x="10645" y="9398"/>
                </a:cubicBezTo>
                <a:cubicBezTo>
                  <a:pt x="10279" y="9775"/>
                  <a:pt x="9939" y="10175"/>
                  <a:pt x="9627" y="10596"/>
                </a:cubicBezTo>
                <a:lnTo>
                  <a:pt x="9626" y="10596"/>
                </a:lnTo>
                <a:cubicBezTo>
                  <a:pt x="9570" y="10548"/>
                  <a:pt x="9511" y="10506"/>
                  <a:pt x="9457" y="10455"/>
                </a:cubicBezTo>
                <a:cubicBezTo>
                  <a:pt x="8958" y="9988"/>
                  <a:pt x="8631" y="9478"/>
                  <a:pt x="8445" y="8950"/>
                </a:cubicBezTo>
                <a:cubicBezTo>
                  <a:pt x="8239" y="7563"/>
                  <a:pt x="8522" y="6110"/>
                  <a:pt x="9407" y="5159"/>
                </a:cubicBezTo>
                <a:close/>
                <a:moveTo>
                  <a:pt x="14031" y="4662"/>
                </a:moveTo>
                <a:lnTo>
                  <a:pt x="14031" y="4662"/>
                </a:lnTo>
                <a:cubicBezTo>
                  <a:pt x="15409" y="5488"/>
                  <a:pt x="16195" y="7133"/>
                  <a:pt x="15661" y="8877"/>
                </a:cubicBezTo>
                <a:lnTo>
                  <a:pt x="15659" y="8877"/>
                </a:lnTo>
                <a:cubicBezTo>
                  <a:pt x="15430" y="9624"/>
                  <a:pt x="15018" y="10217"/>
                  <a:pt x="14503" y="10657"/>
                </a:cubicBezTo>
                <a:cubicBezTo>
                  <a:pt x="15162" y="8733"/>
                  <a:pt x="15142" y="6226"/>
                  <a:pt x="14031" y="4662"/>
                </a:cubicBezTo>
                <a:close/>
                <a:moveTo>
                  <a:pt x="12255" y="4111"/>
                </a:moveTo>
                <a:lnTo>
                  <a:pt x="12255" y="4111"/>
                </a:lnTo>
                <a:cubicBezTo>
                  <a:pt x="12734" y="4141"/>
                  <a:pt x="13204" y="4257"/>
                  <a:pt x="13641" y="4456"/>
                </a:cubicBezTo>
                <a:cubicBezTo>
                  <a:pt x="13946" y="5706"/>
                  <a:pt x="14445" y="6784"/>
                  <a:pt x="14438" y="8128"/>
                </a:cubicBezTo>
                <a:cubicBezTo>
                  <a:pt x="14433" y="9221"/>
                  <a:pt x="14153" y="10170"/>
                  <a:pt x="13778" y="11136"/>
                </a:cubicBezTo>
                <a:lnTo>
                  <a:pt x="13777" y="11136"/>
                </a:lnTo>
                <a:cubicBezTo>
                  <a:pt x="13579" y="11237"/>
                  <a:pt x="13371" y="11320"/>
                  <a:pt x="13158" y="11383"/>
                </a:cubicBezTo>
                <a:cubicBezTo>
                  <a:pt x="13508" y="10596"/>
                  <a:pt x="13480" y="9389"/>
                  <a:pt x="13480" y="8738"/>
                </a:cubicBezTo>
                <a:cubicBezTo>
                  <a:pt x="13481" y="7105"/>
                  <a:pt x="13101" y="5512"/>
                  <a:pt x="12255" y="4111"/>
                </a:cubicBezTo>
                <a:close/>
                <a:moveTo>
                  <a:pt x="10574" y="4370"/>
                </a:moveTo>
                <a:cubicBezTo>
                  <a:pt x="11032" y="5394"/>
                  <a:pt x="11434" y="6425"/>
                  <a:pt x="11654" y="7535"/>
                </a:cubicBezTo>
                <a:cubicBezTo>
                  <a:pt x="11731" y="7917"/>
                  <a:pt x="12221" y="10964"/>
                  <a:pt x="11674" y="11503"/>
                </a:cubicBezTo>
                <a:cubicBezTo>
                  <a:pt x="11256" y="11451"/>
                  <a:pt x="10850" y="11331"/>
                  <a:pt x="10471" y="11147"/>
                </a:cubicBezTo>
                <a:cubicBezTo>
                  <a:pt x="10513" y="11076"/>
                  <a:pt x="10551" y="11003"/>
                  <a:pt x="10593" y="10933"/>
                </a:cubicBezTo>
                <a:cubicBezTo>
                  <a:pt x="10613" y="10979"/>
                  <a:pt x="10666" y="11005"/>
                  <a:pt x="10718" y="11005"/>
                </a:cubicBezTo>
                <a:cubicBezTo>
                  <a:pt x="10776" y="11005"/>
                  <a:pt x="10833" y="10974"/>
                  <a:pt x="10849" y="10909"/>
                </a:cubicBezTo>
                <a:cubicBezTo>
                  <a:pt x="10901" y="10692"/>
                  <a:pt x="10939" y="10473"/>
                  <a:pt x="10966" y="10253"/>
                </a:cubicBezTo>
                <a:cubicBezTo>
                  <a:pt x="11086" y="10020"/>
                  <a:pt x="11201" y="9789"/>
                  <a:pt x="11304" y="9554"/>
                </a:cubicBezTo>
                <a:cubicBezTo>
                  <a:pt x="11399" y="9337"/>
                  <a:pt x="11239" y="9113"/>
                  <a:pt x="11045" y="9113"/>
                </a:cubicBezTo>
                <a:cubicBezTo>
                  <a:pt x="11035" y="9113"/>
                  <a:pt x="11025" y="9113"/>
                  <a:pt x="11016" y="9115"/>
                </a:cubicBezTo>
                <a:cubicBezTo>
                  <a:pt x="10959" y="7642"/>
                  <a:pt x="10449" y="6136"/>
                  <a:pt x="9532" y="5039"/>
                </a:cubicBezTo>
                <a:cubicBezTo>
                  <a:pt x="9833" y="4751"/>
                  <a:pt x="10187" y="4523"/>
                  <a:pt x="10574" y="4370"/>
                </a:cubicBezTo>
                <a:close/>
                <a:moveTo>
                  <a:pt x="12017" y="4105"/>
                </a:moveTo>
                <a:cubicBezTo>
                  <a:pt x="12017" y="4115"/>
                  <a:pt x="12020" y="4125"/>
                  <a:pt x="12023" y="4134"/>
                </a:cubicBezTo>
                <a:cubicBezTo>
                  <a:pt x="12459" y="5230"/>
                  <a:pt x="12828" y="6325"/>
                  <a:pt x="12963" y="7502"/>
                </a:cubicBezTo>
                <a:cubicBezTo>
                  <a:pt x="13008" y="7897"/>
                  <a:pt x="13034" y="10935"/>
                  <a:pt x="12588" y="11499"/>
                </a:cubicBezTo>
                <a:lnTo>
                  <a:pt x="12586" y="11499"/>
                </a:lnTo>
                <a:cubicBezTo>
                  <a:pt x="12468" y="11513"/>
                  <a:pt x="12349" y="11524"/>
                  <a:pt x="12230" y="11527"/>
                </a:cubicBezTo>
                <a:cubicBezTo>
                  <a:pt x="12489" y="10895"/>
                  <a:pt x="12334" y="9818"/>
                  <a:pt x="12313" y="9394"/>
                </a:cubicBezTo>
                <a:cubicBezTo>
                  <a:pt x="12224" y="7606"/>
                  <a:pt x="11756" y="5824"/>
                  <a:pt x="10864" y="4269"/>
                </a:cubicBezTo>
                <a:cubicBezTo>
                  <a:pt x="11115" y="4193"/>
                  <a:pt x="11375" y="4142"/>
                  <a:pt x="11637" y="4117"/>
                </a:cubicBezTo>
                <a:cubicBezTo>
                  <a:pt x="11766" y="4105"/>
                  <a:pt x="11891" y="4105"/>
                  <a:pt x="12017" y="4105"/>
                </a:cubicBezTo>
                <a:close/>
                <a:moveTo>
                  <a:pt x="25741" y="16319"/>
                </a:moveTo>
                <a:cubicBezTo>
                  <a:pt x="26033" y="16319"/>
                  <a:pt x="26325" y="16353"/>
                  <a:pt x="26608" y="16425"/>
                </a:cubicBezTo>
                <a:cubicBezTo>
                  <a:pt x="26757" y="16463"/>
                  <a:pt x="26903" y="16513"/>
                  <a:pt x="27044" y="16574"/>
                </a:cubicBezTo>
                <a:cubicBezTo>
                  <a:pt x="28124" y="17916"/>
                  <a:pt x="26413" y="20133"/>
                  <a:pt x="25036" y="20799"/>
                </a:cubicBezTo>
                <a:cubicBezTo>
                  <a:pt x="24616" y="21002"/>
                  <a:pt x="24156" y="21111"/>
                  <a:pt x="23701" y="21111"/>
                </a:cubicBezTo>
                <a:cubicBezTo>
                  <a:pt x="23171" y="21111"/>
                  <a:pt x="22648" y="20963"/>
                  <a:pt x="22200" y="20645"/>
                </a:cubicBezTo>
                <a:cubicBezTo>
                  <a:pt x="21851" y="20398"/>
                  <a:pt x="21618" y="20077"/>
                  <a:pt x="21492" y="19731"/>
                </a:cubicBezTo>
                <a:cubicBezTo>
                  <a:pt x="21476" y="19396"/>
                  <a:pt x="21503" y="19061"/>
                  <a:pt x="21572" y="18733"/>
                </a:cubicBezTo>
                <a:cubicBezTo>
                  <a:pt x="21617" y="18728"/>
                  <a:pt x="21662" y="18715"/>
                  <a:pt x="21702" y="18694"/>
                </a:cubicBezTo>
                <a:cubicBezTo>
                  <a:pt x="22164" y="18440"/>
                  <a:pt x="22446" y="18033"/>
                  <a:pt x="22768" y="17649"/>
                </a:cubicBezTo>
                <a:cubicBezTo>
                  <a:pt x="23416" y="18221"/>
                  <a:pt x="24064" y="18791"/>
                  <a:pt x="24704" y="19359"/>
                </a:cubicBezTo>
                <a:cubicBezTo>
                  <a:pt x="24857" y="19496"/>
                  <a:pt x="25027" y="19554"/>
                  <a:pt x="25190" y="19554"/>
                </a:cubicBezTo>
                <a:cubicBezTo>
                  <a:pt x="25767" y="19554"/>
                  <a:pt x="26268" y="18836"/>
                  <a:pt x="25734" y="18328"/>
                </a:cubicBezTo>
                <a:cubicBezTo>
                  <a:pt x="25166" y="17789"/>
                  <a:pt x="24597" y="17246"/>
                  <a:pt x="24027" y="16699"/>
                </a:cubicBezTo>
                <a:cubicBezTo>
                  <a:pt x="24563" y="16456"/>
                  <a:pt x="25153" y="16319"/>
                  <a:pt x="25741" y="16319"/>
                </a:cubicBezTo>
                <a:close/>
                <a:moveTo>
                  <a:pt x="27895" y="17098"/>
                </a:moveTo>
                <a:cubicBezTo>
                  <a:pt x="28227" y="17383"/>
                  <a:pt x="28508" y="17724"/>
                  <a:pt x="28723" y="18106"/>
                </a:cubicBezTo>
                <a:cubicBezTo>
                  <a:pt x="28458" y="19552"/>
                  <a:pt x="27924" y="20816"/>
                  <a:pt x="26655" y="21718"/>
                </a:cubicBezTo>
                <a:cubicBezTo>
                  <a:pt x="25884" y="22266"/>
                  <a:pt x="25025" y="22582"/>
                  <a:pt x="24076" y="22639"/>
                </a:cubicBezTo>
                <a:cubicBezTo>
                  <a:pt x="24017" y="22642"/>
                  <a:pt x="23950" y="22644"/>
                  <a:pt x="23875" y="22644"/>
                </a:cubicBezTo>
                <a:cubicBezTo>
                  <a:pt x="23571" y="22644"/>
                  <a:pt x="23149" y="22613"/>
                  <a:pt x="22716" y="22526"/>
                </a:cubicBezTo>
                <a:cubicBezTo>
                  <a:pt x="22231" y="22010"/>
                  <a:pt x="21886" y="21431"/>
                  <a:pt x="21690" y="20830"/>
                </a:cubicBezTo>
                <a:lnTo>
                  <a:pt x="21690" y="20830"/>
                </a:lnTo>
                <a:cubicBezTo>
                  <a:pt x="22236" y="21348"/>
                  <a:pt x="23021" y="21617"/>
                  <a:pt x="23774" y="21617"/>
                </a:cubicBezTo>
                <a:cubicBezTo>
                  <a:pt x="23888" y="21617"/>
                  <a:pt x="24001" y="21610"/>
                  <a:pt x="24112" y="21598"/>
                </a:cubicBezTo>
                <a:cubicBezTo>
                  <a:pt x="25882" y="21400"/>
                  <a:pt x="28208" y="18898"/>
                  <a:pt x="27895" y="17098"/>
                </a:cubicBezTo>
                <a:close/>
                <a:moveTo>
                  <a:pt x="4132" y="21347"/>
                </a:moveTo>
                <a:lnTo>
                  <a:pt x="4132" y="21347"/>
                </a:lnTo>
                <a:cubicBezTo>
                  <a:pt x="4450" y="21713"/>
                  <a:pt x="4661" y="22218"/>
                  <a:pt x="4648" y="22688"/>
                </a:cubicBezTo>
                <a:cubicBezTo>
                  <a:pt x="4476" y="22239"/>
                  <a:pt x="4293" y="21798"/>
                  <a:pt x="4132" y="21347"/>
                </a:cubicBezTo>
                <a:close/>
                <a:moveTo>
                  <a:pt x="2094" y="22062"/>
                </a:moveTo>
                <a:cubicBezTo>
                  <a:pt x="2166" y="22580"/>
                  <a:pt x="2241" y="23104"/>
                  <a:pt x="2354" y="23612"/>
                </a:cubicBezTo>
                <a:cubicBezTo>
                  <a:pt x="2209" y="23502"/>
                  <a:pt x="2084" y="23367"/>
                  <a:pt x="1985" y="23213"/>
                </a:cubicBezTo>
                <a:cubicBezTo>
                  <a:pt x="1858" y="23010"/>
                  <a:pt x="1761" y="22723"/>
                  <a:pt x="1712" y="22412"/>
                </a:cubicBezTo>
                <a:cubicBezTo>
                  <a:pt x="1816" y="22378"/>
                  <a:pt x="1908" y="22323"/>
                  <a:pt x="1972" y="22248"/>
                </a:cubicBezTo>
                <a:cubicBezTo>
                  <a:pt x="2019" y="22190"/>
                  <a:pt x="2059" y="22128"/>
                  <a:pt x="2094" y="22062"/>
                </a:cubicBezTo>
                <a:close/>
                <a:moveTo>
                  <a:pt x="29081" y="18929"/>
                </a:moveTo>
                <a:lnTo>
                  <a:pt x="29081" y="18930"/>
                </a:lnTo>
                <a:cubicBezTo>
                  <a:pt x="29363" y="19840"/>
                  <a:pt x="29336" y="20848"/>
                  <a:pt x="28921" y="21706"/>
                </a:cubicBezTo>
                <a:cubicBezTo>
                  <a:pt x="28288" y="23017"/>
                  <a:pt x="26888" y="23727"/>
                  <a:pt x="25492" y="23727"/>
                </a:cubicBezTo>
                <a:cubicBezTo>
                  <a:pt x="24668" y="23727"/>
                  <a:pt x="23846" y="23480"/>
                  <a:pt x="23183" y="22963"/>
                </a:cubicBezTo>
                <a:lnTo>
                  <a:pt x="23183" y="22963"/>
                </a:lnTo>
                <a:cubicBezTo>
                  <a:pt x="23552" y="23022"/>
                  <a:pt x="23905" y="23051"/>
                  <a:pt x="24198" y="23051"/>
                </a:cubicBezTo>
                <a:cubicBezTo>
                  <a:pt x="24347" y="23051"/>
                  <a:pt x="24480" y="23044"/>
                  <a:pt x="24592" y="23029"/>
                </a:cubicBezTo>
                <a:cubicBezTo>
                  <a:pt x="26773" y="22734"/>
                  <a:pt x="28616" y="21040"/>
                  <a:pt x="29081" y="18929"/>
                </a:cubicBezTo>
                <a:close/>
                <a:moveTo>
                  <a:pt x="3135" y="20825"/>
                </a:moveTo>
                <a:cubicBezTo>
                  <a:pt x="3311" y="20825"/>
                  <a:pt x="3491" y="20875"/>
                  <a:pt x="3656" y="20961"/>
                </a:cubicBezTo>
                <a:cubicBezTo>
                  <a:pt x="3657" y="20976"/>
                  <a:pt x="3661" y="20993"/>
                  <a:pt x="3663" y="21009"/>
                </a:cubicBezTo>
                <a:cubicBezTo>
                  <a:pt x="3656" y="21030"/>
                  <a:pt x="3647" y="21051"/>
                  <a:pt x="3641" y="21072"/>
                </a:cubicBezTo>
                <a:cubicBezTo>
                  <a:pt x="3621" y="21137"/>
                  <a:pt x="3651" y="21196"/>
                  <a:pt x="3697" y="21233"/>
                </a:cubicBezTo>
                <a:cubicBezTo>
                  <a:pt x="3821" y="21992"/>
                  <a:pt x="4033" y="22752"/>
                  <a:pt x="4420" y="23383"/>
                </a:cubicBezTo>
                <a:cubicBezTo>
                  <a:pt x="4377" y="23441"/>
                  <a:pt x="4329" y="23494"/>
                  <a:pt x="4277" y="23544"/>
                </a:cubicBezTo>
                <a:lnTo>
                  <a:pt x="4276" y="23544"/>
                </a:lnTo>
                <a:cubicBezTo>
                  <a:pt x="4147" y="23661"/>
                  <a:pt x="3999" y="23755"/>
                  <a:pt x="3838" y="23822"/>
                </a:cubicBezTo>
                <a:cubicBezTo>
                  <a:pt x="3681" y="23377"/>
                  <a:pt x="3463" y="22951"/>
                  <a:pt x="3325" y="22494"/>
                </a:cubicBezTo>
                <a:cubicBezTo>
                  <a:pt x="3162" y="21951"/>
                  <a:pt x="3080" y="21394"/>
                  <a:pt x="2974" y="20839"/>
                </a:cubicBezTo>
                <a:cubicBezTo>
                  <a:pt x="3027" y="20830"/>
                  <a:pt x="3081" y="20825"/>
                  <a:pt x="3135" y="20825"/>
                </a:cubicBezTo>
                <a:close/>
                <a:moveTo>
                  <a:pt x="2618" y="21003"/>
                </a:moveTo>
                <a:lnTo>
                  <a:pt x="2618" y="21003"/>
                </a:lnTo>
                <a:cubicBezTo>
                  <a:pt x="2610" y="21938"/>
                  <a:pt x="2832" y="23104"/>
                  <a:pt x="3325" y="23932"/>
                </a:cubicBezTo>
                <a:cubicBezTo>
                  <a:pt x="3310" y="23933"/>
                  <a:pt x="3294" y="23933"/>
                  <a:pt x="3278" y="23933"/>
                </a:cubicBezTo>
                <a:cubicBezTo>
                  <a:pt x="3134" y="23933"/>
                  <a:pt x="2991" y="23913"/>
                  <a:pt x="2853" y="23872"/>
                </a:cubicBezTo>
                <a:cubicBezTo>
                  <a:pt x="2744" y="23067"/>
                  <a:pt x="2516" y="22253"/>
                  <a:pt x="2314" y="21464"/>
                </a:cubicBezTo>
                <a:cubicBezTo>
                  <a:pt x="2350" y="21361"/>
                  <a:pt x="2400" y="21260"/>
                  <a:pt x="2462" y="21169"/>
                </a:cubicBezTo>
                <a:cubicBezTo>
                  <a:pt x="2506" y="21107"/>
                  <a:pt x="2558" y="21051"/>
                  <a:pt x="2618" y="21003"/>
                </a:cubicBezTo>
                <a:close/>
                <a:moveTo>
                  <a:pt x="32126" y="1"/>
                </a:moveTo>
                <a:cubicBezTo>
                  <a:pt x="31323" y="1"/>
                  <a:pt x="30546" y="369"/>
                  <a:pt x="30075" y="1049"/>
                </a:cubicBezTo>
                <a:cubicBezTo>
                  <a:pt x="29894" y="1313"/>
                  <a:pt x="29762" y="1606"/>
                  <a:pt x="29685" y="1915"/>
                </a:cubicBezTo>
                <a:cubicBezTo>
                  <a:pt x="29466" y="2456"/>
                  <a:pt x="29447" y="3070"/>
                  <a:pt x="29668" y="3630"/>
                </a:cubicBezTo>
                <a:cubicBezTo>
                  <a:pt x="29978" y="4415"/>
                  <a:pt x="30637" y="4960"/>
                  <a:pt x="31382" y="5195"/>
                </a:cubicBezTo>
                <a:cubicBezTo>
                  <a:pt x="30546" y="6732"/>
                  <a:pt x="29755" y="8294"/>
                  <a:pt x="29009" y="9878"/>
                </a:cubicBezTo>
                <a:cubicBezTo>
                  <a:pt x="28225" y="11546"/>
                  <a:pt x="27286" y="13351"/>
                  <a:pt x="26770" y="15158"/>
                </a:cubicBezTo>
                <a:cubicBezTo>
                  <a:pt x="26431" y="15086"/>
                  <a:pt x="26084" y="15051"/>
                  <a:pt x="25737" y="15051"/>
                </a:cubicBezTo>
                <a:cubicBezTo>
                  <a:pt x="25060" y="15051"/>
                  <a:pt x="24380" y="15183"/>
                  <a:pt x="23751" y="15430"/>
                </a:cubicBezTo>
                <a:cubicBezTo>
                  <a:pt x="23471" y="15476"/>
                  <a:pt x="23197" y="15553"/>
                  <a:pt x="22935" y="15660"/>
                </a:cubicBezTo>
                <a:cubicBezTo>
                  <a:pt x="20905" y="13737"/>
                  <a:pt x="18830" y="11837"/>
                  <a:pt x="16633" y="10158"/>
                </a:cubicBezTo>
                <a:cubicBezTo>
                  <a:pt x="16751" y="9931"/>
                  <a:pt x="16852" y="9696"/>
                  <a:pt x="16936" y="9456"/>
                </a:cubicBezTo>
                <a:cubicBezTo>
                  <a:pt x="18116" y="5988"/>
                  <a:pt x="15474" y="2670"/>
                  <a:pt x="12008" y="2670"/>
                </a:cubicBezTo>
                <a:cubicBezTo>
                  <a:pt x="11713" y="2670"/>
                  <a:pt x="11413" y="2694"/>
                  <a:pt x="11109" y="2743"/>
                </a:cubicBezTo>
                <a:cubicBezTo>
                  <a:pt x="7757" y="3292"/>
                  <a:pt x="5808" y="7543"/>
                  <a:pt x="7713" y="10306"/>
                </a:cubicBezTo>
                <a:cubicBezTo>
                  <a:pt x="7866" y="10571"/>
                  <a:pt x="8043" y="10822"/>
                  <a:pt x="8242" y="11054"/>
                </a:cubicBezTo>
                <a:cubicBezTo>
                  <a:pt x="8437" y="11277"/>
                  <a:pt x="8650" y="11485"/>
                  <a:pt x="8877" y="11673"/>
                </a:cubicBezTo>
                <a:cubicBezTo>
                  <a:pt x="8169" y="12760"/>
                  <a:pt x="7533" y="13914"/>
                  <a:pt x="6898" y="14949"/>
                </a:cubicBezTo>
                <a:cubicBezTo>
                  <a:pt x="6032" y="16364"/>
                  <a:pt x="5044" y="17822"/>
                  <a:pt x="4317" y="19357"/>
                </a:cubicBezTo>
                <a:cubicBezTo>
                  <a:pt x="3940" y="19175"/>
                  <a:pt x="3537" y="19084"/>
                  <a:pt x="3136" y="19084"/>
                </a:cubicBezTo>
                <a:cubicBezTo>
                  <a:pt x="2551" y="19084"/>
                  <a:pt x="1971" y="19278"/>
                  <a:pt x="1493" y="19666"/>
                </a:cubicBezTo>
                <a:cubicBezTo>
                  <a:pt x="1421" y="19724"/>
                  <a:pt x="1353" y="19788"/>
                  <a:pt x="1288" y="19853"/>
                </a:cubicBezTo>
                <a:cubicBezTo>
                  <a:pt x="1005" y="19986"/>
                  <a:pt x="760" y="20189"/>
                  <a:pt x="578" y="20442"/>
                </a:cubicBezTo>
                <a:cubicBezTo>
                  <a:pt x="3" y="21266"/>
                  <a:pt x="0" y="22476"/>
                  <a:pt x="318" y="23394"/>
                </a:cubicBezTo>
                <a:cubicBezTo>
                  <a:pt x="793" y="24766"/>
                  <a:pt x="2029" y="25582"/>
                  <a:pt x="3317" y="25582"/>
                </a:cubicBezTo>
                <a:cubicBezTo>
                  <a:pt x="3993" y="25582"/>
                  <a:pt x="4683" y="25357"/>
                  <a:pt x="5286" y="24870"/>
                </a:cubicBezTo>
                <a:cubicBezTo>
                  <a:pt x="6926" y="23545"/>
                  <a:pt x="6474" y="21038"/>
                  <a:pt x="4975" y="19786"/>
                </a:cubicBezTo>
                <a:cubicBezTo>
                  <a:pt x="5861" y="18451"/>
                  <a:pt x="6601" y="16991"/>
                  <a:pt x="7440" y="15647"/>
                </a:cubicBezTo>
                <a:cubicBezTo>
                  <a:pt x="8141" y="14525"/>
                  <a:pt x="8983" y="13408"/>
                  <a:pt x="9754" y="12263"/>
                </a:cubicBezTo>
                <a:cubicBezTo>
                  <a:pt x="10515" y="12669"/>
                  <a:pt x="11345" y="12866"/>
                  <a:pt x="12168" y="12866"/>
                </a:cubicBezTo>
                <a:cubicBezTo>
                  <a:pt x="13591" y="12866"/>
                  <a:pt x="14989" y="12276"/>
                  <a:pt x="15959" y="11158"/>
                </a:cubicBezTo>
                <a:cubicBezTo>
                  <a:pt x="17703" y="13071"/>
                  <a:pt x="19638" y="14863"/>
                  <a:pt x="21595" y="16608"/>
                </a:cubicBezTo>
                <a:cubicBezTo>
                  <a:pt x="20579" y="17737"/>
                  <a:pt x="20201" y="19474"/>
                  <a:pt x="20622" y="21087"/>
                </a:cubicBezTo>
                <a:cubicBezTo>
                  <a:pt x="20529" y="21504"/>
                  <a:pt x="20700" y="21849"/>
                  <a:pt x="21021" y="22127"/>
                </a:cubicBezTo>
                <a:cubicBezTo>
                  <a:pt x="21030" y="22145"/>
                  <a:pt x="21037" y="22162"/>
                  <a:pt x="21047" y="22181"/>
                </a:cubicBezTo>
                <a:cubicBezTo>
                  <a:pt x="21464" y="22969"/>
                  <a:pt x="22080" y="23635"/>
                  <a:pt x="22834" y="24112"/>
                </a:cubicBezTo>
                <a:cubicBezTo>
                  <a:pt x="23111" y="24337"/>
                  <a:pt x="23434" y="24500"/>
                  <a:pt x="23779" y="24592"/>
                </a:cubicBezTo>
                <a:cubicBezTo>
                  <a:pt x="24377" y="24820"/>
                  <a:pt x="25014" y="24938"/>
                  <a:pt x="25653" y="24938"/>
                </a:cubicBezTo>
                <a:cubicBezTo>
                  <a:pt x="26938" y="24938"/>
                  <a:pt x="28232" y="24460"/>
                  <a:pt x="29242" y="23441"/>
                </a:cubicBezTo>
                <a:cubicBezTo>
                  <a:pt x="31489" y="21171"/>
                  <a:pt x="30665" y="17008"/>
                  <a:pt x="27890" y="15554"/>
                </a:cubicBezTo>
                <a:cubicBezTo>
                  <a:pt x="27687" y="15450"/>
                  <a:pt x="27477" y="15363"/>
                  <a:pt x="27260" y="15293"/>
                </a:cubicBezTo>
                <a:cubicBezTo>
                  <a:pt x="28160" y="13554"/>
                  <a:pt x="28800" y="11634"/>
                  <a:pt x="29632" y="9868"/>
                </a:cubicBezTo>
                <a:cubicBezTo>
                  <a:pt x="30359" y="8325"/>
                  <a:pt x="31134" y="6808"/>
                  <a:pt x="31942" y="5308"/>
                </a:cubicBezTo>
                <a:cubicBezTo>
                  <a:pt x="32029" y="5316"/>
                  <a:pt x="32117" y="5321"/>
                  <a:pt x="32204" y="5321"/>
                </a:cubicBezTo>
                <a:cubicBezTo>
                  <a:pt x="32892" y="5321"/>
                  <a:pt x="33575" y="5053"/>
                  <a:pt x="34071" y="4464"/>
                </a:cubicBezTo>
                <a:cubicBezTo>
                  <a:pt x="35347" y="2948"/>
                  <a:pt x="34697" y="521"/>
                  <a:pt x="32711" y="67"/>
                </a:cubicBezTo>
                <a:cubicBezTo>
                  <a:pt x="32517" y="22"/>
                  <a:pt x="32320" y="1"/>
                  <a:pt x="32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96" name="Google Shape;196;p31"/>
          <p:cNvSpPr/>
          <p:nvPr/>
        </p:nvSpPr>
        <p:spPr>
          <a:xfrm>
            <a:off x="5037819" y="471051"/>
            <a:ext cx="564034" cy="445373"/>
          </a:xfrm>
          <a:custGeom>
            <a:avLst/>
            <a:gdLst/>
            <a:ahLst/>
            <a:cxnLst/>
            <a:rect l="l" t="t" r="r" b="b"/>
            <a:pathLst>
              <a:path w="39020" h="30811" extrusionOk="0">
                <a:moveTo>
                  <a:pt x="30681" y="3474"/>
                </a:moveTo>
                <a:cubicBezTo>
                  <a:pt x="32090" y="5955"/>
                  <a:pt x="33478" y="8448"/>
                  <a:pt x="34883" y="10930"/>
                </a:cubicBezTo>
                <a:cubicBezTo>
                  <a:pt x="35369" y="11788"/>
                  <a:pt x="35855" y="12647"/>
                  <a:pt x="36340" y="13505"/>
                </a:cubicBezTo>
                <a:cubicBezTo>
                  <a:pt x="34784" y="12409"/>
                  <a:pt x="33095" y="11459"/>
                  <a:pt x="31412" y="10597"/>
                </a:cubicBezTo>
                <a:cubicBezTo>
                  <a:pt x="29978" y="9864"/>
                  <a:pt x="28301" y="8917"/>
                  <a:pt x="26670" y="8527"/>
                </a:cubicBezTo>
                <a:cubicBezTo>
                  <a:pt x="27959" y="6807"/>
                  <a:pt x="29296" y="5122"/>
                  <a:pt x="30681" y="3474"/>
                </a:cubicBezTo>
                <a:close/>
                <a:moveTo>
                  <a:pt x="29411" y="1254"/>
                </a:moveTo>
                <a:cubicBezTo>
                  <a:pt x="29708" y="1768"/>
                  <a:pt x="30001" y="2286"/>
                  <a:pt x="30296" y="2802"/>
                </a:cubicBezTo>
                <a:cubicBezTo>
                  <a:pt x="30250" y="2825"/>
                  <a:pt x="30209" y="2858"/>
                  <a:pt x="30176" y="2898"/>
                </a:cubicBezTo>
                <a:cubicBezTo>
                  <a:pt x="28464" y="4922"/>
                  <a:pt x="26824" y="7005"/>
                  <a:pt x="25256" y="9144"/>
                </a:cubicBezTo>
                <a:cubicBezTo>
                  <a:pt x="24435" y="10273"/>
                  <a:pt x="23639" y="11420"/>
                  <a:pt x="22870" y="12586"/>
                </a:cubicBezTo>
                <a:cubicBezTo>
                  <a:pt x="22370" y="13341"/>
                  <a:pt x="21985" y="14172"/>
                  <a:pt x="21048" y="14438"/>
                </a:cubicBezTo>
                <a:cubicBezTo>
                  <a:pt x="20343" y="14637"/>
                  <a:pt x="19521" y="14657"/>
                  <a:pt x="18799" y="14757"/>
                </a:cubicBezTo>
                <a:cubicBezTo>
                  <a:pt x="15724" y="15183"/>
                  <a:pt x="12643" y="15575"/>
                  <a:pt x="9548" y="15813"/>
                </a:cubicBezTo>
                <a:cubicBezTo>
                  <a:pt x="6956" y="16012"/>
                  <a:pt x="4377" y="15977"/>
                  <a:pt x="1788" y="16009"/>
                </a:cubicBezTo>
                <a:cubicBezTo>
                  <a:pt x="1837" y="15879"/>
                  <a:pt x="1855" y="15736"/>
                  <a:pt x="1816" y="15615"/>
                </a:cubicBezTo>
                <a:cubicBezTo>
                  <a:pt x="1798" y="15556"/>
                  <a:pt x="1778" y="15497"/>
                  <a:pt x="1759" y="15438"/>
                </a:cubicBezTo>
                <a:cubicBezTo>
                  <a:pt x="1745" y="15392"/>
                  <a:pt x="1726" y="15347"/>
                  <a:pt x="1703" y="15306"/>
                </a:cubicBezTo>
                <a:cubicBezTo>
                  <a:pt x="10986" y="10717"/>
                  <a:pt x="20120" y="5833"/>
                  <a:pt x="29411" y="1254"/>
                </a:cubicBezTo>
                <a:close/>
                <a:moveTo>
                  <a:pt x="26395" y="8892"/>
                </a:moveTo>
                <a:cubicBezTo>
                  <a:pt x="28004" y="9838"/>
                  <a:pt x="29911" y="10434"/>
                  <a:pt x="31549" y="11326"/>
                </a:cubicBezTo>
                <a:cubicBezTo>
                  <a:pt x="33390" y="12329"/>
                  <a:pt x="35083" y="13505"/>
                  <a:pt x="36814" y="14674"/>
                </a:cubicBezTo>
                <a:cubicBezTo>
                  <a:pt x="36810" y="14693"/>
                  <a:pt x="36810" y="14712"/>
                  <a:pt x="36805" y="14732"/>
                </a:cubicBezTo>
                <a:cubicBezTo>
                  <a:pt x="36673" y="15199"/>
                  <a:pt x="36153" y="15305"/>
                  <a:pt x="35745" y="15521"/>
                </a:cubicBezTo>
                <a:cubicBezTo>
                  <a:pt x="33939" y="16469"/>
                  <a:pt x="32140" y="17429"/>
                  <a:pt x="30339" y="18384"/>
                </a:cubicBezTo>
                <a:lnTo>
                  <a:pt x="10312" y="29005"/>
                </a:lnTo>
                <a:cubicBezTo>
                  <a:pt x="10650" y="26988"/>
                  <a:pt x="10593" y="24814"/>
                  <a:pt x="10861" y="22800"/>
                </a:cubicBezTo>
                <a:cubicBezTo>
                  <a:pt x="11148" y="20642"/>
                  <a:pt x="11717" y="18486"/>
                  <a:pt x="11935" y="16319"/>
                </a:cubicBezTo>
                <a:cubicBezTo>
                  <a:pt x="14570" y="16042"/>
                  <a:pt x="17185" y="15652"/>
                  <a:pt x="19712" y="15320"/>
                </a:cubicBezTo>
                <a:cubicBezTo>
                  <a:pt x="20602" y="15204"/>
                  <a:pt x="21612" y="15215"/>
                  <a:pt x="22318" y="14591"/>
                </a:cubicBezTo>
                <a:cubicBezTo>
                  <a:pt x="23239" y="13777"/>
                  <a:pt x="23839" y="12448"/>
                  <a:pt x="24543" y="11446"/>
                </a:cubicBezTo>
                <a:cubicBezTo>
                  <a:pt x="25149" y="10585"/>
                  <a:pt x="25769" y="9736"/>
                  <a:pt x="26395" y="8892"/>
                </a:cubicBezTo>
                <a:close/>
                <a:moveTo>
                  <a:pt x="11565" y="16355"/>
                </a:moveTo>
                <a:cubicBezTo>
                  <a:pt x="10848" y="18447"/>
                  <a:pt x="10590" y="20799"/>
                  <a:pt x="10286" y="22960"/>
                </a:cubicBezTo>
                <a:cubicBezTo>
                  <a:pt x="10010" y="24932"/>
                  <a:pt x="9540" y="27177"/>
                  <a:pt x="9673" y="29206"/>
                </a:cubicBezTo>
                <a:cubicBezTo>
                  <a:pt x="8215" y="27203"/>
                  <a:pt x="6825" y="25154"/>
                  <a:pt x="5529" y="23041"/>
                </a:cubicBezTo>
                <a:cubicBezTo>
                  <a:pt x="4815" y="21877"/>
                  <a:pt x="4127" y="20697"/>
                  <a:pt x="3466" y="19503"/>
                </a:cubicBezTo>
                <a:cubicBezTo>
                  <a:pt x="3136" y="18907"/>
                  <a:pt x="2811" y="18305"/>
                  <a:pt x="2495" y="17701"/>
                </a:cubicBezTo>
                <a:cubicBezTo>
                  <a:pt x="2372" y="17469"/>
                  <a:pt x="2008" y="16935"/>
                  <a:pt x="1782" y="16461"/>
                </a:cubicBezTo>
                <a:lnTo>
                  <a:pt x="1782" y="16461"/>
                </a:lnTo>
                <a:cubicBezTo>
                  <a:pt x="3104" y="16615"/>
                  <a:pt x="4445" y="16680"/>
                  <a:pt x="5796" y="16680"/>
                </a:cubicBezTo>
                <a:cubicBezTo>
                  <a:pt x="7709" y="16680"/>
                  <a:pt x="9641" y="16549"/>
                  <a:pt x="11565" y="16355"/>
                </a:cubicBezTo>
                <a:close/>
                <a:moveTo>
                  <a:pt x="29638" y="1"/>
                </a:moveTo>
                <a:cubicBezTo>
                  <a:pt x="29542" y="1"/>
                  <a:pt x="29444" y="23"/>
                  <a:pt x="29354" y="67"/>
                </a:cubicBezTo>
                <a:cubicBezTo>
                  <a:pt x="19808" y="4672"/>
                  <a:pt x="10218" y="9366"/>
                  <a:pt x="1071" y="14724"/>
                </a:cubicBezTo>
                <a:cubicBezTo>
                  <a:pt x="965" y="14785"/>
                  <a:pt x="908" y="14870"/>
                  <a:pt x="886" y="14959"/>
                </a:cubicBezTo>
                <a:cubicBezTo>
                  <a:pt x="700" y="14987"/>
                  <a:pt x="517" y="15082"/>
                  <a:pt x="443" y="15256"/>
                </a:cubicBezTo>
                <a:cubicBezTo>
                  <a:pt x="1" y="16298"/>
                  <a:pt x="752" y="17207"/>
                  <a:pt x="1237" y="18139"/>
                </a:cubicBezTo>
                <a:cubicBezTo>
                  <a:pt x="1987" y="19577"/>
                  <a:pt x="2773" y="20994"/>
                  <a:pt x="3599" y="22390"/>
                </a:cubicBezTo>
                <a:cubicBezTo>
                  <a:pt x="5248" y="25185"/>
                  <a:pt x="7051" y="27880"/>
                  <a:pt x="8980" y="30488"/>
                </a:cubicBezTo>
                <a:cubicBezTo>
                  <a:pt x="9128" y="30689"/>
                  <a:pt x="9332" y="30810"/>
                  <a:pt x="9556" y="30810"/>
                </a:cubicBezTo>
                <a:cubicBezTo>
                  <a:pt x="9661" y="30810"/>
                  <a:pt x="9771" y="30783"/>
                  <a:pt x="9882" y="30724"/>
                </a:cubicBezTo>
                <a:lnTo>
                  <a:pt x="33215" y="18348"/>
                </a:lnTo>
                <a:cubicBezTo>
                  <a:pt x="34116" y="17871"/>
                  <a:pt x="35016" y="17394"/>
                  <a:pt x="35917" y="16917"/>
                </a:cubicBezTo>
                <a:cubicBezTo>
                  <a:pt x="36568" y="16569"/>
                  <a:pt x="37474" y="16245"/>
                  <a:pt x="37968" y="15675"/>
                </a:cubicBezTo>
                <a:cubicBezTo>
                  <a:pt x="39019" y="14464"/>
                  <a:pt x="37236" y="12516"/>
                  <a:pt x="36631" y="11474"/>
                </a:cubicBezTo>
                <a:cubicBezTo>
                  <a:pt x="34460" y="7732"/>
                  <a:pt x="32244" y="4018"/>
                  <a:pt x="30100" y="262"/>
                </a:cubicBezTo>
                <a:cubicBezTo>
                  <a:pt x="29998" y="84"/>
                  <a:pt x="29822" y="1"/>
                  <a:pt x="296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97" name="Google Shape;197;p31"/>
          <p:cNvSpPr txBox="1">
            <a:spLocks noGrp="1"/>
          </p:cNvSpPr>
          <p:nvPr>
            <p:ph type="title"/>
          </p:nvPr>
        </p:nvSpPr>
        <p:spPr>
          <a:xfrm>
            <a:off x="5178142" y="2841834"/>
            <a:ext cx="2917800" cy="488400"/>
          </a:xfrm>
          <a:prstGeom prst="rect">
            <a:avLst/>
          </a:prstGeom>
        </p:spPr>
        <p:txBody>
          <a:bodyPr spcFirstLastPara="1" wrap="square" lIns="91425" tIns="91425" rIns="91425" bIns="91425" anchor="b" anchorCtr="0">
            <a:noAutofit/>
          </a:bodyPr>
          <a:lstStyle/>
          <a:p>
            <a:pPr lvl="0"/>
            <a:r>
              <a:rPr lang="vi-VN" dirty="0">
                <a:latin typeface="Tahoma" panose="020B0604030504040204" pitchFamily="34" charset="0"/>
                <a:ea typeface="Tahoma" panose="020B0604030504040204" pitchFamily="34" charset="0"/>
                <a:cs typeface="Tahoma" panose="020B0604030504040204" pitchFamily="34" charset="0"/>
              </a:rPr>
              <a:t>2001207390 </a:t>
            </a:r>
            <a:endParaRPr dirty="0">
              <a:latin typeface="Tahoma" panose="020B0604030504040204" pitchFamily="34" charset="0"/>
              <a:ea typeface="Tahoma" panose="020B0604030504040204" pitchFamily="34" charset="0"/>
              <a:cs typeface="Tahoma" panose="020B0604030504040204" pitchFamily="34" charset="0"/>
            </a:endParaRPr>
          </a:p>
        </p:txBody>
      </p:sp>
      <p:sp>
        <p:nvSpPr>
          <p:cNvPr id="201" name="Google Shape;201;p31"/>
          <p:cNvSpPr txBox="1">
            <a:spLocks noGrp="1"/>
          </p:cNvSpPr>
          <p:nvPr>
            <p:ph type="title" idx="4"/>
          </p:nvPr>
        </p:nvSpPr>
        <p:spPr>
          <a:xfrm>
            <a:off x="871687" y="2028672"/>
            <a:ext cx="3156419" cy="48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latin typeface="Tahoma" panose="020B0604030504040204" pitchFamily="34" charset="0"/>
                <a:ea typeface="Tahoma" panose="020B0604030504040204" pitchFamily="34" charset="0"/>
                <a:cs typeface="Tahoma" panose="020B0604030504040204" pitchFamily="34" charset="0"/>
              </a:rPr>
              <a:t>Lưu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Đức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Thắng</a:t>
            </a:r>
            <a:endParaRPr dirty="0">
              <a:latin typeface="Tahoma" panose="020B0604030504040204" pitchFamily="34" charset="0"/>
              <a:ea typeface="Tahoma" panose="020B0604030504040204" pitchFamily="34" charset="0"/>
              <a:cs typeface="Tahoma" panose="020B0604030504040204" pitchFamily="34" charset="0"/>
            </a:endParaRPr>
          </a:p>
        </p:txBody>
      </p:sp>
      <p:sp>
        <p:nvSpPr>
          <p:cNvPr id="203" name="Google Shape;203;p31"/>
          <p:cNvSpPr txBox="1">
            <a:spLocks noGrp="1"/>
          </p:cNvSpPr>
          <p:nvPr>
            <p:ph type="title" idx="6"/>
          </p:nvPr>
        </p:nvSpPr>
        <p:spPr>
          <a:xfrm>
            <a:off x="990996" y="2847891"/>
            <a:ext cx="2917800" cy="488400"/>
          </a:xfrm>
          <a:prstGeom prst="rect">
            <a:avLst/>
          </a:prstGeom>
        </p:spPr>
        <p:txBody>
          <a:bodyPr spcFirstLastPara="1" wrap="square" lIns="91425" tIns="91425" rIns="91425" bIns="91425" anchor="b" anchorCtr="0">
            <a:noAutofit/>
          </a:bodyPr>
          <a:lstStyle/>
          <a:p>
            <a:pPr lvl="0"/>
            <a:r>
              <a:rPr lang="en-AU" dirty="0" err="1">
                <a:latin typeface="Tahoma" panose="020B0604030504040204" pitchFamily="34" charset="0"/>
                <a:ea typeface="Tahoma" panose="020B0604030504040204" pitchFamily="34" charset="0"/>
                <a:cs typeface="Tahoma" panose="020B0604030504040204" pitchFamily="34" charset="0"/>
              </a:rPr>
              <a:t>Hà</a:t>
            </a:r>
            <a:r>
              <a:rPr lang="en-AU" dirty="0">
                <a:latin typeface="Tahoma" panose="020B0604030504040204" pitchFamily="34" charset="0"/>
                <a:ea typeface="Tahoma" panose="020B0604030504040204" pitchFamily="34" charset="0"/>
                <a:cs typeface="Tahoma" panose="020B0604030504040204" pitchFamily="34" charset="0"/>
              </a:rPr>
              <a:t> Gia </a:t>
            </a:r>
            <a:r>
              <a:rPr lang="en-AU" dirty="0" err="1">
                <a:latin typeface="Tahoma" panose="020B0604030504040204" pitchFamily="34" charset="0"/>
                <a:ea typeface="Tahoma" panose="020B0604030504040204" pitchFamily="34" charset="0"/>
                <a:cs typeface="Tahoma" panose="020B0604030504040204" pitchFamily="34" charset="0"/>
              </a:rPr>
              <a:t>Quyền</a:t>
            </a:r>
            <a:endParaRPr dirty="0">
              <a:latin typeface="Tahoma" panose="020B0604030504040204" pitchFamily="34" charset="0"/>
              <a:ea typeface="Tahoma" panose="020B0604030504040204" pitchFamily="34" charset="0"/>
              <a:cs typeface="Tahoma" panose="020B0604030504040204" pitchFamily="34" charset="0"/>
            </a:endParaRPr>
          </a:p>
        </p:txBody>
      </p:sp>
      <p:pic>
        <p:nvPicPr>
          <p:cNvPr id="205" name="Google Shape;205;p31"/>
          <p:cNvPicPr preferRelativeResize="0"/>
          <p:nvPr/>
        </p:nvPicPr>
        <p:blipFill>
          <a:blip r:embed="rId3">
            <a:alphaModFix amt="80000"/>
          </a:blip>
          <a:stretch>
            <a:fillRect/>
          </a:stretch>
        </p:blipFill>
        <p:spPr>
          <a:xfrm rot="10800000" flipH="1">
            <a:off x="2599897" y="383037"/>
            <a:ext cx="1506285" cy="342690"/>
          </a:xfrm>
          <a:prstGeom prst="rect">
            <a:avLst/>
          </a:prstGeom>
          <a:noFill/>
          <a:ln>
            <a:noFill/>
          </a:ln>
        </p:spPr>
      </p:pic>
      <p:sp>
        <p:nvSpPr>
          <p:cNvPr id="16" name="Google Shape;188;p30">
            <a:extLst>
              <a:ext uri="{FF2B5EF4-FFF2-40B4-BE49-F238E27FC236}">
                <a16:creationId xmlns:a16="http://schemas.microsoft.com/office/drawing/2014/main" id="{CD50C095-9687-440B-B204-47032E1158CC}"/>
              </a:ext>
            </a:extLst>
          </p:cNvPr>
          <p:cNvSpPr txBox="1">
            <a:spLocks noGrp="1"/>
          </p:cNvSpPr>
          <p:nvPr/>
        </p:nvSpPr>
        <p:spPr>
          <a:xfrm>
            <a:off x="325225" y="237742"/>
            <a:ext cx="2485888" cy="5751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88925" algn="l" rtl="0">
              <a:lnSpc>
                <a:spcPct val="100000"/>
              </a:lnSpc>
              <a:spcBef>
                <a:spcPts val="0"/>
              </a:spcBef>
              <a:spcAft>
                <a:spcPts val="0"/>
              </a:spcAft>
              <a:buClr>
                <a:schemeClr val="dk2"/>
              </a:buClr>
              <a:buSzPts val="950"/>
              <a:buFont typeface="Roboto Mono Medium"/>
              <a:buChar char="●"/>
              <a:defRPr sz="950" b="0" i="0" u="none" strike="noStrike" cap="none">
                <a:solidFill>
                  <a:schemeClr val="dk2"/>
                </a:solidFill>
                <a:latin typeface="Roboto Mono Medium"/>
                <a:ea typeface="Roboto Mono Medium"/>
                <a:cs typeface="Roboto Mono Medium"/>
                <a:sym typeface="Roboto Mono Medium"/>
              </a:defRPr>
            </a:lvl1pPr>
            <a:lvl2pPr marL="914400" marR="0" lvl="1" indent="-288925" algn="l" rtl="0">
              <a:lnSpc>
                <a:spcPct val="100000"/>
              </a:lnSpc>
              <a:spcBef>
                <a:spcPts val="1600"/>
              </a:spcBef>
              <a:spcAft>
                <a:spcPts val="0"/>
              </a:spcAft>
              <a:buClr>
                <a:schemeClr val="dk2"/>
              </a:buClr>
              <a:buSzPts val="950"/>
              <a:buFont typeface="Roboto Mono Medium"/>
              <a:buChar char="○"/>
              <a:defRPr sz="950" b="0" i="0" u="none" strike="noStrike" cap="none">
                <a:solidFill>
                  <a:schemeClr val="dk2"/>
                </a:solidFill>
                <a:latin typeface="Roboto Mono Medium"/>
                <a:ea typeface="Roboto Mono Medium"/>
                <a:cs typeface="Roboto Mono Medium"/>
                <a:sym typeface="Roboto Mono Medium"/>
              </a:defRPr>
            </a:lvl2pPr>
            <a:lvl3pPr marL="1371600" marR="0" lvl="2" indent="-288925" algn="l" rtl="0">
              <a:lnSpc>
                <a:spcPct val="100000"/>
              </a:lnSpc>
              <a:spcBef>
                <a:spcPts val="1600"/>
              </a:spcBef>
              <a:spcAft>
                <a:spcPts val="0"/>
              </a:spcAft>
              <a:buClr>
                <a:schemeClr val="dk2"/>
              </a:buClr>
              <a:buSzPts val="950"/>
              <a:buFont typeface="Roboto Mono Medium"/>
              <a:buChar char="■"/>
              <a:defRPr sz="950" b="0" i="0" u="none" strike="noStrike" cap="none">
                <a:solidFill>
                  <a:schemeClr val="dk2"/>
                </a:solidFill>
                <a:latin typeface="Roboto Mono Medium"/>
                <a:ea typeface="Roboto Mono Medium"/>
                <a:cs typeface="Roboto Mono Medium"/>
                <a:sym typeface="Roboto Mono Medium"/>
              </a:defRPr>
            </a:lvl3pPr>
            <a:lvl4pPr marL="1828800" marR="0" lvl="3" indent="-288925" algn="l" rtl="0">
              <a:lnSpc>
                <a:spcPct val="100000"/>
              </a:lnSpc>
              <a:spcBef>
                <a:spcPts val="1600"/>
              </a:spcBef>
              <a:spcAft>
                <a:spcPts val="0"/>
              </a:spcAft>
              <a:buClr>
                <a:schemeClr val="dk2"/>
              </a:buClr>
              <a:buSzPts val="950"/>
              <a:buFont typeface="Roboto Mono Medium"/>
              <a:buChar char="●"/>
              <a:defRPr sz="950" b="0" i="0" u="none" strike="noStrike" cap="none">
                <a:solidFill>
                  <a:schemeClr val="dk2"/>
                </a:solidFill>
                <a:latin typeface="Roboto Mono Medium"/>
                <a:ea typeface="Roboto Mono Medium"/>
                <a:cs typeface="Roboto Mono Medium"/>
                <a:sym typeface="Roboto Mono Medium"/>
              </a:defRPr>
            </a:lvl4pPr>
            <a:lvl5pPr marL="2286000" marR="0" lvl="4" indent="-288925" algn="l" rtl="0">
              <a:lnSpc>
                <a:spcPct val="100000"/>
              </a:lnSpc>
              <a:spcBef>
                <a:spcPts val="1600"/>
              </a:spcBef>
              <a:spcAft>
                <a:spcPts val="0"/>
              </a:spcAft>
              <a:buClr>
                <a:schemeClr val="dk2"/>
              </a:buClr>
              <a:buSzPts val="950"/>
              <a:buFont typeface="Roboto Mono Medium"/>
              <a:buChar char="○"/>
              <a:defRPr sz="950" b="0" i="0" u="none" strike="noStrike" cap="none">
                <a:solidFill>
                  <a:schemeClr val="dk2"/>
                </a:solidFill>
                <a:latin typeface="Roboto Mono Medium"/>
                <a:ea typeface="Roboto Mono Medium"/>
                <a:cs typeface="Roboto Mono Medium"/>
                <a:sym typeface="Roboto Mono Medium"/>
              </a:defRPr>
            </a:lvl5pPr>
            <a:lvl6pPr marL="2743200" marR="0" lvl="5" indent="-288925" algn="l" rtl="0">
              <a:lnSpc>
                <a:spcPct val="100000"/>
              </a:lnSpc>
              <a:spcBef>
                <a:spcPts val="1600"/>
              </a:spcBef>
              <a:spcAft>
                <a:spcPts val="0"/>
              </a:spcAft>
              <a:buClr>
                <a:schemeClr val="dk2"/>
              </a:buClr>
              <a:buSzPts val="950"/>
              <a:buFont typeface="Roboto Mono Medium"/>
              <a:buChar char="■"/>
              <a:defRPr sz="950" b="0" i="0" u="none" strike="noStrike" cap="none">
                <a:solidFill>
                  <a:schemeClr val="dk2"/>
                </a:solidFill>
                <a:latin typeface="Roboto Mono Medium"/>
                <a:ea typeface="Roboto Mono Medium"/>
                <a:cs typeface="Roboto Mono Medium"/>
                <a:sym typeface="Roboto Mono Medium"/>
              </a:defRPr>
            </a:lvl6pPr>
            <a:lvl7pPr marL="3200400" marR="0" lvl="6" indent="-288925" algn="l" rtl="0">
              <a:lnSpc>
                <a:spcPct val="100000"/>
              </a:lnSpc>
              <a:spcBef>
                <a:spcPts val="1600"/>
              </a:spcBef>
              <a:spcAft>
                <a:spcPts val="0"/>
              </a:spcAft>
              <a:buClr>
                <a:schemeClr val="dk2"/>
              </a:buClr>
              <a:buSzPts val="950"/>
              <a:buFont typeface="Roboto Mono Medium"/>
              <a:buChar char="●"/>
              <a:defRPr sz="950" b="0" i="0" u="none" strike="noStrike" cap="none">
                <a:solidFill>
                  <a:schemeClr val="dk2"/>
                </a:solidFill>
                <a:latin typeface="Roboto Mono Medium"/>
                <a:ea typeface="Roboto Mono Medium"/>
                <a:cs typeface="Roboto Mono Medium"/>
                <a:sym typeface="Roboto Mono Medium"/>
              </a:defRPr>
            </a:lvl7pPr>
            <a:lvl8pPr marL="3657600" marR="0" lvl="7" indent="-288925" algn="l" rtl="0">
              <a:lnSpc>
                <a:spcPct val="100000"/>
              </a:lnSpc>
              <a:spcBef>
                <a:spcPts val="1600"/>
              </a:spcBef>
              <a:spcAft>
                <a:spcPts val="0"/>
              </a:spcAft>
              <a:buClr>
                <a:schemeClr val="dk2"/>
              </a:buClr>
              <a:buSzPts val="950"/>
              <a:buFont typeface="Roboto Mono Medium"/>
              <a:buChar char="○"/>
              <a:defRPr sz="950" b="0" i="0" u="none" strike="noStrike" cap="none">
                <a:solidFill>
                  <a:schemeClr val="dk2"/>
                </a:solidFill>
                <a:latin typeface="Roboto Mono Medium"/>
                <a:ea typeface="Roboto Mono Medium"/>
                <a:cs typeface="Roboto Mono Medium"/>
                <a:sym typeface="Roboto Mono Medium"/>
              </a:defRPr>
            </a:lvl8pPr>
            <a:lvl9pPr marL="4114800" marR="0" lvl="8" indent="-288925" algn="l" rtl="0">
              <a:lnSpc>
                <a:spcPct val="100000"/>
              </a:lnSpc>
              <a:spcBef>
                <a:spcPts val="1600"/>
              </a:spcBef>
              <a:spcAft>
                <a:spcPts val="1600"/>
              </a:spcAft>
              <a:buClr>
                <a:schemeClr val="dk2"/>
              </a:buClr>
              <a:buSzPts val="950"/>
              <a:buFont typeface="Roboto Mono Medium"/>
              <a:buChar char="■"/>
              <a:defRPr sz="950" b="0" i="0" u="none" strike="noStrike" cap="none">
                <a:solidFill>
                  <a:schemeClr val="dk2"/>
                </a:solidFill>
                <a:latin typeface="Roboto Mono Medium"/>
                <a:ea typeface="Roboto Mono Medium"/>
                <a:cs typeface="Roboto Mono Medium"/>
                <a:sym typeface="Roboto Mono Medium"/>
              </a:defRPr>
            </a:lvl9pPr>
          </a:lstStyle>
          <a:p>
            <a:pPr marL="0" lvl="0" indent="0" algn="ctr">
              <a:lnSpc>
                <a:spcPct val="150000"/>
              </a:lnSpc>
              <a:buClr>
                <a:srgbClr val="4D719D"/>
              </a:buClr>
              <a:buSzPts val="1100"/>
              <a:buNone/>
            </a:pPr>
            <a:r>
              <a:rPr lang="vi-VN" sz="1800" b="1" dirty="0">
                <a:latin typeface="Tahoma" panose="020B0604030504040204" pitchFamily="34" charset="0"/>
                <a:ea typeface="Tahoma" panose="020B0604030504040204" pitchFamily="34" charset="0"/>
                <a:cs typeface="Tahoma" panose="020B0604030504040204" pitchFamily="34" charset="0"/>
              </a:rPr>
              <a:t>CÁC THÀNH VIÊN:</a:t>
            </a:r>
            <a:endParaRPr lang="en-GB" sz="1800" b="1" dirty="0">
              <a:latin typeface="Tahoma" panose="020B0604030504040204" pitchFamily="34" charset="0"/>
              <a:ea typeface="Tahoma" panose="020B0604030504040204" pitchFamily="34" charset="0"/>
              <a:cs typeface="Tahoma" panose="020B0604030504040204" pitchFamily="34" charset="0"/>
            </a:endParaRPr>
          </a:p>
        </p:txBody>
      </p:sp>
      <p:sp>
        <p:nvSpPr>
          <p:cNvPr id="14" name="Google Shape;201;p31">
            <a:extLst>
              <a:ext uri="{FF2B5EF4-FFF2-40B4-BE49-F238E27FC236}">
                <a16:creationId xmlns:a16="http://schemas.microsoft.com/office/drawing/2014/main" id="{AC3018C1-8850-4C06-8D81-A4C26B33C45D}"/>
              </a:ext>
            </a:extLst>
          </p:cNvPr>
          <p:cNvSpPr txBox="1">
            <a:spLocks/>
          </p:cNvSpPr>
          <p:nvPr/>
        </p:nvSpPr>
        <p:spPr>
          <a:xfrm>
            <a:off x="829391" y="3336291"/>
            <a:ext cx="2917800" cy="488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2100"/>
              <a:buFont typeface="Concert One"/>
              <a:buNone/>
              <a:defRPr sz="2100" b="1" i="0" u="none" strike="noStrike" cap="none">
                <a:solidFill>
                  <a:schemeClr val="accent2"/>
                </a:solidFill>
                <a:latin typeface="Concert One"/>
                <a:ea typeface="Concert One"/>
                <a:cs typeface="Concert One"/>
                <a:sym typeface="Concert One"/>
              </a:defRPr>
            </a:lvl1pPr>
            <a:lvl2pPr marR="0" lvl="1" algn="ctr" rtl="0">
              <a:lnSpc>
                <a:spcPct val="100000"/>
              </a:lnSpc>
              <a:spcBef>
                <a:spcPts val="0"/>
              </a:spcBef>
              <a:spcAft>
                <a:spcPts val="0"/>
              </a:spcAft>
              <a:buClr>
                <a:schemeClr val="accent2"/>
              </a:buClr>
              <a:buSzPts val="3900"/>
              <a:buFont typeface="Arial"/>
              <a:buNone/>
              <a:defRPr sz="3900" b="0" i="0" u="none" strike="noStrike" cap="none">
                <a:solidFill>
                  <a:schemeClr val="accent2"/>
                </a:solidFill>
                <a:latin typeface="Arial"/>
                <a:ea typeface="Arial"/>
                <a:cs typeface="Arial"/>
                <a:sym typeface="Arial"/>
              </a:defRPr>
            </a:lvl2pPr>
            <a:lvl3pPr marR="0" lvl="2" algn="ctr" rtl="0">
              <a:lnSpc>
                <a:spcPct val="100000"/>
              </a:lnSpc>
              <a:spcBef>
                <a:spcPts val="0"/>
              </a:spcBef>
              <a:spcAft>
                <a:spcPts val="0"/>
              </a:spcAft>
              <a:buClr>
                <a:schemeClr val="accent2"/>
              </a:buClr>
              <a:buSzPts val="3900"/>
              <a:buFont typeface="Arial"/>
              <a:buNone/>
              <a:defRPr sz="3900" b="0" i="0" u="none" strike="noStrike" cap="none">
                <a:solidFill>
                  <a:schemeClr val="accent2"/>
                </a:solidFill>
                <a:latin typeface="Arial"/>
                <a:ea typeface="Arial"/>
                <a:cs typeface="Arial"/>
                <a:sym typeface="Arial"/>
              </a:defRPr>
            </a:lvl3pPr>
            <a:lvl4pPr marR="0" lvl="3" algn="ctr" rtl="0">
              <a:lnSpc>
                <a:spcPct val="100000"/>
              </a:lnSpc>
              <a:spcBef>
                <a:spcPts val="0"/>
              </a:spcBef>
              <a:spcAft>
                <a:spcPts val="0"/>
              </a:spcAft>
              <a:buClr>
                <a:schemeClr val="accent2"/>
              </a:buClr>
              <a:buSzPts val="3900"/>
              <a:buFont typeface="Arial"/>
              <a:buNone/>
              <a:defRPr sz="3900" b="0" i="0" u="none" strike="noStrike" cap="none">
                <a:solidFill>
                  <a:schemeClr val="accent2"/>
                </a:solidFill>
                <a:latin typeface="Arial"/>
                <a:ea typeface="Arial"/>
                <a:cs typeface="Arial"/>
                <a:sym typeface="Arial"/>
              </a:defRPr>
            </a:lvl4pPr>
            <a:lvl5pPr marR="0" lvl="4" algn="ctr" rtl="0">
              <a:lnSpc>
                <a:spcPct val="100000"/>
              </a:lnSpc>
              <a:spcBef>
                <a:spcPts val="0"/>
              </a:spcBef>
              <a:spcAft>
                <a:spcPts val="0"/>
              </a:spcAft>
              <a:buClr>
                <a:schemeClr val="accent2"/>
              </a:buClr>
              <a:buSzPts val="3900"/>
              <a:buFont typeface="Arial"/>
              <a:buNone/>
              <a:defRPr sz="3900" b="0" i="0" u="none" strike="noStrike" cap="none">
                <a:solidFill>
                  <a:schemeClr val="accent2"/>
                </a:solidFill>
                <a:latin typeface="Arial"/>
                <a:ea typeface="Arial"/>
                <a:cs typeface="Arial"/>
                <a:sym typeface="Arial"/>
              </a:defRPr>
            </a:lvl5pPr>
            <a:lvl6pPr marR="0" lvl="5" algn="ctr" rtl="0">
              <a:lnSpc>
                <a:spcPct val="100000"/>
              </a:lnSpc>
              <a:spcBef>
                <a:spcPts val="0"/>
              </a:spcBef>
              <a:spcAft>
                <a:spcPts val="0"/>
              </a:spcAft>
              <a:buClr>
                <a:schemeClr val="accent2"/>
              </a:buClr>
              <a:buSzPts val="3900"/>
              <a:buFont typeface="Arial"/>
              <a:buNone/>
              <a:defRPr sz="3900" b="0" i="0" u="none" strike="noStrike" cap="none">
                <a:solidFill>
                  <a:schemeClr val="accent2"/>
                </a:solidFill>
                <a:latin typeface="Arial"/>
                <a:ea typeface="Arial"/>
                <a:cs typeface="Arial"/>
                <a:sym typeface="Arial"/>
              </a:defRPr>
            </a:lvl6pPr>
            <a:lvl7pPr marR="0" lvl="6" algn="ctr" rtl="0">
              <a:lnSpc>
                <a:spcPct val="100000"/>
              </a:lnSpc>
              <a:spcBef>
                <a:spcPts val="0"/>
              </a:spcBef>
              <a:spcAft>
                <a:spcPts val="0"/>
              </a:spcAft>
              <a:buClr>
                <a:schemeClr val="accent2"/>
              </a:buClr>
              <a:buSzPts val="3900"/>
              <a:buFont typeface="Arial"/>
              <a:buNone/>
              <a:defRPr sz="3900" b="0" i="0" u="none" strike="noStrike" cap="none">
                <a:solidFill>
                  <a:schemeClr val="accent2"/>
                </a:solidFill>
                <a:latin typeface="Arial"/>
                <a:ea typeface="Arial"/>
                <a:cs typeface="Arial"/>
                <a:sym typeface="Arial"/>
              </a:defRPr>
            </a:lvl7pPr>
            <a:lvl8pPr marR="0" lvl="7" algn="ctr" rtl="0">
              <a:lnSpc>
                <a:spcPct val="100000"/>
              </a:lnSpc>
              <a:spcBef>
                <a:spcPts val="0"/>
              </a:spcBef>
              <a:spcAft>
                <a:spcPts val="0"/>
              </a:spcAft>
              <a:buClr>
                <a:schemeClr val="accent2"/>
              </a:buClr>
              <a:buSzPts val="3900"/>
              <a:buFont typeface="Arial"/>
              <a:buNone/>
              <a:defRPr sz="3900" b="0" i="0" u="none" strike="noStrike" cap="none">
                <a:solidFill>
                  <a:schemeClr val="accent2"/>
                </a:solidFill>
                <a:latin typeface="Arial"/>
                <a:ea typeface="Arial"/>
                <a:cs typeface="Arial"/>
                <a:sym typeface="Arial"/>
              </a:defRPr>
            </a:lvl8pPr>
            <a:lvl9pPr marR="0" lvl="8" algn="ctr" rtl="0">
              <a:lnSpc>
                <a:spcPct val="100000"/>
              </a:lnSpc>
              <a:spcBef>
                <a:spcPts val="0"/>
              </a:spcBef>
              <a:spcAft>
                <a:spcPts val="0"/>
              </a:spcAft>
              <a:buClr>
                <a:schemeClr val="accent2"/>
              </a:buClr>
              <a:buSzPts val="3900"/>
              <a:buFont typeface="Arial"/>
              <a:buNone/>
              <a:defRPr sz="3900" b="0" i="0" u="none" strike="noStrike" cap="none">
                <a:solidFill>
                  <a:schemeClr val="accent2"/>
                </a:solidFill>
                <a:latin typeface="Arial"/>
                <a:ea typeface="Arial"/>
                <a:cs typeface="Arial"/>
                <a:sym typeface="Arial"/>
              </a:defRPr>
            </a:lvl9pPr>
          </a:lstStyle>
          <a:p>
            <a:endParaRPr lang="vi-VN" dirty="0">
              <a:latin typeface="+mj-lt"/>
            </a:endParaRPr>
          </a:p>
        </p:txBody>
      </p:sp>
      <p:sp>
        <p:nvSpPr>
          <p:cNvPr id="12" name="Google Shape;197;p31"/>
          <p:cNvSpPr txBox="1">
            <a:spLocks noGrp="1"/>
          </p:cNvSpPr>
          <p:nvPr>
            <p:ph type="title"/>
          </p:nvPr>
        </p:nvSpPr>
        <p:spPr>
          <a:xfrm>
            <a:off x="5178142" y="1209454"/>
            <a:ext cx="2917800" cy="48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latin typeface="Tahoma" panose="020B0604030504040204" pitchFamily="34" charset="0"/>
                <a:ea typeface="Tahoma" panose="020B0604030504040204" pitchFamily="34" charset="0"/>
                <a:cs typeface="Tahoma" panose="020B0604030504040204" pitchFamily="34" charset="0"/>
              </a:rPr>
              <a:t>2001200136</a:t>
            </a:r>
            <a:endParaRPr dirty="0">
              <a:latin typeface="Tahoma" panose="020B0604030504040204" pitchFamily="34" charset="0"/>
              <a:ea typeface="Tahoma" panose="020B0604030504040204" pitchFamily="34" charset="0"/>
              <a:cs typeface="Tahoma" panose="020B0604030504040204" pitchFamily="34" charset="0"/>
            </a:endParaRPr>
          </a:p>
        </p:txBody>
      </p:sp>
      <p:sp>
        <p:nvSpPr>
          <p:cNvPr id="13" name="Google Shape;197;p31"/>
          <p:cNvSpPr txBox="1">
            <a:spLocks noGrp="1"/>
          </p:cNvSpPr>
          <p:nvPr>
            <p:ph type="title"/>
          </p:nvPr>
        </p:nvSpPr>
        <p:spPr>
          <a:xfrm>
            <a:off x="990996" y="1209454"/>
            <a:ext cx="2917800" cy="48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latin typeface="Tahoma" panose="020B0604030504040204" pitchFamily="34" charset="0"/>
                <a:ea typeface="Tahoma" panose="020B0604030504040204" pitchFamily="34" charset="0"/>
                <a:cs typeface="Tahoma" panose="020B0604030504040204" pitchFamily="34" charset="0"/>
              </a:rPr>
              <a:t>Phạm Đăng Khoa</a:t>
            </a:r>
            <a:endParaRPr dirty="0">
              <a:latin typeface="Tahoma" panose="020B0604030504040204" pitchFamily="34" charset="0"/>
              <a:ea typeface="Tahoma" panose="020B0604030504040204" pitchFamily="34" charset="0"/>
              <a:cs typeface="Tahoma" panose="020B0604030504040204" pitchFamily="34" charset="0"/>
            </a:endParaRPr>
          </a:p>
        </p:txBody>
      </p:sp>
      <p:sp>
        <p:nvSpPr>
          <p:cNvPr id="15" name="Google Shape;197;p31"/>
          <p:cNvSpPr txBox="1">
            <a:spLocks noGrp="1"/>
          </p:cNvSpPr>
          <p:nvPr>
            <p:ph type="title"/>
          </p:nvPr>
        </p:nvSpPr>
        <p:spPr>
          <a:xfrm>
            <a:off x="5178142" y="2033698"/>
            <a:ext cx="2917800" cy="488400"/>
          </a:xfrm>
          <a:prstGeom prst="rect">
            <a:avLst/>
          </a:prstGeom>
        </p:spPr>
        <p:txBody>
          <a:bodyPr spcFirstLastPara="1" wrap="square" lIns="91425" tIns="91425" rIns="91425" bIns="91425" anchor="b" anchorCtr="0">
            <a:noAutofit/>
          </a:bodyPr>
          <a:lstStyle/>
          <a:p>
            <a:pPr lvl="0"/>
            <a:r>
              <a:rPr lang="vi-VN" dirty="0">
                <a:latin typeface="Tahoma" panose="020B0604030504040204" pitchFamily="34" charset="0"/>
                <a:ea typeface="Tahoma" panose="020B0604030504040204" pitchFamily="34" charset="0"/>
                <a:cs typeface="Tahoma" panose="020B0604030504040204" pitchFamily="34" charset="0"/>
              </a:rPr>
              <a:t>2001207161 </a:t>
            </a:r>
            <a:endParaRPr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201"/>
                                        </p:tgtEl>
                                        <p:attrNameLst>
                                          <p:attrName>style.visibility</p:attrName>
                                        </p:attrNameLst>
                                      </p:cBhvr>
                                      <p:to>
                                        <p:strVal val="visible"/>
                                      </p:to>
                                    </p:set>
                                    <p:animEffect transition="in" filter="barn(inVertical)">
                                      <p:cBhvr>
                                        <p:cTn id="19" dur="500"/>
                                        <p:tgtEl>
                                          <p:spTgt spid="201"/>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arn(inVertical)">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03"/>
                                        </p:tgtEl>
                                        <p:attrNameLst>
                                          <p:attrName>style.visibility</p:attrName>
                                        </p:attrNameLst>
                                      </p:cBhvr>
                                      <p:to>
                                        <p:strVal val="visible"/>
                                      </p:to>
                                    </p:set>
                                    <p:animEffect transition="in" filter="wipe(down)">
                                      <p:cBhvr>
                                        <p:cTn id="27" dur="500"/>
                                        <p:tgtEl>
                                          <p:spTgt spid="203"/>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97"/>
                                        </p:tgtEl>
                                        <p:attrNameLst>
                                          <p:attrName>style.visibility</p:attrName>
                                        </p:attrNameLst>
                                      </p:cBhvr>
                                      <p:to>
                                        <p:strVal val="visible"/>
                                      </p:to>
                                    </p:set>
                                    <p:animEffect transition="in" filter="wipe(down)">
                                      <p:cBhvr>
                                        <p:cTn id="30" dur="500"/>
                                        <p:tgtEl>
                                          <p:spTgt spid="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 grpId="0"/>
      <p:bldP spid="201" grpId="0"/>
      <p:bldP spid="203" grpId="0"/>
      <p:bldP spid="12" grpId="0"/>
      <p:bldP spid="13"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43"/>
          <p:cNvSpPr txBox="1">
            <a:spLocks noGrp="1"/>
          </p:cNvSpPr>
          <p:nvPr>
            <p:ph type="title"/>
          </p:nvPr>
        </p:nvSpPr>
        <p:spPr>
          <a:xfrm>
            <a:off x="2326209" y="441382"/>
            <a:ext cx="4527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latin typeface="+mj-lt"/>
              </a:rPr>
              <a:t>Nội dung tìm hiểu</a:t>
            </a:r>
            <a:endParaRPr dirty="0">
              <a:latin typeface="+mj-lt"/>
            </a:endParaRPr>
          </a:p>
        </p:txBody>
      </p:sp>
      <p:sp>
        <p:nvSpPr>
          <p:cNvPr id="417" name="Google Shape;417;p43"/>
          <p:cNvSpPr txBox="1">
            <a:spLocks noGrp="1"/>
          </p:cNvSpPr>
          <p:nvPr>
            <p:ph type="subTitle" idx="4294967295"/>
          </p:nvPr>
        </p:nvSpPr>
        <p:spPr>
          <a:xfrm>
            <a:off x="2999340" y="2806313"/>
            <a:ext cx="4471509" cy="627957"/>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US" sz="1600" b="1" dirty="0">
                <a:solidFill>
                  <a:srgbClr val="FF0000"/>
                </a:solidFill>
              </a:rPr>
              <a:t>Thu </a:t>
            </a:r>
            <a:r>
              <a:rPr lang="en-US" sz="1600" b="1" dirty="0" err="1">
                <a:solidFill>
                  <a:srgbClr val="FF0000"/>
                </a:solidFill>
              </a:rPr>
              <a:t>Thập</a:t>
            </a:r>
            <a:r>
              <a:rPr lang="en-US" sz="1600" b="1" dirty="0">
                <a:solidFill>
                  <a:srgbClr val="FF0000"/>
                </a:solidFill>
              </a:rPr>
              <a:t> </a:t>
            </a:r>
            <a:r>
              <a:rPr lang="en-US" sz="1600" b="1" dirty="0" err="1">
                <a:solidFill>
                  <a:srgbClr val="FF0000"/>
                </a:solidFill>
              </a:rPr>
              <a:t>các</a:t>
            </a:r>
            <a:r>
              <a:rPr lang="en-US" sz="1600" b="1" dirty="0">
                <a:solidFill>
                  <a:srgbClr val="FF0000"/>
                </a:solidFill>
              </a:rPr>
              <a:t> </a:t>
            </a:r>
            <a:r>
              <a:rPr lang="en-US" sz="1600" b="1" dirty="0" err="1">
                <a:solidFill>
                  <a:srgbClr val="FF0000"/>
                </a:solidFill>
              </a:rPr>
              <a:t>biểu</a:t>
            </a:r>
            <a:r>
              <a:rPr lang="en-US" sz="1600" b="1" dirty="0">
                <a:solidFill>
                  <a:srgbClr val="FF0000"/>
                </a:solidFill>
              </a:rPr>
              <a:t> </a:t>
            </a:r>
            <a:r>
              <a:rPr lang="en-US" sz="1600" b="1" dirty="0" err="1">
                <a:solidFill>
                  <a:srgbClr val="FF0000"/>
                </a:solidFill>
              </a:rPr>
              <a:t>mẫu</a:t>
            </a:r>
            <a:endParaRPr sz="1600" b="1" dirty="0">
              <a:solidFill>
                <a:srgbClr val="FF0000"/>
              </a:solidFill>
            </a:endParaRPr>
          </a:p>
        </p:txBody>
      </p:sp>
      <p:sp>
        <p:nvSpPr>
          <p:cNvPr id="419" name="Google Shape;419;p43"/>
          <p:cNvSpPr txBox="1">
            <a:spLocks noGrp="1"/>
          </p:cNvSpPr>
          <p:nvPr>
            <p:ph type="subTitle" idx="4294967295"/>
          </p:nvPr>
        </p:nvSpPr>
        <p:spPr>
          <a:xfrm>
            <a:off x="2655170" y="3162353"/>
            <a:ext cx="3926599" cy="374991"/>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US" sz="1600" b="1" dirty="0" err="1">
                <a:solidFill>
                  <a:srgbClr val="FF0000"/>
                </a:solidFill>
              </a:rPr>
              <a:t>Mô</a:t>
            </a:r>
            <a:r>
              <a:rPr lang="en-US" sz="1600" b="1" dirty="0">
                <a:solidFill>
                  <a:srgbClr val="FF0000"/>
                </a:solidFill>
              </a:rPr>
              <a:t> </a:t>
            </a:r>
            <a:r>
              <a:rPr lang="en-US" sz="1600" b="1" dirty="0" err="1">
                <a:solidFill>
                  <a:srgbClr val="FF0000"/>
                </a:solidFill>
              </a:rPr>
              <a:t>Tả</a:t>
            </a:r>
            <a:r>
              <a:rPr lang="en-US" sz="1600" b="1" dirty="0">
                <a:solidFill>
                  <a:srgbClr val="FF0000"/>
                </a:solidFill>
              </a:rPr>
              <a:t> </a:t>
            </a:r>
            <a:r>
              <a:rPr lang="en-US" sz="1600" b="1" dirty="0" err="1">
                <a:solidFill>
                  <a:srgbClr val="FF0000"/>
                </a:solidFill>
              </a:rPr>
              <a:t>Quy</a:t>
            </a:r>
            <a:r>
              <a:rPr lang="en-US" sz="1600" b="1" dirty="0">
                <a:solidFill>
                  <a:srgbClr val="FF0000"/>
                </a:solidFill>
              </a:rPr>
              <a:t> </a:t>
            </a:r>
            <a:r>
              <a:rPr lang="en-US" sz="1600" b="1" dirty="0" err="1">
                <a:solidFill>
                  <a:srgbClr val="FF0000"/>
                </a:solidFill>
              </a:rPr>
              <a:t>Trình</a:t>
            </a:r>
            <a:r>
              <a:rPr lang="en-US" sz="1600" b="1" dirty="0">
                <a:solidFill>
                  <a:srgbClr val="FF0000"/>
                </a:solidFill>
              </a:rPr>
              <a:t> </a:t>
            </a:r>
            <a:r>
              <a:rPr lang="en-US" sz="1600" b="1" dirty="0" err="1">
                <a:solidFill>
                  <a:srgbClr val="FF0000"/>
                </a:solidFill>
              </a:rPr>
              <a:t>Nghiệp</a:t>
            </a:r>
            <a:r>
              <a:rPr lang="en-US" sz="1600" b="1" dirty="0">
                <a:solidFill>
                  <a:srgbClr val="FF0000"/>
                </a:solidFill>
              </a:rPr>
              <a:t> </a:t>
            </a:r>
            <a:r>
              <a:rPr lang="en-US" sz="1600" b="1" dirty="0" err="1">
                <a:solidFill>
                  <a:srgbClr val="FF0000"/>
                </a:solidFill>
              </a:rPr>
              <a:t>Vụ</a:t>
            </a:r>
            <a:endParaRPr sz="1600" b="1" dirty="0">
              <a:solidFill>
                <a:srgbClr val="FF0000"/>
              </a:solidFill>
            </a:endParaRPr>
          </a:p>
        </p:txBody>
      </p:sp>
      <p:grpSp>
        <p:nvGrpSpPr>
          <p:cNvPr id="27" name="Google Shape;300;p37">
            <a:extLst>
              <a:ext uri="{FF2B5EF4-FFF2-40B4-BE49-F238E27FC236}">
                <a16:creationId xmlns:a16="http://schemas.microsoft.com/office/drawing/2014/main" id="{99866C92-E6B0-4AC6-9755-34BB42C61985}"/>
              </a:ext>
            </a:extLst>
          </p:cNvPr>
          <p:cNvGrpSpPr/>
          <p:nvPr/>
        </p:nvGrpSpPr>
        <p:grpSpPr>
          <a:xfrm>
            <a:off x="6058467" y="371801"/>
            <a:ext cx="611754" cy="643200"/>
            <a:chOff x="1183375" y="2536600"/>
            <a:chExt cx="1060600" cy="1114925"/>
          </a:xfrm>
        </p:grpSpPr>
        <p:sp>
          <p:nvSpPr>
            <p:cNvPr id="28" name="Google Shape;301;p37">
              <a:extLst>
                <a:ext uri="{FF2B5EF4-FFF2-40B4-BE49-F238E27FC236}">
                  <a16:creationId xmlns:a16="http://schemas.microsoft.com/office/drawing/2014/main" id="{FBC50231-4172-4A91-AF94-6EFADC684101}"/>
                </a:ext>
              </a:extLst>
            </p:cNvPr>
            <p:cNvSpPr/>
            <p:nvPr/>
          </p:nvSpPr>
          <p:spPr>
            <a:xfrm>
              <a:off x="1393275" y="2759625"/>
              <a:ext cx="850700" cy="891900"/>
            </a:xfrm>
            <a:custGeom>
              <a:avLst/>
              <a:gdLst/>
              <a:ahLst/>
              <a:cxnLst/>
              <a:rect l="l" t="t" r="r" b="b"/>
              <a:pathLst>
                <a:path w="34028" h="35676" extrusionOk="0">
                  <a:moveTo>
                    <a:pt x="7050" y="3261"/>
                  </a:moveTo>
                  <a:cubicBezTo>
                    <a:pt x="5550" y="4510"/>
                    <a:pt x="4275" y="6086"/>
                    <a:pt x="3456" y="7646"/>
                  </a:cubicBezTo>
                  <a:cubicBezTo>
                    <a:pt x="1581" y="11215"/>
                    <a:pt x="2769" y="16037"/>
                    <a:pt x="5426" y="19346"/>
                  </a:cubicBezTo>
                  <a:cubicBezTo>
                    <a:pt x="5373" y="19294"/>
                    <a:pt x="5318" y="19243"/>
                    <a:pt x="5266" y="19190"/>
                  </a:cubicBezTo>
                  <a:cubicBezTo>
                    <a:pt x="3529" y="17393"/>
                    <a:pt x="2597" y="14904"/>
                    <a:pt x="2490" y="12427"/>
                  </a:cubicBezTo>
                  <a:cubicBezTo>
                    <a:pt x="2328" y="8626"/>
                    <a:pt x="4066" y="5198"/>
                    <a:pt x="7050" y="3261"/>
                  </a:cubicBezTo>
                  <a:close/>
                  <a:moveTo>
                    <a:pt x="12872" y="1594"/>
                  </a:moveTo>
                  <a:cubicBezTo>
                    <a:pt x="17362" y="1594"/>
                    <a:pt x="21289" y="4320"/>
                    <a:pt x="23215" y="8558"/>
                  </a:cubicBezTo>
                  <a:cubicBezTo>
                    <a:pt x="24531" y="11450"/>
                    <a:pt x="24911" y="14570"/>
                    <a:pt x="25312" y="17686"/>
                  </a:cubicBezTo>
                  <a:cubicBezTo>
                    <a:pt x="25632" y="20187"/>
                    <a:pt x="26126" y="22619"/>
                    <a:pt x="27636" y="24638"/>
                  </a:cubicBezTo>
                  <a:cubicBezTo>
                    <a:pt x="27210" y="25057"/>
                    <a:pt x="26813" y="25609"/>
                    <a:pt x="26440" y="26086"/>
                  </a:cubicBezTo>
                  <a:cubicBezTo>
                    <a:pt x="24902" y="23863"/>
                    <a:pt x="23078" y="21809"/>
                    <a:pt x="21412" y="19679"/>
                  </a:cubicBezTo>
                  <a:cubicBezTo>
                    <a:pt x="19699" y="17487"/>
                    <a:pt x="18109" y="14675"/>
                    <a:pt x="15926" y="12927"/>
                  </a:cubicBezTo>
                  <a:cubicBezTo>
                    <a:pt x="15858" y="12873"/>
                    <a:pt x="15784" y="12849"/>
                    <a:pt x="15714" y="12849"/>
                  </a:cubicBezTo>
                  <a:cubicBezTo>
                    <a:pt x="15506" y="12849"/>
                    <a:pt x="15331" y="13055"/>
                    <a:pt x="15448" y="13295"/>
                  </a:cubicBezTo>
                  <a:cubicBezTo>
                    <a:pt x="16616" y="15684"/>
                    <a:pt x="18827" y="17675"/>
                    <a:pt x="20505" y="19712"/>
                  </a:cubicBezTo>
                  <a:cubicBezTo>
                    <a:pt x="22338" y="21940"/>
                    <a:pt x="24054" y="24326"/>
                    <a:pt x="26013" y="26442"/>
                  </a:cubicBezTo>
                  <a:cubicBezTo>
                    <a:pt x="26037" y="26468"/>
                    <a:pt x="26065" y="26488"/>
                    <a:pt x="26097" y="26503"/>
                  </a:cubicBezTo>
                  <a:lnTo>
                    <a:pt x="26096" y="26504"/>
                  </a:lnTo>
                  <a:cubicBezTo>
                    <a:pt x="25736" y="26915"/>
                    <a:pt x="25293" y="27348"/>
                    <a:pt x="24854" y="27802"/>
                  </a:cubicBezTo>
                  <a:cubicBezTo>
                    <a:pt x="24840" y="27734"/>
                    <a:pt x="24803" y="27675"/>
                    <a:pt x="24747" y="27632"/>
                  </a:cubicBezTo>
                  <a:cubicBezTo>
                    <a:pt x="23632" y="26743"/>
                    <a:pt x="22473" y="25958"/>
                    <a:pt x="21485" y="24915"/>
                  </a:cubicBezTo>
                  <a:cubicBezTo>
                    <a:pt x="20557" y="23934"/>
                    <a:pt x="19757" y="22841"/>
                    <a:pt x="18913" y="21790"/>
                  </a:cubicBezTo>
                  <a:cubicBezTo>
                    <a:pt x="17213" y="19678"/>
                    <a:pt x="15464" y="17264"/>
                    <a:pt x="13199" y="15723"/>
                  </a:cubicBezTo>
                  <a:cubicBezTo>
                    <a:pt x="13148" y="15688"/>
                    <a:pt x="13091" y="15673"/>
                    <a:pt x="13036" y="15673"/>
                  </a:cubicBezTo>
                  <a:cubicBezTo>
                    <a:pt x="12787" y="15673"/>
                    <a:pt x="12543" y="15976"/>
                    <a:pt x="12717" y="16206"/>
                  </a:cubicBezTo>
                  <a:cubicBezTo>
                    <a:pt x="14441" y="18486"/>
                    <a:pt x="16715" y="20352"/>
                    <a:pt x="18522" y="22581"/>
                  </a:cubicBezTo>
                  <a:cubicBezTo>
                    <a:pt x="20195" y="24645"/>
                    <a:pt x="21902" y="26941"/>
                    <a:pt x="24320" y="28186"/>
                  </a:cubicBezTo>
                  <a:cubicBezTo>
                    <a:pt x="24364" y="28208"/>
                    <a:pt x="24412" y="28221"/>
                    <a:pt x="24461" y="28221"/>
                  </a:cubicBezTo>
                  <a:cubicBezTo>
                    <a:pt x="24065" y="28658"/>
                    <a:pt x="23695" y="29112"/>
                    <a:pt x="23428" y="29587"/>
                  </a:cubicBezTo>
                  <a:cubicBezTo>
                    <a:pt x="21392" y="26023"/>
                    <a:pt x="16324" y="24531"/>
                    <a:pt x="12758" y="23278"/>
                  </a:cubicBezTo>
                  <a:cubicBezTo>
                    <a:pt x="11285" y="22760"/>
                    <a:pt x="9776" y="22205"/>
                    <a:pt x="8379" y="21462"/>
                  </a:cubicBezTo>
                  <a:cubicBezTo>
                    <a:pt x="4075" y="18540"/>
                    <a:pt x="1276" y="12017"/>
                    <a:pt x="4103" y="7401"/>
                  </a:cubicBezTo>
                  <a:cubicBezTo>
                    <a:pt x="5380" y="5314"/>
                    <a:pt x="7446" y="3169"/>
                    <a:pt x="9759" y="2031"/>
                  </a:cubicBezTo>
                  <a:cubicBezTo>
                    <a:pt x="10018" y="1957"/>
                    <a:pt x="10281" y="1890"/>
                    <a:pt x="10551" y="1834"/>
                  </a:cubicBezTo>
                  <a:cubicBezTo>
                    <a:pt x="11336" y="1672"/>
                    <a:pt x="12112" y="1594"/>
                    <a:pt x="12872" y="1594"/>
                  </a:cubicBezTo>
                  <a:close/>
                  <a:moveTo>
                    <a:pt x="29133" y="26040"/>
                  </a:moveTo>
                  <a:cubicBezTo>
                    <a:pt x="29564" y="26323"/>
                    <a:pt x="29961" y="26654"/>
                    <a:pt x="30318" y="27026"/>
                  </a:cubicBezTo>
                  <a:cubicBezTo>
                    <a:pt x="29283" y="27507"/>
                    <a:pt x="28326" y="28252"/>
                    <a:pt x="27387" y="28869"/>
                  </a:cubicBezTo>
                  <a:cubicBezTo>
                    <a:pt x="26859" y="29217"/>
                    <a:pt x="26292" y="29555"/>
                    <a:pt x="25748" y="29924"/>
                  </a:cubicBezTo>
                  <a:cubicBezTo>
                    <a:pt x="26169" y="29433"/>
                    <a:pt x="26578" y="28931"/>
                    <a:pt x="26993" y="28463"/>
                  </a:cubicBezTo>
                  <a:cubicBezTo>
                    <a:pt x="27709" y="27658"/>
                    <a:pt x="28423" y="26849"/>
                    <a:pt x="29133" y="26040"/>
                  </a:cubicBezTo>
                  <a:close/>
                  <a:moveTo>
                    <a:pt x="28241" y="25335"/>
                  </a:moveTo>
                  <a:cubicBezTo>
                    <a:pt x="28315" y="25383"/>
                    <a:pt x="28401" y="25413"/>
                    <a:pt x="28490" y="25419"/>
                  </a:cubicBezTo>
                  <a:cubicBezTo>
                    <a:pt x="28464" y="25502"/>
                    <a:pt x="28470" y="25592"/>
                    <a:pt x="28527" y="25664"/>
                  </a:cubicBezTo>
                  <a:cubicBezTo>
                    <a:pt x="27790" y="26500"/>
                    <a:pt x="27057" y="27339"/>
                    <a:pt x="26325" y="28180"/>
                  </a:cubicBezTo>
                  <a:cubicBezTo>
                    <a:pt x="25623" y="28987"/>
                    <a:pt x="24828" y="29774"/>
                    <a:pt x="24179" y="30643"/>
                  </a:cubicBezTo>
                  <a:cubicBezTo>
                    <a:pt x="24054" y="30542"/>
                    <a:pt x="23927" y="30447"/>
                    <a:pt x="23798" y="30352"/>
                  </a:cubicBezTo>
                  <a:lnTo>
                    <a:pt x="23797" y="30352"/>
                  </a:lnTo>
                  <a:cubicBezTo>
                    <a:pt x="23778" y="30306"/>
                    <a:pt x="23761" y="30258"/>
                    <a:pt x="23740" y="30212"/>
                  </a:cubicBezTo>
                  <a:cubicBezTo>
                    <a:pt x="24654" y="29614"/>
                    <a:pt x="25367" y="28535"/>
                    <a:pt x="26069" y="27753"/>
                  </a:cubicBezTo>
                  <a:lnTo>
                    <a:pt x="27428" y="26241"/>
                  </a:lnTo>
                  <a:cubicBezTo>
                    <a:pt x="27630" y="26017"/>
                    <a:pt x="27830" y="25793"/>
                    <a:pt x="28032" y="25569"/>
                  </a:cubicBezTo>
                  <a:cubicBezTo>
                    <a:pt x="28101" y="25491"/>
                    <a:pt x="28172" y="25413"/>
                    <a:pt x="28241" y="25335"/>
                  </a:cubicBezTo>
                  <a:close/>
                  <a:moveTo>
                    <a:pt x="30826" y="27651"/>
                  </a:moveTo>
                  <a:cubicBezTo>
                    <a:pt x="30961" y="27858"/>
                    <a:pt x="31094" y="28068"/>
                    <a:pt x="31226" y="28280"/>
                  </a:cubicBezTo>
                  <a:cubicBezTo>
                    <a:pt x="30178" y="28962"/>
                    <a:pt x="29152" y="29677"/>
                    <a:pt x="28117" y="30379"/>
                  </a:cubicBezTo>
                  <a:cubicBezTo>
                    <a:pt x="27342" y="30905"/>
                    <a:pt x="26523" y="31406"/>
                    <a:pt x="25798" y="32010"/>
                  </a:cubicBezTo>
                  <a:cubicBezTo>
                    <a:pt x="25513" y="31764"/>
                    <a:pt x="25227" y="31514"/>
                    <a:pt x="24937" y="31265"/>
                  </a:cubicBezTo>
                  <a:cubicBezTo>
                    <a:pt x="25953" y="30849"/>
                    <a:pt x="26898" y="30175"/>
                    <a:pt x="27818" y="29608"/>
                  </a:cubicBezTo>
                  <a:cubicBezTo>
                    <a:pt x="28809" y="28997"/>
                    <a:pt x="29939" y="28426"/>
                    <a:pt x="30826" y="27651"/>
                  </a:cubicBezTo>
                  <a:close/>
                  <a:moveTo>
                    <a:pt x="31618" y="29042"/>
                  </a:moveTo>
                  <a:cubicBezTo>
                    <a:pt x="31638" y="29052"/>
                    <a:pt x="31652" y="29066"/>
                    <a:pt x="31674" y="29073"/>
                  </a:cubicBezTo>
                  <a:lnTo>
                    <a:pt x="31696" y="29078"/>
                  </a:lnTo>
                  <a:cubicBezTo>
                    <a:pt x="31983" y="29745"/>
                    <a:pt x="32137" y="30443"/>
                    <a:pt x="32111" y="31120"/>
                  </a:cubicBezTo>
                  <a:cubicBezTo>
                    <a:pt x="31133" y="31435"/>
                    <a:pt x="30224" y="31985"/>
                    <a:pt x="29308" y="32447"/>
                  </a:cubicBezTo>
                  <a:cubicBezTo>
                    <a:pt x="28689" y="32760"/>
                    <a:pt x="28039" y="33048"/>
                    <a:pt x="27443" y="33412"/>
                  </a:cubicBezTo>
                  <a:cubicBezTo>
                    <a:pt x="27080" y="33118"/>
                    <a:pt x="26731" y="32805"/>
                    <a:pt x="26382" y="32506"/>
                  </a:cubicBezTo>
                  <a:lnTo>
                    <a:pt x="26381" y="32505"/>
                  </a:lnTo>
                  <a:cubicBezTo>
                    <a:pt x="27135" y="32098"/>
                    <a:pt x="27845" y="31602"/>
                    <a:pt x="28563" y="31140"/>
                  </a:cubicBezTo>
                  <a:lnTo>
                    <a:pt x="30290" y="30028"/>
                  </a:lnTo>
                  <a:lnTo>
                    <a:pt x="31154" y="29471"/>
                  </a:lnTo>
                  <a:cubicBezTo>
                    <a:pt x="31460" y="29395"/>
                    <a:pt x="31612" y="29252"/>
                    <a:pt x="31618" y="29042"/>
                  </a:cubicBezTo>
                  <a:close/>
                  <a:moveTo>
                    <a:pt x="31974" y="31968"/>
                  </a:moveTo>
                  <a:lnTo>
                    <a:pt x="31974" y="31968"/>
                  </a:lnTo>
                  <a:cubicBezTo>
                    <a:pt x="31753" y="32724"/>
                    <a:pt x="31259" y="33426"/>
                    <a:pt x="30408" y="33994"/>
                  </a:cubicBezTo>
                  <a:lnTo>
                    <a:pt x="30407" y="33994"/>
                  </a:lnTo>
                  <a:cubicBezTo>
                    <a:pt x="30206" y="34129"/>
                    <a:pt x="30130" y="34322"/>
                    <a:pt x="30138" y="34510"/>
                  </a:cubicBezTo>
                  <a:cubicBezTo>
                    <a:pt x="30126" y="34519"/>
                    <a:pt x="30113" y="34524"/>
                    <a:pt x="30101" y="34531"/>
                  </a:cubicBezTo>
                  <a:cubicBezTo>
                    <a:pt x="30027" y="34539"/>
                    <a:pt x="29951" y="34542"/>
                    <a:pt x="29875" y="34542"/>
                  </a:cubicBezTo>
                  <a:cubicBezTo>
                    <a:pt x="29405" y="34542"/>
                    <a:pt x="28908" y="34400"/>
                    <a:pt x="28479" y="34150"/>
                  </a:cubicBezTo>
                  <a:cubicBezTo>
                    <a:pt x="28329" y="34062"/>
                    <a:pt x="28182" y="33964"/>
                    <a:pt x="28037" y="33864"/>
                  </a:cubicBezTo>
                  <a:cubicBezTo>
                    <a:pt x="28528" y="33651"/>
                    <a:pt x="29005" y="33399"/>
                    <a:pt x="29482" y="33172"/>
                  </a:cubicBezTo>
                  <a:cubicBezTo>
                    <a:pt x="30302" y="32784"/>
                    <a:pt x="31186" y="32436"/>
                    <a:pt x="31974" y="31968"/>
                  </a:cubicBezTo>
                  <a:close/>
                  <a:moveTo>
                    <a:pt x="12895" y="1"/>
                  </a:moveTo>
                  <a:cubicBezTo>
                    <a:pt x="12461" y="1"/>
                    <a:pt x="12022" y="23"/>
                    <a:pt x="11577" y="68"/>
                  </a:cubicBezTo>
                  <a:cubicBezTo>
                    <a:pt x="6648" y="567"/>
                    <a:pt x="2492" y="3825"/>
                    <a:pt x="1243" y="8687"/>
                  </a:cubicBezTo>
                  <a:cubicBezTo>
                    <a:pt x="0" y="13524"/>
                    <a:pt x="1648" y="18791"/>
                    <a:pt x="5726" y="21751"/>
                  </a:cubicBezTo>
                  <a:cubicBezTo>
                    <a:pt x="8537" y="23793"/>
                    <a:pt x="11959" y="24684"/>
                    <a:pt x="15175" y="25869"/>
                  </a:cubicBezTo>
                  <a:cubicBezTo>
                    <a:pt x="18563" y="27118"/>
                    <a:pt x="21162" y="28844"/>
                    <a:pt x="23541" y="31551"/>
                  </a:cubicBezTo>
                  <a:cubicBezTo>
                    <a:pt x="23593" y="31612"/>
                    <a:pt x="23668" y="31649"/>
                    <a:pt x="23749" y="31651"/>
                  </a:cubicBezTo>
                  <a:cubicBezTo>
                    <a:pt x="23773" y="31666"/>
                    <a:pt x="23801" y="31677"/>
                    <a:pt x="23829" y="31683"/>
                  </a:cubicBezTo>
                  <a:cubicBezTo>
                    <a:pt x="25011" y="33438"/>
                    <a:pt x="27308" y="35675"/>
                    <a:pt x="29358" y="35675"/>
                  </a:cubicBezTo>
                  <a:cubicBezTo>
                    <a:pt x="29938" y="35675"/>
                    <a:pt x="30499" y="35496"/>
                    <a:pt x="31008" y="35077"/>
                  </a:cubicBezTo>
                  <a:cubicBezTo>
                    <a:pt x="31069" y="35053"/>
                    <a:pt x="31125" y="35026"/>
                    <a:pt x="31181" y="34999"/>
                  </a:cubicBezTo>
                  <a:cubicBezTo>
                    <a:pt x="31335" y="35056"/>
                    <a:pt x="31499" y="35085"/>
                    <a:pt x="31664" y="35085"/>
                  </a:cubicBezTo>
                  <a:cubicBezTo>
                    <a:pt x="31927" y="35085"/>
                    <a:pt x="32189" y="35011"/>
                    <a:pt x="32405" y="34855"/>
                  </a:cubicBezTo>
                  <a:cubicBezTo>
                    <a:pt x="32740" y="34614"/>
                    <a:pt x="32909" y="34198"/>
                    <a:pt x="32910" y="33794"/>
                  </a:cubicBezTo>
                  <a:cubicBezTo>
                    <a:pt x="32912" y="33593"/>
                    <a:pt x="32865" y="33350"/>
                    <a:pt x="32759" y="33155"/>
                  </a:cubicBezTo>
                  <a:cubicBezTo>
                    <a:pt x="34028" y="30698"/>
                    <a:pt x="32829" y="27368"/>
                    <a:pt x="30389" y="25854"/>
                  </a:cubicBezTo>
                  <a:cubicBezTo>
                    <a:pt x="30210" y="25648"/>
                    <a:pt x="30019" y="25444"/>
                    <a:pt x="29815" y="25267"/>
                  </a:cubicBezTo>
                  <a:lnTo>
                    <a:pt x="29866" y="25210"/>
                  </a:lnTo>
                  <a:cubicBezTo>
                    <a:pt x="30035" y="25017"/>
                    <a:pt x="29982" y="24685"/>
                    <a:pt x="29709" y="24617"/>
                  </a:cubicBezTo>
                  <a:cubicBezTo>
                    <a:pt x="29506" y="24583"/>
                    <a:pt x="29308" y="24519"/>
                    <a:pt x="29126" y="24422"/>
                  </a:cubicBezTo>
                  <a:cubicBezTo>
                    <a:pt x="29100" y="24374"/>
                    <a:pt x="29068" y="24328"/>
                    <a:pt x="29032" y="24288"/>
                  </a:cubicBezTo>
                  <a:cubicBezTo>
                    <a:pt x="26794" y="21773"/>
                    <a:pt x="26734" y="18263"/>
                    <a:pt x="26291" y="15100"/>
                  </a:cubicBezTo>
                  <a:cubicBezTo>
                    <a:pt x="25902" y="12320"/>
                    <a:pt x="25246" y="9526"/>
                    <a:pt x="23961" y="7013"/>
                  </a:cubicBezTo>
                  <a:cubicBezTo>
                    <a:pt x="21748" y="2690"/>
                    <a:pt x="17675" y="1"/>
                    <a:pt x="128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02;p37">
              <a:extLst>
                <a:ext uri="{FF2B5EF4-FFF2-40B4-BE49-F238E27FC236}">
                  <a16:creationId xmlns:a16="http://schemas.microsoft.com/office/drawing/2014/main" id="{AE7C506F-13BA-4B4F-8B8D-08BFEC738885}"/>
                </a:ext>
              </a:extLst>
            </p:cNvPr>
            <p:cNvSpPr/>
            <p:nvPr/>
          </p:nvSpPr>
          <p:spPr>
            <a:xfrm>
              <a:off x="2068925" y="2865800"/>
              <a:ext cx="105300" cy="69600"/>
            </a:xfrm>
            <a:custGeom>
              <a:avLst/>
              <a:gdLst/>
              <a:ahLst/>
              <a:cxnLst/>
              <a:rect l="l" t="t" r="r" b="b"/>
              <a:pathLst>
                <a:path w="4212" h="2784" extrusionOk="0">
                  <a:moveTo>
                    <a:pt x="3482" y="0"/>
                  </a:moveTo>
                  <a:cubicBezTo>
                    <a:pt x="2939" y="0"/>
                    <a:pt x="2396" y="490"/>
                    <a:pt x="1954" y="759"/>
                  </a:cubicBezTo>
                  <a:cubicBezTo>
                    <a:pt x="1329" y="1139"/>
                    <a:pt x="695" y="1545"/>
                    <a:pt x="234" y="2122"/>
                  </a:cubicBezTo>
                  <a:cubicBezTo>
                    <a:pt x="0" y="2412"/>
                    <a:pt x="185" y="2783"/>
                    <a:pt x="532" y="2783"/>
                  </a:cubicBezTo>
                  <a:cubicBezTo>
                    <a:pt x="559" y="2783"/>
                    <a:pt x="586" y="2781"/>
                    <a:pt x="615" y="2776"/>
                  </a:cubicBezTo>
                  <a:cubicBezTo>
                    <a:pt x="1386" y="2652"/>
                    <a:pt x="2084" y="2269"/>
                    <a:pt x="2756" y="1890"/>
                  </a:cubicBezTo>
                  <a:cubicBezTo>
                    <a:pt x="3380" y="1539"/>
                    <a:pt x="4085" y="1332"/>
                    <a:pt x="4181" y="556"/>
                  </a:cubicBezTo>
                  <a:cubicBezTo>
                    <a:pt x="4211" y="317"/>
                    <a:pt x="3998" y="143"/>
                    <a:pt x="3808" y="65"/>
                  </a:cubicBezTo>
                  <a:cubicBezTo>
                    <a:pt x="3700" y="20"/>
                    <a:pt x="3591" y="0"/>
                    <a:pt x="34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3;p37">
              <a:extLst>
                <a:ext uri="{FF2B5EF4-FFF2-40B4-BE49-F238E27FC236}">
                  <a16:creationId xmlns:a16="http://schemas.microsoft.com/office/drawing/2014/main" id="{A0301E63-FA09-4B02-9F83-28B4A8E3AEB7}"/>
                </a:ext>
              </a:extLst>
            </p:cNvPr>
            <p:cNvSpPr/>
            <p:nvPr/>
          </p:nvSpPr>
          <p:spPr>
            <a:xfrm>
              <a:off x="1930200" y="2690700"/>
              <a:ext cx="86325" cy="85700"/>
            </a:xfrm>
            <a:custGeom>
              <a:avLst/>
              <a:gdLst/>
              <a:ahLst/>
              <a:cxnLst/>
              <a:rect l="l" t="t" r="r" b="b"/>
              <a:pathLst>
                <a:path w="3453" h="3428" extrusionOk="0">
                  <a:moveTo>
                    <a:pt x="2611" y="1"/>
                  </a:moveTo>
                  <a:cubicBezTo>
                    <a:pt x="1961" y="1"/>
                    <a:pt x="1579" y="599"/>
                    <a:pt x="1173" y="1082"/>
                  </a:cubicBezTo>
                  <a:cubicBezTo>
                    <a:pt x="755" y="1577"/>
                    <a:pt x="213" y="2115"/>
                    <a:pt x="67" y="2763"/>
                  </a:cubicBezTo>
                  <a:cubicBezTo>
                    <a:pt x="0" y="3057"/>
                    <a:pt x="228" y="3428"/>
                    <a:pt x="540" y="3428"/>
                  </a:cubicBezTo>
                  <a:cubicBezTo>
                    <a:pt x="591" y="3428"/>
                    <a:pt x="645" y="3418"/>
                    <a:pt x="700" y="3395"/>
                  </a:cubicBezTo>
                  <a:cubicBezTo>
                    <a:pt x="1327" y="3145"/>
                    <a:pt x="1768" y="2617"/>
                    <a:pt x="2258" y="2168"/>
                  </a:cubicBezTo>
                  <a:cubicBezTo>
                    <a:pt x="2801" y="1672"/>
                    <a:pt x="3452" y="1318"/>
                    <a:pt x="3319" y="483"/>
                  </a:cubicBezTo>
                  <a:cubicBezTo>
                    <a:pt x="3285" y="276"/>
                    <a:pt x="3064" y="73"/>
                    <a:pt x="2863" y="29"/>
                  </a:cubicBezTo>
                  <a:cubicBezTo>
                    <a:pt x="2775" y="10"/>
                    <a:pt x="2691" y="1"/>
                    <a:pt x="26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04;p37">
              <a:extLst>
                <a:ext uri="{FF2B5EF4-FFF2-40B4-BE49-F238E27FC236}">
                  <a16:creationId xmlns:a16="http://schemas.microsoft.com/office/drawing/2014/main" id="{ECC6E928-375E-4EDB-B896-07293A816FB0}"/>
                </a:ext>
              </a:extLst>
            </p:cNvPr>
            <p:cNvSpPr/>
            <p:nvPr/>
          </p:nvSpPr>
          <p:spPr>
            <a:xfrm>
              <a:off x="1699200" y="2536600"/>
              <a:ext cx="54050" cy="112525"/>
            </a:xfrm>
            <a:custGeom>
              <a:avLst/>
              <a:gdLst/>
              <a:ahLst/>
              <a:cxnLst/>
              <a:rect l="l" t="t" r="r" b="b"/>
              <a:pathLst>
                <a:path w="2162" h="4501" extrusionOk="0">
                  <a:moveTo>
                    <a:pt x="1045" y="1"/>
                  </a:moveTo>
                  <a:cubicBezTo>
                    <a:pt x="625" y="1"/>
                    <a:pt x="229" y="224"/>
                    <a:pt x="162" y="722"/>
                  </a:cubicBezTo>
                  <a:cubicBezTo>
                    <a:pt x="24" y="1733"/>
                    <a:pt x="1" y="2910"/>
                    <a:pt x="339" y="3886"/>
                  </a:cubicBezTo>
                  <a:cubicBezTo>
                    <a:pt x="484" y="4307"/>
                    <a:pt x="817" y="4501"/>
                    <a:pt x="1151" y="4501"/>
                  </a:cubicBezTo>
                  <a:cubicBezTo>
                    <a:pt x="1570" y="4501"/>
                    <a:pt x="1989" y="4197"/>
                    <a:pt x="2040" y="3656"/>
                  </a:cubicBezTo>
                  <a:cubicBezTo>
                    <a:pt x="2122" y="2782"/>
                    <a:pt x="2101" y="1869"/>
                    <a:pt x="2137" y="988"/>
                  </a:cubicBezTo>
                  <a:cubicBezTo>
                    <a:pt x="2161" y="367"/>
                    <a:pt x="1584" y="1"/>
                    <a:pt x="10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05;p37">
              <a:extLst>
                <a:ext uri="{FF2B5EF4-FFF2-40B4-BE49-F238E27FC236}">
                  <a16:creationId xmlns:a16="http://schemas.microsoft.com/office/drawing/2014/main" id="{6F9DB1CF-345E-402A-80D9-D754D57BC9AC}"/>
                </a:ext>
              </a:extLst>
            </p:cNvPr>
            <p:cNvSpPr/>
            <p:nvPr/>
          </p:nvSpPr>
          <p:spPr>
            <a:xfrm>
              <a:off x="1404800" y="2616275"/>
              <a:ext cx="97125" cy="109750"/>
            </a:xfrm>
            <a:custGeom>
              <a:avLst/>
              <a:gdLst/>
              <a:ahLst/>
              <a:cxnLst/>
              <a:rect l="l" t="t" r="r" b="b"/>
              <a:pathLst>
                <a:path w="3885" h="4390" extrusionOk="0">
                  <a:moveTo>
                    <a:pt x="1207" y="0"/>
                  </a:moveTo>
                  <a:cubicBezTo>
                    <a:pt x="598" y="0"/>
                    <a:pt x="1" y="458"/>
                    <a:pt x="257" y="1181"/>
                  </a:cubicBezTo>
                  <a:cubicBezTo>
                    <a:pt x="513" y="1899"/>
                    <a:pt x="1101" y="2464"/>
                    <a:pt x="1573" y="3055"/>
                  </a:cubicBezTo>
                  <a:cubicBezTo>
                    <a:pt x="1980" y="3567"/>
                    <a:pt x="2454" y="4230"/>
                    <a:pt x="3130" y="4375"/>
                  </a:cubicBezTo>
                  <a:cubicBezTo>
                    <a:pt x="3177" y="4385"/>
                    <a:pt x="3223" y="4390"/>
                    <a:pt x="3267" y="4390"/>
                  </a:cubicBezTo>
                  <a:cubicBezTo>
                    <a:pt x="3562" y="4390"/>
                    <a:pt x="3760" y="4170"/>
                    <a:pt x="3799" y="3864"/>
                  </a:cubicBezTo>
                  <a:cubicBezTo>
                    <a:pt x="3885" y="3209"/>
                    <a:pt x="3428" y="2551"/>
                    <a:pt x="3102" y="2015"/>
                  </a:cubicBezTo>
                  <a:cubicBezTo>
                    <a:pt x="2751" y="1436"/>
                    <a:pt x="2414" y="663"/>
                    <a:pt x="1888" y="232"/>
                  </a:cubicBezTo>
                  <a:cubicBezTo>
                    <a:pt x="1695" y="73"/>
                    <a:pt x="1450" y="0"/>
                    <a:pt x="12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06;p37">
              <a:extLst>
                <a:ext uri="{FF2B5EF4-FFF2-40B4-BE49-F238E27FC236}">
                  <a16:creationId xmlns:a16="http://schemas.microsoft.com/office/drawing/2014/main" id="{C4C3DEED-FCAE-40D4-8D0F-A47840393080}"/>
                </a:ext>
              </a:extLst>
            </p:cNvPr>
            <p:cNvSpPr/>
            <p:nvPr/>
          </p:nvSpPr>
          <p:spPr>
            <a:xfrm>
              <a:off x="1275700" y="2779650"/>
              <a:ext cx="103675" cy="78150"/>
            </a:xfrm>
            <a:custGeom>
              <a:avLst/>
              <a:gdLst/>
              <a:ahLst/>
              <a:cxnLst/>
              <a:rect l="l" t="t" r="r" b="b"/>
              <a:pathLst>
                <a:path w="4147" h="3126" extrusionOk="0">
                  <a:moveTo>
                    <a:pt x="1220" y="1"/>
                  </a:moveTo>
                  <a:cubicBezTo>
                    <a:pt x="626" y="1"/>
                    <a:pt x="38" y="406"/>
                    <a:pt x="17" y="1053"/>
                  </a:cubicBezTo>
                  <a:cubicBezTo>
                    <a:pt x="1" y="1549"/>
                    <a:pt x="288" y="1961"/>
                    <a:pt x="751" y="2122"/>
                  </a:cubicBezTo>
                  <a:cubicBezTo>
                    <a:pt x="815" y="2145"/>
                    <a:pt x="882" y="2156"/>
                    <a:pt x="948" y="2156"/>
                  </a:cubicBezTo>
                  <a:cubicBezTo>
                    <a:pt x="1042" y="2156"/>
                    <a:pt x="1135" y="2134"/>
                    <a:pt x="1220" y="2089"/>
                  </a:cubicBezTo>
                  <a:cubicBezTo>
                    <a:pt x="1570" y="2266"/>
                    <a:pt x="1904" y="2538"/>
                    <a:pt x="2241" y="2703"/>
                  </a:cubicBezTo>
                  <a:cubicBezTo>
                    <a:pt x="2660" y="2908"/>
                    <a:pt x="3070" y="3126"/>
                    <a:pt x="3523" y="3126"/>
                  </a:cubicBezTo>
                  <a:cubicBezTo>
                    <a:pt x="3622" y="3126"/>
                    <a:pt x="3723" y="3115"/>
                    <a:pt x="3826" y="3092"/>
                  </a:cubicBezTo>
                  <a:cubicBezTo>
                    <a:pt x="3986" y="3056"/>
                    <a:pt x="4147" y="2866"/>
                    <a:pt x="4128" y="2695"/>
                  </a:cubicBezTo>
                  <a:cubicBezTo>
                    <a:pt x="4060" y="2060"/>
                    <a:pt x="3606" y="1605"/>
                    <a:pt x="3154" y="1179"/>
                  </a:cubicBezTo>
                  <a:cubicBezTo>
                    <a:pt x="2707" y="758"/>
                    <a:pt x="2142" y="199"/>
                    <a:pt x="1535" y="40"/>
                  </a:cubicBezTo>
                  <a:cubicBezTo>
                    <a:pt x="1432" y="14"/>
                    <a:pt x="1326" y="1"/>
                    <a:pt x="12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07;p37">
              <a:extLst>
                <a:ext uri="{FF2B5EF4-FFF2-40B4-BE49-F238E27FC236}">
                  <a16:creationId xmlns:a16="http://schemas.microsoft.com/office/drawing/2014/main" id="{C4FA55AC-6B2C-4E82-B654-BF0F938C48FE}"/>
                </a:ext>
              </a:extLst>
            </p:cNvPr>
            <p:cNvSpPr/>
            <p:nvPr/>
          </p:nvSpPr>
          <p:spPr>
            <a:xfrm>
              <a:off x="1183375" y="3054325"/>
              <a:ext cx="119000" cy="52650"/>
            </a:xfrm>
            <a:custGeom>
              <a:avLst/>
              <a:gdLst/>
              <a:ahLst/>
              <a:cxnLst/>
              <a:rect l="l" t="t" r="r" b="b"/>
              <a:pathLst>
                <a:path w="4760" h="2106" extrusionOk="0">
                  <a:moveTo>
                    <a:pt x="1892" y="0"/>
                  </a:moveTo>
                  <a:cubicBezTo>
                    <a:pt x="1362" y="0"/>
                    <a:pt x="847" y="94"/>
                    <a:pt x="440" y="469"/>
                  </a:cubicBezTo>
                  <a:cubicBezTo>
                    <a:pt x="1" y="875"/>
                    <a:pt x="111" y="1671"/>
                    <a:pt x="632" y="1953"/>
                  </a:cubicBezTo>
                  <a:cubicBezTo>
                    <a:pt x="740" y="2013"/>
                    <a:pt x="856" y="2058"/>
                    <a:pt x="976" y="2087"/>
                  </a:cubicBezTo>
                  <a:cubicBezTo>
                    <a:pt x="1030" y="2099"/>
                    <a:pt x="1087" y="2105"/>
                    <a:pt x="1144" y="2105"/>
                  </a:cubicBezTo>
                  <a:cubicBezTo>
                    <a:pt x="1335" y="2105"/>
                    <a:pt x="1535" y="2038"/>
                    <a:pt x="1690" y="1919"/>
                  </a:cubicBezTo>
                  <a:cubicBezTo>
                    <a:pt x="1885" y="1862"/>
                    <a:pt x="2126" y="1848"/>
                    <a:pt x="2361" y="1848"/>
                  </a:cubicBezTo>
                  <a:cubicBezTo>
                    <a:pt x="2570" y="1848"/>
                    <a:pt x="2774" y="1859"/>
                    <a:pt x="2935" y="1860"/>
                  </a:cubicBezTo>
                  <a:cubicBezTo>
                    <a:pt x="2975" y="1860"/>
                    <a:pt x="3014" y="1860"/>
                    <a:pt x="3053" y="1860"/>
                  </a:cubicBezTo>
                  <a:cubicBezTo>
                    <a:pt x="3549" y="1860"/>
                    <a:pt x="3976" y="1832"/>
                    <a:pt x="4440" y="1595"/>
                  </a:cubicBezTo>
                  <a:cubicBezTo>
                    <a:pt x="4759" y="1434"/>
                    <a:pt x="4743" y="1025"/>
                    <a:pt x="4545" y="787"/>
                  </a:cubicBezTo>
                  <a:cubicBezTo>
                    <a:pt x="4041" y="187"/>
                    <a:pt x="3299" y="100"/>
                    <a:pt x="2558" y="36"/>
                  </a:cubicBezTo>
                  <a:cubicBezTo>
                    <a:pt x="2338" y="17"/>
                    <a:pt x="2113" y="0"/>
                    <a:pt x="1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08;p37">
              <a:extLst>
                <a:ext uri="{FF2B5EF4-FFF2-40B4-BE49-F238E27FC236}">
                  <a16:creationId xmlns:a16="http://schemas.microsoft.com/office/drawing/2014/main" id="{B6221392-6EA6-485B-8B60-EDFA7BB2750A}"/>
                </a:ext>
              </a:extLst>
            </p:cNvPr>
            <p:cNvSpPr/>
            <p:nvPr/>
          </p:nvSpPr>
          <p:spPr>
            <a:xfrm>
              <a:off x="1314050" y="3248700"/>
              <a:ext cx="98775" cy="64475"/>
            </a:xfrm>
            <a:custGeom>
              <a:avLst/>
              <a:gdLst/>
              <a:ahLst/>
              <a:cxnLst/>
              <a:rect l="l" t="t" r="r" b="b"/>
              <a:pathLst>
                <a:path w="3951" h="2579" extrusionOk="0">
                  <a:moveTo>
                    <a:pt x="2812" y="1"/>
                  </a:moveTo>
                  <a:cubicBezTo>
                    <a:pt x="1894" y="1"/>
                    <a:pt x="657" y="799"/>
                    <a:pt x="321" y="1329"/>
                  </a:cubicBezTo>
                  <a:cubicBezTo>
                    <a:pt x="0" y="1834"/>
                    <a:pt x="437" y="2578"/>
                    <a:pt x="1007" y="2578"/>
                  </a:cubicBezTo>
                  <a:cubicBezTo>
                    <a:pt x="1086" y="2578"/>
                    <a:pt x="1166" y="2564"/>
                    <a:pt x="1248" y="2534"/>
                  </a:cubicBezTo>
                  <a:cubicBezTo>
                    <a:pt x="1845" y="2311"/>
                    <a:pt x="2377" y="1860"/>
                    <a:pt x="2943" y="1553"/>
                  </a:cubicBezTo>
                  <a:cubicBezTo>
                    <a:pt x="3265" y="1379"/>
                    <a:pt x="3950" y="930"/>
                    <a:pt x="3688" y="462"/>
                  </a:cubicBezTo>
                  <a:cubicBezTo>
                    <a:pt x="3502" y="131"/>
                    <a:pt x="3183" y="1"/>
                    <a:pt x="28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09;p37">
              <a:extLst>
                <a:ext uri="{FF2B5EF4-FFF2-40B4-BE49-F238E27FC236}">
                  <a16:creationId xmlns:a16="http://schemas.microsoft.com/office/drawing/2014/main" id="{1BF0C0CC-0892-4B93-A530-8B6B12C271A9}"/>
                </a:ext>
              </a:extLst>
            </p:cNvPr>
            <p:cNvSpPr/>
            <p:nvPr/>
          </p:nvSpPr>
          <p:spPr>
            <a:xfrm>
              <a:off x="1496975" y="3428975"/>
              <a:ext cx="61225" cy="72000"/>
            </a:xfrm>
            <a:custGeom>
              <a:avLst/>
              <a:gdLst/>
              <a:ahLst/>
              <a:cxnLst/>
              <a:rect l="l" t="t" r="r" b="b"/>
              <a:pathLst>
                <a:path w="2449" h="2880" extrusionOk="0">
                  <a:moveTo>
                    <a:pt x="2119" y="1"/>
                  </a:moveTo>
                  <a:cubicBezTo>
                    <a:pt x="2109" y="1"/>
                    <a:pt x="2100" y="1"/>
                    <a:pt x="2091" y="2"/>
                  </a:cubicBezTo>
                  <a:cubicBezTo>
                    <a:pt x="1563" y="75"/>
                    <a:pt x="1368" y="307"/>
                    <a:pt x="1058" y="718"/>
                  </a:cubicBezTo>
                  <a:cubicBezTo>
                    <a:pt x="810" y="1044"/>
                    <a:pt x="580" y="1384"/>
                    <a:pt x="363" y="1730"/>
                  </a:cubicBezTo>
                  <a:cubicBezTo>
                    <a:pt x="1" y="2314"/>
                    <a:pt x="567" y="2880"/>
                    <a:pt x="1092" y="2880"/>
                  </a:cubicBezTo>
                  <a:cubicBezTo>
                    <a:pt x="1324" y="2880"/>
                    <a:pt x="1548" y="2769"/>
                    <a:pt x="1680" y="2500"/>
                  </a:cubicBezTo>
                  <a:cubicBezTo>
                    <a:pt x="1875" y="2106"/>
                    <a:pt x="2047" y="1703"/>
                    <a:pt x="2206" y="1294"/>
                  </a:cubicBezTo>
                  <a:cubicBezTo>
                    <a:pt x="2392" y="820"/>
                    <a:pt x="2449" y="531"/>
                    <a:pt x="2236" y="62"/>
                  </a:cubicBezTo>
                  <a:cubicBezTo>
                    <a:pt x="2214" y="15"/>
                    <a:pt x="2165" y="1"/>
                    <a:pt x="2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10;p37">
              <a:extLst>
                <a:ext uri="{FF2B5EF4-FFF2-40B4-BE49-F238E27FC236}">
                  <a16:creationId xmlns:a16="http://schemas.microsoft.com/office/drawing/2014/main" id="{0ACAF92A-0AE2-44C2-847F-3C58012A6B00}"/>
                </a:ext>
              </a:extLst>
            </p:cNvPr>
            <p:cNvSpPr/>
            <p:nvPr/>
          </p:nvSpPr>
          <p:spPr>
            <a:xfrm>
              <a:off x="1677700" y="3454750"/>
              <a:ext cx="45950" cy="107825"/>
            </a:xfrm>
            <a:custGeom>
              <a:avLst/>
              <a:gdLst/>
              <a:ahLst/>
              <a:cxnLst/>
              <a:rect l="l" t="t" r="r" b="b"/>
              <a:pathLst>
                <a:path w="1838" h="4313" extrusionOk="0">
                  <a:moveTo>
                    <a:pt x="1525" y="1"/>
                  </a:moveTo>
                  <a:cubicBezTo>
                    <a:pt x="1486" y="1"/>
                    <a:pt x="1447" y="10"/>
                    <a:pt x="1414" y="28"/>
                  </a:cubicBezTo>
                  <a:cubicBezTo>
                    <a:pt x="279" y="682"/>
                    <a:pt x="1" y="2576"/>
                    <a:pt x="171" y="3753"/>
                  </a:cubicBezTo>
                  <a:cubicBezTo>
                    <a:pt x="227" y="4140"/>
                    <a:pt x="529" y="4313"/>
                    <a:pt x="850" y="4313"/>
                  </a:cubicBezTo>
                  <a:cubicBezTo>
                    <a:pt x="1261" y="4313"/>
                    <a:pt x="1705" y="4029"/>
                    <a:pt x="1701" y="3547"/>
                  </a:cubicBezTo>
                  <a:cubicBezTo>
                    <a:pt x="1697" y="2933"/>
                    <a:pt x="1623" y="2341"/>
                    <a:pt x="1680" y="1724"/>
                  </a:cubicBezTo>
                  <a:cubicBezTo>
                    <a:pt x="1728" y="1194"/>
                    <a:pt x="1837" y="692"/>
                    <a:pt x="1744" y="163"/>
                  </a:cubicBezTo>
                  <a:cubicBezTo>
                    <a:pt x="1727" y="58"/>
                    <a:pt x="1624" y="1"/>
                    <a:pt x="15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11;p37">
              <a:extLst>
                <a:ext uri="{FF2B5EF4-FFF2-40B4-BE49-F238E27FC236}">
                  <a16:creationId xmlns:a16="http://schemas.microsoft.com/office/drawing/2014/main" id="{5CE7641C-AAD4-4177-AE80-4FDDF8F520BF}"/>
                </a:ext>
              </a:extLst>
            </p:cNvPr>
            <p:cNvSpPr/>
            <p:nvPr/>
          </p:nvSpPr>
          <p:spPr>
            <a:xfrm>
              <a:off x="2090625" y="3077850"/>
              <a:ext cx="104925" cy="44025"/>
            </a:xfrm>
            <a:custGeom>
              <a:avLst/>
              <a:gdLst/>
              <a:ahLst/>
              <a:cxnLst/>
              <a:rect l="l" t="t" r="r" b="b"/>
              <a:pathLst>
                <a:path w="4197" h="1761" extrusionOk="0">
                  <a:moveTo>
                    <a:pt x="2036" y="0"/>
                  </a:moveTo>
                  <a:cubicBezTo>
                    <a:pt x="1290" y="0"/>
                    <a:pt x="519" y="155"/>
                    <a:pt x="137" y="693"/>
                  </a:cubicBezTo>
                  <a:cubicBezTo>
                    <a:pt x="0" y="884"/>
                    <a:pt x="97" y="1204"/>
                    <a:pt x="299" y="1309"/>
                  </a:cubicBezTo>
                  <a:cubicBezTo>
                    <a:pt x="566" y="1448"/>
                    <a:pt x="847" y="1456"/>
                    <a:pt x="1135" y="1456"/>
                  </a:cubicBezTo>
                  <a:cubicBezTo>
                    <a:pt x="1169" y="1456"/>
                    <a:pt x="1204" y="1456"/>
                    <a:pt x="1238" y="1456"/>
                  </a:cubicBezTo>
                  <a:cubicBezTo>
                    <a:pt x="1326" y="1456"/>
                    <a:pt x="1413" y="1456"/>
                    <a:pt x="1502" y="1461"/>
                  </a:cubicBezTo>
                  <a:cubicBezTo>
                    <a:pt x="1943" y="1486"/>
                    <a:pt x="2372" y="1595"/>
                    <a:pt x="2795" y="1722"/>
                  </a:cubicBezTo>
                  <a:cubicBezTo>
                    <a:pt x="2881" y="1748"/>
                    <a:pt x="2963" y="1760"/>
                    <a:pt x="3041" y="1760"/>
                  </a:cubicBezTo>
                  <a:cubicBezTo>
                    <a:pt x="3899" y="1760"/>
                    <a:pt x="4196" y="288"/>
                    <a:pt x="3238" y="115"/>
                  </a:cubicBezTo>
                  <a:cubicBezTo>
                    <a:pt x="2902" y="54"/>
                    <a:pt x="2474" y="0"/>
                    <a:pt x="20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09;p43"/>
          <p:cNvSpPr txBox="1">
            <a:spLocks/>
          </p:cNvSpPr>
          <p:nvPr/>
        </p:nvSpPr>
        <p:spPr>
          <a:xfrm>
            <a:off x="2681821" y="3635763"/>
            <a:ext cx="12267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accent2"/>
              </a:buClr>
              <a:buSzPts val="2800"/>
              <a:buFont typeface="Concert One"/>
              <a:buNone/>
              <a:defRPr sz="2800" b="1" i="0" u="none" strike="noStrike" cap="none">
                <a:solidFill>
                  <a:schemeClr val="accent2"/>
                </a:solidFill>
                <a:latin typeface="Concert One"/>
                <a:ea typeface="Concert One"/>
                <a:cs typeface="Concert One"/>
                <a:sym typeface="Concert One"/>
              </a:defRPr>
            </a:lvl1pPr>
            <a:lvl2pPr marR="0" lvl="1"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2pPr>
            <a:lvl3pPr marR="0" lvl="2"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3pPr>
            <a:lvl4pPr marR="0" lvl="3"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4pPr>
            <a:lvl5pPr marR="0" lvl="4"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5pPr>
            <a:lvl6pPr marR="0" lvl="5"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6pPr>
            <a:lvl7pPr marR="0" lvl="6"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7pPr>
            <a:lvl8pPr marR="0" lvl="7"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8pPr>
            <a:lvl9pPr marR="0" lvl="8"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9pPr>
          </a:lstStyle>
          <a:p>
            <a:endParaRPr lang="vi-VN" sz="1800" dirty="0">
              <a:solidFill>
                <a:schemeClr val="dk2"/>
              </a:solidFill>
            </a:endParaRPr>
          </a:p>
        </p:txBody>
      </p:sp>
      <p:grpSp>
        <p:nvGrpSpPr>
          <p:cNvPr id="2" name="Group 1"/>
          <p:cNvGrpSpPr/>
          <p:nvPr/>
        </p:nvGrpSpPr>
        <p:grpSpPr>
          <a:xfrm>
            <a:off x="1835852" y="1954105"/>
            <a:ext cx="980714" cy="551180"/>
            <a:chOff x="1531900" y="1609853"/>
            <a:chExt cx="1226700" cy="689430"/>
          </a:xfrm>
        </p:grpSpPr>
        <p:pic>
          <p:nvPicPr>
            <p:cNvPr id="48" name="Google Shape;413;p43"/>
            <p:cNvPicPr preferRelativeResize="0"/>
            <p:nvPr/>
          </p:nvPicPr>
          <p:blipFill>
            <a:blip r:embed="rId3">
              <a:alphaModFix amt="86000"/>
            </a:blip>
            <a:stretch>
              <a:fillRect/>
            </a:stretch>
          </p:blipFill>
          <p:spPr>
            <a:xfrm rot="729280">
              <a:off x="1576801" y="1609853"/>
              <a:ext cx="1168516" cy="689430"/>
            </a:xfrm>
            <a:prstGeom prst="rect">
              <a:avLst/>
            </a:prstGeom>
            <a:noFill/>
            <a:ln>
              <a:noFill/>
            </a:ln>
          </p:spPr>
        </p:pic>
        <p:sp>
          <p:nvSpPr>
            <p:cNvPr id="49" name="Google Shape;409;p43"/>
            <p:cNvSpPr txBox="1">
              <a:spLocks/>
            </p:cNvSpPr>
            <p:nvPr/>
          </p:nvSpPr>
          <p:spPr>
            <a:xfrm>
              <a:off x="1531900" y="1680547"/>
              <a:ext cx="12267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accent2"/>
                </a:buClr>
                <a:buSzPts val="2800"/>
                <a:buFont typeface="Concert One"/>
                <a:buNone/>
                <a:defRPr sz="2800" b="1" i="0" u="none" strike="noStrike" cap="none">
                  <a:solidFill>
                    <a:schemeClr val="accent2"/>
                  </a:solidFill>
                  <a:latin typeface="Concert One"/>
                  <a:ea typeface="Concert One"/>
                  <a:cs typeface="Concert One"/>
                  <a:sym typeface="Concert One"/>
                </a:defRPr>
              </a:lvl1pPr>
              <a:lvl2pPr marR="0" lvl="1"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2pPr>
              <a:lvl3pPr marR="0" lvl="2"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3pPr>
              <a:lvl4pPr marR="0" lvl="3"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4pPr>
              <a:lvl5pPr marR="0" lvl="4"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5pPr>
              <a:lvl6pPr marR="0" lvl="5"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6pPr>
              <a:lvl7pPr marR="0" lvl="6"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7pPr>
              <a:lvl8pPr marR="0" lvl="7"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8pPr>
              <a:lvl9pPr marR="0" lvl="8"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9pPr>
            </a:lstStyle>
            <a:p>
              <a:r>
                <a:rPr lang="vi-VN" sz="1600">
                  <a:solidFill>
                    <a:schemeClr val="dk2"/>
                  </a:solidFill>
                </a:rPr>
                <a:t>01</a:t>
              </a:r>
              <a:endParaRPr lang="vi-VN" sz="1600" dirty="0">
                <a:solidFill>
                  <a:schemeClr val="dk2"/>
                </a:solidFill>
              </a:endParaRPr>
            </a:p>
          </p:txBody>
        </p:sp>
      </p:grpSp>
      <p:sp>
        <p:nvSpPr>
          <p:cNvPr id="3" name="Title 2"/>
          <p:cNvSpPr>
            <a:spLocks noGrp="1"/>
          </p:cNvSpPr>
          <p:nvPr>
            <p:ph type="title"/>
          </p:nvPr>
        </p:nvSpPr>
        <p:spPr>
          <a:xfrm>
            <a:off x="2406333" y="917682"/>
            <a:ext cx="4527900" cy="572700"/>
          </a:xfrm>
        </p:spPr>
        <p:txBody>
          <a:bodyPr/>
          <a:lstStyle/>
          <a:p>
            <a:r>
              <a:rPr lang="en-US" dirty="0" err="1">
                <a:latin typeface="Tahoma" panose="020B0604030504040204" pitchFamily="34" charset="0"/>
                <a:ea typeface="Tahoma" panose="020B0604030504040204" pitchFamily="34" charset="0"/>
                <a:cs typeface="Tahoma" panose="020B0604030504040204" pitchFamily="34" charset="0"/>
              </a:rPr>
              <a:t>Xây</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Dựng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Ứng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Dụng</a:t>
            </a:r>
            <a:r>
              <a:rPr lang="en-US" dirty="0">
                <a:latin typeface="Tahoma" panose="020B0604030504040204" pitchFamily="34" charset="0"/>
                <a:ea typeface="Tahoma" panose="020B0604030504040204" pitchFamily="34" charset="0"/>
                <a:cs typeface="Tahoma" panose="020B0604030504040204" pitchFamily="34" charset="0"/>
              </a:rPr>
              <a:t> Web </a:t>
            </a:r>
            <a:r>
              <a:rPr lang="en-US" dirty="0" err="1">
                <a:latin typeface="Tahoma" panose="020B0604030504040204" pitchFamily="34" charset="0"/>
                <a:ea typeface="Tahoma" panose="020B0604030504040204" pitchFamily="34" charset="0"/>
                <a:cs typeface="Tahoma" panose="020B0604030504040204" pitchFamily="34" charset="0"/>
              </a:rPr>
              <a:t>Mua</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Bán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Máy</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Tính</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62" name="Google Shape;417;p43"/>
          <p:cNvSpPr txBox="1">
            <a:spLocks/>
          </p:cNvSpPr>
          <p:nvPr/>
        </p:nvSpPr>
        <p:spPr>
          <a:xfrm>
            <a:off x="3083521" y="3343999"/>
            <a:ext cx="5679803" cy="6279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2"/>
              </a:buClr>
              <a:buSzPts val="1800"/>
              <a:buFont typeface="Roboto Mono Medium"/>
              <a:buChar char="●"/>
              <a:defRPr sz="1800" b="0" i="0" u="none" strike="noStrike" cap="none">
                <a:solidFill>
                  <a:schemeClr val="accent2"/>
                </a:solidFill>
                <a:latin typeface="Roboto Mono Medium"/>
                <a:ea typeface="Roboto Mono Medium"/>
                <a:cs typeface="Roboto Mono Medium"/>
                <a:sym typeface="Roboto Mono Medium"/>
              </a:defRPr>
            </a:lvl1pPr>
            <a:lvl2pPr marL="914400" marR="0" lvl="1"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2pPr>
            <a:lvl3pPr marL="1371600" marR="0" lvl="2"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3pPr>
            <a:lvl4pPr marL="1828800" marR="0" lvl="3"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4pPr>
            <a:lvl5pPr marL="2286000" marR="0" lvl="4"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5pPr>
            <a:lvl6pPr marL="2743200" marR="0" lvl="5"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6pPr>
            <a:lvl7pPr marL="3200400" marR="0" lvl="6"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7pPr>
            <a:lvl8pPr marL="3657600" marR="0" lvl="7"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8pPr>
            <a:lvl9pPr marL="4114800" marR="0" lvl="8" indent="-317500" algn="l" rtl="0">
              <a:lnSpc>
                <a:spcPct val="100000"/>
              </a:lnSpc>
              <a:spcBef>
                <a:spcPts val="1600"/>
              </a:spcBef>
              <a:spcAft>
                <a:spcPts val="160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9pPr>
          </a:lstStyle>
          <a:p>
            <a:pPr marL="0" indent="0">
              <a:spcAft>
                <a:spcPts val="1600"/>
              </a:spcAft>
              <a:buFont typeface="Roboto Mono Medium"/>
              <a:buNone/>
            </a:pPr>
            <a:r>
              <a:rPr lang="en-US" sz="1600" b="1">
                <a:solidFill>
                  <a:srgbClr val="FF0000"/>
                </a:solidFill>
              </a:rPr>
              <a:t>Mô Hình BPM</a:t>
            </a:r>
            <a:endParaRPr lang="en-US" sz="1600" b="1" dirty="0">
              <a:solidFill>
                <a:srgbClr val="FF0000"/>
              </a:solidFill>
            </a:endParaRPr>
          </a:p>
        </p:txBody>
      </p:sp>
      <p:sp>
        <p:nvSpPr>
          <p:cNvPr id="63" name="Google Shape;417;p43"/>
          <p:cNvSpPr txBox="1">
            <a:spLocks/>
          </p:cNvSpPr>
          <p:nvPr/>
        </p:nvSpPr>
        <p:spPr>
          <a:xfrm>
            <a:off x="2990583" y="3957416"/>
            <a:ext cx="5321498" cy="6279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2"/>
              </a:buClr>
              <a:buSzPts val="1800"/>
              <a:buFont typeface="Roboto Mono Medium"/>
              <a:buChar char="●"/>
              <a:defRPr sz="1800" b="0" i="0" u="none" strike="noStrike" cap="none">
                <a:solidFill>
                  <a:schemeClr val="accent2"/>
                </a:solidFill>
                <a:latin typeface="Roboto Mono Medium"/>
                <a:ea typeface="Roboto Mono Medium"/>
                <a:cs typeface="Roboto Mono Medium"/>
                <a:sym typeface="Roboto Mono Medium"/>
              </a:defRPr>
            </a:lvl1pPr>
            <a:lvl2pPr marL="914400" marR="0" lvl="1"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2pPr>
            <a:lvl3pPr marL="1371600" marR="0" lvl="2"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3pPr>
            <a:lvl4pPr marL="1828800" marR="0" lvl="3"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4pPr>
            <a:lvl5pPr marL="2286000" marR="0" lvl="4"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5pPr>
            <a:lvl6pPr marL="2743200" marR="0" lvl="5"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6pPr>
            <a:lvl7pPr marL="3200400" marR="0" lvl="6"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7pPr>
            <a:lvl8pPr marL="3657600" marR="0" lvl="7"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8pPr>
            <a:lvl9pPr marL="4114800" marR="0" lvl="8" indent="-317500" algn="l" rtl="0">
              <a:lnSpc>
                <a:spcPct val="100000"/>
              </a:lnSpc>
              <a:spcBef>
                <a:spcPts val="1600"/>
              </a:spcBef>
              <a:spcAft>
                <a:spcPts val="160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9pPr>
          </a:lstStyle>
          <a:p>
            <a:pPr marL="0" indent="0">
              <a:spcAft>
                <a:spcPts val="1600"/>
              </a:spcAft>
              <a:buFont typeface="Roboto Mono Medium"/>
              <a:buNone/>
            </a:pPr>
            <a:r>
              <a:rPr lang="en-US" sz="1600" b="1" dirty="0" err="1">
                <a:solidFill>
                  <a:srgbClr val="FF0000"/>
                </a:solidFill>
              </a:rPr>
              <a:t>Mô</a:t>
            </a:r>
            <a:r>
              <a:rPr lang="en-US" sz="1600" b="1" dirty="0">
                <a:solidFill>
                  <a:srgbClr val="FF0000"/>
                </a:solidFill>
              </a:rPr>
              <a:t> </a:t>
            </a:r>
            <a:r>
              <a:rPr lang="en-US" sz="1600" b="1" dirty="0" err="1">
                <a:solidFill>
                  <a:srgbClr val="FF0000"/>
                </a:solidFill>
              </a:rPr>
              <a:t>Hình</a:t>
            </a:r>
            <a:r>
              <a:rPr lang="en-US" sz="1600" b="1" dirty="0">
                <a:solidFill>
                  <a:srgbClr val="FF0000"/>
                </a:solidFill>
              </a:rPr>
              <a:t> </a:t>
            </a:r>
            <a:r>
              <a:rPr lang="en-US" sz="1600" b="1" dirty="0" err="1">
                <a:solidFill>
                  <a:srgbClr val="FF0000"/>
                </a:solidFill>
              </a:rPr>
              <a:t>Dữ</a:t>
            </a:r>
            <a:r>
              <a:rPr lang="en-US" sz="1600" b="1" dirty="0">
                <a:solidFill>
                  <a:srgbClr val="FF0000"/>
                </a:solidFill>
              </a:rPr>
              <a:t> </a:t>
            </a:r>
            <a:r>
              <a:rPr lang="en-US" sz="1600" b="1" dirty="0" err="1">
                <a:solidFill>
                  <a:srgbClr val="FF0000"/>
                </a:solidFill>
              </a:rPr>
              <a:t>Liệu</a:t>
            </a:r>
            <a:r>
              <a:rPr lang="en-US" sz="1600" b="1" dirty="0">
                <a:solidFill>
                  <a:srgbClr val="FF0000"/>
                </a:solidFill>
              </a:rPr>
              <a:t> CDM</a:t>
            </a:r>
          </a:p>
        </p:txBody>
      </p:sp>
      <p:grpSp>
        <p:nvGrpSpPr>
          <p:cNvPr id="39" name="Group 38"/>
          <p:cNvGrpSpPr/>
          <p:nvPr/>
        </p:nvGrpSpPr>
        <p:grpSpPr>
          <a:xfrm>
            <a:off x="2044382" y="2745499"/>
            <a:ext cx="980714" cy="551180"/>
            <a:chOff x="1531900" y="1609853"/>
            <a:chExt cx="1226700" cy="689430"/>
          </a:xfrm>
        </p:grpSpPr>
        <p:pic>
          <p:nvPicPr>
            <p:cNvPr id="40" name="Google Shape;413;p43"/>
            <p:cNvPicPr preferRelativeResize="0"/>
            <p:nvPr/>
          </p:nvPicPr>
          <p:blipFill>
            <a:blip r:embed="rId3">
              <a:alphaModFix amt="86000"/>
            </a:blip>
            <a:stretch>
              <a:fillRect/>
            </a:stretch>
          </p:blipFill>
          <p:spPr>
            <a:xfrm rot="729280">
              <a:off x="1576801" y="1609853"/>
              <a:ext cx="1168516" cy="689430"/>
            </a:xfrm>
            <a:prstGeom prst="rect">
              <a:avLst/>
            </a:prstGeom>
            <a:noFill/>
            <a:ln>
              <a:noFill/>
            </a:ln>
          </p:spPr>
        </p:pic>
        <p:sp>
          <p:nvSpPr>
            <p:cNvPr id="41" name="Google Shape;409;p43"/>
            <p:cNvSpPr txBox="1">
              <a:spLocks/>
            </p:cNvSpPr>
            <p:nvPr/>
          </p:nvSpPr>
          <p:spPr>
            <a:xfrm>
              <a:off x="1531900" y="1680546"/>
              <a:ext cx="12267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accent2"/>
                </a:buClr>
                <a:buSzPts val="2800"/>
                <a:buFont typeface="Concert One"/>
                <a:buNone/>
                <a:defRPr sz="2800" b="1" i="0" u="none" strike="noStrike" cap="none">
                  <a:solidFill>
                    <a:schemeClr val="accent2"/>
                  </a:solidFill>
                  <a:latin typeface="Concert One"/>
                  <a:ea typeface="Concert One"/>
                  <a:cs typeface="Concert One"/>
                  <a:sym typeface="Concert One"/>
                </a:defRPr>
              </a:lvl1pPr>
              <a:lvl2pPr marR="0" lvl="1"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2pPr>
              <a:lvl3pPr marR="0" lvl="2"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3pPr>
              <a:lvl4pPr marR="0" lvl="3"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4pPr>
              <a:lvl5pPr marR="0" lvl="4"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5pPr>
              <a:lvl6pPr marR="0" lvl="5"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6pPr>
              <a:lvl7pPr marR="0" lvl="6"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7pPr>
              <a:lvl8pPr marR="0" lvl="7"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8pPr>
              <a:lvl9pPr marR="0" lvl="8"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9pPr>
            </a:lstStyle>
            <a:p>
              <a:r>
                <a:rPr lang="vi-VN" sz="1600">
                  <a:solidFill>
                    <a:schemeClr val="dk2"/>
                  </a:solidFill>
                </a:rPr>
                <a:t>0</a:t>
              </a:r>
              <a:r>
                <a:rPr lang="en-US" sz="1600">
                  <a:solidFill>
                    <a:schemeClr val="dk2"/>
                  </a:solidFill>
                </a:rPr>
                <a:t>2</a:t>
              </a:r>
              <a:endParaRPr lang="vi-VN" sz="1600" dirty="0">
                <a:solidFill>
                  <a:schemeClr val="dk2"/>
                </a:solidFill>
              </a:endParaRPr>
            </a:p>
          </p:txBody>
        </p:sp>
      </p:grpSp>
      <p:grpSp>
        <p:nvGrpSpPr>
          <p:cNvPr id="42" name="Group 41"/>
          <p:cNvGrpSpPr/>
          <p:nvPr/>
        </p:nvGrpSpPr>
        <p:grpSpPr>
          <a:xfrm>
            <a:off x="2044382" y="3335838"/>
            <a:ext cx="980714" cy="551180"/>
            <a:chOff x="1544198" y="1609853"/>
            <a:chExt cx="1226700" cy="689430"/>
          </a:xfrm>
        </p:grpSpPr>
        <p:pic>
          <p:nvPicPr>
            <p:cNvPr id="43" name="Google Shape;413;p43"/>
            <p:cNvPicPr preferRelativeResize="0"/>
            <p:nvPr/>
          </p:nvPicPr>
          <p:blipFill>
            <a:blip r:embed="rId3">
              <a:alphaModFix amt="86000"/>
            </a:blip>
            <a:stretch>
              <a:fillRect/>
            </a:stretch>
          </p:blipFill>
          <p:spPr>
            <a:xfrm rot="729280">
              <a:off x="1576801" y="1609853"/>
              <a:ext cx="1168516" cy="689430"/>
            </a:xfrm>
            <a:prstGeom prst="rect">
              <a:avLst/>
            </a:prstGeom>
            <a:noFill/>
            <a:ln>
              <a:noFill/>
            </a:ln>
          </p:spPr>
        </p:pic>
        <p:sp>
          <p:nvSpPr>
            <p:cNvPr id="44" name="Google Shape;409;p43"/>
            <p:cNvSpPr txBox="1">
              <a:spLocks/>
            </p:cNvSpPr>
            <p:nvPr/>
          </p:nvSpPr>
          <p:spPr>
            <a:xfrm>
              <a:off x="1544198" y="1680547"/>
              <a:ext cx="12267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accent2"/>
                </a:buClr>
                <a:buSzPts val="2800"/>
                <a:buFont typeface="Concert One"/>
                <a:buNone/>
                <a:defRPr sz="2800" b="1" i="0" u="none" strike="noStrike" cap="none">
                  <a:solidFill>
                    <a:schemeClr val="accent2"/>
                  </a:solidFill>
                  <a:latin typeface="Concert One"/>
                  <a:ea typeface="Concert One"/>
                  <a:cs typeface="Concert One"/>
                  <a:sym typeface="Concert One"/>
                </a:defRPr>
              </a:lvl1pPr>
              <a:lvl2pPr marR="0" lvl="1"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2pPr>
              <a:lvl3pPr marR="0" lvl="2"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3pPr>
              <a:lvl4pPr marR="0" lvl="3"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4pPr>
              <a:lvl5pPr marR="0" lvl="4"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5pPr>
              <a:lvl6pPr marR="0" lvl="5"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6pPr>
              <a:lvl7pPr marR="0" lvl="6"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7pPr>
              <a:lvl8pPr marR="0" lvl="7"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8pPr>
              <a:lvl9pPr marR="0" lvl="8"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9pPr>
            </a:lstStyle>
            <a:p>
              <a:r>
                <a:rPr lang="vi-VN" sz="1600">
                  <a:solidFill>
                    <a:schemeClr val="dk2"/>
                  </a:solidFill>
                </a:rPr>
                <a:t>0</a:t>
              </a:r>
              <a:r>
                <a:rPr lang="en-US" sz="1600">
                  <a:solidFill>
                    <a:schemeClr val="dk2"/>
                  </a:solidFill>
                </a:rPr>
                <a:t>3</a:t>
              </a:r>
              <a:endParaRPr lang="vi-VN" sz="1600" dirty="0">
                <a:solidFill>
                  <a:schemeClr val="dk2"/>
                </a:solidFill>
              </a:endParaRPr>
            </a:p>
          </p:txBody>
        </p:sp>
      </p:grpSp>
      <p:grpSp>
        <p:nvGrpSpPr>
          <p:cNvPr id="66" name="Group 65"/>
          <p:cNvGrpSpPr/>
          <p:nvPr/>
        </p:nvGrpSpPr>
        <p:grpSpPr>
          <a:xfrm>
            <a:off x="2044382" y="3882752"/>
            <a:ext cx="980714" cy="551180"/>
            <a:chOff x="1531900" y="1609853"/>
            <a:chExt cx="1226700" cy="689430"/>
          </a:xfrm>
        </p:grpSpPr>
        <p:pic>
          <p:nvPicPr>
            <p:cNvPr id="67" name="Google Shape;413;p43"/>
            <p:cNvPicPr preferRelativeResize="0"/>
            <p:nvPr/>
          </p:nvPicPr>
          <p:blipFill>
            <a:blip r:embed="rId3">
              <a:alphaModFix amt="86000"/>
            </a:blip>
            <a:stretch>
              <a:fillRect/>
            </a:stretch>
          </p:blipFill>
          <p:spPr>
            <a:xfrm rot="729280">
              <a:off x="1576801" y="1609853"/>
              <a:ext cx="1168516" cy="689430"/>
            </a:xfrm>
            <a:prstGeom prst="rect">
              <a:avLst/>
            </a:prstGeom>
            <a:noFill/>
            <a:ln>
              <a:noFill/>
            </a:ln>
          </p:spPr>
        </p:pic>
        <p:sp>
          <p:nvSpPr>
            <p:cNvPr id="68" name="Google Shape;409;p43"/>
            <p:cNvSpPr txBox="1">
              <a:spLocks/>
            </p:cNvSpPr>
            <p:nvPr/>
          </p:nvSpPr>
          <p:spPr>
            <a:xfrm>
              <a:off x="1531900" y="1680547"/>
              <a:ext cx="12267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accent2"/>
                </a:buClr>
                <a:buSzPts val="2800"/>
                <a:buFont typeface="Concert One"/>
                <a:buNone/>
                <a:defRPr sz="2800" b="1" i="0" u="none" strike="noStrike" cap="none">
                  <a:solidFill>
                    <a:schemeClr val="accent2"/>
                  </a:solidFill>
                  <a:latin typeface="Concert One"/>
                  <a:ea typeface="Concert One"/>
                  <a:cs typeface="Concert One"/>
                  <a:sym typeface="Concert One"/>
                </a:defRPr>
              </a:lvl1pPr>
              <a:lvl2pPr marR="0" lvl="1"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2pPr>
              <a:lvl3pPr marR="0" lvl="2"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3pPr>
              <a:lvl4pPr marR="0" lvl="3"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4pPr>
              <a:lvl5pPr marR="0" lvl="4"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5pPr>
              <a:lvl6pPr marR="0" lvl="5"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6pPr>
              <a:lvl7pPr marR="0" lvl="6"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7pPr>
              <a:lvl8pPr marR="0" lvl="7"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8pPr>
              <a:lvl9pPr marR="0" lvl="8"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9pPr>
            </a:lstStyle>
            <a:p>
              <a:r>
                <a:rPr lang="vi-VN" sz="1600">
                  <a:solidFill>
                    <a:schemeClr val="dk2"/>
                  </a:solidFill>
                </a:rPr>
                <a:t>0</a:t>
              </a:r>
              <a:r>
                <a:rPr lang="en-US" sz="1600">
                  <a:solidFill>
                    <a:schemeClr val="dk2"/>
                  </a:solidFill>
                </a:rPr>
                <a:t>4</a:t>
              </a:r>
              <a:endParaRPr lang="vi-VN" sz="1600" dirty="0">
                <a:solidFill>
                  <a:schemeClr val="dk2"/>
                </a:solidFill>
              </a:endParaRPr>
            </a:p>
          </p:txBody>
        </p:sp>
      </p:grpSp>
      <p:sp>
        <p:nvSpPr>
          <p:cNvPr id="72" name="Google Shape;201;p31"/>
          <p:cNvSpPr txBox="1">
            <a:spLocks/>
          </p:cNvSpPr>
          <p:nvPr/>
        </p:nvSpPr>
        <p:spPr>
          <a:xfrm>
            <a:off x="7291486" y="4876800"/>
            <a:ext cx="1408643" cy="266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p:txBody>
      </p:sp>
      <p:grpSp>
        <p:nvGrpSpPr>
          <p:cNvPr id="52" name="Group 51"/>
          <p:cNvGrpSpPr/>
          <p:nvPr/>
        </p:nvGrpSpPr>
        <p:grpSpPr>
          <a:xfrm>
            <a:off x="6236984" y="2190359"/>
            <a:ext cx="980714" cy="551180"/>
            <a:chOff x="1531900" y="1609853"/>
            <a:chExt cx="1226700" cy="689430"/>
          </a:xfrm>
        </p:grpSpPr>
        <p:pic>
          <p:nvPicPr>
            <p:cNvPr id="53" name="Google Shape;413;p43"/>
            <p:cNvPicPr preferRelativeResize="0"/>
            <p:nvPr/>
          </p:nvPicPr>
          <p:blipFill>
            <a:blip r:embed="rId3">
              <a:alphaModFix amt="86000"/>
            </a:blip>
            <a:stretch>
              <a:fillRect/>
            </a:stretch>
          </p:blipFill>
          <p:spPr>
            <a:xfrm rot="729280">
              <a:off x="1576801" y="1609853"/>
              <a:ext cx="1168516" cy="689430"/>
            </a:xfrm>
            <a:prstGeom prst="rect">
              <a:avLst/>
            </a:prstGeom>
            <a:noFill/>
            <a:ln>
              <a:noFill/>
            </a:ln>
          </p:spPr>
        </p:pic>
        <p:sp>
          <p:nvSpPr>
            <p:cNvPr id="54" name="Google Shape;409;p43"/>
            <p:cNvSpPr txBox="1">
              <a:spLocks/>
            </p:cNvSpPr>
            <p:nvPr/>
          </p:nvSpPr>
          <p:spPr>
            <a:xfrm>
              <a:off x="1531900" y="1680547"/>
              <a:ext cx="12267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accent2"/>
                </a:buClr>
                <a:buSzPts val="2800"/>
                <a:buFont typeface="Concert One"/>
                <a:buNone/>
                <a:defRPr sz="2800" b="1" i="0" u="none" strike="noStrike" cap="none">
                  <a:solidFill>
                    <a:schemeClr val="accent2"/>
                  </a:solidFill>
                  <a:latin typeface="Concert One"/>
                  <a:ea typeface="Concert One"/>
                  <a:cs typeface="Concert One"/>
                  <a:sym typeface="Concert One"/>
                </a:defRPr>
              </a:lvl1pPr>
              <a:lvl2pPr marR="0" lvl="1"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2pPr>
              <a:lvl3pPr marR="0" lvl="2"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3pPr>
              <a:lvl4pPr marR="0" lvl="3"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4pPr>
              <a:lvl5pPr marR="0" lvl="4"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5pPr>
              <a:lvl6pPr marR="0" lvl="5"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6pPr>
              <a:lvl7pPr marR="0" lvl="6"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7pPr>
              <a:lvl8pPr marR="0" lvl="7"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8pPr>
              <a:lvl9pPr marR="0" lvl="8"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9pPr>
            </a:lstStyle>
            <a:p>
              <a:r>
                <a:rPr lang="en-US" sz="1600">
                  <a:solidFill>
                    <a:schemeClr val="dk2"/>
                  </a:solidFill>
                </a:rPr>
                <a:t>05</a:t>
              </a:r>
              <a:endParaRPr lang="vi-VN" sz="1600" dirty="0">
                <a:solidFill>
                  <a:schemeClr val="dk2"/>
                </a:solidFill>
              </a:endParaRPr>
            </a:p>
          </p:txBody>
        </p:sp>
      </p:grpSp>
      <p:grpSp>
        <p:nvGrpSpPr>
          <p:cNvPr id="55" name="Group 54"/>
          <p:cNvGrpSpPr/>
          <p:nvPr/>
        </p:nvGrpSpPr>
        <p:grpSpPr>
          <a:xfrm>
            <a:off x="6250787" y="2745305"/>
            <a:ext cx="980714" cy="551180"/>
            <a:chOff x="1531900" y="1609853"/>
            <a:chExt cx="1226700" cy="689430"/>
          </a:xfrm>
        </p:grpSpPr>
        <p:pic>
          <p:nvPicPr>
            <p:cNvPr id="56" name="Google Shape;413;p43"/>
            <p:cNvPicPr preferRelativeResize="0"/>
            <p:nvPr/>
          </p:nvPicPr>
          <p:blipFill>
            <a:blip r:embed="rId3">
              <a:alphaModFix amt="86000"/>
            </a:blip>
            <a:stretch>
              <a:fillRect/>
            </a:stretch>
          </p:blipFill>
          <p:spPr>
            <a:xfrm rot="729280">
              <a:off x="1576801" y="1609853"/>
              <a:ext cx="1168516" cy="689430"/>
            </a:xfrm>
            <a:prstGeom prst="rect">
              <a:avLst/>
            </a:prstGeom>
            <a:noFill/>
            <a:ln>
              <a:noFill/>
            </a:ln>
          </p:spPr>
        </p:pic>
        <p:sp>
          <p:nvSpPr>
            <p:cNvPr id="57" name="Google Shape;409;p43"/>
            <p:cNvSpPr txBox="1">
              <a:spLocks/>
            </p:cNvSpPr>
            <p:nvPr/>
          </p:nvSpPr>
          <p:spPr>
            <a:xfrm>
              <a:off x="1531900" y="1680547"/>
              <a:ext cx="12267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accent2"/>
                </a:buClr>
                <a:buSzPts val="2800"/>
                <a:buFont typeface="Concert One"/>
                <a:buNone/>
                <a:defRPr sz="2800" b="1" i="0" u="none" strike="noStrike" cap="none">
                  <a:solidFill>
                    <a:schemeClr val="accent2"/>
                  </a:solidFill>
                  <a:latin typeface="Concert One"/>
                  <a:ea typeface="Concert One"/>
                  <a:cs typeface="Concert One"/>
                  <a:sym typeface="Concert One"/>
                </a:defRPr>
              </a:lvl1pPr>
              <a:lvl2pPr marR="0" lvl="1"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2pPr>
              <a:lvl3pPr marR="0" lvl="2"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3pPr>
              <a:lvl4pPr marR="0" lvl="3"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4pPr>
              <a:lvl5pPr marR="0" lvl="4"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5pPr>
              <a:lvl6pPr marR="0" lvl="5"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6pPr>
              <a:lvl7pPr marR="0" lvl="6"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7pPr>
              <a:lvl8pPr marR="0" lvl="7"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8pPr>
              <a:lvl9pPr marR="0" lvl="8"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9pPr>
            </a:lstStyle>
            <a:p>
              <a:r>
                <a:rPr lang="en-US" sz="1600">
                  <a:solidFill>
                    <a:schemeClr val="dk2"/>
                  </a:solidFill>
                </a:rPr>
                <a:t>06</a:t>
              </a:r>
              <a:endParaRPr lang="vi-VN" sz="1600" dirty="0">
                <a:solidFill>
                  <a:schemeClr val="dk2"/>
                </a:solidFill>
              </a:endParaRPr>
            </a:p>
          </p:txBody>
        </p:sp>
      </p:grpSp>
      <p:sp>
        <p:nvSpPr>
          <p:cNvPr id="65" name="Google Shape;417;p43">
            <a:extLst>
              <a:ext uri="{FF2B5EF4-FFF2-40B4-BE49-F238E27FC236}">
                <a16:creationId xmlns:a16="http://schemas.microsoft.com/office/drawing/2014/main" id="{249D4600-8F26-4505-BC72-C2C65674355A}"/>
              </a:ext>
            </a:extLst>
          </p:cNvPr>
          <p:cNvSpPr txBox="1">
            <a:spLocks/>
          </p:cNvSpPr>
          <p:nvPr/>
        </p:nvSpPr>
        <p:spPr>
          <a:xfrm>
            <a:off x="2872866" y="2022932"/>
            <a:ext cx="3884964" cy="6279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2"/>
              </a:buClr>
              <a:buSzPts val="1800"/>
              <a:buFont typeface="Roboto Mono Medium"/>
              <a:buChar char="●"/>
              <a:defRPr sz="1800" b="0" i="0" u="none" strike="noStrike" cap="none">
                <a:solidFill>
                  <a:schemeClr val="accent2"/>
                </a:solidFill>
                <a:latin typeface="Roboto Mono Medium"/>
                <a:ea typeface="Roboto Mono Medium"/>
                <a:cs typeface="Roboto Mono Medium"/>
                <a:sym typeface="Roboto Mono Medium"/>
              </a:defRPr>
            </a:lvl1pPr>
            <a:lvl2pPr marL="914400" marR="0" lvl="1"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2pPr>
            <a:lvl3pPr marL="1371600" marR="0" lvl="2"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3pPr>
            <a:lvl4pPr marL="1828800" marR="0" lvl="3"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4pPr>
            <a:lvl5pPr marL="2286000" marR="0" lvl="4"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5pPr>
            <a:lvl6pPr marL="2743200" marR="0" lvl="5"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6pPr>
            <a:lvl7pPr marL="3200400" marR="0" lvl="6"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7pPr>
            <a:lvl8pPr marL="3657600" marR="0" lvl="7"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8pPr>
            <a:lvl9pPr marL="4114800" marR="0" lvl="8" indent="-317500" algn="l" rtl="0">
              <a:lnSpc>
                <a:spcPct val="100000"/>
              </a:lnSpc>
              <a:spcBef>
                <a:spcPts val="1600"/>
              </a:spcBef>
              <a:spcAft>
                <a:spcPts val="160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9pPr>
          </a:lstStyle>
          <a:p>
            <a:pPr marL="0" indent="0">
              <a:spcAft>
                <a:spcPts val="1600"/>
              </a:spcAft>
              <a:buFont typeface="Roboto Mono Medium"/>
              <a:buNone/>
            </a:pPr>
            <a:r>
              <a:rPr lang="en-US" sz="1600" b="1" dirty="0" err="1">
                <a:solidFill>
                  <a:srgbClr val="FF0000"/>
                </a:solidFill>
              </a:rPr>
              <a:t>Tìm</a:t>
            </a:r>
            <a:r>
              <a:rPr lang="en-US" sz="1600" b="1" dirty="0">
                <a:solidFill>
                  <a:srgbClr val="FF0000"/>
                </a:solidFill>
              </a:rPr>
              <a:t> </a:t>
            </a:r>
            <a:r>
              <a:rPr lang="en-US" sz="1600" b="1" dirty="0" err="1">
                <a:solidFill>
                  <a:srgbClr val="FF0000"/>
                </a:solidFill>
              </a:rPr>
              <a:t>hiểu</a:t>
            </a:r>
            <a:r>
              <a:rPr lang="en-US" sz="1600" b="1" dirty="0">
                <a:solidFill>
                  <a:srgbClr val="FF0000"/>
                </a:solidFill>
              </a:rPr>
              <a:t> </a:t>
            </a:r>
            <a:r>
              <a:rPr lang="en-US" sz="1600" b="1" dirty="0" err="1">
                <a:solidFill>
                  <a:srgbClr val="FF0000"/>
                </a:solidFill>
              </a:rPr>
              <a:t>về</a:t>
            </a:r>
            <a:r>
              <a:rPr lang="en-US" sz="1600" b="1" dirty="0">
                <a:solidFill>
                  <a:srgbClr val="FF0000"/>
                </a:solidFill>
              </a:rPr>
              <a:t> Angular</a:t>
            </a:r>
          </a:p>
        </p:txBody>
      </p:sp>
    </p:spTree>
    <p:extLst>
      <p:ext uri="{BB962C8B-B14F-4D97-AF65-F5344CB8AC3E}">
        <p14:creationId xmlns:p14="http://schemas.microsoft.com/office/powerpoint/2010/main" val="1864719406"/>
      </p:ext>
    </p:extLst>
  </p:cSld>
  <p:clrMapOvr>
    <a:masterClrMapping/>
  </p:clrMapOvr>
  <p:transition>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211;p32">
            <a:extLst>
              <a:ext uri="{FF2B5EF4-FFF2-40B4-BE49-F238E27FC236}">
                <a16:creationId xmlns:a16="http://schemas.microsoft.com/office/drawing/2014/main" id="{21A898C2-9A1D-473F-8F0F-CEA99779B630}"/>
              </a:ext>
            </a:extLst>
          </p:cNvPr>
          <p:cNvPicPr preferRelativeResize="0"/>
          <p:nvPr/>
        </p:nvPicPr>
        <p:blipFill>
          <a:blip r:embed="rId2">
            <a:alphaModFix amt="86000"/>
          </a:blip>
          <a:stretch>
            <a:fillRect/>
          </a:stretch>
        </p:blipFill>
        <p:spPr>
          <a:xfrm rot="928911">
            <a:off x="1378217" y="329390"/>
            <a:ext cx="1217843" cy="765376"/>
          </a:xfrm>
          <a:prstGeom prst="rect">
            <a:avLst/>
          </a:prstGeom>
          <a:noFill/>
          <a:ln>
            <a:noFill/>
          </a:ln>
        </p:spPr>
      </p:pic>
      <p:sp>
        <p:nvSpPr>
          <p:cNvPr id="5" name="Google Shape;210;p32">
            <a:extLst>
              <a:ext uri="{FF2B5EF4-FFF2-40B4-BE49-F238E27FC236}">
                <a16:creationId xmlns:a16="http://schemas.microsoft.com/office/drawing/2014/main" id="{67F9DE66-E7B1-48D1-8DAE-8BB17FBDE545}"/>
              </a:ext>
            </a:extLst>
          </p:cNvPr>
          <p:cNvSpPr txBox="1">
            <a:spLocks/>
          </p:cNvSpPr>
          <p:nvPr/>
        </p:nvSpPr>
        <p:spPr>
          <a:xfrm>
            <a:off x="1722975" y="517578"/>
            <a:ext cx="528328" cy="3890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800" dirty="0">
                <a:solidFill>
                  <a:srgbClr val="595959"/>
                </a:solidFill>
                <a:latin typeface="Concert One" pitchFamily="2" charset="0"/>
              </a:rPr>
              <a:t>01</a:t>
            </a:r>
          </a:p>
        </p:txBody>
      </p:sp>
      <p:sp>
        <p:nvSpPr>
          <p:cNvPr id="6" name="Google Shape;417;p43">
            <a:extLst>
              <a:ext uri="{FF2B5EF4-FFF2-40B4-BE49-F238E27FC236}">
                <a16:creationId xmlns:a16="http://schemas.microsoft.com/office/drawing/2014/main" id="{52E10A5A-96CF-4BEF-B8CA-3C7C8601AD9F}"/>
              </a:ext>
            </a:extLst>
          </p:cNvPr>
          <p:cNvSpPr txBox="1">
            <a:spLocks/>
          </p:cNvSpPr>
          <p:nvPr/>
        </p:nvSpPr>
        <p:spPr>
          <a:xfrm>
            <a:off x="2516803" y="511057"/>
            <a:ext cx="4593609" cy="38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2"/>
              </a:buClr>
              <a:buSzPts val="1800"/>
              <a:buFont typeface="Roboto Mono Medium"/>
              <a:buChar char="●"/>
              <a:defRPr sz="1800" b="0" i="0" u="none" strike="noStrike" cap="none">
                <a:solidFill>
                  <a:schemeClr val="accent2"/>
                </a:solidFill>
                <a:latin typeface="Roboto Mono Medium"/>
                <a:ea typeface="Roboto Mono Medium"/>
                <a:cs typeface="Roboto Mono Medium"/>
                <a:sym typeface="Roboto Mono Medium"/>
              </a:defRPr>
            </a:lvl1pPr>
            <a:lvl2pPr marL="914400" marR="0" lvl="1"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2pPr>
            <a:lvl3pPr marL="1371600" marR="0" lvl="2"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3pPr>
            <a:lvl4pPr marL="1828800" marR="0" lvl="3"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4pPr>
            <a:lvl5pPr marL="2286000" marR="0" lvl="4"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5pPr>
            <a:lvl6pPr marL="2743200" marR="0" lvl="5"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6pPr>
            <a:lvl7pPr marL="3200400" marR="0" lvl="6"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7pPr>
            <a:lvl8pPr marL="3657600" marR="0" lvl="7"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8pPr>
            <a:lvl9pPr marL="4114800" marR="0" lvl="8" indent="-317500" algn="l" rtl="0">
              <a:lnSpc>
                <a:spcPct val="100000"/>
              </a:lnSpc>
              <a:spcBef>
                <a:spcPts val="1600"/>
              </a:spcBef>
              <a:spcAft>
                <a:spcPts val="160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9pPr>
          </a:lstStyle>
          <a:p>
            <a:pPr marL="0" indent="0">
              <a:spcAft>
                <a:spcPts val="1600"/>
              </a:spcAft>
              <a:buFont typeface="Roboto Mono Medium"/>
              <a:buNone/>
            </a:pPr>
            <a:r>
              <a:rPr lang="en-US" sz="2000" b="1">
                <a:solidFill>
                  <a:schemeClr val="dk2"/>
                </a:solidFill>
              </a:rPr>
              <a:t>Mô Tả Quy Trình Nghiệp Vụ</a:t>
            </a:r>
            <a:endParaRPr lang="vi-VN" sz="1600" dirty="0">
              <a:solidFill>
                <a:schemeClr val="dk2"/>
              </a:solidFill>
            </a:endParaRPr>
          </a:p>
        </p:txBody>
      </p:sp>
      <p:sp>
        <p:nvSpPr>
          <p:cNvPr id="8" name="Google Shape;201;p31"/>
          <p:cNvSpPr txBox="1">
            <a:spLocks/>
          </p:cNvSpPr>
          <p:nvPr/>
        </p:nvSpPr>
        <p:spPr>
          <a:xfrm>
            <a:off x="7291486" y="4876800"/>
            <a:ext cx="1408643" cy="266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latin typeface="Times New Roman" panose="02020603050405020304" pitchFamily="18" charset="0"/>
                <a:cs typeface="Times New Roman" panose="02020603050405020304" pitchFamily="18" charset="0"/>
              </a:rPr>
              <a:t>2</a:t>
            </a:r>
            <a:endParaRPr lang="en-US"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CB9622B9-40C3-40DB-964C-85EE23CC6B7A}"/>
              </a:ext>
            </a:extLst>
          </p:cNvPr>
          <p:cNvSpPr txBox="1"/>
          <p:nvPr/>
        </p:nvSpPr>
        <p:spPr>
          <a:xfrm>
            <a:off x="1298159" y="1181392"/>
            <a:ext cx="6970770" cy="1015663"/>
          </a:xfrm>
          <a:prstGeom prst="rect">
            <a:avLst/>
          </a:prstGeom>
          <a:noFill/>
        </p:spPr>
        <p:txBody>
          <a:bodyPr wrap="square">
            <a:spAutoFit/>
          </a:bodyPr>
          <a:lstStyle/>
          <a:p>
            <a:pPr marL="342900" indent="-342900" algn="just">
              <a:lnSpc>
                <a:spcPct val="150000"/>
              </a:lnSpc>
              <a:buFont typeface="Wingdings" panose="05000000000000000000" pitchFamily="2" charset="2"/>
              <a:buChar char="v"/>
            </a:pPr>
            <a:r>
              <a:rPr lang="en-US" sz="200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Quy trình nhà sách:</a:t>
            </a:r>
          </a:p>
          <a:p>
            <a:pPr algn="just">
              <a:lnSpc>
                <a:spcPct val="150000"/>
              </a:lnSpc>
            </a:pPr>
            <a:r>
              <a:rPr lang="en-US" sz="2000">
                <a:solidFill>
                  <a:schemeClr val="tx1">
                    <a:lumMod val="50000"/>
                  </a:schemeClr>
                </a:solidFill>
                <a:latin typeface="Tahoma" panose="020B0604030504040204" pitchFamily="34" charset="0"/>
                <a:ea typeface="Tahoma" panose="020B0604030504040204" pitchFamily="34" charset="0"/>
                <a:cs typeface="Tahoma" panose="020B0604030504040204" pitchFamily="34" charset="0"/>
              </a:rPr>
              <a:t>		</a:t>
            </a:r>
            <a:endParaRPr lang="en-US" sz="1600">
              <a:latin typeface="Tahoma" panose="020B0604030504040204" pitchFamily="34" charset="0"/>
              <a:ea typeface="Tahoma" panose="020B0604030504040204" pitchFamily="34" charset="0"/>
              <a:cs typeface="Tahoma" panose="020B0604030504040204" pitchFamily="34" charset="0"/>
            </a:endParaRPr>
          </a:p>
        </p:txBody>
      </p:sp>
      <p:sp>
        <p:nvSpPr>
          <p:cNvPr id="9" name="Rectangle 8"/>
          <p:cNvSpPr/>
          <p:nvPr/>
        </p:nvSpPr>
        <p:spPr>
          <a:xfrm>
            <a:off x="1382944" y="1782728"/>
            <a:ext cx="6020746" cy="1803595"/>
          </a:xfrm>
          <a:prstGeom prst="rect">
            <a:avLst/>
          </a:prstGeom>
          <a:solidFill>
            <a:schemeClr val="accent4">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sz="1600">
                <a:solidFill>
                  <a:srgbClr val="434343"/>
                </a:solidFill>
                <a:latin typeface="Tahoma" panose="020B0604030504040204" pitchFamily="34" charset="0"/>
                <a:ea typeface="Tahoma" panose="020B0604030504040204" pitchFamily="34" charset="0"/>
                <a:cs typeface="Tahoma" panose="020B0604030504040204" pitchFamily="34" charset="0"/>
              </a:rPr>
              <a:t>	- Nhà sách chỉ kinh doanh các loại sách và các loại tập vở. Nguồn hàng của nhà sách được nhập từ các nhà cung cấp khác nhau. Đối tượng bán hàng của nhà sách là khách hàng đến mua lẻ hoặc mua sỉ</a:t>
            </a:r>
            <a:r>
              <a:rPr lang="en-US" sz="2000">
                <a:solidFill>
                  <a:srgbClr val="434343"/>
                </a:solidFill>
                <a:latin typeface="Tahoma" panose="020B0604030504040204" pitchFamily="34" charset="0"/>
                <a:ea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828973701"/>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339232" y="231067"/>
            <a:ext cx="5317551" cy="765376"/>
            <a:chOff x="1378217" y="329390"/>
            <a:chExt cx="5317551" cy="765376"/>
          </a:xfrm>
        </p:grpSpPr>
        <p:pic>
          <p:nvPicPr>
            <p:cNvPr id="4" name="Google Shape;211;p32">
              <a:extLst>
                <a:ext uri="{FF2B5EF4-FFF2-40B4-BE49-F238E27FC236}">
                  <a16:creationId xmlns:a16="http://schemas.microsoft.com/office/drawing/2014/main" id="{21A898C2-9A1D-473F-8F0F-CEA99779B630}"/>
                </a:ext>
              </a:extLst>
            </p:cNvPr>
            <p:cNvPicPr preferRelativeResize="0"/>
            <p:nvPr/>
          </p:nvPicPr>
          <p:blipFill>
            <a:blip r:embed="rId2">
              <a:alphaModFix amt="86000"/>
            </a:blip>
            <a:stretch>
              <a:fillRect/>
            </a:stretch>
          </p:blipFill>
          <p:spPr>
            <a:xfrm rot="928911">
              <a:off x="1378217" y="329390"/>
              <a:ext cx="1217843" cy="765376"/>
            </a:xfrm>
            <a:prstGeom prst="rect">
              <a:avLst/>
            </a:prstGeom>
            <a:noFill/>
            <a:ln>
              <a:noFill/>
            </a:ln>
          </p:spPr>
        </p:pic>
        <p:sp>
          <p:nvSpPr>
            <p:cNvPr id="5" name="Google Shape;210;p32">
              <a:extLst>
                <a:ext uri="{FF2B5EF4-FFF2-40B4-BE49-F238E27FC236}">
                  <a16:creationId xmlns:a16="http://schemas.microsoft.com/office/drawing/2014/main" id="{67F9DE66-E7B1-48D1-8DAE-8BB17FBDE545}"/>
                </a:ext>
              </a:extLst>
            </p:cNvPr>
            <p:cNvSpPr txBox="1">
              <a:spLocks/>
            </p:cNvSpPr>
            <p:nvPr/>
          </p:nvSpPr>
          <p:spPr>
            <a:xfrm>
              <a:off x="1722975" y="517578"/>
              <a:ext cx="528328" cy="3890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800" dirty="0">
                  <a:solidFill>
                    <a:srgbClr val="595959"/>
                  </a:solidFill>
                  <a:latin typeface="Concert One" pitchFamily="2" charset="0"/>
                </a:rPr>
                <a:t>01</a:t>
              </a:r>
            </a:p>
          </p:txBody>
        </p:sp>
        <p:sp>
          <p:nvSpPr>
            <p:cNvPr id="6" name="Google Shape;417;p43">
              <a:extLst>
                <a:ext uri="{FF2B5EF4-FFF2-40B4-BE49-F238E27FC236}">
                  <a16:creationId xmlns:a16="http://schemas.microsoft.com/office/drawing/2014/main" id="{52E10A5A-96CF-4BEF-B8CA-3C7C8601AD9F}"/>
                </a:ext>
              </a:extLst>
            </p:cNvPr>
            <p:cNvSpPr txBox="1">
              <a:spLocks/>
            </p:cNvSpPr>
            <p:nvPr/>
          </p:nvSpPr>
          <p:spPr>
            <a:xfrm>
              <a:off x="2528633" y="492307"/>
              <a:ext cx="4167135" cy="38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2"/>
                </a:buClr>
                <a:buSzPts val="1800"/>
                <a:buFont typeface="Roboto Mono Medium"/>
                <a:buChar char="●"/>
                <a:defRPr sz="1800" b="0" i="0" u="none" strike="noStrike" cap="none">
                  <a:solidFill>
                    <a:schemeClr val="accent2"/>
                  </a:solidFill>
                  <a:latin typeface="Roboto Mono Medium"/>
                  <a:ea typeface="Roboto Mono Medium"/>
                  <a:cs typeface="Roboto Mono Medium"/>
                  <a:sym typeface="Roboto Mono Medium"/>
                </a:defRPr>
              </a:lvl1pPr>
              <a:lvl2pPr marL="914400" marR="0" lvl="1"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2pPr>
              <a:lvl3pPr marL="1371600" marR="0" lvl="2"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3pPr>
              <a:lvl4pPr marL="1828800" marR="0" lvl="3"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4pPr>
              <a:lvl5pPr marL="2286000" marR="0" lvl="4"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5pPr>
              <a:lvl6pPr marL="2743200" marR="0" lvl="5"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6pPr>
              <a:lvl7pPr marL="3200400" marR="0" lvl="6"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7pPr>
              <a:lvl8pPr marL="3657600" marR="0" lvl="7"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8pPr>
              <a:lvl9pPr marL="4114800" marR="0" lvl="8" indent="-317500" algn="l" rtl="0">
                <a:lnSpc>
                  <a:spcPct val="100000"/>
                </a:lnSpc>
                <a:spcBef>
                  <a:spcPts val="1600"/>
                </a:spcBef>
                <a:spcAft>
                  <a:spcPts val="160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9pPr>
            </a:lstStyle>
            <a:p>
              <a:pPr marL="0" indent="0">
                <a:spcAft>
                  <a:spcPts val="1600"/>
                </a:spcAft>
                <a:buFont typeface="Roboto Mono Medium"/>
                <a:buNone/>
              </a:pPr>
              <a:r>
                <a:rPr lang="en-US" sz="2000" b="1">
                  <a:solidFill>
                    <a:schemeClr val="dk2"/>
                  </a:solidFill>
                </a:rPr>
                <a:t>Mô Tả Quy Trình Nghiệp Vụ</a:t>
              </a:r>
              <a:endParaRPr lang="vi-VN" sz="1600" dirty="0">
                <a:solidFill>
                  <a:schemeClr val="dk2"/>
                </a:solidFill>
              </a:endParaRPr>
            </a:p>
          </p:txBody>
        </p:sp>
      </p:grpSp>
      <p:sp>
        <p:nvSpPr>
          <p:cNvPr id="8" name="Google Shape;201;p31"/>
          <p:cNvSpPr txBox="1">
            <a:spLocks/>
          </p:cNvSpPr>
          <p:nvPr/>
        </p:nvSpPr>
        <p:spPr>
          <a:xfrm>
            <a:off x="7291486" y="4876800"/>
            <a:ext cx="1408643" cy="266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latin typeface="Times New Roman" panose="02020603050405020304" pitchFamily="18" charset="0"/>
                <a:cs typeface="Times New Roman" panose="02020603050405020304" pitchFamily="18" charset="0"/>
              </a:rPr>
              <a:t>3</a:t>
            </a:r>
            <a:endParaRPr lang="en-US"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CB9622B9-40C3-40DB-964C-85EE23CC6B7A}"/>
              </a:ext>
            </a:extLst>
          </p:cNvPr>
          <p:cNvSpPr txBox="1"/>
          <p:nvPr/>
        </p:nvSpPr>
        <p:spPr>
          <a:xfrm>
            <a:off x="1196306" y="1040662"/>
            <a:ext cx="3523499" cy="570990"/>
          </a:xfrm>
          <a:prstGeom prst="rect">
            <a:avLst/>
          </a:prstGeom>
          <a:noFill/>
        </p:spPr>
        <p:txBody>
          <a:bodyPr wrap="square">
            <a:spAutoFit/>
          </a:bodyPr>
          <a:lstStyle/>
          <a:p>
            <a:pPr marL="342900" indent="-342900" algn="just">
              <a:lnSpc>
                <a:spcPct val="150000"/>
              </a:lnSpc>
              <a:buFont typeface="Wingdings" panose="05000000000000000000" pitchFamily="2" charset="2"/>
              <a:buChar char="v"/>
            </a:pPr>
            <a:r>
              <a:rPr lang="en-US" sz="240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Quy trình bán sách:</a:t>
            </a:r>
            <a:endParaRPr lang="vi-VN" sz="2400" dirty="0">
              <a:solidFill>
                <a:schemeClr val="tx1">
                  <a:lumMod val="50000"/>
                </a:schemeClr>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7" name="Rectangle 6"/>
          <p:cNvSpPr/>
          <p:nvPr/>
        </p:nvSpPr>
        <p:spPr>
          <a:xfrm>
            <a:off x="1259174" y="1630834"/>
            <a:ext cx="4050247" cy="1463746"/>
          </a:xfrm>
          <a:prstGeom prst="rect">
            <a:avLst/>
          </a:prstGeom>
          <a:solidFill>
            <a:schemeClr val="accent4">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lnSpc>
                <a:spcPct val="150000"/>
              </a:lnSpc>
            </a:pPr>
            <a:r>
              <a:rPr lang="en-US" sz="1600" dirty="0">
                <a:solidFill>
                  <a:srgbClr val="434343"/>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rgbClr val="434343"/>
                </a:solidFill>
                <a:latin typeface="Tahoma" panose="020B0604030504040204" pitchFamily="34" charset="0"/>
                <a:ea typeface="Tahoma" panose="020B0604030504040204" pitchFamily="34" charset="0"/>
                <a:cs typeface="Tahoma" panose="020B0604030504040204" pitchFamily="34" charset="0"/>
              </a:rPr>
              <a:t>Khách</a:t>
            </a:r>
            <a:r>
              <a:rPr lang="en-US" sz="1600" dirty="0">
                <a:solidFill>
                  <a:srgbClr val="434343"/>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rgbClr val="434343"/>
                </a:solidFill>
                <a:latin typeface="Tahoma" panose="020B0604030504040204" pitchFamily="34" charset="0"/>
                <a:ea typeface="Tahoma" panose="020B0604030504040204" pitchFamily="34" charset="0"/>
                <a:cs typeface="Tahoma" panose="020B0604030504040204" pitchFamily="34" charset="0"/>
              </a:rPr>
              <a:t>hàng</a:t>
            </a:r>
            <a:r>
              <a:rPr lang="en-US" sz="1600" dirty="0">
                <a:solidFill>
                  <a:srgbClr val="434343"/>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rgbClr val="434343"/>
                </a:solidFill>
                <a:latin typeface="Tahoma" panose="020B0604030504040204" pitchFamily="34" charset="0"/>
                <a:ea typeface="Tahoma" panose="020B0604030504040204" pitchFamily="34" charset="0"/>
                <a:cs typeface="Tahoma" panose="020B0604030504040204" pitchFamily="34" charset="0"/>
              </a:rPr>
              <a:t>vào</a:t>
            </a:r>
            <a:r>
              <a:rPr lang="en-US" sz="1600" dirty="0">
                <a:solidFill>
                  <a:srgbClr val="434343"/>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rgbClr val="434343"/>
                </a:solidFill>
                <a:latin typeface="Tahoma" panose="020B0604030504040204" pitchFamily="34" charset="0"/>
                <a:ea typeface="Tahoma" panose="020B0604030504040204" pitchFamily="34" charset="0"/>
                <a:cs typeface="Tahoma" panose="020B0604030504040204" pitchFamily="34" charset="0"/>
              </a:rPr>
              <a:t>trong</a:t>
            </a:r>
            <a:r>
              <a:rPr lang="en-US" sz="1600" dirty="0">
                <a:solidFill>
                  <a:srgbClr val="434343"/>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rgbClr val="434343"/>
                </a:solidFill>
                <a:latin typeface="Tahoma" panose="020B0604030504040204" pitchFamily="34" charset="0"/>
                <a:ea typeface="Tahoma" panose="020B0604030504040204" pitchFamily="34" charset="0"/>
                <a:cs typeface="Tahoma" panose="020B0604030504040204" pitchFamily="34" charset="0"/>
              </a:rPr>
              <a:t>nhà</a:t>
            </a:r>
            <a:r>
              <a:rPr lang="en-US" sz="1600" dirty="0">
                <a:solidFill>
                  <a:srgbClr val="434343"/>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rgbClr val="434343"/>
                </a:solidFill>
                <a:latin typeface="Tahoma" panose="020B0604030504040204" pitchFamily="34" charset="0"/>
                <a:ea typeface="Tahoma" panose="020B0604030504040204" pitchFamily="34" charset="0"/>
                <a:cs typeface="Tahoma" panose="020B0604030504040204" pitchFamily="34" charset="0"/>
              </a:rPr>
              <a:t>sách</a:t>
            </a:r>
            <a:r>
              <a:rPr lang="en-US" sz="1600" dirty="0">
                <a:solidFill>
                  <a:srgbClr val="434343"/>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rgbClr val="434343"/>
                </a:solidFill>
                <a:latin typeface="Tahoma" panose="020B0604030504040204" pitchFamily="34" charset="0"/>
                <a:ea typeface="Tahoma" panose="020B0604030504040204" pitchFamily="34" charset="0"/>
                <a:cs typeface="Tahoma" panose="020B0604030504040204" pitchFamily="34" charset="0"/>
              </a:rPr>
              <a:t>sẽ</a:t>
            </a:r>
            <a:r>
              <a:rPr lang="en-US" sz="1600" dirty="0">
                <a:solidFill>
                  <a:srgbClr val="434343"/>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rgbClr val="434343"/>
                </a:solidFill>
                <a:latin typeface="Tahoma" panose="020B0604030504040204" pitchFamily="34" charset="0"/>
                <a:ea typeface="Tahoma" panose="020B0604030504040204" pitchFamily="34" charset="0"/>
                <a:cs typeface="Tahoma" panose="020B0604030504040204" pitchFamily="34" charset="0"/>
              </a:rPr>
              <a:t>tìm</a:t>
            </a:r>
            <a:r>
              <a:rPr lang="en-US" sz="1600" dirty="0">
                <a:solidFill>
                  <a:srgbClr val="434343"/>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rgbClr val="434343"/>
                </a:solidFill>
                <a:latin typeface="Tahoma" panose="020B0604030504040204" pitchFamily="34" charset="0"/>
                <a:ea typeface="Tahoma" panose="020B0604030504040204" pitchFamily="34" charset="0"/>
                <a:cs typeface="Tahoma" panose="020B0604030504040204" pitchFamily="34" charset="0"/>
              </a:rPr>
              <a:t>kiếm</a:t>
            </a:r>
            <a:r>
              <a:rPr lang="en-US" sz="1600" dirty="0">
                <a:solidFill>
                  <a:srgbClr val="434343"/>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rgbClr val="434343"/>
                </a:solidFill>
                <a:latin typeface="Tahoma" panose="020B0604030504040204" pitchFamily="34" charset="0"/>
                <a:ea typeface="Tahoma" panose="020B0604030504040204" pitchFamily="34" charset="0"/>
                <a:cs typeface="Tahoma" panose="020B0604030504040204" pitchFamily="34" charset="0"/>
              </a:rPr>
              <a:t>những</a:t>
            </a:r>
            <a:r>
              <a:rPr lang="en-US" sz="1600" dirty="0">
                <a:solidFill>
                  <a:srgbClr val="434343"/>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rgbClr val="434343"/>
                </a:solidFill>
                <a:latin typeface="Tahoma" panose="020B0604030504040204" pitchFamily="34" charset="0"/>
                <a:ea typeface="Tahoma" panose="020B0604030504040204" pitchFamily="34" charset="0"/>
                <a:cs typeface="Tahoma" panose="020B0604030504040204" pitchFamily="34" charset="0"/>
              </a:rPr>
              <a:t>quyển</a:t>
            </a:r>
            <a:r>
              <a:rPr lang="en-US" sz="1600" dirty="0">
                <a:solidFill>
                  <a:srgbClr val="434343"/>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rgbClr val="434343"/>
                </a:solidFill>
                <a:latin typeface="Tahoma" panose="020B0604030504040204" pitchFamily="34" charset="0"/>
                <a:ea typeface="Tahoma" panose="020B0604030504040204" pitchFamily="34" charset="0"/>
                <a:cs typeface="Tahoma" panose="020B0604030504040204" pitchFamily="34" charset="0"/>
              </a:rPr>
              <a:t>sách</a:t>
            </a:r>
            <a:r>
              <a:rPr lang="en-US" sz="1600" dirty="0">
                <a:solidFill>
                  <a:srgbClr val="434343"/>
                </a:solidFill>
                <a:latin typeface="Tahoma" panose="020B0604030504040204" pitchFamily="34" charset="0"/>
                <a:ea typeface="Tahoma" panose="020B0604030504040204" pitchFamily="34" charset="0"/>
                <a:cs typeface="Tahoma" panose="020B0604030504040204" pitchFamily="34" charset="0"/>
              </a:rPr>
              <a:t> ở </a:t>
            </a:r>
            <a:r>
              <a:rPr lang="en-US" sz="1600" dirty="0" err="1">
                <a:solidFill>
                  <a:srgbClr val="434343"/>
                </a:solidFill>
                <a:latin typeface="Tahoma" panose="020B0604030504040204" pitchFamily="34" charset="0"/>
                <a:ea typeface="Tahoma" panose="020B0604030504040204" pitchFamily="34" charset="0"/>
                <a:cs typeface="Tahoma" panose="020B0604030504040204" pitchFamily="34" charset="0"/>
              </a:rPr>
              <a:t>trên</a:t>
            </a:r>
            <a:r>
              <a:rPr lang="en-US" sz="1600" dirty="0">
                <a:solidFill>
                  <a:srgbClr val="434343"/>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rgbClr val="434343"/>
                </a:solidFill>
                <a:latin typeface="Tahoma" panose="020B0604030504040204" pitchFamily="34" charset="0"/>
                <a:ea typeface="Tahoma" panose="020B0604030504040204" pitchFamily="34" charset="0"/>
                <a:cs typeface="Tahoma" panose="020B0604030504040204" pitchFamily="34" charset="0"/>
              </a:rPr>
              <a:t>kệ</a:t>
            </a:r>
            <a:r>
              <a:rPr lang="en-US" sz="1600" dirty="0">
                <a:solidFill>
                  <a:srgbClr val="434343"/>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rgbClr val="434343"/>
                </a:solidFill>
                <a:latin typeface="Tahoma" panose="020B0604030504040204" pitchFamily="34" charset="0"/>
                <a:ea typeface="Tahoma" panose="020B0604030504040204" pitchFamily="34" charset="0"/>
                <a:cs typeface="Tahoma" panose="020B0604030504040204" pitchFamily="34" charset="0"/>
              </a:rPr>
              <a:t>mà</a:t>
            </a:r>
            <a:r>
              <a:rPr lang="en-US" sz="1600" dirty="0">
                <a:solidFill>
                  <a:srgbClr val="434343"/>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rgbClr val="434343"/>
                </a:solidFill>
                <a:latin typeface="Tahoma" panose="020B0604030504040204" pitchFamily="34" charset="0"/>
                <a:ea typeface="Tahoma" panose="020B0604030504040204" pitchFamily="34" charset="0"/>
                <a:cs typeface="Tahoma" panose="020B0604030504040204" pitchFamily="34" charset="0"/>
              </a:rPr>
              <a:t>mình</a:t>
            </a:r>
            <a:r>
              <a:rPr lang="en-US" sz="1600" dirty="0">
                <a:solidFill>
                  <a:srgbClr val="434343"/>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rgbClr val="434343"/>
                </a:solidFill>
                <a:latin typeface="Tahoma" panose="020B0604030504040204" pitchFamily="34" charset="0"/>
                <a:ea typeface="Tahoma" panose="020B0604030504040204" pitchFamily="34" charset="0"/>
                <a:cs typeface="Tahoma" panose="020B0604030504040204" pitchFamily="34" charset="0"/>
              </a:rPr>
              <a:t>muốn</a:t>
            </a:r>
            <a:r>
              <a:rPr lang="en-US" sz="1600" dirty="0">
                <a:solidFill>
                  <a:srgbClr val="434343"/>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rgbClr val="434343"/>
                </a:solidFill>
                <a:latin typeface="Tahoma" panose="020B0604030504040204" pitchFamily="34" charset="0"/>
                <a:ea typeface="Tahoma" panose="020B0604030504040204" pitchFamily="34" charset="0"/>
                <a:cs typeface="Tahoma" panose="020B0604030504040204" pitchFamily="34" charset="0"/>
              </a:rPr>
              <a:t>mua</a:t>
            </a:r>
            <a:r>
              <a:rPr lang="en-US" sz="1600" dirty="0">
                <a:solidFill>
                  <a:srgbClr val="434343"/>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rgbClr val="434343"/>
                </a:solidFill>
                <a:latin typeface="Tahoma" panose="020B0604030504040204" pitchFamily="34" charset="0"/>
                <a:ea typeface="Tahoma" panose="020B0604030504040204" pitchFamily="34" charset="0"/>
                <a:cs typeface="Tahoma" panose="020B0604030504040204" pitchFamily="34" charset="0"/>
              </a:rPr>
              <a:t>sau</a:t>
            </a:r>
            <a:r>
              <a:rPr lang="en-US" sz="1600" dirty="0">
                <a:solidFill>
                  <a:srgbClr val="434343"/>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rgbClr val="434343"/>
                </a:solidFill>
                <a:latin typeface="Tahoma" panose="020B0604030504040204" pitchFamily="34" charset="0"/>
                <a:ea typeface="Tahoma" panose="020B0604030504040204" pitchFamily="34" charset="0"/>
                <a:cs typeface="Tahoma" panose="020B0604030504040204" pitchFamily="34" charset="0"/>
              </a:rPr>
              <a:t>đó</a:t>
            </a:r>
            <a:r>
              <a:rPr lang="en-US" sz="1600" dirty="0">
                <a:solidFill>
                  <a:srgbClr val="434343"/>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rgbClr val="434343"/>
                </a:solidFill>
                <a:latin typeface="Tahoma" panose="020B0604030504040204" pitchFamily="34" charset="0"/>
                <a:ea typeface="Tahoma" panose="020B0604030504040204" pitchFamily="34" charset="0"/>
                <a:cs typeface="Tahoma" panose="020B0604030504040204" pitchFamily="34" charset="0"/>
              </a:rPr>
              <a:t>mang</a:t>
            </a:r>
            <a:r>
              <a:rPr lang="en-US" sz="1600" dirty="0">
                <a:solidFill>
                  <a:srgbClr val="434343"/>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rgbClr val="434343"/>
                </a:solidFill>
                <a:latin typeface="Tahoma" panose="020B0604030504040204" pitchFamily="34" charset="0"/>
                <a:ea typeface="Tahoma" panose="020B0604030504040204" pitchFamily="34" charset="0"/>
                <a:cs typeface="Tahoma" panose="020B0604030504040204" pitchFamily="34" charset="0"/>
              </a:rPr>
              <a:t>đến</a:t>
            </a:r>
            <a:r>
              <a:rPr lang="en-US" sz="1600" dirty="0">
                <a:solidFill>
                  <a:srgbClr val="434343"/>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rgbClr val="434343"/>
                </a:solidFill>
                <a:latin typeface="Tahoma" panose="020B0604030504040204" pitchFamily="34" charset="0"/>
                <a:ea typeface="Tahoma" panose="020B0604030504040204" pitchFamily="34" charset="0"/>
                <a:cs typeface="Tahoma" panose="020B0604030504040204" pitchFamily="34" charset="0"/>
              </a:rPr>
              <a:t>quầy</a:t>
            </a:r>
            <a:r>
              <a:rPr lang="en-US" sz="1600" dirty="0">
                <a:solidFill>
                  <a:srgbClr val="434343"/>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rgbClr val="434343"/>
                </a:solidFill>
                <a:latin typeface="Tahoma" panose="020B0604030504040204" pitchFamily="34" charset="0"/>
                <a:ea typeface="Tahoma" panose="020B0604030504040204" pitchFamily="34" charset="0"/>
                <a:cs typeface="Tahoma" panose="020B0604030504040204" pitchFamily="34" charset="0"/>
              </a:rPr>
              <a:t>thanh</a:t>
            </a:r>
            <a:r>
              <a:rPr lang="en-US" sz="1600" dirty="0">
                <a:solidFill>
                  <a:srgbClr val="434343"/>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rgbClr val="434343"/>
                </a:solidFill>
                <a:latin typeface="Tahoma" panose="020B0604030504040204" pitchFamily="34" charset="0"/>
                <a:ea typeface="Tahoma" panose="020B0604030504040204" pitchFamily="34" charset="0"/>
                <a:cs typeface="Tahoma" panose="020B0604030504040204" pitchFamily="34" charset="0"/>
              </a:rPr>
              <a:t>toán</a:t>
            </a:r>
            <a:r>
              <a:rPr lang="en-US" sz="1600" dirty="0">
                <a:solidFill>
                  <a:srgbClr val="434343"/>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rgbClr val="434343"/>
                </a:solidFill>
                <a:latin typeface="Tahoma" panose="020B0604030504040204" pitchFamily="34" charset="0"/>
                <a:ea typeface="Tahoma" panose="020B0604030504040204" pitchFamily="34" charset="0"/>
                <a:cs typeface="Tahoma" panose="020B0604030504040204" pitchFamily="34" charset="0"/>
              </a:rPr>
              <a:t>để</a:t>
            </a:r>
            <a:r>
              <a:rPr lang="en-US" sz="1600" dirty="0">
                <a:solidFill>
                  <a:srgbClr val="434343"/>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rgbClr val="434343"/>
                </a:solidFill>
                <a:latin typeface="Tahoma" panose="020B0604030504040204" pitchFamily="34" charset="0"/>
                <a:ea typeface="Tahoma" panose="020B0604030504040204" pitchFamily="34" charset="0"/>
                <a:cs typeface="Tahoma" panose="020B0604030504040204" pitchFamily="34" charset="0"/>
              </a:rPr>
              <a:t>gặp</a:t>
            </a:r>
            <a:r>
              <a:rPr lang="en-US" sz="1600" dirty="0">
                <a:solidFill>
                  <a:srgbClr val="434343"/>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rgbClr val="434343"/>
                </a:solidFill>
                <a:latin typeface="Tahoma" panose="020B0604030504040204" pitchFamily="34" charset="0"/>
                <a:ea typeface="Tahoma" panose="020B0604030504040204" pitchFamily="34" charset="0"/>
                <a:cs typeface="Tahoma" panose="020B0604030504040204" pitchFamily="34" charset="0"/>
              </a:rPr>
              <a:t>nhân</a:t>
            </a:r>
            <a:r>
              <a:rPr lang="en-US" sz="1600" dirty="0">
                <a:solidFill>
                  <a:srgbClr val="434343"/>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rgbClr val="434343"/>
                </a:solidFill>
                <a:latin typeface="Tahoma" panose="020B0604030504040204" pitchFamily="34" charset="0"/>
                <a:ea typeface="Tahoma" panose="020B0604030504040204" pitchFamily="34" charset="0"/>
                <a:cs typeface="Tahoma" panose="020B0604030504040204" pitchFamily="34" charset="0"/>
              </a:rPr>
              <a:t>viên</a:t>
            </a:r>
            <a:r>
              <a:rPr lang="en-US" sz="1600" dirty="0">
                <a:solidFill>
                  <a:srgbClr val="434343"/>
                </a:solidFill>
                <a:latin typeface="Tahoma" panose="020B0604030504040204" pitchFamily="34" charset="0"/>
                <a:ea typeface="Tahoma" panose="020B0604030504040204" pitchFamily="34" charset="0"/>
                <a:cs typeface="Tahoma" panose="020B0604030504040204" pitchFamily="34" charset="0"/>
              </a:rPr>
              <a:t>.</a:t>
            </a:r>
          </a:p>
        </p:txBody>
      </p:sp>
      <p:sp>
        <p:nvSpPr>
          <p:cNvPr id="10" name="Rectangle 9"/>
          <p:cNvSpPr/>
          <p:nvPr/>
        </p:nvSpPr>
        <p:spPr>
          <a:xfrm>
            <a:off x="4995107" y="3172193"/>
            <a:ext cx="4050247" cy="1463746"/>
          </a:xfrm>
          <a:prstGeom prst="rect">
            <a:avLst/>
          </a:prstGeom>
          <a:solidFill>
            <a:schemeClr val="accent4">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sz="1600">
                <a:solidFill>
                  <a:schemeClr val="tx1">
                    <a:lumMod val="50000"/>
                  </a:schemeClr>
                </a:solidFill>
                <a:latin typeface="Tahoma" panose="020B0604030504040204" pitchFamily="34" charset="0"/>
                <a:ea typeface="Tahoma" panose="020B0604030504040204" pitchFamily="34" charset="0"/>
                <a:cs typeface="Tahoma" panose="020B0604030504040204" pitchFamily="34" charset="0"/>
              </a:rPr>
              <a:t>- Ở quầy thanh toán nhân viên bán hàng sẽ lập hóa đơn, đóng gói sách và đưa cho khách hàng. Giá bán của sách = giá nhập *130%</a:t>
            </a:r>
            <a:endParaRPr lang="en-US" sz="1600">
              <a:latin typeface="Tahoma" panose="020B0604030504040204" pitchFamily="34" charset="0"/>
              <a:ea typeface="Tahoma" panose="020B0604030504040204" pitchFamily="34" charset="0"/>
              <a:cs typeface="Tahoma" panose="020B0604030504040204" pitchFamily="34" charset="0"/>
            </a:endParaRPr>
          </a:p>
        </p:txBody>
      </p:sp>
      <p:sp>
        <p:nvSpPr>
          <p:cNvPr id="11" name="Curved Down Arrow 10"/>
          <p:cNvSpPr/>
          <p:nvPr/>
        </p:nvSpPr>
        <p:spPr>
          <a:xfrm rot="1547453">
            <a:off x="5307113" y="2400344"/>
            <a:ext cx="2064774" cy="462116"/>
          </a:xfrm>
          <a:prstGeom prst="curvedDownArrow">
            <a:avLst/>
          </a:prstGeom>
          <a:solidFill>
            <a:schemeClr val="accent4">
              <a:lumMod val="5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46727118"/>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circle(in)">
                                      <p:cBhvr>
                                        <p:cTn id="14" dur="20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down)">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circle(in)">
                                      <p:cBhvr>
                                        <p:cTn id="24"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7" grpId="0" animBg="1"/>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378217" y="329390"/>
            <a:ext cx="5317551" cy="765376"/>
            <a:chOff x="1378217" y="329390"/>
            <a:chExt cx="5317551" cy="765376"/>
          </a:xfrm>
        </p:grpSpPr>
        <p:pic>
          <p:nvPicPr>
            <p:cNvPr id="3" name="Google Shape;211;p32">
              <a:extLst>
                <a:ext uri="{FF2B5EF4-FFF2-40B4-BE49-F238E27FC236}">
                  <a16:creationId xmlns:a16="http://schemas.microsoft.com/office/drawing/2014/main" id="{21A898C2-9A1D-473F-8F0F-CEA99779B630}"/>
                </a:ext>
              </a:extLst>
            </p:cNvPr>
            <p:cNvPicPr preferRelativeResize="0"/>
            <p:nvPr/>
          </p:nvPicPr>
          <p:blipFill>
            <a:blip r:embed="rId2">
              <a:alphaModFix amt="86000"/>
            </a:blip>
            <a:stretch>
              <a:fillRect/>
            </a:stretch>
          </p:blipFill>
          <p:spPr>
            <a:xfrm rot="928911">
              <a:off x="1378217" y="329390"/>
              <a:ext cx="1217843" cy="765376"/>
            </a:xfrm>
            <a:prstGeom prst="rect">
              <a:avLst/>
            </a:prstGeom>
            <a:noFill/>
            <a:ln>
              <a:noFill/>
            </a:ln>
          </p:spPr>
        </p:pic>
        <p:sp>
          <p:nvSpPr>
            <p:cNvPr id="4" name="Google Shape;210;p32">
              <a:extLst>
                <a:ext uri="{FF2B5EF4-FFF2-40B4-BE49-F238E27FC236}">
                  <a16:creationId xmlns:a16="http://schemas.microsoft.com/office/drawing/2014/main" id="{67F9DE66-E7B1-48D1-8DAE-8BB17FBDE545}"/>
                </a:ext>
              </a:extLst>
            </p:cNvPr>
            <p:cNvSpPr txBox="1">
              <a:spLocks/>
            </p:cNvSpPr>
            <p:nvPr/>
          </p:nvSpPr>
          <p:spPr>
            <a:xfrm>
              <a:off x="1722975" y="517578"/>
              <a:ext cx="528328" cy="3890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800" dirty="0">
                  <a:solidFill>
                    <a:srgbClr val="595959"/>
                  </a:solidFill>
                  <a:latin typeface="Concert One" pitchFamily="2" charset="0"/>
                </a:rPr>
                <a:t>01</a:t>
              </a:r>
            </a:p>
          </p:txBody>
        </p:sp>
        <p:sp>
          <p:nvSpPr>
            <p:cNvPr id="5" name="Google Shape;417;p43">
              <a:extLst>
                <a:ext uri="{FF2B5EF4-FFF2-40B4-BE49-F238E27FC236}">
                  <a16:creationId xmlns:a16="http://schemas.microsoft.com/office/drawing/2014/main" id="{52E10A5A-96CF-4BEF-B8CA-3C7C8601AD9F}"/>
                </a:ext>
              </a:extLst>
            </p:cNvPr>
            <p:cNvSpPr txBox="1">
              <a:spLocks/>
            </p:cNvSpPr>
            <p:nvPr/>
          </p:nvSpPr>
          <p:spPr>
            <a:xfrm>
              <a:off x="2528633" y="492307"/>
              <a:ext cx="4167135" cy="38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2"/>
                </a:buClr>
                <a:buSzPts val="1800"/>
                <a:buFont typeface="Roboto Mono Medium"/>
                <a:buChar char="●"/>
                <a:defRPr sz="1800" b="0" i="0" u="none" strike="noStrike" cap="none">
                  <a:solidFill>
                    <a:schemeClr val="accent2"/>
                  </a:solidFill>
                  <a:latin typeface="Roboto Mono Medium"/>
                  <a:ea typeface="Roboto Mono Medium"/>
                  <a:cs typeface="Roboto Mono Medium"/>
                  <a:sym typeface="Roboto Mono Medium"/>
                </a:defRPr>
              </a:lvl1pPr>
              <a:lvl2pPr marL="914400" marR="0" lvl="1"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2pPr>
              <a:lvl3pPr marL="1371600" marR="0" lvl="2"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3pPr>
              <a:lvl4pPr marL="1828800" marR="0" lvl="3"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4pPr>
              <a:lvl5pPr marL="2286000" marR="0" lvl="4"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5pPr>
              <a:lvl6pPr marL="2743200" marR="0" lvl="5"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6pPr>
              <a:lvl7pPr marL="3200400" marR="0" lvl="6"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7pPr>
              <a:lvl8pPr marL="3657600" marR="0" lvl="7"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8pPr>
              <a:lvl9pPr marL="4114800" marR="0" lvl="8" indent="-317500" algn="l" rtl="0">
                <a:lnSpc>
                  <a:spcPct val="100000"/>
                </a:lnSpc>
                <a:spcBef>
                  <a:spcPts val="1600"/>
                </a:spcBef>
                <a:spcAft>
                  <a:spcPts val="160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9pPr>
            </a:lstStyle>
            <a:p>
              <a:pPr marL="0" indent="0">
                <a:spcAft>
                  <a:spcPts val="1600"/>
                </a:spcAft>
                <a:buFont typeface="Roboto Mono Medium"/>
                <a:buNone/>
              </a:pPr>
              <a:r>
                <a:rPr lang="en-US" sz="2000" b="1">
                  <a:solidFill>
                    <a:schemeClr val="dk2"/>
                  </a:solidFill>
                </a:rPr>
                <a:t>Mô Tả Quy Trình Nghiệp Vụ</a:t>
              </a:r>
              <a:endParaRPr lang="vi-VN" sz="1600" dirty="0">
                <a:solidFill>
                  <a:schemeClr val="dk2"/>
                </a:solidFill>
              </a:endParaRPr>
            </a:p>
          </p:txBody>
        </p:sp>
      </p:grpSp>
      <p:sp>
        <p:nvSpPr>
          <p:cNvPr id="10" name="Google Shape;201;p31"/>
          <p:cNvSpPr txBox="1">
            <a:spLocks/>
          </p:cNvSpPr>
          <p:nvPr/>
        </p:nvSpPr>
        <p:spPr>
          <a:xfrm>
            <a:off x="7291486" y="4876800"/>
            <a:ext cx="1408643" cy="266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latin typeface="Times New Roman" panose="02020603050405020304" pitchFamily="18" charset="0"/>
                <a:cs typeface="Times New Roman" panose="02020603050405020304" pitchFamily="18" charset="0"/>
              </a:rPr>
              <a:t>4</a:t>
            </a:r>
            <a:endParaRPr lang="en-US"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B9622B9-40C3-40DB-964C-85EE23CC6B7A}"/>
              </a:ext>
            </a:extLst>
          </p:cNvPr>
          <p:cNvSpPr txBox="1"/>
          <p:nvPr/>
        </p:nvSpPr>
        <p:spPr>
          <a:xfrm>
            <a:off x="1196306" y="1040662"/>
            <a:ext cx="3523499" cy="646331"/>
          </a:xfrm>
          <a:prstGeom prst="rect">
            <a:avLst/>
          </a:prstGeom>
          <a:noFill/>
        </p:spPr>
        <p:txBody>
          <a:bodyPr wrap="square">
            <a:spAutoFit/>
          </a:bodyPr>
          <a:lstStyle/>
          <a:p>
            <a:pPr marL="342900" indent="-342900" algn="just">
              <a:lnSpc>
                <a:spcPct val="150000"/>
              </a:lnSpc>
              <a:buFont typeface="Wingdings" panose="05000000000000000000" pitchFamily="2" charset="2"/>
              <a:buChar char="v"/>
            </a:pPr>
            <a:r>
              <a:rPr lang="en-US" sz="240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Quy trình nhập sách</a:t>
            </a:r>
            <a:endParaRPr lang="vi-VN" sz="2400" dirty="0">
              <a:solidFill>
                <a:schemeClr val="tx1">
                  <a:lumMod val="50000"/>
                </a:schemeClr>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11" name="Rectangle 10"/>
          <p:cNvSpPr/>
          <p:nvPr/>
        </p:nvSpPr>
        <p:spPr>
          <a:xfrm>
            <a:off x="1259174" y="1630834"/>
            <a:ext cx="3460631" cy="1466326"/>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lvl="1" algn="just">
              <a:lnSpc>
                <a:spcPct val="150000"/>
              </a:lnSpc>
            </a:pPr>
            <a:r>
              <a:rPr lang="en-US" sz="1600">
                <a:solidFill>
                  <a:srgbClr val="434343"/>
                </a:solidFill>
                <a:latin typeface="Tahoma" panose="020B0604030504040204" pitchFamily="34" charset="0"/>
                <a:ea typeface="Tahoma" panose="020B0604030504040204" pitchFamily="34" charset="0"/>
                <a:cs typeface="Tahoma" panose="020B0604030504040204" pitchFamily="34" charset="0"/>
              </a:rPr>
              <a:t>Một ngày hai lần, nhân viên bán hàng sẽ kiểm tra sách trên kệ, sách nào hết thì sẽ báo nhân viên kho kiểm tra trong kho.</a:t>
            </a:r>
          </a:p>
        </p:txBody>
      </p:sp>
      <p:sp>
        <p:nvSpPr>
          <p:cNvPr id="7" name="Right Arrow 6"/>
          <p:cNvSpPr/>
          <p:nvPr/>
        </p:nvSpPr>
        <p:spPr>
          <a:xfrm>
            <a:off x="4748581" y="2250548"/>
            <a:ext cx="422787" cy="226895"/>
          </a:xfrm>
          <a:prstGeom prst="rightArrow">
            <a:avLst/>
          </a:prstGeom>
          <a:solidFill>
            <a:schemeClr val="accent4">
              <a:lumMod val="5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142592" y="1630833"/>
            <a:ext cx="3460631" cy="1466327"/>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lvl="1" algn="just">
              <a:lnSpc>
                <a:spcPct val="150000"/>
              </a:lnSpc>
            </a:pPr>
            <a:r>
              <a:rPr lang="en-US" sz="1600">
                <a:solidFill>
                  <a:srgbClr val="434343"/>
                </a:solidFill>
                <a:latin typeface="Tahoma" panose="020B0604030504040204" pitchFamily="34" charset="0"/>
                <a:ea typeface="Tahoma" panose="020B0604030504040204" pitchFamily="34" charset="0"/>
                <a:cs typeface="Tahoma" panose="020B0604030504040204" pitchFamily="34" charset="0"/>
              </a:rPr>
              <a:t>Nếu sách còn trong kho thì đem lên kệ để chưng, còn nếu hết trong kho thì nhân viên kho sẽ liên lạc với nhà cung cấp để nhập thêm sách về.</a:t>
            </a:r>
          </a:p>
        </p:txBody>
      </p:sp>
      <p:sp>
        <p:nvSpPr>
          <p:cNvPr id="14" name="Bent Arrow 13"/>
          <p:cNvSpPr/>
          <p:nvPr/>
        </p:nvSpPr>
        <p:spPr>
          <a:xfrm rot="10800000">
            <a:off x="7806812" y="3123063"/>
            <a:ext cx="533282" cy="1094976"/>
          </a:xfrm>
          <a:prstGeom prst="bentArrow">
            <a:avLst/>
          </a:prstGeom>
          <a:solidFill>
            <a:schemeClr val="accent4">
              <a:lumMod val="5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Rectangle 14"/>
          <p:cNvSpPr/>
          <p:nvPr/>
        </p:nvSpPr>
        <p:spPr>
          <a:xfrm>
            <a:off x="2837249" y="3553304"/>
            <a:ext cx="4969562" cy="85894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lvl="1" algn="just">
              <a:lnSpc>
                <a:spcPct val="150000"/>
              </a:lnSpc>
            </a:pPr>
            <a:r>
              <a:rPr lang="en-US" sz="1600">
                <a:solidFill>
                  <a:srgbClr val="434343"/>
                </a:solidFill>
                <a:latin typeface="Tahoma" panose="020B0604030504040204" pitchFamily="34" charset="0"/>
                <a:ea typeface="Tahoma" panose="020B0604030504040204" pitchFamily="34" charset="0"/>
                <a:cs typeface="Tahoma" panose="020B0604030504040204" pitchFamily="34" charset="0"/>
              </a:rPr>
              <a:t>Với mỗi lần nhập thì sẽ có hóa đơn nhập để quản lý cửa hàng tiện việc kiểm tra.</a:t>
            </a:r>
          </a:p>
        </p:txBody>
      </p:sp>
    </p:spTree>
    <p:extLst>
      <p:ext uri="{BB962C8B-B14F-4D97-AF65-F5344CB8AC3E}">
        <p14:creationId xmlns:p14="http://schemas.microsoft.com/office/powerpoint/2010/main" val="1056828335"/>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500" fill="hold"/>
                                        <p:tgtEl>
                                          <p:spTgt spid="11"/>
                                        </p:tgtEl>
                                        <p:attrNameLst>
                                          <p:attrName>ppt_x</p:attrName>
                                        </p:attrNameLst>
                                      </p:cBhvr>
                                      <p:tavLst>
                                        <p:tav tm="0">
                                          <p:val>
                                            <p:strVal val="#ppt_x"/>
                                          </p:val>
                                        </p:tav>
                                        <p:tav tm="100000">
                                          <p:val>
                                            <p:strVal val="#ppt_x"/>
                                          </p:val>
                                        </p:tav>
                                      </p:tavLst>
                                    </p:anim>
                                    <p:anim calcmode="lin" valueType="num">
                                      <p:cBhvr additive="base">
                                        <p:cTn id="1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down)">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circle(in)">
                                      <p:cBhvr>
                                        <p:cTn id="25" dur="20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circle(in)">
                                      <p:cBhvr>
                                        <p:cTn id="30" dur="20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circle(in)">
                                      <p:cBhvr>
                                        <p:cTn id="35"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P spid="7" grpId="0" animBg="1"/>
      <p:bldP spid="12" grpId="0" animBg="1"/>
      <p:bldP spid="14"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378217" y="329390"/>
            <a:ext cx="5317551" cy="765376"/>
            <a:chOff x="1378217" y="329390"/>
            <a:chExt cx="5317551" cy="765376"/>
          </a:xfrm>
        </p:grpSpPr>
        <p:pic>
          <p:nvPicPr>
            <p:cNvPr id="4" name="Google Shape;211;p32">
              <a:extLst>
                <a:ext uri="{FF2B5EF4-FFF2-40B4-BE49-F238E27FC236}">
                  <a16:creationId xmlns:a16="http://schemas.microsoft.com/office/drawing/2014/main" id="{21A898C2-9A1D-473F-8F0F-CEA99779B630}"/>
                </a:ext>
              </a:extLst>
            </p:cNvPr>
            <p:cNvPicPr preferRelativeResize="0"/>
            <p:nvPr/>
          </p:nvPicPr>
          <p:blipFill>
            <a:blip r:embed="rId2">
              <a:alphaModFix amt="86000"/>
            </a:blip>
            <a:stretch>
              <a:fillRect/>
            </a:stretch>
          </p:blipFill>
          <p:spPr>
            <a:xfrm rot="928911">
              <a:off x="1378217" y="329390"/>
              <a:ext cx="1217843" cy="765376"/>
            </a:xfrm>
            <a:prstGeom prst="rect">
              <a:avLst/>
            </a:prstGeom>
            <a:noFill/>
            <a:ln>
              <a:noFill/>
            </a:ln>
          </p:spPr>
        </p:pic>
        <p:sp>
          <p:nvSpPr>
            <p:cNvPr id="5" name="Google Shape;210;p32">
              <a:extLst>
                <a:ext uri="{FF2B5EF4-FFF2-40B4-BE49-F238E27FC236}">
                  <a16:creationId xmlns:a16="http://schemas.microsoft.com/office/drawing/2014/main" id="{67F9DE66-E7B1-48D1-8DAE-8BB17FBDE545}"/>
                </a:ext>
              </a:extLst>
            </p:cNvPr>
            <p:cNvSpPr txBox="1">
              <a:spLocks/>
            </p:cNvSpPr>
            <p:nvPr/>
          </p:nvSpPr>
          <p:spPr>
            <a:xfrm>
              <a:off x="1722975" y="517578"/>
              <a:ext cx="528328" cy="3890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800" dirty="0">
                  <a:solidFill>
                    <a:srgbClr val="595959"/>
                  </a:solidFill>
                  <a:latin typeface="Concert One" pitchFamily="2" charset="0"/>
                </a:rPr>
                <a:t>01</a:t>
              </a:r>
            </a:p>
          </p:txBody>
        </p:sp>
        <p:sp>
          <p:nvSpPr>
            <p:cNvPr id="6" name="Google Shape;417;p43">
              <a:extLst>
                <a:ext uri="{FF2B5EF4-FFF2-40B4-BE49-F238E27FC236}">
                  <a16:creationId xmlns:a16="http://schemas.microsoft.com/office/drawing/2014/main" id="{52E10A5A-96CF-4BEF-B8CA-3C7C8601AD9F}"/>
                </a:ext>
              </a:extLst>
            </p:cNvPr>
            <p:cNvSpPr txBox="1">
              <a:spLocks/>
            </p:cNvSpPr>
            <p:nvPr/>
          </p:nvSpPr>
          <p:spPr>
            <a:xfrm>
              <a:off x="2528633" y="492307"/>
              <a:ext cx="4167135" cy="38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2"/>
                </a:buClr>
                <a:buSzPts val="1800"/>
                <a:buFont typeface="Roboto Mono Medium"/>
                <a:buChar char="●"/>
                <a:defRPr sz="1800" b="0" i="0" u="none" strike="noStrike" cap="none">
                  <a:solidFill>
                    <a:schemeClr val="accent2"/>
                  </a:solidFill>
                  <a:latin typeface="Roboto Mono Medium"/>
                  <a:ea typeface="Roboto Mono Medium"/>
                  <a:cs typeface="Roboto Mono Medium"/>
                  <a:sym typeface="Roboto Mono Medium"/>
                </a:defRPr>
              </a:lvl1pPr>
              <a:lvl2pPr marL="914400" marR="0" lvl="1"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2pPr>
              <a:lvl3pPr marL="1371600" marR="0" lvl="2"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3pPr>
              <a:lvl4pPr marL="1828800" marR="0" lvl="3"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4pPr>
              <a:lvl5pPr marL="2286000" marR="0" lvl="4"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5pPr>
              <a:lvl6pPr marL="2743200" marR="0" lvl="5"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6pPr>
              <a:lvl7pPr marL="3200400" marR="0" lvl="6"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7pPr>
              <a:lvl8pPr marL="3657600" marR="0" lvl="7"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8pPr>
              <a:lvl9pPr marL="4114800" marR="0" lvl="8" indent="-317500" algn="l" rtl="0">
                <a:lnSpc>
                  <a:spcPct val="100000"/>
                </a:lnSpc>
                <a:spcBef>
                  <a:spcPts val="1600"/>
                </a:spcBef>
                <a:spcAft>
                  <a:spcPts val="160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9pPr>
            </a:lstStyle>
            <a:p>
              <a:pPr marL="0" indent="0">
                <a:spcAft>
                  <a:spcPts val="1600"/>
                </a:spcAft>
                <a:buFont typeface="Roboto Mono Medium"/>
                <a:buNone/>
              </a:pPr>
              <a:r>
                <a:rPr lang="en-US" sz="2000" b="1">
                  <a:solidFill>
                    <a:schemeClr val="dk2"/>
                  </a:solidFill>
                </a:rPr>
                <a:t>Mô Tả Quy Trình Nghiệp Vụ</a:t>
              </a:r>
              <a:endParaRPr lang="vi-VN" sz="1600" dirty="0">
                <a:solidFill>
                  <a:schemeClr val="dk2"/>
                </a:solidFill>
              </a:endParaRPr>
            </a:p>
          </p:txBody>
        </p:sp>
      </p:grpSp>
      <p:sp>
        <p:nvSpPr>
          <p:cNvPr id="7" name="Google Shape;201;p31"/>
          <p:cNvSpPr txBox="1">
            <a:spLocks/>
          </p:cNvSpPr>
          <p:nvPr/>
        </p:nvSpPr>
        <p:spPr>
          <a:xfrm>
            <a:off x="7291486" y="4876800"/>
            <a:ext cx="1408643" cy="266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latin typeface="Times New Roman" panose="02020603050405020304" pitchFamily="18" charset="0"/>
                <a:cs typeface="Times New Roman" panose="02020603050405020304" pitchFamily="18" charset="0"/>
              </a:rPr>
              <a:t>5</a:t>
            </a:r>
            <a:endParaRPr lang="en-US"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CB9622B9-40C3-40DB-964C-85EE23CC6B7A}"/>
              </a:ext>
            </a:extLst>
          </p:cNvPr>
          <p:cNvSpPr txBox="1"/>
          <p:nvPr/>
        </p:nvSpPr>
        <p:spPr>
          <a:xfrm>
            <a:off x="1196306" y="1040662"/>
            <a:ext cx="3985294" cy="646331"/>
          </a:xfrm>
          <a:prstGeom prst="rect">
            <a:avLst/>
          </a:prstGeom>
          <a:noFill/>
        </p:spPr>
        <p:txBody>
          <a:bodyPr wrap="square">
            <a:spAutoFit/>
          </a:bodyPr>
          <a:lstStyle/>
          <a:p>
            <a:pPr marL="342900" indent="-342900" algn="just">
              <a:lnSpc>
                <a:spcPct val="150000"/>
              </a:lnSpc>
              <a:buFont typeface="Wingdings" panose="05000000000000000000" pitchFamily="2" charset="2"/>
              <a:buChar char="v"/>
            </a:pPr>
            <a:r>
              <a:rPr lang="en-US" sz="240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Quản lý thông tin sách</a:t>
            </a:r>
            <a:endParaRPr lang="vi-VN" sz="2400" dirty="0">
              <a:solidFill>
                <a:schemeClr val="tx1">
                  <a:lumMod val="50000"/>
                </a:schemeClr>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10" name="Rectangle 9"/>
          <p:cNvSpPr/>
          <p:nvPr/>
        </p:nvSpPr>
        <p:spPr>
          <a:xfrm>
            <a:off x="1259174" y="1630834"/>
            <a:ext cx="3460631" cy="1466326"/>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lvl="1" algn="just">
              <a:lnSpc>
                <a:spcPct val="150000"/>
              </a:lnSpc>
            </a:pPr>
            <a:r>
              <a:rPr lang="en-US" sz="1600">
                <a:solidFill>
                  <a:srgbClr val="434343"/>
                </a:solidFill>
                <a:latin typeface="Tahoma" panose="020B0604030504040204" pitchFamily="34" charset="0"/>
                <a:ea typeface="Tahoma" panose="020B0604030504040204" pitchFamily="34" charset="0"/>
                <a:cs typeface="Tahoma" panose="020B0604030504040204" pitchFamily="34" charset="0"/>
              </a:rPr>
              <a:t>Sách sau khi nhập về, sẽ được sắp xếp theo thể loại và tác giả.</a:t>
            </a:r>
          </a:p>
        </p:txBody>
      </p:sp>
      <p:sp>
        <p:nvSpPr>
          <p:cNvPr id="11" name="Rectangle 10"/>
          <p:cNvSpPr/>
          <p:nvPr/>
        </p:nvSpPr>
        <p:spPr>
          <a:xfrm>
            <a:off x="4965452" y="3199080"/>
            <a:ext cx="3460631" cy="1466326"/>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lvl="1" algn="just">
              <a:lnSpc>
                <a:spcPct val="150000"/>
              </a:lnSpc>
            </a:pPr>
            <a:r>
              <a:rPr lang="en-US" sz="1600">
                <a:solidFill>
                  <a:srgbClr val="434343"/>
                </a:solidFill>
                <a:latin typeface="Tahoma" panose="020B0604030504040204" pitchFamily="34" charset="0"/>
                <a:ea typeface="Tahoma" panose="020B0604030504040204" pitchFamily="34" charset="0"/>
                <a:cs typeface="Tahoma" panose="020B0604030504040204" pitchFamily="34" charset="0"/>
              </a:rPr>
              <a:t>Để thuận tiện cho nhân viên quản lý sách và cho khách hàng tiết kiệm được thời gian chọn lựa.</a:t>
            </a:r>
          </a:p>
        </p:txBody>
      </p:sp>
      <p:sp>
        <p:nvSpPr>
          <p:cNvPr id="2" name="Bent Arrow 1"/>
          <p:cNvSpPr/>
          <p:nvPr/>
        </p:nvSpPr>
        <p:spPr>
          <a:xfrm rot="5400000">
            <a:off x="4533600" y="2253253"/>
            <a:ext cx="1140542" cy="642397"/>
          </a:xfrm>
          <a:prstGeom prst="bent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738205823"/>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500" fill="hold"/>
                                        <p:tgtEl>
                                          <p:spTgt spid="10"/>
                                        </p:tgtEl>
                                        <p:attrNameLst>
                                          <p:attrName>ppt_x</p:attrName>
                                        </p:attrNameLst>
                                      </p:cBhvr>
                                      <p:tavLst>
                                        <p:tav tm="0">
                                          <p:val>
                                            <p:strVal val="#ppt_x"/>
                                          </p:val>
                                        </p:tav>
                                        <p:tav tm="100000">
                                          <p:val>
                                            <p:strVal val="#ppt_x"/>
                                          </p:val>
                                        </p:tav>
                                      </p:tavLst>
                                    </p:anim>
                                    <p:anim calcmode="lin" valueType="num">
                                      <p:cBhvr additive="base">
                                        <p:cTn id="1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circle(in)">
                                      <p:cBhvr>
                                        <p:cTn id="20" dur="20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1" grpId="0" animBg="1"/>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378217" y="329390"/>
            <a:ext cx="5317551" cy="765376"/>
            <a:chOff x="1378217" y="329390"/>
            <a:chExt cx="5317551" cy="765376"/>
          </a:xfrm>
        </p:grpSpPr>
        <p:pic>
          <p:nvPicPr>
            <p:cNvPr id="3" name="Google Shape;211;p32">
              <a:extLst>
                <a:ext uri="{FF2B5EF4-FFF2-40B4-BE49-F238E27FC236}">
                  <a16:creationId xmlns:a16="http://schemas.microsoft.com/office/drawing/2014/main" id="{21A898C2-9A1D-473F-8F0F-CEA99779B630}"/>
                </a:ext>
              </a:extLst>
            </p:cNvPr>
            <p:cNvPicPr preferRelativeResize="0"/>
            <p:nvPr/>
          </p:nvPicPr>
          <p:blipFill>
            <a:blip r:embed="rId2">
              <a:alphaModFix amt="86000"/>
            </a:blip>
            <a:stretch>
              <a:fillRect/>
            </a:stretch>
          </p:blipFill>
          <p:spPr>
            <a:xfrm rot="928911">
              <a:off x="1378217" y="329390"/>
              <a:ext cx="1217843" cy="765376"/>
            </a:xfrm>
            <a:prstGeom prst="rect">
              <a:avLst/>
            </a:prstGeom>
            <a:noFill/>
            <a:ln>
              <a:noFill/>
            </a:ln>
          </p:spPr>
        </p:pic>
        <p:sp>
          <p:nvSpPr>
            <p:cNvPr id="4" name="Google Shape;210;p32">
              <a:extLst>
                <a:ext uri="{FF2B5EF4-FFF2-40B4-BE49-F238E27FC236}">
                  <a16:creationId xmlns:a16="http://schemas.microsoft.com/office/drawing/2014/main" id="{67F9DE66-E7B1-48D1-8DAE-8BB17FBDE545}"/>
                </a:ext>
              </a:extLst>
            </p:cNvPr>
            <p:cNvSpPr txBox="1">
              <a:spLocks/>
            </p:cNvSpPr>
            <p:nvPr/>
          </p:nvSpPr>
          <p:spPr>
            <a:xfrm>
              <a:off x="1722975" y="517578"/>
              <a:ext cx="528328" cy="3890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800" dirty="0">
                  <a:solidFill>
                    <a:srgbClr val="595959"/>
                  </a:solidFill>
                  <a:latin typeface="Concert One" pitchFamily="2" charset="0"/>
                </a:rPr>
                <a:t>01</a:t>
              </a:r>
            </a:p>
          </p:txBody>
        </p:sp>
        <p:sp>
          <p:nvSpPr>
            <p:cNvPr id="5" name="Google Shape;417;p43">
              <a:extLst>
                <a:ext uri="{FF2B5EF4-FFF2-40B4-BE49-F238E27FC236}">
                  <a16:creationId xmlns:a16="http://schemas.microsoft.com/office/drawing/2014/main" id="{52E10A5A-96CF-4BEF-B8CA-3C7C8601AD9F}"/>
                </a:ext>
              </a:extLst>
            </p:cNvPr>
            <p:cNvSpPr txBox="1">
              <a:spLocks/>
            </p:cNvSpPr>
            <p:nvPr/>
          </p:nvSpPr>
          <p:spPr>
            <a:xfrm>
              <a:off x="2528633" y="492307"/>
              <a:ext cx="4167135" cy="38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2"/>
                </a:buClr>
                <a:buSzPts val="1800"/>
                <a:buFont typeface="Roboto Mono Medium"/>
                <a:buChar char="●"/>
                <a:defRPr sz="1800" b="0" i="0" u="none" strike="noStrike" cap="none">
                  <a:solidFill>
                    <a:schemeClr val="accent2"/>
                  </a:solidFill>
                  <a:latin typeface="Roboto Mono Medium"/>
                  <a:ea typeface="Roboto Mono Medium"/>
                  <a:cs typeface="Roboto Mono Medium"/>
                  <a:sym typeface="Roboto Mono Medium"/>
                </a:defRPr>
              </a:lvl1pPr>
              <a:lvl2pPr marL="914400" marR="0" lvl="1"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2pPr>
              <a:lvl3pPr marL="1371600" marR="0" lvl="2"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3pPr>
              <a:lvl4pPr marL="1828800" marR="0" lvl="3"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4pPr>
              <a:lvl5pPr marL="2286000" marR="0" lvl="4"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5pPr>
              <a:lvl6pPr marL="2743200" marR="0" lvl="5"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6pPr>
              <a:lvl7pPr marL="3200400" marR="0" lvl="6"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7pPr>
              <a:lvl8pPr marL="3657600" marR="0" lvl="7"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8pPr>
              <a:lvl9pPr marL="4114800" marR="0" lvl="8" indent="-317500" algn="l" rtl="0">
                <a:lnSpc>
                  <a:spcPct val="100000"/>
                </a:lnSpc>
                <a:spcBef>
                  <a:spcPts val="1600"/>
                </a:spcBef>
                <a:spcAft>
                  <a:spcPts val="160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9pPr>
            </a:lstStyle>
            <a:p>
              <a:pPr marL="0" indent="0">
                <a:spcAft>
                  <a:spcPts val="1600"/>
                </a:spcAft>
                <a:buFont typeface="Roboto Mono Medium"/>
                <a:buNone/>
              </a:pPr>
              <a:r>
                <a:rPr lang="en-US" sz="2000" b="1">
                  <a:solidFill>
                    <a:schemeClr val="dk2"/>
                  </a:solidFill>
                </a:rPr>
                <a:t>Mô Tả Quy Trình Nghiệp Vụ</a:t>
              </a:r>
              <a:endParaRPr lang="vi-VN" sz="1600" dirty="0">
                <a:solidFill>
                  <a:schemeClr val="dk2"/>
                </a:solidFill>
              </a:endParaRPr>
            </a:p>
          </p:txBody>
        </p:sp>
      </p:grpSp>
      <p:sp>
        <p:nvSpPr>
          <p:cNvPr id="6" name="TextBox 5">
            <a:extLst>
              <a:ext uri="{FF2B5EF4-FFF2-40B4-BE49-F238E27FC236}">
                <a16:creationId xmlns:a16="http://schemas.microsoft.com/office/drawing/2014/main" id="{CB9622B9-40C3-40DB-964C-85EE23CC6B7A}"/>
              </a:ext>
            </a:extLst>
          </p:cNvPr>
          <p:cNvSpPr txBox="1"/>
          <p:nvPr/>
        </p:nvSpPr>
        <p:spPr>
          <a:xfrm>
            <a:off x="1196306" y="1040662"/>
            <a:ext cx="2623854" cy="646331"/>
          </a:xfrm>
          <a:prstGeom prst="rect">
            <a:avLst/>
          </a:prstGeom>
          <a:noFill/>
        </p:spPr>
        <p:txBody>
          <a:bodyPr wrap="square">
            <a:spAutoFit/>
          </a:bodyPr>
          <a:lstStyle/>
          <a:p>
            <a:pPr marL="342900" indent="-342900" algn="just">
              <a:lnSpc>
                <a:spcPct val="150000"/>
              </a:lnSpc>
              <a:buFont typeface="Wingdings" panose="05000000000000000000" pitchFamily="2" charset="2"/>
              <a:buChar char="v"/>
            </a:pPr>
            <a:r>
              <a:rPr lang="en-US" sz="240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Thống Kê</a:t>
            </a:r>
            <a:endParaRPr lang="vi-VN" sz="2400" dirty="0">
              <a:solidFill>
                <a:schemeClr val="tx1">
                  <a:lumMod val="50000"/>
                </a:schemeClr>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7" name="Rectangle 6"/>
          <p:cNvSpPr/>
          <p:nvPr/>
        </p:nvSpPr>
        <p:spPr>
          <a:xfrm>
            <a:off x="1259175" y="1630834"/>
            <a:ext cx="3079146" cy="1346046"/>
          </a:xfrm>
          <a:prstGeom prst="rect">
            <a:avLst/>
          </a:prstGeom>
          <a:solidFill>
            <a:schemeClr val="accent4">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lnSpc>
                <a:spcPct val="150000"/>
              </a:lnSpc>
            </a:pPr>
            <a:r>
              <a:rPr lang="vi-VN" sz="1600" dirty="0">
                <a:solidFill>
                  <a:srgbClr val="434343"/>
                </a:solidFill>
              </a:rPr>
              <a:t>Cuối tháng, người bán hàng phải lập báo cáo tình hình nhập, xuất, tồn của từng loại sách</a:t>
            </a:r>
            <a:r>
              <a:rPr lang="en-US" sz="1600" dirty="0">
                <a:solidFill>
                  <a:srgbClr val="434343"/>
                </a:solidFill>
              </a:rPr>
              <a:t>.</a:t>
            </a:r>
            <a:endParaRPr lang="en-US" sz="1600" dirty="0">
              <a:solidFill>
                <a:srgbClr val="434343"/>
              </a:solidFill>
              <a:latin typeface="Tahoma" panose="020B0604030504040204" pitchFamily="34" charset="0"/>
              <a:ea typeface="Tahoma" panose="020B0604030504040204" pitchFamily="34" charset="0"/>
              <a:cs typeface="Tahoma" panose="020B0604030504040204" pitchFamily="34" charset="0"/>
            </a:endParaRPr>
          </a:p>
        </p:txBody>
      </p:sp>
      <p:sp>
        <p:nvSpPr>
          <p:cNvPr id="9" name="Rectangle 8"/>
          <p:cNvSpPr/>
          <p:nvPr/>
        </p:nvSpPr>
        <p:spPr>
          <a:xfrm>
            <a:off x="5156195" y="1639660"/>
            <a:ext cx="3079146" cy="1346046"/>
          </a:xfrm>
          <a:prstGeom prst="rect">
            <a:avLst/>
          </a:prstGeom>
          <a:solidFill>
            <a:schemeClr val="accent4">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lnSpc>
                <a:spcPct val="150000"/>
              </a:lnSpc>
            </a:pPr>
            <a:r>
              <a:rPr lang="en-US" sz="1600" dirty="0" err="1">
                <a:solidFill>
                  <a:srgbClr val="434343"/>
                </a:solidFill>
              </a:rPr>
              <a:t>Lập</a:t>
            </a:r>
            <a:r>
              <a:rPr lang="en-US" sz="1600" dirty="0">
                <a:solidFill>
                  <a:srgbClr val="434343"/>
                </a:solidFill>
              </a:rPr>
              <a:t> </a:t>
            </a:r>
            <a:r>
              <a:rPr lang="en-US" sz="1600" dirty="0" err="1">
                <a:solidFill>
                  <a:srgbClr val="434343"/>
                </a:solidFill>
              </a:rPr>
              <a:t>báo</a:t>
            </a:r>
            <a:r>
              <a:rPr lang="en-US" sz="1600" dirty="0">
                <a:solidFill>
                  <a:srgbClr val="434343"/>
                </a:solidFill>
              </a:rPr>
              <a:t> </a:t>
            </a:r>
            <a:r>
              <a:rPr lang="en-US" sz="1600" dirty="0" err="1">
                <a:solidFill>
                  <a:srgbClr val="434343"/>
                </a:solidFill>
              </a:rPr>
              <a:t>cáo</a:t>
            </a:r>
            <a:r>
              <a:rPr lang="en-US" sz="1600" dirty="0">
                <a:solidFill>
                  <a:srgbClr val="434343"/>
                </a:solidFill>
              </a:rPr>
              <a:t> </a:t>
            </a:r>
            <a:r>
              <a:rPr lang="en-US" sz="1600" dirty="0" err="1">
                <a:solidFill>
                  <a:srgbClr val="434343"/>
                </a:solidFill>
              </a:rPr>
              <a:t>doanh</a:t>
            </a:r>
            <a:r>
              <a:rPr lang="en-US" sz="1600" dirty="0">
                <a:solidFill>
                  <a:srgbClr val="434343"/>
                </a:solidFill>
              </a:rPr>
              <a:t> </a:t>
            </a:r>
            <a:r>
              <a:rPr lang="en-US" sz="1600" dirty="0" err="1">
                <a:solidFill>
                  <a:srgbClr val="434343"/>
                </a:solidFill>
              </a:rPr>
              <a:t>thu</a:t>
            </a:r>
            <a:r>
              <a:rPr lang="en-US" sz="1600" dirty="0">
                <a:solidFill>
                  <a:srgbClr val="434343"/>
                </a:solidFill>
              </a:rPr>
              <a:t> </a:t>
            </a:r>
            <a:r>
              <a:rPr lang="en-US" sz="1600" dirty="0" err="1">
                <a:solidFill>
                  <a:srgbClr val="434343"/>
                </a:solidFill>
              </a:rPr>
              <a:t>nhằm</a:t>
            </a:r>
            <a:r>
              <a:rPr lang="en-US" sz="1600" dirty="0">
                <a:solidFill>
                  <a:srgbClr val="434343"/>
                </a:solidFill>
              </a:rPr>
              <a:t> </a:t>
            </a:r>
            <a:r>
              <a:rPr lang="en-US" sz="1600" dirty="0" err="1">
                <a:solidFill>
                  <a:srgbClr val="434343"/>
                </a:solidFill>
              </a:rPr>
              <a:t>mục</a:t>
            </a:r>
            <a:r>
              <a:rPr lang="en-US" sz="1600" dirty="0">
                <a:solidFill>
                  <a:srgbClr val="434343"/>
                </a:solidFill>
              </a:rPr>
              <a:t> </a:t>
            </a:r>
            <a:r>
              <a:rPr lang="en-US" sz="1600" dirty="0" err="1">
                <a:solidFill>
                  <a:srgbClr val="434343"/>
                </a:solidFill>
              </a:rPr>
              <a:t>đích</a:t>
            </a:r>
            <a:r>
              <a:rPr lang="en-US" sz="1600" dirty="0">
                <a:solidFill>
                  <a:srgbClr val="434343"/>
                </a:solidFill>
              </a:rPr>
              <a:t> </a:t>
            </a:r>
            <a:r>
              <a:rPr lang="en-US" sz="1600" dirty="0" err="1">
                <a:solidFill>
                  <a:srgbClr val="434343"/>
                </a:solidFill>
              </a:rPr>
              <a:t>đánh</a:t>
            </a:r>
            <a:r>
              <a:rPr lang="en-US" sz="1600" dirty="0">
                <a:solidFill>
                  <a:srgbClr val="434343"/>
                </a:solidFill>
              </a:rPr>
              <a:t> </a:t>
            </a:r>
            <a:r>
              <a:rPr lang="en-US" sz="1600" dirty="0" err="1">
                <a:solidFill>
                  <a:srgbClr val="434343"/>
                </a:solidFill>
              </a:rPr>
              <a:t>giá</a:t>
            </a:r>
            <a:r>
              <a:rPr lang="en-US" sz="1600" dirty="0">
                <a:solidFill>
                  <a:srgbClr val="434343"/>
                </a:solidFill>
              </a:rPr>
              <a:t> </a:t>
            </a:r>
            <a:r>
              <a:rPr lang="en-US" sz="1600" dirty="0" err="1">
                <a:solidFill>
                  <a:srgbClr val="434343"/>
                </a:solidFill>
              </a:rPr>
              <a:t>tình</a:t>
            </a:r>
            <a:r>
              <a:rPr lang="en-US" sz="1600" dirty="0">
                <a:solidFill>
                  <a:srgbClr val="434343"/>
                </a:solidFill>
              </a:rPr>
              <a:t> </a:t>
            </a:r>
            <a:r>
              <a:rPr lang="en-US" sz="1600" dirty="0" err="1">
                <a:solidFill>
                  <a:srgbClr val="434343"/>
                </a:solidFill>
              </a:rPr>
              <a:t>hình</a:t>
            </a:r>
            <a:r>
              <a:rPr lang="en-US" sz="1600" dirty="0">
                <a:solidFill>
                  <a:srgbClr val="434343"/>
                </a:solidFill>
              </a:rPr>
              <a:t> </a:t>
            </a:r>
            <a:r>
              <a:rPr lang="en-US" sz="1600" dirty="0" err="1">
                <a:solidFill>
                  <a:srgbClr val="434343"/>
                </a:solidFill>
              </a:rPr>
              <a:t>tiêu</a:t>
            </a:r>
            <a:r>
              <a:rPr lang="en-US" sz="1600" dirty="0">
                <a:solidFill>
                  <a:srgbClr val="434343"/>
                </a:solidFill>
              </a:rPr>
              <a:t> </a:t>
            </a:r>
            <a:r>
              <a:rPr lang="en-US" sz="1600" dirty="0" err="1">
                <a:solidFill>
                  <a:srgbClr val="434343"/>
                </a:solidFill>
              </a:rPr>
              <a:t>thụ</a:t>
            </a:r>
            <a:r>
              <a:rPr lang="en-US" sz="1600" dirty="0">
                <a:solidFill>
                  <a:srgbClr val="434343"/>
                </a:solidFill>
              </a:rPr>
              <a:t> </a:t>
            </a:r>
            <a:r>
              <a:rPr lang="en-US" sz="1600" dirty="0" err="1">
                <a:solidFill>
                  <a:srgbClr val="434343"/>
                </a:solidFill>
              </a:rPr>
              <a:t>đối</a:t>
            </a:r>
            <a:r>
              <a:rPr lang="en-US" sz="1600" dirty="0">
                <a:solidFill>
                  <a:srgbClr val="434343"/>
                </a:solidFill>
              </a:rPr>
              <a:t> </a:t>
            </a:r>
            <a:r>
              <a:rPr lang="en-US" sz="1600" dirty="0" err="1">
                <a:solidFill>
                  <a:srgbClr val="434343"/>
                </a:solidFill>
              </a:rPr>
              <a:t>với</a:t>
            </a:r>
            <a:r>
              <a:rPr lang="en-US" sz="1600" dirty="0">
                <a:solidFill>
                  <a:srgbClr val="434343"/>
                </a:solidFill>
              </a:rPr>
              <a:t> </a:t>
            </a:r>
            <a:r>
              <a:rPr lang="en-US" sz="1600" dirty="0" err="1">
                <a:solidFill>
                  <a:srgbClr val="434343"/>
                </a:solidFill>
              </a:rPr>
              <a:t>từng</a:t>
            </a:r>
            <a:r>
              <a:rPr lang="en-US" sz="1600" dirty="0">
                <a:solidFill>
                  <a:srgbClr val="434343"/>
                </a:solidFill>
              </a:rPr>
              <a:t> </a:t>
            </a:r>
            <a:r>
              <a:rPr lang="en-US" sz="1600" dirty="0" err="1">
                <a:solidFill>
                  <a:srgbClr val="434343"/>
                </a:solidFill>
              </a:rPr>
              <a:t>loại</a:t>
            </a:r>
            <a:r>
              <a:rPr lang="en-US" sz="1600" dirty="0">
                <a:solidFill>
                  <a:srgbClr val="434343"/>
                </a:solidFill>
              </a:rPr>
              <a:t> </a:t>
            </a:r>
            <a:r>
              <a:rPr lang="en-US" sz="1600" dirty="0" err="1">
                <a:solidFill>
                  <a:srgbClr val="434343"/>
                </a:solidFill>
              </a:rPr>
              <a:t>sách</a:t>
            </a:r>
            <a:r>
              <a:rPr lang="en-US" sz="1600" dirty="0">
                <a:solidFill>
                  <a:srgbClr val="434343"/>
                </a:solidFill>
              </a:rPr>
              <a:t>.</a:t>
            </a:r>
            <a:endParaRPr lang="en-US" sz="1600" dirty="0">
              <a:solidFill>
                <a:srgbClr val="434343"/>
              </a:solidFill>
              <a:latin typeface="Tahoma" panose="020B0604030504040204" pitchFamily="34" charset="0"/>
              <a:ea typeface="Tahoma" panose="020B0604030504040204" pitchFamily="34" charset="0"/>
              <a:cs typeface="Tahoma" panose="020B0604030504040204" pitchFamily="34" charset="0"/>
            </a:endParaRPr>
          </a:p>
        </p:txBody>
      </p:sp>
      <p:sp>
        <p:nvSpPr>
          <p:cNvPr id="10" name="Rectangle 9"/>
          <p:cNvSpPr/>
          <p:nvPr/>
        </p:nvSpPr>
        <p:spPr>
          <a:xfrm>
            <a:off x="3317235" y="3364292"/>
            <a:ext cx="3079146" cy="1346046"/>
          </a:xfrm>
          <a:prstGeom prst="rect">
            <a:avLst/>
          </a:prstGeom>
          <a:solidFill>
            <a:schemeClr val="accent4">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lnSpc>
                <a:spcPct val="150000"/>
              </a:lnSpc>
            </a:pPr>
            <a:r>
              <a:rPr lang="en-US" sz="1600" dirty="0" err="1">
                <a:solidFill>
                  <a:srgbClr val="434343"/>
                </a:solidFill>
              </a:rPr>
              <a:t>Lập</a:t>
            </a:r>
            <a:r>
              <a:rPr lang="en-US" sz="1600" dirty="0">
                <a:solidFill>
                  <a:srgbClr val="434343"/>
                </a:solidFill>
              </a:rPr>
              <a:t> </a:t>
            </a:r>
            <a:r>
              <a:rPr lang="en-US" sz="1600" dirty="0" err="1">
                <a:solidFill>
                  <a:srgbClr val="434343"/>
                </a:solidFill>
              </a:rPr>
              <a:t>báo</a:t>
            </a:r>
            <a:r>
              <a:rPr lang="en-US" sz="1600" dirty="0">
                <a:solidFill>
                  <a:srgbClr val="434343"/>
                </a:solidFill>
              </a:rPr>
              <a:t> </a:t>
            </a:r>
            <a:r>
              <a:rPr lang="en-US" sz="1600" dirty="0" err="1">
                <a:solidFill>
                  <a:srgbClr val="434343"/>
                </a:solidFill>
              </a:rPr>
              <a:t>cáo</a:t>
            </a:r>
            <a:r>
              <a:rPr lang="en-US" sz="1600" dirty="0">
                <a:solidFill>
                  <a:srgbClr val="434343"/>
                </a:solidFill>
              </a:rPr>
              <a:t> </a:t>
            </a:r>
            <a:r>
              <a:rPr lang="en-US" sz="1600" dirty="0" err="1">
                <a:solidFill>
                  <a:srgbClr val="434343"/>
                </a:solidFill>
              </a:rPr>
              <a:t>doanh</a:t>
            </a:r>
            <a:r>
              <a:rPr lang="en-US" sz="1600" dirty="0">
                <a:solidFill>
                  <a:srgbClr val="434343"/>
                </a:solidFill>
              </a:rPr>
              <a:t> </a:t>
            </a:r>
            <a:r>
              <a:rPr lang="en-US" sz="1600" dirty="0" err="1">
                <a:solidFill>
                  <a:srgbClr val="434343"/>
                </a:solidFill>
              </a:rPr>
              <a:t>thu</a:t>
            </a:r>
            <a:r>
              <a:rPr lang="en-US" sz="1600" dirty="0">
                <a:solidFill>
                  <a:srgbClr val="434343"/>
                </a:solidFill>
              </a:rPr>
              <a:t> </a:t>
            </a:r>
            <a:r>
              <a:rPr lang="en-US" sz="1600" dirty="0" err="1">
                <a:solidFill>
                  <a:srgbClr val="434343"/>
                </a:solidFill>
              </a:rPr>
              <a:t>tổng</a:t>
            </a:r>
            <a:r>
              <a:rPr lang="en-US" sz="1600" dirty="0">
                <a:solidFill>
                  <a:srgbClr val="434343"/>
                </a:solidFill>
              </a:rPr>
              <a:t> </a:t>
            </a:r>
            <a:r>
              <a:rPr lang="en-US" sz="1600" dirty="0" err="1">
                <a:solidFill>
                  <a:srgbClr val="434343"/>
                </a:solidFill>
              </a:rPr>
              <a:t>hợp</a:t>
            </a:r>
            <a:r>
              <a:rPr lang="en-US" sz="1600" dirty="0">
                <a:solidFill>
                  <a:srgbClr val="434343"/>
                </a:solidFill>
              </a:rPr>
              <a:t> </a:t>
            </a:r>
            <a:r>
              <a:rPr lang="en-US" sz="1600" dirty="0" err="1">
                <a:solidFill>
                  <a:srgbClr val="434343"/>
                </a:solidFill>
              </a:rPr>
              <a:t>cho</a:t>
            </a:r>
            <a:r>
              <a:rPr lang="en-US" sz="1600" dirty="0">
                <a:solidFill>
                  <a:srgbClr val="434343"/>
                </a:solidFill>
              </a:rPr>
              <a:t> </a:t>
            </a:r>
            <a:r>
              <a:rPr lang="en-US" sz="1600" dirty="0" err="1">
                <a:solidFill>
                  <a:srgbClr val="434343"/>
                </a:solidFill>
              </a:rPr>
              <a:t>biết</a:t>
            </a:r>
            <a:r>
              <a:rPr lang="en-US" sz="1600" dirty="0">
                <a:solidFill>
                  <a:srgbClr val="434343"/>
                </a:solidFill>
              </a:rPr>
              <a:t> </a:t>
            </a:r>
            <a:r>
              <a:rPr lang="en-US" sz="1600" dirty="0" err="1">
                <a:solidFill>
                  <a:srgbClr val="434343"/>
                </a:solidFill>
              </a:rPr>
              <a:t>tổng</a:t>
            </a:r>
            <a:r>
              <a:rPr lang="en-US" sz="1600" dirty="0">
                <a:solidFill>
                  <a:srgbClr val="434343"/>
                </a:solidFill>
              </a:rPr>
              <a:t> </a:t>
            </a:r>
            <a:r>
              <a:rPr lang="en-US" sz="1600" dirty="0" err="1">
                <a:solidFill>
                  <a:srgbClr val="434343"/>
                </a:solidFill>
              </a:rPr>
              <a:t>số</a:t>
            </a:r>
            <a:r>
              <a:rPr lang="en-US" sz="1600" dirty="0">
                <a:solidFill>
                  <a:srgbClr val="434343"/>
                </a:solidFill>
              </a:rPr>
              <a:t> </a:t>
            </a:r>
            <a:r>
              <a:rPr lang="en-US" sz="1600" dirty="0" err="1">
                <a:solidFill>
                  <a:srgbClr val="434343"/>
                </a:solidFill>
              </a:rPr>
              <a:t>tiền</a:t>
            </a:r>
            <a:r>
              <a:rPr lang="en-US" sz="1600" dirty="0">
                <a:solidFill>
                  <a:srgbClr val="434343"/>
                </a:solidFill>
              </a:rPr>
              <a:t> </a:t>
            </a:r>
            <a:r>
              <a:rPr lang="en-US" sz="1600" dirty="0" err="1">
                <a:solidFill>
                  <a:srgbClr val="434343"/>
                </a:solidFill>
              </a:rPr>
              <a:t>bán</a:t>
            </a:r>
            <a:r>
              <a:rPr lang="en-US" sz="1600" dirty="0">
                <a:solidFill>
                  <a:srgbClr val="434343"/>
                </a:solidFill>
              </a:rPr>
              <a:t> </a:t>
            </a:r>
            <a:r>
              <a:rPr lang="en-US" sz="1600" dirty="0" err="1">
                <a:solidFill>
                  <a:srgbClr val="434343"/>
                </a:solidFill>
              </a:rPr>
              <a:t>từng</a:t>
            </a:r>
            <a:r>
              <a:rPr lang="en-US" sz="1600" dirty="0">
                <a:solidFill>
                  <a:srgbClr val="434343"/>
                </a:solidFill>
              </a:rPr>
              <a:t> </a:t>
            </a:r>
            <a:r>
              <a:rPr lang="en-US" sz="1600" dirty="0" err="1">
                <a:solidFill>
                  <a:srgbClr val="434343"/>
                </a:solidFill>
              </a:rPr>
              <a:t>tháng</a:t>
            </a:r>
            <a:r>
              <a:rPr lang="en-US" sz="1600" dirty="0">
                <a:solidFill>
                  <a:srgbClr val="434343"/>
                </a:solidFill>
              </a:rPr>
              <a:t> </a:t>
            </a:r>
            <a:r>
              <a:rPr lang="en-US" sz="1600" dirty="0" err="1">
                <a:solidFill>
                  <a:srgbClr val="434343"/>
                </a:solidFill>
              </a:rPr>
              <a:t>của</a:t>
            </a:r>
            <a:r>
              <a:rPr lang="en-US" sz="1600" dirty="0">
                <a:solidFill>
                  <a:srgbClr val="434343"/>
                </a:solidFill>
              </a:rPr>
              <a:t> </a:t>
            </a:r>
            <a:r>
              <a:rPr lang="en-US" sz="1600" dirty="0" err="1">
                <a:solidFill>
                  <a:srgbClr val="434343"/>
                </a:solidFill>
              </a:rPr>
              <a:t>cửa</a:t>
            </a:r>
            <a:r>
              <a:rPr lang="en-US" sz="1600" dirty="0">
                <a:solidFill>
                  <a:srgbClr val="434343"/>
                </a:solidFill>
              </a:rPr>
              <a:t> </a:t>
            </a:r>
            <a:r>
              <a:rPr lang="en-US" sz="1600" dirty="0" err="1">
                <a:solidFill>
                  <a:srgbClr val="434343"/>
                </a:solidFill>
              </a:rPr>
              <a:t>hàng</a:t>
            </a:r>
            <a:r>
              <a:rPr lang="en-US" sz="1600" dirty="0">
                <a:solidFill>
                  <a:srgbClr val="434343"/>
                </a:solidFill>
              </a:rPr>
              <a:t>. </a:t>
            </a:r>
            <a:endParaRPr lang="en-US" sz="1600" dirty="0">
              <a:solidFill>
                <a:srgbClr val="434343"/>
              </a:solidFill>
              <a:latin typeface="Tahoma" panose="020B0604030504040204" pitchFamily="34" charset="0"/>
              <a:ea typeface="Tahoma" panose="020B0604030504040204" pitchFamily="34" charset="0"/>
              <a:cs typeface="Tahoma" panose="020B0604030504040204" pitchFamily="34" charset="0"/>
            </a:endParaRPr>
          </a:p>
        </p:txBody>
      </p:sp>
      <p:sp>
        <p:nvSpPr>
          <p:cNvPr id="11" name="Right Arrow 10"/>
          <p:cNvSpPr/>
          <p:nvPr/>
        </p:nvSpPr>
        <p:spPr>
          <a:xfrm>
            <a:off x="4338321" y="2142528"/>
            <a:ext cx="817874" cy="2007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p:cNvSpPr/>
          <p:nvPr/>
        </p:nvSpPr>
        <p:spPr>
          <a:xfrm>
            <a:off x="5699760" y="2985706"/>
            <a:ext cx="396240" cy="3697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Google Shape;201;p31"/>
          <p:cNvSpPr txBox="1">
            <a:spLocks/>
          </p:cNvSpPr>
          <p:nvPr/>
        </p:nvSpPr>
        <p:spPr>
          <a:xfrm>
            <a:off x="7291486" y="4876800"/>
            <a:ext cx="1408643" cy="266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latin typeface="Times New Roman" panose="02020603050405020304" pitchFamily="18" charset="0"/>
                <a:cs typeface="Times New Roman" panose="02020603050405020304" pitchFamily="18" charset="0"/>
              </a:rPr>
              <a:t>6</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1203907"/>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circle(in)">
                                      <p:cBhvr>
                                        <p:cTn id="14" dur="20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arn(inVertical)">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circle(in)">
                                      <p:cBhvr>
                                        <p:cTn id="24" dur="20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circle(in)">
                                      <p:cBhvr>
                                        <p:cTn id="29" dur="20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circle(in)">
                                      <p:cBhvr>
                                        <p:cTn id="34"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9" grpId="0" animBg="1"/>
      <p:bldP spid="10" grpId="0" animBg="1"/>
      <p:bldP spid="11" grpId="0" animBg="1"/>
      <p:bldP spid="12" grpId="0" animBg="1"/>
    </p:bldLst>
  </p:timing>
</p:sld>
</file>

<file path=ppt/theme/theme1.xml><?xml version="1.0" encoding="utf-8"?>
<a:theme xmlns:a="http://schemas.openxmlformats.org/drawingml/2006/main" name="Notebook Lesson by Slidesgo">
  <a:themeElements>
    <a:clrScheme name="Simple Light">
      <a:dk1>
        <a:srgbClr val="595959"/>
      </a:dk1>
      <a:lt1>
        <a:srgbClr val="F13286"/>
      </a:lt1>
      <a:dk2>
        <a:srgbClr val="595959"/>
      </a:dk2>
      <a:lt2>
        <a:srgbClr val="8CB2D6"/>
      </a:lt2>
      <a:accent1>
        <a:srgbClr val="F13286"/>
      </a:accent1>
      <a:accent2>
        <a:srgbClr val="C76D03"/>
      </a:accent2>
      <a:accent3>
        <a:srgbClr val="F13286"/>
      </a:accent3>
      <a:accent4>
        <a:srgbClr val="F58435"/>
      </a:accent4>
      <a:accent5>
        <a:srgbClr val="64889E"/>
      </a:accent5>
      <a:accent6>
        <a:srgbClr val="595959"/>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3510</TotalTime>
  <Words>574</Words>
  <Application>Microsoft Office PowerPoint</Application>
  <PresentationFormat>On-screen Show (16:9)</PresentationFormat>
  <Paragraphs>103</Paragraphs>
  <Slides>21</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Times New Roman</vt:lpstr>
      <vt:lpstr>Wingdings</vt:lpstr>
      <vt:lpstr>Tahoma</vt:lpstr>
      <vt:lpstr>Coming Soon</vt:lpstr>
      <vt:lpstr>Concert One</vt:lpstr>
      <vt:lpstr>Roboto Mono Medium</vt:lpstr>
      <vt:lpstr>Notebook Lesson by Slidesgo</vt:lpstr>
      <vt:lpstr>PowerPoint Presentation</vt:lpstr>
      <vt:lpstr>PowerPoint Presentation</vt:lpstr>
      <vt:lpstr>2001207390 </vt:lpstr>
      <vt:lpstr>Nội dung tìm hiểu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Nhóm 08 cám ơn thầy và các bạn đã chú ý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Khoa Pham</cp:lastModifiedBy>
  <cp:revision>100</cp:revision>
  <dcterms:modified xsi:type="dcterms:W3CDTF">2023-12-12T09:12:49Z</dcterms:modified>
</cp:coreProperties>
</file>