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10690" y="350520"/>
            <a:ext cx="572261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A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491490" y="548640"/>
            <a:ext cx="438150" cy="448309"/>
          </a:xfrm>
          <a:custGeom>
            <a:avLst/>
            <a:gdLst/>
            <a:ahLst/>
            <a:cxnLst/>
            <a:rect l="l" t="t" r="r" b="b"/>
            <a:pathLst>
              <a:path w="438150" h="448309">
                <a:moveTo>
                  <a:pt x="438150" y="0"/>
                </a:moveTo>
                <a:lnTo>
                  <a:pt x="0" y="0"/>
                </a:lnTo>
                <a:lnTo>
                  <a:pt x="0" y="448310"/>
                </a:lnTo>
                <a:lnTo>
                  <a:pt x="438150" y="44831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203960" y="54864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3175">
            <a:solidFill>
              <a:srgbClr val="FFCE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200150" y="54864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7619">
            <a:solidFill>
              <a:srgbClr val="FFCE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193800" y="54864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7619">
            <a:solidFill>
              <a:srgbClr val="FFCF0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186180" y="54864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7620">
            <a:solidFill>
              <a:srgbClr val="FFD00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178560" y="54864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7619">
            <a:solidFill>
              <a:srgbClr val="FFD11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172210" y="54864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7619">
            <a:solidFill>
              <a:srgbClr val="FFD21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164589" y="54864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7619">
            <a:solidFill>
              <a:srgbClr val="FFD31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156969" y="54864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7620">
            <a:solidFill>
              <a:srgbClr val="FFD42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0619" y="54864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7620">
            <a:solidFill>
              <a:srgbClr val="FFD52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143000" y="547369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850"/>
                </a:lnTo>
              </a:path>
            </a:pathLst>
          </a:custGeom>
          <a:ln w="7619">
            <a:solidFill>
              <a:srgbClr val="FFD6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135380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D73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129030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D83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121410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FFD93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113789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FFDA4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107439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FFDB4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099819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DC4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092200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FFDD5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085850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FFDE5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078230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DF5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070610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FFE06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064260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FFE1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056639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FFE26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049019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E37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042669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E47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035050" y="54736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FFE57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027430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20">
            <a:solidFill>
              <a:srgbClr val="FFE68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019810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19">
            <a:solidFill>
              <a:srgbClr val="FFE78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013460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19">
            <a:solidFill>
              <a:srgbClr val="FFE88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005839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19">
            <a:solidFill>
              <a:srgbClr val="FFE99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998219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20">
            <a:solidFill>
              <a:srgbClr val="FFEA9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991869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20">
            <a:solidFill>
              <a:srgbClr val="FFEB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984250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19">
            <a:solidFill>
              <a:srgbClr val="FFECA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976630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20">
            <a:solidFill>
              <a:srgbClr val="FFEDA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970280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20">
            <a:solidFill>
              <a:srgbClr val="FFEEA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962660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19">
            <a:solidFill>
              <a:srgbClr val="FFEFB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955039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19">
            <a:solidFill>
              <a:srgbClr val="FFF0B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bk object 54"/>
          <p:cNvSpPr/>
          <p:nvPr/>
        </p:nvSpPr>
        <p:spPr>
          <a:xfrm>
            <a:off x="948689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19">
            <a:solidFill>
              <a:srgbClr val="FFF1B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bk object 55"/>
          <p:cNvSpPr/>
          <p:nvPr/>
        </p:nvSpPr>
        <p:spPr>
          <a:xfrm>
            <a:off x="941069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20">
            <a:solidFill>
              <a:srgbClr val="FFF2C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bk object 56"/>
          <p:cNvSpPr/>
          <p:nvPr/>
        </p:nvSpPr>
        <p:spPr>
          <a:xfrm>
            <a:off x="933450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19">
            <a:solidFill>
              <a:srgbClr val="FFF3C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bk object 57"/>
          <p:cNvSpPr/>
          <p:nvPr/>
        </p:nvSpPr>
        <p:spPr>
          <a:xfrm>
            <a:off x="927100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19">
            <a:solidFill>
              <a:srgbClr val="FFF4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bk object 58"/>
          <p:cNvSpPr/>
          <p:nvPr/>
        </p:nvSpPr>
        <p:spPr>
          <a:xfrm>
            <a:off x="919480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20">
            <a:solidFill>
              <a:srgbClr val="FFF5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bk object 59"/>
          <p:cNvSpPr/>
          <p:nvPr/>
        </p:nvSpPr>
        <p:spPr>
          <a:xfrm>
            <a:off x="911860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19">
            <a:solidFill>
              <a:srgbClr val="FFF6D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bk object 60"/>
          <p:cNvSpPr/>
          <p:nvPr/>
        </p:nvSpPr>
        <p:spPr>
          <a:xfrm>
            <a:off x="905510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19">
            <a:solidFill>
              <a:srgbClr val="FFF7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bk object 61"/>
          <p:cNvSpPr/>
          <p:nvPr/>
        </p:nvSpPr>
        <p:spPr>
          <a:xfrm>
            <a:off x="897889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19">
            <a:solidFill>
              <a:srgbClr val="FFF8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bk object 62"/>
          <p:cNvSpPr/>
          <p:nvPr/>
        </p:nvSpPr>
        <p:spPr>
          <a:xfrm>
            <a:off x="890269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20">
            <a:solidFill>
              <a:srgbClr val="FFF9E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bk object 63"/>
          <p:cNvSpPr/>
          <p:nvPr/>
        </p:nvSpPr>
        <p:spPr>
          <a:xfrm>
            <a:off x="883919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20">
            <a:solidFill>
              <a:srgbClr val="FFFAE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bk object 64"/>
          <p:cNvSpPr/>
          <p:nvPr/>
        </p:nvSpPr>
        <p:spPr>
          <a:xfrm>
            <a:off x="876300" y="54736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7619">
            <a:solidFill>
              <a:srgbClr val="FFFBF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bk object 65"/>
          <p:cNvSpPr/>
          <p:nvPr/>
        </p:nvSpPr>
        <p:spPr>
          <a:xfrm>
            <a:off x="615950" y="947419"/>
            <a:ext cx="421640" cy="447040"/>
          </a:xfrm>
          <a:custGeom>
            <a:avLst/>
            <a:gdLst/>
            <a:ahLst/>
            <a:cxnLst/>
            <a:rect l="l" t="t" r="r" b="b"/>
            <a:pathLst>
              <a:path w="421640" h="447040">
                <a:moveTo>
                  <a:pt x="421640" y="0"/>
                </a:moveTo>
                <a:lnTo>
                  <a:pt x="0" y="0"/>
                </a:lnTo>
                <a:lnTo>
                  <a:pt x="0" y="447039"/>
                </a:lnTo>
                <a:lnTo>
                  <a:pt x="421640" y="44703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bk object 66"/>
          <p:cNvSpPr/>
          <p:nvPr/>
        </p:nvSpPr>
        <p:spPr>
          <a:xfrm>
            <a:off x="1353185" y="94741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31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bk object 67"/>
          <p:cNvSpPr/>
          <p:nvPr/>
        </p:nvSpPr>
        <p:spPr>
          <a:xfrm>
            <a:off x="1350010" y="94741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bk object 68"/>
          <p:cNvSpPr/>
          <p:nvPr/>
        </p:nvSpPr>
        <p:spPr>
          <a:xfrm>
            <a:off x="1342389" y="94741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3535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bk object 69"/>
          <p:cNvSpPr/>
          <p:nvPr/>
        </p:nvSpPr>
        <p:spPr>
          <a:xfrm>
            <a:off x="1334769" y="94741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3939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70"/>
          <p:cNvSpPr/>
          <p:nvPr/>
        </p:nvSpPr>
        <p:spPr>
          <a:xfrm>
            <a:off x="1328419" y="94741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3D3D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bk object 71"/>
          <p:cNvSpPr/>
          <p:nvPr/>
        </p:nvSpPr>
        <p:spPr>
          <a:xfrm>
            <a:off x="1320800" y="94741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4141C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bk object 72"/>
          <p:cNvSpPr/>
          <p:nvPr/>
        </p:nvSpPr>
        <p:spPr>
          <a:xfrm>
            <a:off x="1313180" y="94741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4545C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bk object 73"/>
          <p:cNvSpPr/>
          <p:nvPr/>
        </p:nvSpPr>
        <p:spPr>
          <a:xfrm>
            <a:off x="1306194" y="94741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8890">
            <a:solidFill>
              <a:srgbClr val="4949D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bk object 74"/>
          <p:cNvSpPr/>
          <p:nvPr/>
        </p:nvSpPr>
        <p:spPr>
          <a:xfrm>
            <a:off x="1299210" y="94741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4D4DD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bk object 75"/>
          <p:cNvSpPr/>
          <p:nvPr/>
        </p:nvSpPr>
        <p:spPr>
          <a:xfrm>
            <a:off x="1291589" y="94741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5151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bk object 76"/>
          <p:cNvSpPr/>
          <p:nvPr/>
        </p:nvSpPr>
        <p:spPr>
          <a:xfrm>
            <a:off x="1283969" y="94741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5555D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bk object 77"/>
          <p:cNvSpPr/>
          <p:nvPr/>
        </p:nvSpPr>
        <p:spPr>
          <a:xfrm>
            <a:off x="1276985" y="947419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8890">
            <a:solidFill>
              <a:srgbClr val="5959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bk object 78"/>
          <p:cNvSpPr/>
          <p:nvPr/>
        </p:nvSpPr>
        <p:spPr>
          <a:xfrm>
            <a:off x="1270000" y="946150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850"/>
                </a:lnTo>
              </a:path>
            </a:pathLst>
          </a:custGeom>
          <a:ln w="7619">
            <a:solidFill>
              <a:srgbClr val="5D5D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bk object 79"/>
          <p:cNvSpPr/>
          <p:nvPr/>
        </p:nvSpPr>
        <p:spPr>
          <a:xfrm>
            <a:off x="126238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6161D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bk object 80"/>
          <p:cNvSpPr/>
          <p:nvPr/>
        </p:nvSpPr>
        <p:spPr>
          <a:xfrm>
            <a:off x="125476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6666D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bk object 81"/>
          <p:cNvSpPr/>
          <p:nvPr/>
        </p:nvSpPr>
        <p:spPr>
          <a:xfrm>
            <a:off x="1247775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8889">
            <a:solidFill>
              <a:srgbClr val="6868D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bk object 82"/>
          <p:cNvSpPr/>
          <p:nvPr/>
        </p:nvSpPr>
        <p:spPr>
          <a:xfrm>
            <a:off x="1240789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6C6C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bk object 83"/>
          <p:cNvSpPr/>
          <p:nvPr/>
        </p:nvSpPr>
        <p:spPr>
          <a:xfrm>
            <a:off x="1233169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7070D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bk object 84"/>
          <p:cNvSpPr/>
          <p:nvPr/>
        </p:nvSpPr>
        <p:spPr>
          <a:xfrm>
            <a:off x="1226185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8890">
            <a:solidFill>
              <a:srgbClr val="7474D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bk object 85"/>
          <p:cNvSpPr/>
          <p:nvPr/>
        </p:nvSpPr>
        <p:spPr>
          <a:xfrm>
            <a:off x="1218564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8890">
            <a:solidFill>
              <a:srgbClr val="7878D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bk object 86"/>
          <p:cNvSpPr/>
          <p:nvPr/>
        </p:nvSpPr>
        <p:spPr>
          <a:xfrm>
            <a:off x="121158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7C7C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bk object 87"/>
          <p:cNvSpPr/>
          <p:nvPr/>
        </p:nvSpPr>
        <p:spPr>
          <a:xfrm>
            <a:off x="120396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8080D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bk object 88"/>
          <p:cNvSpPr/>
          <p:nvPr/>
        </p:nvSpPr>
        <p:spPr>
          <a:xfrm>
            <a:off x="1196975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8889">
            <a:solidFill>
              <a:srgbClr val="8484D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bk object 89"/>
          <p:cNvSpPr/>
          <p:nvPr/>
        </p:nvSpPr>
        <p:spPr>
          <a:xfrm>
            <a:off x="1189355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8890">
            <a:solidFill>
              <a:srgbClr val="8888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bk object 90"/>
          <p:cNvSpPr/>
          <p:nvPr/>
        </p:nvSpPr>
        <p:spPr>
          <a:xfrm>
            <a:off x="1182369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8C8CE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bk object 91"/>
          <p:cNvSpPr/>
          <p:nvPr/>
        </p:nvSpPr>
        <p:spPr>
          <a:xfrm>
            <a:off x="117475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9090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bk object 92"/>
          <p:cNvSpPr/>
          <p:nvPr/>
        </p:nvSpPr>
        <p:spPr>
          <a:xfrm>
            <a:off x="1167764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8890">
            <a:solidFill>
              <a:srgbClr val="9494E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bk object 93"/>
          <p:cNvSpPr/>
          <p:nvPr/>
        </p:nvSpPr>
        <p:spPr>
          <a:xfrm>
            <a:off x="1160144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8890">
            <a:solidFill>
              <a:srgbClr val="9999E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bk object 94"/>
          <p:cNvSpPr/>
          <p:nvPr/>
        </p:nvSpPr>
        <p:spPr>
          <a:xfrm>
            <a:off x="115316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9B9BE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bk object 95"/>
          <p:cNvSpPr/>
          <p:nvPr/>
        </p:nvSpPr>
        <p:spPr>
          <a:xfrm>
            <a:off x="1145539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9F9FE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bk object 96"/>
          <p:cNvSpPr/>
          <p:nvPr/>
        </p:nvSpPr>
        <p:spPr>
          <a:xfrm>
            <a:off x="1138555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8890">
            <a:solidFill>
              <a:srgbClr val="A3A3E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bk object 97"/>
          <p:cNvSpPr/>
          <p:nvPr/>
        </p:nvSpPr>
        <p:spPr>
          <a:xfrm>
            <a:off x="1131569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A7A7E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bk object 98"/>
          <p:cNvSpPr/>
          <p:nvPr/>
        </p:nvSpPr>
        <p:spPr>
          <a:xfrm>
            <a:off x="112395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ABABE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bk object 99"/>
          <p:cNvSpPr/>
          <p:nvPr/>
        </p:nvSpPr>
        <p:spPr>
          <a:xfrm>
            <a:off x="111633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AFAFE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bk object 100"/>
          <p:cNvSpPr/>
          <p:nvPr/>
        </p:nvSpPr>
        <p:spPr>
          <a:xfrm>
            <a:off x="110998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B3B3E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bk object 101"/>
          <p:cNvSpPr/>
          <p:nvPr/>
        </p:nvSpPr>
        <p:spPr>
          <a:xfrm>
            <a:off x="110236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B7B7E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bk object 102"/>
          <p:cNvSpPr/>
          <p:nvPr/>
        </p:nvSpPr>
        <p:spPr>
          <a:xfrm>
            <a:off x="1094739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BBBBE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bk object 103"/>
          <p:cNvSpPr/>
          <p:nvPr/>
        </p:nvSpPr>
        <p:spPr>
          <a:xfrm>
            <a:off x="1087119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BFBF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bk object 104"/>
          <p:cNvSpPr/>
          <p:nvPr/>
        </p:nvSpPr>
        <p:spPr>
          <a:xfrm>
            <a:off x="1080769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C3C3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bk object 105"/>
          <p:cNvSpPr/>
          <p:nvPr/>
        </p:nvSpPr>
        <p:spPr>
          <a:xfrm>
            <a:off x="107315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C7C7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bk object 106"/>
          <p:cNvSpPr/>
          <p:nvPr/>
        </p:nvSpPr>
        <p:spPr>
          <a:xfrm>
            <a:off x="106553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CCCC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bk object 107"/>
          <p:cNvSpPr/>
          <p:nvPr/>
        </p:nvSpPr>
        <p:spPr>
          <a:xfrm>
            <a:off x="1058544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8890">
            <a:solidFill>
              <a:srgbClr val="CECEF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bk object 108"/>
          <p:cNvSpPr/>
          <p:nvPr/>
        </p:nvSpPr>
        <p:spPr>
          <a:xfrm>
            <a:off x="105156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D2D2F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bk object 109"/>
          <p:cNvSpPr/>
          <p:nvPr/>
        </p:nvSpPr>
        <p:spPr>
          <a:xfrm>
            <a:off x="1043939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D6D6F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bk object 110"/>
          <p:cNvSpPr/>
          <p:nvPr/>
        </p:nvSpPr>
        <p:spPr>
          <a:xfrm>
            <a:off x="1036319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DADAF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bk object 111"/>
          <p:cNvSpPr/>
          <p:nvPr/>
        </p:nvSpPr>
        <p:spPr>
          <a:xfrm>
            <a:off x="1029335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8890">
            <a:solidFill>
              <a:srgbClr val="DEDEF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bk object 112"/>
          <p:cNvSpPr/>
          <p:nvPr/>
        </p:nvSpPr>
        <p:spPr>
          <a:xfrm>
            <a:off x="102235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E2E2F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bk object 113"/>
          <p:cNvSpPr/>
          <p:nvPr/>
        </p:nvSpPr>
        <p:spPr>
          <a:xfrm>
            <a:off x="101473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E6E6F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bk object 114"/>
          <p:cNvSpPr/>
          <p:nvPr/>
        </p:nvSpPr>
        <p:spPr>
          <a:xfrm>
            <a:off x="1007110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EAEAF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bk object 115"/>
          <p:cNvSpPr/>
          <p:nvPr/>
        </p:nvSpPr>
        <p:spPr>
          <a:xfrm>
            <a:off x="1000125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8889">
            <a:solidFill>
              <a:srgbClr val="EEEEF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bk object 116"/>
          <p:cNvSpPr/>
          <p:nvPr/>
        </p:nvSpPr>
        <p:spPr>
          <a:xfrm>
            <a:off x="993139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19">
            <a:solidFill>
              <a:srgbClr val="F2F2F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bk object 117"/>
          <p:cNvSpPr/>
          <p:nvPr/>
        </p:nvSpPr>
        <p:spPr>
          <a:xfrm>
            <a:off x="985519" y="94615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6F6F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bk object 118"/>
          <p:cNvSpPr/>
          <p:nvPr/>
        </p:nvSpPr>
        <p:spPr>
          <a:xfrm>
            <a:off x="517741" y="878839"/>
            <a:ext cx="245528" cy="2461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bk object 119"/>
          <p:cNvSpPr/>
          <p:nvPr/>
        </p:nvSpPr>
        <p:spPr>
          <a:xfrm>
            <a:off x="507594" y="878839"/>
            <a:ext cx="255904" cy="256540"/>
          </a:xfrm>
          <a:custGeom>
            <a:avLst/>
            <a:gdLst/>
            <a:ahLst/>
            <a:cxnLst/>
            <a:rect l="l" t="t" r="r" b="b"/>
            <a:pathLst>
              <a:path w="255904" h="256540">
                <a:moveTo>
                  <a:pt x="10146" y="0"/>
                </a:moveTo>
                <a:lnTo>
                  <a:pt x="0" y="0"/>
                </a:lnTo>
                <a:lnTo>
                  <a:pt x="255675" y="256351"/>
                </a:lnTo>
                <a:lnTo>
                  <a:pt x="255675" y="246178"/>
                </a:lnTo>
                <a:lnTo>
                  <a:pt x="10146" y="0"/>
                </a:lnTo>
                <a:close/>
              </a:path>
            </a:pathLst>
          </a:custGeom>
          <a:solidFill>
            <a:srgbClr val="FF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bk object 120"/>
          <p:cNvSpPr/>
          <p:nvPr/>
        </p:nvSpPr>
        <p:spPr>
          <a:xfrm>
            <a:off x="497447" y="878839"/>
            <a:ext cx="266065" cy="266700"/>
          </a:xfrm>
          <a:custGeom>
            <a:avLst/>
            <a:gdLst/>
            <a:ahLst/>
            <a:cxnLst/>
            <a:rect l="l" t="t" r="r" b="b"/>
            <a:pathLst>
              <a:path w="266065" h="266700">
                <a:moveTo>
                  <a:pt x="10146" y="0"/>
                </a:moveTo>
                <a:lnTo>
                  <a:pt x="0" y="0"/>
                </a:lnTo>
                <a:lnTo>
                  <a:pt x="265822" y="266525"/>
                </a:lnTo>
                <a:lnTo>
                  <a:pt x="265822" y="256351"/>
                </a:lnTo>
                <a:lnTo>
                  <a:pt x="10146" y="0"/>
                </a:lnTo>
                <a:close/>
              </a:path>
            </a:pathLst>
          </a:custGeom>
          <a:solidFill>
            <a:srgbClr val="FFBB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bk object 121"/>
          <p:cNvSpPr/>
          <p:nvPr/>
        </p:nvSpPr>
        <p:spPr>
          <a:xfrm>
            <a:off x="487301" y="878839"/>
            <a:ext cx="276225" cy="276860"/>
          </a:xfrm>
          <a:custGeom>
            <a:avLst/>
            <a:gdLst/>
            <a:ahLst/>
            <a:cxnLst/>
            <a:rect l="l" t="t" r="r" b="b"/>
            <a:pathLst>
              <a:path w="276225" h="276859">
                <a:moveTo>
                  <a:pt x="10146" y="0"/>
                </a:moveTo>
                <a:lnTo>
                  <a:pt x="0" y="0"/>
                </a:lnTo>
                <a:lnTo>
                  <a:pt x="275968" y="276698"/>
                </a:lnTo>
                <a:lnTo>
                  <a:pt x="275968" y="266525"/>
                </a:lnTo>
                <a:lnTo>
                  <a:pt x="10146" y="0"/>
                </a:lnTo>
                <a:close/>
              </a:path>
            </a:pathLst>
          </a:custGeom>
          <a:solidFill>
            <a:srgbClr val="FFB9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bk object 122"/>
          <p:cNvSpPr/>
          <p:nvPr/>
        </p:nvSpPr>
        <p:spPr>
          <a:xfrm>
            <a:off x="477154" y="878839"/>
            <a:ext cx="286385" cy="287020"/>
          </a:xfrm>
          <a:custGeom>
            <a:avLst/>
            <a:gdLst/>
            <a:ahLst/>
            <a:cxnLst/>
            <a:rect l="l" t="t" r="r" b="b"/>
            <a:pathLst>
              <a:path w="286384" h="287019">
                <a:moveTo>
                  <a:pt x="10146" y="0"/>
                </a:moveTo>
                <a:lnTo>
                  <a:pt x="0" y="0"/>
                </a:lnTo>
                <a:lnTo>
                  <a:pt x="286115" y="286872"/>
                </a:lnTo>
                <a:lnTo>
                  <a:pt x="286115" y="276698"/>
                </a:lnTo>
                <a:lnTo>
                  <a:pt x="10146" y="0"/>
                </a:lnTo>
                <a:close/>
              </a:path>
            </a:pathLst>
          </a:custGeom>
          <a:solidFill>
            <a:srgbClr val="FFB6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bk object 123"/>
          <p:cNvSpPr/>
          <p:nvPr/>
        </p:nvSpPr>
        <p:spPr>
          <a:xfrm>
            <a:off x="467008" y="878839"/>
            <a:ext cx="296545" cy="297180"/>
          </a:xfrm>
          <a:custGeom>
            <a:avLst/>
            <a:gdLst/>
            <a:ahLst/>
            <a:cxnLst/>
            <a:rect l="l" t="t" r="r" b="b"/>
            <a:pathLst>
              <a:path w="296545" h="297180">
                <a:moveTo>
                  <a:pt x="10146" y="0"/>
                </a:moveTo>
                <a:lnTo>
                  <a:pt x="0" y="0"/>
                </a:lnTo>
                <a:lnTo>
                  <a:pt x="296261" y="297045"/>
                </a:lnTo>
                <a:lnTo>
                  <a:pt x="296261" y="286872"/>
                </a:lnTo>
                <a:lnTo>
                  <a:pt x="10146" y="0"/>
                </a:lnTo>
                <a:close/>
              </a:path>
            </a:pathLst>
          </a:custGeom>
          <a:solidFill>
            <a:srgbClr val="FFB3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bk object 124"/>
          <p:cNvSpPr/>
          <p:nvPr/>
        </p:nvSpPr>
        <p:spPr>
          <a:xfrm>
            <a:off x="456861" y="878839"/>
            <a:ext cx="306705" cy="307340"/>
          </a:xfrm>
          <a:custGeom>
            <a:avLst/>
            <a:gdLst/>
            <a:ahLst/>
            <a:cxnLst/>
            <a:rect l="l" t="t" r="r" b="b"/>
            <a:pathLst>
              <a:path w="306705" h="307340">
                <a:moveTo>
                  <a:pt x="10146" y="0"/>
                </a:moveTo>
                <a:lnTo>
                  <a:pt x="0" y="0"/>
                </a:lnTo>
                <a:lnTo>
                  <a:pt x="306408" y="307219"/>
                </a:lnTo>
                <a:lnTo>
                  <a:pt x="306408" y="297045"/>
                </a:lnTo>
                <a:lnTo>
                  <a:pt x="10146" y="0"/>
                </a:lnTo>
                <a:close/>
              </a:path>
            </a:pathLst>
          </a:custGeom>
          <a:solidFill>
            <a:srgbClr val="FFB1B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bk object 125"/>
          <p:cNvSpPr/>
          <p:nvPr/>
        </p:nvSpPr>
        <p:spPr>
          <a:xfrm>
            <a:off x="446714" y="878839"/>
            <a:ext cx="316865" cy="317500"/>
          </a:xfrm>
          <a:custGeom>
            <a:avLst/>
            <a:gdLst/>
            <a:ahLst/>
            <a:cxnLst/>
            <a:rect l="l" t="t" r="r" b="b"/>
            <a:pathLst>
              <a:path w="316865" h="317500">
                <a:moveTo>
                  <a:pt x="10146" y="0"/>
                </a:moveTo>
                <a:lnTo>
                  <a:pt x="0" y="0"/>
                </a:lnTo>
                <a:lnTo>
                  <a:pt x="316555" y="317392"/>
                </a:lnTo>
                <a:lnTo>
                  <a:pt x="316555" y="307219"/>
                </a:lnTo>
                <a:lnTo>
                  <a:pt x="10146" y="0"/>
                </a:lnTo>
                <a:close/>
              </a:path>
            </a:pathLst>
          </a:custGeom>
          <a:solidFill>
            <a:srgbClr val="FFAEA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bk object 126"/>
          <p:cNvSpPr/>
          <p:nvPr/>
        </p:nvSpPr>
        <p:spPr>
          <a:xfrm>
            <a:off x="435947" y="878839"/>
            <a:ext cx="327660" cy="330200"/>
          </a:xfrm>
          <a:custGeom>
            <a:avLst/>
            <a:gdLst/>
            <a:ahLst/>
            <a:cxnLst/>
            <a:rect l="l" t="t" r="r" b="b"/>
            <a:pathLst>
              <a:path w="327659" h="330200">
                <a:moveTo>
                  <a:pt x="10767" y="0"/>
                </a:moveTo>
                <a:lnTo>
                  <a:pt x="0" y="0"/>
                </a:lnTo>
                <a:lnTo>
                  <a:pt x="327322" y="329927"/>
                </a:lnTo>
                <a:lnTo>
                  <a:pt x="327322" y="317392"/>
                </a:lnTo>
                <a:lnTo>
                  <a:pt x="10767" y="0"/>
                </a:lnTo>
                <a:close/>
              </a:path>
            </a:pathLst>
          </a:custGeom>
          <a:solidFill>
            <a:srgbClr val="FFABA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bk object 127"/>
          <p:cNvSpPr/>
          <p:nvPr/>
        </p:nvSpPr>
        <p:spPr>
          <a:xfrm>
            <a:off x="426123" y="878839"/>
            <a:ext cx="337185" cy="339090"/>
          </a:xfrm>
          <a:custGeom>
            <a:avLst/>
            <a:gdLst/>
            <a:ahLst/>
            <a:cxnLst/>
            <a:rect l="l" t="t" r="r" b="b"/>
            <a:pathLst>
              <a:path w="337184" h="339090">
                <a:moveTo>
                  <a:pt x="9824" y="0"/>
                </a:moveTo>
                <a:lnTo>
                  <a:pt x="0" y="0"/>
                </a:lnTo>
                <a:lnTo>
                  <a:pt x="337146" y="338935"/>
                </a:lnTo>
                <a:lnTo>
                  <a:pt x="337146" y="329927"/>
                </a:lnTo>
                <a:lnTo>
                  <a:pt x="9824" y="0"/>
                </a:lnTo>
                <a:close/>
              </a:path>
            </a:pathLst>
          </a:custGeom>
          <a:solidFill>
            <a:srgbClr val="FFA9A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8" name="bk object 128"/>
          <p:cNvSpPr/>
          <p:nvPr/>
        </p:nvSpPr>
        <p:spPr>
          <a:xfrm>
            <a:off x="416275" y="878839"/>
            <a:ext cx="347345" cy="347980"/>
          </a:xfrm>
          <a:custGeom>
            <a:avLst/>
            <a:gdLst/>
            <a:ahLst/>
            <a:cxnLst/>
            <a:rect l="l" t="t" r="r" b="b"/>
            <a:pathLst>
              <a:path w="347345" h="347980">
                <a:moveTo>
                  <a:pt x="9848" y="0"/>
                </a:moveTo>
                <a:lnTo>
                  <a:pt x="0" y="0"/>
                </a:lnTo>
                <a:lnTo>
                  <a:pt x="346994" y="347912"/>
                </a:lnTo>
                <a:lnTo>
                  <a:pt x="346994" y="338935"/>
                </a:lnTo>
                <a:lnTo>
                  <a:pt x="9848" y="0"/>
                </a:lnTo>
                <a:close/>
              </a:path>
            </a:pathLst>
          </a:custGeom>
          <a:solidFill>
            <a:srgbClr val="FFA6A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bk object 129"/>
          <p:cNvSpPr/>
          <p:nvPr/>
        </p:nvSpPr>
        <p:spPr>
          <a:xfrm>
            <a:off x="405129" y="878839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11145" y="0"/>
                </a:moveTo>
                <a:lnTo>
                  <a:pt x="0" y="0"/>
                </a:lnTo>
                <a:lnTo>
                  <a:pt x="358140" y="358139"/>
                </a:lnTo>
                <a:lnTo>
                  <a:pt x="358140" y="347912"/>
                </a:lnTo>
                <a:lnTo>
                  <a:pt x="11145" y="0"/>
                </a:lnTo>
                <a:close/>
              </a:path>
            </a:pathLst>
          </a:custGeom>
          <a:solidFill>
            <a:srgbClr val="FFA3A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bk object 130"/>
          <p:cNvSpPr/>
          <p:nvPr/>
        </p:nvSpPr>
        <p:spPr>
          <a:xfrm>
            <a:off x="394970" y="878839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10159" y="0"/>
                </a:moveTo>
                <a:lnTo>
                  <a:pt x="0" y="0"/>
                </a:lnTo>
                <a:lnTo>
                  <a:pt x="368300" y="368300"/>
                </a:lnTo>
                <a:lnTo>
                  <a:pt x="368300" y="358139"/>
                </a:lnTo>
                <a:lnTo>
                  <a:pt x="10159" y="0"/>
                </a:lnTo>
                <a:close/>
              </a:path>
            </a:pathLst>
          </a:custGeom>
          <a:solidFill>
            <a:srgbClr val="FFA1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bk object 131"/>
          <p:cNvSpPr/>
          <p:nvPr/>
        </p:nvSpPr>
        <p:spPr>
          <a:xfrm>
            <a:off x="384322" y="878839"/>
            <a:ext cx="379095" cy="381000"/>
          </a:xfrm>
          <a:custGeom>
            <a:avLst/>
            <a:gdLst/>
            <a:ahLst/>
            <a:cxnLst/>
            <a:rect l="l" t="t" r="r" b="b"/>
            <a:pathLst>
              <a:path w="379095" h="381000">
                <a:moveTo>
                  <a:pt x="10647" y="0"/>
                </a:moveTo>
                <a:lnTo>
                  <a:pt x="0" y="0"/>
                </a:lnTo>
                <a:lnTo>
                  <a:pt x="378947" y="380952"/>
                </a:lnTo>
                <a:lnTo>
                  <a:pt x="378947" y="368300"/>
                </a:lnTo>
                <a:lnTo>
                  <a:pt x="10647" y="0"/>
                </a:lnTo>
                <a:close/>
              </a:path>
            </a:pathLst>
          </a:custGeom>
          <a:solidFill>
            <a:srgbClr val="FF9E9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bk object 132"/>
          <p:cNvSpPr/>
          <p:nvPr/>
        </p:nvSpPr>
        <p:spPr>
          <a:xfrm>
            <a:off x="374188" y="878839"/>
            <a:ext cx="389255" cy="391160"/>
          </a:xfrm>
          <a:custGeom>
            <a:avLst/>
            <a:gdLst/>
            <a:ahLst/>
            <a:cxnLst/>
            <a:rect l="l" t="t" r="r" b="b"/>
            <a:pathLst>
              <a:path w="389255" h="391159">
                <a:moveTo>
                  <a:pt x="10133" y="0"/>
                </a:moveTo>
                <a:lnTo>
                  <a:pt x="0" y="0"/>
                </a:lnTo>
                <a:lnTo>
                  <a:pt x="389081" y="391139"/>
                </a:lnTo>
                <a:lnTo>
                  <a:pt x="389081" y="380952"/>
                </a:lnTo>
                <a:lnTo>
                  <a:pt x="10133" y="0"/>
                </a:lnTo>
                <a:close/>
              </a:path>
            </a:pathLst>
          </a:custGeom>
          <a:solidFill>
            <a:srgbClr val="FF9B9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bk object 133"/>
          <p:cNvSpPr/>
          <p:nvPr/>
        </p:nvSpPr>
        <p:spPr>
          <a:xfrm>
            <a:off x="365108" y="878839"/>
            <a:ext cx="398780" cy="400050"/>
          </a:xfrm>
          <a:custGeom>
            <a:avLst/>
            <a:gdLst/>
            <a:ahLst/>
            <a:cxnLst/>
            <a:rect l="l" t="t" r="r" b="b"/>
            <a:pathLst>
              <a:path w="398780" h="400050">
                <a:moveTo>
                  <a:pt x="9080" y="0"/>
                </a:moveTo>
                <a:lnTo>
                  <a:pt x="0" y="0"/>
                </a:lnTo>
                <a:lnTo>
                  <a:pt x="396891" y="400050"/>
                </a:lnTo>
                <a:lnTo>
                  <a:pt x="398161" y="398780"/>
                </a:lnTo>
                <a:lnTo>
                  <a:pt x="398161" y="391139"/>
                </a:lnTo>
                <a:lnTo>
                  <a:pt x="908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bk object 134"/>
          <p:cNvSpPr/>
          <p:nvPr/>
        </p:nvSpPr>
        <p:spPr>
          <a:xfrm>
            <a:off x="352858" y="878839"/>
            <a:ext cx="409575" cy="400050"/>
          </a:xfrm>
          <a:custGeom>
            <a:avLst/>
            <a:gdLst/>
            <a:ahLst/>
            <a:cxnLst/>
            <a:rect l="l" t="t" r="r" b="b"/>
            <a:pathLst>
              <a:path w="409575" h="400050">
                <a:moveTo>
                  <a:pt x="12249" y="0"/>
                </a:moveTo>
                <a:lnTo>
                  <a:pt x="0" y="0"/>
                </a:lnTo>
                <a:lnTo>
                  <a:pt x="398994" y="400050"/>
                </a:lnTo>
                <a:lnTo>
                  <a:pt x="409141" y="400050"/>
                </a:lnTo>
                <a:lnTo>
                  <a:pt x="12249" y="0"/>
                </a:lnTo>
                <a:close/>
              </a:path>
            </a:pathLst>
          </a:custGeom>
          <a:solidFill>
            <a:srgbClr val="FF969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bk object 135"/>
          <p:cNvSpPr/>
          <p:nvPr/>
        </p:nvSpPr>
        <p:spPr>
          <a:xfrm>
            <a:off x="342712" y="878839"/>
            <a:ext cx="409575" cy="400050"/>
          </a:xfrm>
          <a:custGeom>
            <a:avLst/>
            <a:gdLst/>
            <a:ahLst/>
            <a:cxnLst/>
            <a:rect l="l" t="t" r="r" b="b"/>
            <a:pathLst>
              <a:path w="409575" h="400050">
                <a:moveTo>
                  <a:pt x="10146" y="0"/>
                </a:moveTo>
                <a:lnTo>
                  <a:pt x="0" y="0"/>
                </a:lnTo>
                <a:lnTo>
                  <a:pt x="398994" y="400050"/>
                </a:lnTo>
                <a:lnTo>
                  <a:pt x="409141" y="400050"/>
                </a:lnTo>
                <a:lnTo>
                  <a:pt x="10146" y="0"/>
                </a:lnTo>
                <a:close/>
              </a:path>
            </a:pathLst>
          </a:custGeom>
          <a:solidFill>
            <a:srgbClr val="FF939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bk object 136"/>
          <p:cNvSpPr/>
          <p:nvPr/>
        </p:nvSpPr>
        <p:spPr>
          <a:xfrm>
            <a:off x="333655" y="878839"/>
            <a:ext cx="408305" cy="400050"/>
          </a:xfrm>
          <a:custGeom>
            <a:avLst/>
            <a:gdLst/>
            <a:ahLst/>
            <a:cxnLst/>
            <a:rect l="l" t="t" r="r" b="b"/>
            <a:pathLst>
              <a:path w="408305" h="400050">
                <a:moveTo>
                  <a:pt x="9056" y="0"/>
                </a:moveTo>
                <a:lnTo>
                  <a:pt x="0" y="0"/>
                </a:lnTo>
                <a:lnTo>
                  <a:pt x="397944" y="400050"/>
                </a:lnTo>
                <a:lnTo>
                  <a:pt x="408051" y="400050"/>
                </a:lnTo>
                <a:lnTo>
                  <a:pt x="9056" y="0"/>
                </a:lnTo>
                <a:close/>
              </a:path>
            </a:pathLst>
          </a:custGeom>
          <a:solidFill>
            <a:srgbClr val="FF909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bk object 137"/>
          <p:cNvSpPr/>
          <p:nvPr/>
        </p:nvSpPr>
        <p:spPr>
          <a:xfrm>
            <a:off x="323522" y="878839"/>
            <a:ext cx="408305" cy="400050"/>
          </a:xfrm>
          <a:custGeom>
            <a:avLst/>
            <a:gdLst/>
            <a:ahLst/>
            <a:cxnLst/>
            <a:rect l="l" t="t" r="r" b="b"/>
            <a:pathLst>
              <a:path w="408305" h="400050">
                <a:moveTo>
                  <a:pt x="10133" y="0"/>
                </a:moveTo>
                <a:lnTo>
                  <a:pt x="0" y="0"/>
                </a:lnTo>
                <a:lnTo>
                  <a:pt x="397944" y="400050"/>
                </a:lnTo>
                <a:lnTo>
                  <a:pt x="408077" y="400050"/>
                </a:lnTo>
                <a:lnTo>
                  <a:pt x="10133" y="0"/>
                </a:lnTo>
                <a:close/>
              </a:path>
            </a:pathLst>
          </a:custGeom>
          <a:solidFill>
            <a:srgbClr val="FF8E8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bk object 138"/>
          <p:cNvSpPr/>
          <p:nvPr/>
        </p:nvSpPr>
        <p:spPr>
          <a:xfrm>
            <a:off x="313389" y="878839"/>
            <a:ext cx="408305" cy="400050"/>
          </a:xfrm>
          <a:custGeom>
            <a:avLst/>
            <a:gdLst/>
            <a:ahLst/>
            <a:cxnLst/>
            <a:rect l="l" t="t" r="r" b="b"/>
            <a:pathLst>
              <a:path w="408305" h="400050">
                <a:moveTo>
                  <a:pt x="10133" y="0"/>
                </a:moveTo>
                <a:lnTo>
                  <a:pt x="0" y="0"/>
                </a:lnTo>
                <a:lnTo>
                  <a:pt x="397944" y="400050"/>
                </a:lnTo>
                <a:lnTo>
                  <a:pt x="408077" y="400050"/>
                </a:lnTo>
                <a:lnTo>
                  <a:pt x="10133" y="0"/>
                </a:lnTo>
                <a:close/>
              </a:path>
            </a:pathLst>
          </a:custGeom>
          <a:solidFill>
            <a:srgbClr val="FF8B8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bk object 139"/>
          <p:cNvSpPr/>
          <p:nvPr/>
        </p:nvSpPr>
        <p:spPr>
          <a:xfrm>
            <a:off x="303255" y="878839"/>
            <a:ext cx="408305" cy="400050"/>
          </a:xfrm>
          <a:custGeom>
            <a:avLst/>
            <a:gdLst/>
            <a:ahLst/>
            <a:cxnLst/>
            <a:rect l="l" t="t" r="r" b="b"/>
            <a:pathLst>
              <a:path w="408305" h="400050">
                <a:moveTo>
                  <a:pt x="10133" y="0"/>
                </a:moveTo>
                <a:lnTo>
                  <a:pt x="0" y="0"/>
                </a:lnTo>
                <a:lnTo>
                  <a:pt x="397944" y="400050"/>
                </a:lnTo>
                <a:lnTo>
                  <a:pt x="408077" y="400050"/>
                </a:lnTo>
                <a:lnTo>
                  <a:pt x="10133" y="0"/>
                </a:lnTo>
                <a:close/>
              </a:path>
            </a:pathLst>
          </a:custGeom>
          <a:solidFill>
            <a:srgbClr val="FF88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bk object 140"/>
          <p:cNvSpPr/>
          <p:nvPr/>
        </p:nvSpPr>
        <p:spPr>
          <a:xfrm>
            <a:off x="293122" y="878839"/>
            <a:ext cx="408305" cy="400050"/>
          </a:xfrm>
          <a:custGeom>
            <a:avLst/>
            <a:gdLst/>
            <a:ahLst/>
            <a:cxnLst/>
            <a:rect l="l" t="t" r="r" b="b"/>
            <a:pathLst>
              <a:path w="408305" h="400050">
                <a:moveTo>
                  <a:pt x="10133" y="0"/>
                </a:moveTo>
                <a:lnTo>
                  <a:pt x="0" y="0"/>
                </a:lnTo>
                <a:lnTo>
                  <a:pt x="397944" y="400050"/>
                </a:lnTo>
                <a:lnTo>
                  <a:pt x="408077" y="400050"/>
                </a:lnTo>
                <a:lnTo>
                  <a:pt x="10133" y="0"/>
                </a:lnTo>
                <a:close/>
              </a:path>
            </a:pathLst>
          </a:custGeom>
          <a:solidFill>
            <a:srgbClr val="FF868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bk object 141"/>
          <p:cNvSpPr/>
          <p:nvPr/>
        </p:nvSpPr>
        <p:spPr>
          <a:xfrm>
            <a:off x="282989" y="878839"/>
            <a:ext cx="408305" cy="400050"/>
          </a:xfrm>
          <a:custGeom>
            <a:avLst/>
            <a:gdLst/>
            <a:ahLst/>
            <a:cxnLst/>
            <a:rect l="l" t="t" r="r" b="b"/>
            <a:pathLst>
              <a:path w="408305" h="400050">
                <a:moveTo>
                  <a:pt x="10133" y="0"/>
                </a:moveTo>
                <a:lnTo>
                  <a:pt x="0" y="0"/>
                </a:lnTo>
                <a:lnTo>
                  <a:pt x="397944" y="400050"/>
                </a:lnTo>
                <a:lnTo>
                  <a:pt x="408077" y="400050"/>
                </a:lnTo>
                <a:lnTo>
                  <a:pt x="10133" y="0"/>
                </a:lnTo>
                <a:close/>
              </a:path>
            </a:pathLst>
          </a:custGeom>
          <a:solidFill>
            <a:srgbClr val="FF838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bk object 142"/>
          <p:cNvSpPr/>
          <p:nvPr/>
        </p:nvSpPr>
        <p:spPr>
          <a:xfrm>
            <a:off x="271686" y="878839"/>
            <a:ext cx="409575" cy="400050"/>
          </a:xfrm>
          <a:custGeom>
            <a:avLst/>
            <a:gdLst/>
            <a:ahLst/>
            <a:cxnLst/>
            <a:rect l="l" t="t" r="r" b="b"/>
            <a:pathLst>
              <a:path w="409575" h="400050">
                <a:moveTo>
                  <a:pt x="11303" y="0"/>
                </a:moveTo>
                <a:lnTo>
                  <a:pt x="0" y="0"/>
                </a:lnTo>
                <a:lnTo>
                  <a:pt x="398994" y="400050"/>
                </a:lnTo>
                <a:lnTo>
                  <a:pt x="409247" y="400050"/>
                </a:lnTo>
                <a:lnTo>
                  <a:pt x="11303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bk object 143"/>
          <p:cNvSpPr/>
          <p:nvPr/>
        </p:nvSpPr>
        <p:spPr>
          <a:xfrm>
            <a:off x="261539" y="878839"/>
            <a:ext cx="409575" cy="400050"/>
          </a:xfrm>
          <a:custGeom>
            <a:avLst/>
            <a:gdLst/>
            <a:ahLst/>
            <a:cxnLst/>
            <a:rect l="l" t="t" r="r" b="b"/>
            <a:pathLst>
              <a:path w="409575" h="400050">
                <a:moveTo>
                  <a:pt x="10146" y="0"/>
                </a:moveTo>
                <a:lnTo>
                  <a:pt x="0" y="0"/>
                </a:lnTo>
                <a:lnTo>
                  <a:pt x="398994" y="400050"/>
                </a:lnTo>
                <a:lnTo>
                  <a:pt x="409141" y="400050"/>
                </a:lnTo>
                <a:lnTo>
                  <a:pt x="10146" y="0"/>
                </a:lnTo>
                <a:close/>
              </a:path>
            </a:pathLst>
          </a:custGeom>
          <a:solidFill>
            <a:srgbClr val="FF7E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bk object 144"/>
          <p:cNvSpPr/>
          <p:nvPr/>
        </p:nvSpPr>
        <p:spPr>
          <a:xfrm>
            <a:off x="251392" y="878839"/>
            <a:ext cx="409575" cy="400050"/>
          </a:xfrm>
          <a:custGeom>
            <a:avLst/>
            <a:gdLst/>
            <a:ahLst/>
            <a:cxnLst/>
            <a:rect l="l" t="t" r="r" b="b"/>
            <a:pathLst>
              <a:path w="409575" h="400050">
                <a:moveTo>
                  <a:pt x="10146" y="0"/>
                </a:moveTo>
                <a:lnTo>
                  <a:pt x="0" y="0"/>
                </a:lnTo>
                <a:lnTo>
                  <a:pt x="398994" y="400050"/>
                </a:lnTo>
                <a:lnTo>
                  <a:pt x="409141" y="400050"/>
                </a:lnTo>
                <a:lnTo>
                  <a:pt x="10146" y="0"/>
                </a:lnTo>
                <a:close/>
              </a:path>
            </a:pathLst>
          </a:custGeom>
          <a:solidFill>
            <a:srgbClr val="FF7B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bk object 145"/>
          <p:cNvSpPr/>
          <p:nvPr/>
        </p:nvSpPr>
        <p:spPr>
          <a:xfrm>
            <a:off x="241246" y="878839"/>
            <a:ext cx="409575" cy="400050"/>
          </a:xfrm>
          <a:custGeom>
            <a:avLst/>
            <a:gdLst/>
            <a:ahLst/>
            <a:cxnLst/>
            <a:rect l="l" t="t" r="r" b="b"/>
            <a:pathLst>
              <a:path w="409575" h="400050">
                <a:moveTo>
                  <a:pt x="10146" y="0"/>
                </a:moveTo>
                <a:lnTo>
                  <a:pt x="0" y="0"/>
                </a:lnTo>
                <a:lnTo>
                  <a:pt x="398994" y="400050"/>
                </a:lnTo>
                <a:lnTo>
                  <a:pt x="409141" y="400050"/>
                </a:lnTo>
                <a:lnTo>
                  <a:pt x="10146" y="0"/>
                </a:lnTo>
                <a:close/>
              </a:path>
            </a:pathLst>
          </a:custGeom>
          <a:solidFill>
            <a:srgbClr val="FF787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bk object 146"/>
          <p:cNvSpPr/>
          <p:nvPr/>
        </p:nvSpPr>
        <p:spPr>
          <a:xfrm>
            <a:off x="231099" y="878839"/>
            <a:ext cx="409575" cy="400050"/>
          </a:xfrm>
          <a:custGeom>
            <a:avLst/>
            <a:gdLst/>
            <a:ahLst/>
            <a:cxnLst/>
            <a:rect l="l" t="t" r="r" b="b"/>
            <a:pathLst>
              <a:path w="409575" h="400050">
                <a:moveTo>
                  <a:pt x="10146" y="0"/>
                </a:moveTo>
                <a:lnTo>
                  <a:pt x="0" y="0"/>
                </a:lnTo>
                <a:lnTo>
                  <a:pt x="398994" y="400050"/>
                </a:lnTo>
                <a:lnTo>
                  <a:pt x="409141" y="400050"/>
                </a:lnTo>
                <a:lnTo>
                  <a:pt x="10146" y="0"/>
                </a:lnTo>
                <a:close/>
              </a:path>
            </a:pathLst>
          </a:custGeom>
          <a:solidFill>
            <a:srgbClr val="FF7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bk object 147"/>
          <p:cNvSpPr/>
          <p:nvPr/>
        </p:nvSpPr>
        <p:spPr>
          <a:xfrm>
            <a:off x="220953" y="878839"/>
            <a:ext cx="409575" cy="400050"/>
          </a:xfrm>
          <a:custGeom>
            <a:avLst/>
            <a:gdLst/>
            <a:ahLst/>
            <a:cxnLst/>
            <a:rect l="l" t="t" r="r" b="b"/>
            <a:pathLst>
              <a:path w="409575" h="400050">
                <a:moveTo>
                  <a:pt x="10146" y="0"/>
                </a:moveTo>
                <a:lnTo>
                  <a:pt x="0" y="0"/>
                </a:lnTo>
                <a:lnTo>
                  <a:pt x="398994" y="400050"/>
                </a:lnTo>
                <a:lnTo>
                  <a:pt x="409141" y="400050"/>
                </a:lnTo>
                <a:lnTo>
                  <a:pt x="10146" y="0"/>
                </a:lnTo>
                <a:close/>
              </a:path>
            </a:pathLst>
          </a:custGeom>
          <a:solidFill>
            <a:srgbClr val="FF73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bk object 148"/>
          <p:cNvSpPr/>
          <p:nvPr/>
        </p:nvSpPr>
        <p:spPr>
          <a:xfrm>
            <a:off x="210806" y="878839"/>
            <a:ext cx="409575" cy="400050"/>
          </a:xfrm>
          <a:custGeom>
            <a:avLst/>
            <a:gdLst/>
            <a:ahLst/>
            <a:cxnLst/>
            <a:rect l="l" t="t" r="r" b="b"/>
            <a:pathLst>
              <a:path w="409575" h="400050">
                <a:moveTo>
                  <a:pt x="10146" y="0"/>
                </a:moveTo>
                <a:lnTo>
                  <a:pt x="0" y="0"/>
                </a:lnTo>
                <a:lnTo>
                  <a:pt x="398994" y="400050"/>
                </a:lnTo>
                <a:lnTo>
                  <a:pt x="409141" y="400050"/>
                </a:lnTo>
                <a:lnTo>
                  <a:pt x="10146" y="0"/>
                </a:lnTo>
                <a:close/>
              </a:path>
            </a:pathLst>
          </a:custGeom>
          <a:solidFill>
            <a:srgbClr val="FF707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bk object 149"/>
          <p:cNvSpPr/>
          <p:nvPr/>
        </p:nvSpPr>
        <p:spPr>
          <a:xfrm>
            <a:off x="200660" y="878839"/>
            <a:ext cx="409575" cy="400050"/>
          </a:xfrm>
          <a:custGeom>
            <a:avLst/>
            <a:gdLst/>
            <a:ahLst/>
            <a:cxnLst/>
            <a:rect l="l" t="t" r="r" b="b"/>
            <a:pathLst>
              <a:path w="409575" h="400050">
                <a:moveTo>
                  <a:pt x="10146" y="0"/>
                </a:moveTo>
                <a:lnTo>
                  <a:pt x="0" y="0"/>
                </a:lnTo>
                <a:lnTo>
                  <a:pt x="397938" y="400050"/>
                </a:lnTo>
                <a:lnTo>
                  <a:pt x="409141" y="400050"/>
                </a:lnTo>
                <a:lnTo>
                  <a:pt x="10146" y="0"/>
                </a:lnTo>
                <a:close/>
              </a:path>
            </a:pathLst>
          </a:custGeom>
          <a:solidFill>
            <a:srgbClr val="FF6E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0" name="bk object 150"/>
          <p:cNvSpPr/>
          <p:nvPr/>
        </p:nvSpPr>
        <p:spPr>
          <a:xfrm>
            <a:off x="200660" y="878839"/>
            <a:ext cx="398145" cy="400050"/>
          </a:xfrm>
          <a:custGeom>
            <a:avLst/>
            <a:gdLst/>
            <a:ahLst/>
            <a:cxnLst/>
            <a:rect l="l" t="t" r="r" b="b"/>
            <a:pathLst>
              <a:path w="398145" h="400050">
                <a:moveTo>
                  <a:pt x="0" y="0"/>
                </a:moveTo>
                <a:lnTo>
                  <a:pt x="0" y="10186"/>
                </a:lnTo>
                <a:lnTo>
                  <a:pt x="387805" y="400050"/>
                </a:lnTo>
                <a:lnTo>
                  <a:pt x="397938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6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1" name="bk object 151"/>
          <p:cNvSpPr/>
          <p:nvPr/>
        </p:nvSpPr>
        <p:spPr>
          <a:xfrm>
            <a:off x="200660" y="889026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4" h="389890">
                <a:moveTo>
                  <a:pt x="0" y="0"/>
                </a:moveTo>
                <a:lnTo>
                  <a:pt x="0" y="10159"/>
                </a:lnTo>
                <a:lnTo>
                  <a:pt x="378701" y="389863"/>
                </a:lnTo>
                <a:lnTo>
                  <a:pt x="387805" y="389863"/>
                </a:lnTo>
                <a:lnTo>
                  <a:pt x="0" y="0"/>
                </a:lnTo>
                <a:close/>
              </a:path>
            </a:pathLst>
          </a:custGeom>
          <a:solidFill>
            <a:srgbClr val="FF686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2" name="bk object 152"/>
          <p:cNvSpPr/>
          <p:nvPr/>
        </p:nvSpPr>
        <p:spPr>
          <a:xfrm>
            <a:off x="200660" y="899186"/>
            <a:ext cx="379095" cy="379730"/>
          </a:xfrm>
          <a:custGeom>
            <a:avLst/>
            <a:gdLst/>
            <a:ahLst/>
            <a:cxnLst/>
            <a:rect l="l" t="t" r="r" b="b"/>
            <a:pathLst>
              <a:path w="379095" h="379730">
                <a:moveTo>
                  <a:pt x="0" y="0"/>
                </a:moveTo>
                <a:lnTo>
                  <a:pt x="0" y="11403"/>
                </a:lnTo>
                <a:lnTo>
                  <a:pt x="368299" y="379703"/>
                </a:lnTo>
                <a:lnTo>
                  <a:pt x="378701" y="379703"/>
                </a:lnTo>
                <a:lnTo>
                  <a:pt x="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bk object 153"/>
          <p:cNvSpPr/>
          <p:nvPr/>
        </p:nvSpPr>
        <p:spPr>
          <a:xfrm>
            <a:off x="200660" y="910589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0" y="0"/>
                </a:moveTo>
                <a:lnTo>
                  <a:pt x="0" y="10160"/>
                </a:lnTo>
                <a:lnTo>
                  <a:pt x="358140" y="368300"/>
                </a:lnTo>
                <a:lnTo>
                  <a:pt x="368299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6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4" name="bk object 154"/>
          <p:cNvSpPr/>
          <p:nvPr/>
        </p:nvSpPr>
        <p:spPr>
          <a:xfrm>
            <a:off x="200660" y="920750"/>
            <a:ext cx="358140" cy="358140"/>
          </a:xfrm>
          <a:custGeom>
            <a:avLst/>
            <a:gdLst/>
            <a:ahLst/>
            <a:cxnLst/>
            <a:rect l="l" t="t" r="r" b="b"/>
            <a:pathLst>
              <a:path w="358140" h="358140">
                <a:moveTo>
                  <a:pt x="0" y="0"/>
                </a:moveTo>
                <a:lnTo>
                  <a:pt x="0" y="10230"/>
                </a:lnTo>
                <a:lnTo>
                  <a:pt x="346991" y="358139"/>
                </a:lnTo>
                <a:lnTo>
                  <a:pt x="358140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FF606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bk object 155"/>
          <p:cNvSpPr/>
          <p:nvPr/>
        </p:nvSpPr>
        <p:spPr>
          <a:xfrm>
            <a:off x="200660" y="930980"/>
            <a:ext cx="347345" cy="347980"/>
          </a:xfrm>
          <a:custGeom>
            <a:avLst/>
            <a:gdLst/>
            <a:ahLst/>
            <a:cxnLst/>
            <a:rect l="l" t="t" r="r" b="b"/>
            <a:pathLst>
              <a:path w="347345" h="347980">
                <a:moveTo>
                  <a:pt x="0" y="0"/>
                </a:moveTo>
                <a:lnTo>
                  <a:pt x="0" y="8981"/>
                </a:lnTo>
                <a:lnTo>
                  <a:pt x="337139" y="347909"/>
                </a:lnTo>
                <a:lnTo>
                  <a:pt x="346991" y="347909"/>
                </a:lnTo>
                <a:lnTo>
                  <a:pt x="0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6" name="bk object 156"/>
          <p:cNvSpPr/>
          <p:nvPr/>
        </p:nvSpPr>
        <p:spPr>
          <a:xfrm>
            <a:off x="200660" y="939961"/>
            <a:ext cx="337185" cy="339090"/>
          </a:xfrm>
          <a:custGeom>
            <a:avLst/>
            <a:gdLst/>
            <a:ahLst/>
            <a:cxnLst/>
            <a:rect l="l" t="t" r="r" b="b"/>
            <a:pathLst>
              <a:path w="337184" h="339090">
                <a:moveTo>
                  <a:pt x="0" y="0"/>
                </a:moveTo>
                <a:lnTo>
                  <a:pt x="0" y="10186"/>
                </a:lnTo>
                <a:lnTo>
                  <a:pt x="327006" y="338928"/>
                </a:lnTo>
                <a:lnTo>
                  <a:pt x="337139" y="338928"/>
                </a:lnTo>
                <a:lnTo>
                  <a:pt x="0" y="0"/>
                </a:lnTo>
                <a:close/>
              </a:path>
            </a:pathLst>
          </a:custGeom>
          <a:solidFill>
            <a:srgbClr val="FF5B5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7" name="bk object 157"/>
          <p:cNvSpPr/>
          <p:nvPr/>
        </p:nvSpPr>
        <p:spPr>
          <a:xfrm>
            <a:off x="200660" y="950148"/>
            <a:ext cx="327025" cy="328930"/>
          </a:xfrm>
          <a:custGeom>
            <a:avLst/>
            <a:gdLst/>
            <a:ahLst/>
            <a:cxnLst/>
            <a:rect l="l" t="t" r="r" b="b"/>
            <a:pathLst>
              <a:path w="327025" h="328930">
                <a:moveTo>
                  <a:pt x="0" y="0"/>
                </a:moveTo>
                <a:lnTo>
                  <a:pt x="0" y="11352"/>
                </a:lnTo>
                <a:lnTo>
                  <a:pt x="316551" y="328741"/>
                </a:lnTo>
                <a:lnTo>
                  <a:pt x="327006" y="328741"/>
                </a:lnTo>
                <a:lnTo>
                  <a:pt x="0" y="0"/>
                </a:lnTo>
                <a:close/>
              </a:path>
            </a:pathLst>
          </a:custGeom>
          <a:solidFill>
            <a:srgbClr val="FF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bk object 158"/>
          <p:cNvSpPr/>
          <p:nvPr/>
        </p:nvSpPr>
        <p:spPr>
          <a:xfrm>
            <a:off x="200660" y="961500"/>
            <a:ext cx="316865" cy="317500"/>
          </a:xfrm>
          <a:custGeom>
            <a:avLst/>
            <a:gdLst/>
            <a:ahLst/>
            <a:cxnLst/>
            <a:rect l="l" t="t" r="r" b="b"/>
            <a:pathLst>
              <a:path w="316865" h="317500">
                <a:moveTo>
                  <a:pt x="0" y="0"/>
                </a:moveTo>
                <a:lnTo>
                  <a:pt x="0" y="10173"/>
                </a:lnTo>
                <a:lnTo>
                  <a:pt x="306405" y="317389"/>
                </a:lnTo>
                <a:lnTo>
                  <a:pt x="316551" y="317389"/>
                </a:lnTo>
                <a:lnTo>
                  <a:pt x="0" y="0"/>
                </a:lnTo>
                <a:close/>
              </a:path>
            </a:pathLst>
          </a:custGeom>
          <a:solidFill>
            <a:srgbClr val="FF555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9" name="bk object 159"/>
          <p:cNvSpPr/>
          <p:nvPr/>
        </p:nvSpPr>
        <p:spPr>
          <a:xfrm>
            <a:off x="200660" y="971674"/>
            <a:ext cx="306705" cy="307340"/>
          </a:xfrm>
          <a:custGeom>
            <a:avLst/>
            <a:gdLst/>
            <a:ahLst/>
            <a:cxnLst/>
            <a:rect l="l" t="t" r="r" b="b"/>
            <a:pathLst>
              <a:path w="306705" h="307340">
                <a:moveTo>
                  <a:pt x="0" y="0"/>
                </a:moveTo>
                <a:lnTo>
                  <a:pt x="0" y="10173"/>
                </a:lnTo>
                <a:lnTo>
                  <a:pt x="296258" y="307215"/>
                </a:lnTo>
                <a:lnTo>
                  <a:pt x="306405" y="307215"/>
                </a:lnTo>
                <a:lnTo>
                  <a:pt x="0" y="0"/>
                </a:lnTo>
                <a:close/>
              </a:path>
            </a:pathLst>
          </a:custGeom>
          <a:solidFill>
            <a:srgbClr val="FF535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0" name="bk object 160"/>
          <p:cNvSpPr/>
          <p:nvPr/>
        </p:nvSpPr>
        <p:spPr>
          <a:xfrm>
            <a:off x="200660" y="981847"/>
            <a:ext cx="296545" cy="297180"/>
          </a:xfrm>
          <a:custGeom>
            <a:avLst/>
            <a:gdLst/>
            <a:ahLst/>
            <a:cxnLst/>
            <a:rect l="l" t="t" r="r" b="b"/>
            <a:pathLst>
              <a:path w="296545" h="297180">
                <a:moveTo>
                  <a:pt x="0" y="0"/>
                </a:moveTo>
                <a:lnTo>
                  <a:pt x="0" y="10173"/>
                </a:lnTo>
                <a:lnTo>
                  <a:pt x="286111" y="297042"/>
                </a:lnTo>
                <a:lnTo>
                  <a:pt x="296258" y="297042"/>
                </a:lnTo>
                <a:lnTo>
                  <a:pt x="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1" name="bk object 161"/>
          <p:cNvSpPr/>
          <p:nvPr/>
        </p:nvSpPr>
        <p:spPr>
          <a:xfrm>
            <a:off x="200660" y="992021"/>
            <a:ext cx="286385" cy="287020"/>
          </a:xfrm>
          <a:custGeom>
            <a:avLst/>
            <a:gdLst/>
            <a:ahLst/>
            <a:cxnLst/>
            <a:rect l="l" t="t" r="r" b="b"/>
            <a:pathLst>
              <a:path w="286384" h="287019">
                <a:moveTo>
                  <a:pt x="0" y="0"/>
                </a:moveTo>
                <a:lnTo>
                  <a:pt x="0" y="10173"/>
                </a:lnTo>
                <a:lnTo>
                  <a:pt x="275965" y="286868"/>
                </a:lnTo>
                <a:lnTo>
                  <a:pt x="286111" y="286868"/>
                </a:lnTo>
                <a:lnTo>
                  <a:pt x="0" y="0"/>
                </a:lnTo>
                <a:close/>
              </a:path>
            </a:pathLst>
          </a:custGeom>
          <a:solidFill>
            <a:srgbClr val="FF4D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2" name="bk object 162"/>
          <p:cNvSpPr/>
          <p:nvPr/>
        </p:nvSpPr>
        <p:spPr>
          <a:xfrm>
            <a:off x="200660" y="1002194"/>
            <a:ext cx="276225" cy="276860"/>
          </a:xfrm>
          <a:custGeom>
            <a:avLst/>
            <a:gdLst/>
            <a:ahLst/>
            <a:cxnLst/>
            <a:rect l="l" t="t" r="r" b="b"/>
            <a:pathLst>
              <a:path w="276225" h="276859">
                <a:moveTo>
                  <a:pt x="0" y="0"/>
                </a:moveTo>
                <a:lnTo>
                  <a:pt x="0" y="10173"/>
                </a:lnTo>
                <a:lnTo>
                  <a:pt x="265818" y="276695"/>
                </a:lnTo>
                <a:lnTo>
                  <a:pt x="275965" y="276695"/>
                </a:lnTo>
                <a:lnTo>
                  <a:pt x="0" y="0"/>
                </a:lnTo>
                <a:close/>
              </a:path>
            </a:pathLst>
          </a:custGeom>
          <a:solidFill>
            <a:srgbClr val="FF4B4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3" name="bk object 163"/>
          <p:cNvSpPr/>
          <p:nvPr/>
        </p:nvSpPr>
        <p:spPr>
          <a:xfrm>
            <a:off x="200660" y="1012368"/>
            <a:ext cx="266065" cy="266700"/>
          </a:xfrm>
          <a:custGeom>
            <a:avLst/>
            <a:gdLst/>
            <a:ahLst/>
            <a:cxnLst/>
            <a:rect l="l" t="t" r="r" b="b"/>
            <a:pathLst>
              <a:path w="266065" h="266700">
                <a:moveTo>
                  <a:pt x="0" y="0"/>
                </a:moveTo>
                <a:lnTo>
                  <a:pt x="0" y="10173"/>
                </a:lnTo>
                <a:lnTo>
                  <a:pt x="255672" y="266521"/>
                </a:lnTo>
                <a:lnTo>
                  <a:pt x="265818" y="266521"/>
                </a:lnTo>
                <a:lnTo>
                  <a:pt x="0" y="0"/>
                </a:lnTo>
                <a:close/>
              </a:path>
            </a:pathLst>
          </a:custGeom>
          <a:solidFill>
            <a:srgbClr val="FF48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4" name="bk object 164"/>
          <p:cNvSpPr/>
          <p:nvPr/>
        </p:nvSpPr>
        <p:spPr>
          <a:xfrm>
            <a:off x="200660" y="1022541"/>
            <a:ext cx="255904" cy="256540"/>
          </a:xfrm>
          <a:custGeom>
            <a:avLst/>
            <a:gdLst/>
            <a:ahLst/>
            <a:cxnLst/>
            <a:rect l="l" t="t" r="r" b="b"/>
            <a:pathLst>
              <a:path w="255904" h="256540">
                <a:moveTo>
                  <a:pt x="0" y="0"/>
                </a:moveTo>
                <a:lnTo>
                  <a:pt x="0" y="10173"/>
                </a:lnTo>
                <a:lnTo>
                  <a:pt x="245525" y="256348"/>
                </a:lnTo>
                <a:lnTo>
                  <a:pt x="255672" y="256348"/>
                </a:lnTo>
                <a:lnTo>
                  <a:pt x="0" y="0"/>
                </a:lnTo>
                <a:close/>
              </a:path>
            </a:pathLst>
          </a:custGeom>
          <a:solidFill>
            <a:srgbClr val="FF454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5" name="bk object 165"/>
          <p:cNvSpPr/>
          <p:nvPr/>
        </p:nvSpPr>
        <p:spPr>
          <a:xfrm>
            <a:off x="200660" y="1032714"/>
            <a:ext cx="245525" cy="2461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bk object 166"/>
          <p:cNvSpPr/>
          <p:nvPr/>
        </p:nvSpPr>
        <p:spPr>
          <a:xfrm>
            <a:off x="852805" y="448309"/>
            <a:ext cx="0" cy="991869"/>
          </a:xfrm>
          <a:custGeom>
            <a:avLst/>
            <a:gdLst/>
            <a:ahLst/>
            <a:cxnLst/>
            <a:rect l="l" t="t" r="r" b="b"/>
            <a:pathLst>
              <a:path h="991869">
                <a:moveTo>
                  <a:pt x="0" y="0"/>
                </a:moveTo>
                <a:lnTo>
                  <a:pt x="0" y="99186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7" name="bk object 167"/>
          <p:cNvSpPr/>
          <p:nvPr/>
        </p:nvSpPr>
        <p:spPr>
          <a:xfrm>
            <a:off x="8742680" y="1193800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8" name="bk object 168"/>
          <p:cNvSpPr/>
          <p:nvPr/>
        </p:nvSpPr>
        <p:spPr>
          <a:xfrm>
            <a:off x="870585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9" name="bk object 169"/>
          <p:cNvSpPr/>
          <p:nvPr/>
        </p:nvSpPr>
        <p:spPr>
          <a:xfrm>
            <a:off x="867029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0" name="bk object 170"/>
          <p:cNvSpPr/>
          <p:nvPr/>
        </p:nvSpPr>
        <p:spPr>
          <a:xfrm>
            <a:off x="863345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1" name="bk object 171"/>
          <p:cNvSpPr/>
          <p:nvPr/>
        </p:nvSpPr>
        <p:spPr>
          <a:xfrm>
            <a:off x="859790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2" name="bk object 172"/>
          <p:cNvSpPr/>
          <p:nvPr/>
        </p:nvSpPr>
        <p:spPr>
          <a:xfrm>
            <a:off x="856106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3" name="bk object 173"/>
          <p:cNvSpPr/>
          <p:nvPr/>
        </p:nvSpPr>
        <p:spPr>
          <a:xfrm>
            <a:off x="852424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4" name="bk object 174"/>
          <p:cNvSpPr/>
          <p:nvPr/>
        </p:nvSpPr>
        <p:spPr>
          <a:xfrm>
            <a:off x="848868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5" name="bk object 175"/>
          <p:cNvSpPr/>
          <p:nvPr/>
        </p:nvSpPr>
        <p:spPr>
          <a:xfrm>
            <a:off x="845185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6" name="bk object 176"/>
          <p:cNvSpPr/>
          <p:nvPr/>
        </p:nvSpPr>
        <p:spPr>
          <a:xfrm>
            <a:off x="841629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7" name="bk object 177"/>
          <p:cNvSpPr/>
          <p:nvPr/>
        </p:nvSpPr>
        <p:spPr>
          <a:xfrm>
            <a:off x="837945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8" name="bk object 178"/>
          <p:cNvSpPr/>
          <p:nvPr/>
        </p:nvSpPr>
        <p:spPr>
          <a:xfrm>
            <a:off x="834390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9" name="bk object 179"/>
          <p:cNvSpPr/>
          <p:nvPr/>
        </p:nvSpPr>
        <p:spPr>
          <a:xfrm>
            <a:off x="830706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0" name="bk object 180"/>
          <p:cNvSpPr/>
          <p:nvPr/>
        </p:nvSpPr>
        <p:spPr>
          <a:xfrm>
            <a:off x="827150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1" name="bk object 181"/>
          <p:cNvSpPr/>
          <p:nvPr/>
        </p:nvSpPr>
        <p:spPr>
          <a:xfrm>
            <a:off x="823468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2" name="bk object 182"/>
          <p:cNvSpPr/>
          <p:nvPr/>
        </p:nvSpPr>
        <p:spPr>
          <a:xfrm>
            <a:off x="819911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3" name="bk object 183"/>
          <p:cNvSpPr/>
          <p:nvPr/>
        </p:nvSpPr>
        <p:spPr>
          <a:xfrm>
            <a:off x="816229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4" name="bk object 184"/>
          <p:cNvSpPr/>
          <p:nvPr/>
        </p:nvSpPr>
        <p:spPr>
          <a:xfrm>
            <a:off x="812673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5" name="bk object 185"/>
          <p:cNvSpPr/>
          <p:nvPr/>
        </p:nvSpPr>
        <p:spPr>
          <a:xfrm>
            <a:off x="80899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6" name="bk object 186"/>
          <p:cNvSpPr/>
          <p:nvPr/>
        </p:nvSpPr>
        <p:spPr>
          <a:xfrm>
            <a:off x="805306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7" name="bk object 187"/>
          <p:cNvSpPr/>
          <p:nvPr/>
        </p:nvSpPr>
        <p:spPr>
          <a:xfrm>
            <a:off x="801750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8" name="bk object 188"/>
          <p:cNvSpPr/>
          <p:nvPr/>
        </p:nvSpPr>
        <p:spPr>
          <a:xfrm>
            <a:off x="798068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9" name="bk object 189"/>
          <p:cNvSpPr/>
          <p:nvPr/>
        </p:nvSpPr>
        <p:spPr>
          <a:xfrm>
            <a:off x="794511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0" name="bk object 190"/>
          <p:cNvSpPr/>
          <p:nvPr/>
        </p:nvSpPr>
        <p:spPr>
          <a:xfrm>
            <a:off x="790829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1" name="bk object 191"/>
          <p:cNvSpPr/>
          <p:nvPr/>
        </p:nvSpPr>
        <p:spPr>
          <a:xfrm>
            <a:off x="787273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2" name="bk object 192"/>
          <p:cNvSpPr/>
          <p:nvPr/>
        </p:nvSpPr>
        <p:spPr>
          <a:xfrm>
            <a:off x="78359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3" name="bk object 193"/>
          <p:cNvSpPr/>
          <p:nvPr/>
        </p:nvSpPr>
        <p:spPr>
          <a:xfrm>
            <a:off x="780034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4" name="bk object 194"/>
          <p:cNvSpPr/>
          <p:nvPr/>
        </p:nvSpPr>
        <p:spPr>
          <a:xfrm>
            <a:off x="776350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5" name="bk object 195"/>
          <p:cNvSpPr/>
          <p:nvPr/>
        </p:nvSpPr>
        <p:spPr>
          <a:xfrm>
            <a:off x="772795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6" name="bk object 196"/>
          <p:cNvSpPr/>
          <p:nvPr/>
        </p:nvSpPr>
        <p:spPr>
          <a:xfrm>
            <a:off x="769111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7" name="bk object 197"/>
          <p:cNvSpPr/>
          <p:nvPr/>
        </p:nvSpPr>
        <p:spPr>
          <a:xfrm>
            <a:off x="765555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8" name="bk object 198"/>
          <p:cNvSpPr/>
          <p:nvPr/>
        </p:nvSpPr>
        <p:spPr>
          <a:xfrm>
            <a:off x="761873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9" name="bk object 199"/>
          <p:cNvSpPr/>
          <p:nvPr/>
        </p:nvSpPr>
        <p:spPr>
          <a:xfrm>
            <a:off x="75819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0" name="bk object 200"/>
          <p:cNvSpPr/>
          <p:nvPr/>
        </p:nvSpPr>
        <p:spPr>
          <a:xfrm>
            <a:off x="754634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1" name="bk object 201"/>
          <p:cNvSpPr/>
          <p:nvPr/>
        </p:nvSpPr>
        <p:spPr>
          <a:xfrm>
            <a:off x="750950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2" name="bk object 202"/>
          <p:cNvSpPr/>
          <p:nvPr/>
        </p:nvSpPr>
        <p:spPr>
          <a:xfrm>
            <a:off x="747395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3" name="bk object 203"/>
          <p:cNvSpPr/>
          <p:nvPr/>
        </p:nvSpPr>
        <p:spPr>
          <a:xfrm>
            <a:off x="743711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4" name="bk object 204"/>
          <p:cNvSpPr/>
          <p:nvPr/>
        </p:nvSpPr>
        <p:spPr>
          <a:xfrm>
            <a:off x="740155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5" name="bk object 205"/>
          <p:cNvSpPr/>
          <p:nvPr/>
        </p:nvSpPr>
        <p:spPr>
          <a:xfrm>
            <a:off x="736473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6" name="bk object 206"/>
          <p:cNvSpPr/>
          <p:nvPr/>
        </p:nvSpPr>
        <p:spPr>
          <a:xfrm>
            <a:off x="732916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7" name="bk object 207"/>
          <p:cNvSpPr/>
          <p:nvPr/>
        </p:nvSpPr>
        <p:spPr>
          <a:xfrm>
            <a:off x="729234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8" name="bk object 208"/>
          <p:cNvSpPr/>
          <p:nvPr/>
        </p:nvSpPr>
        <p:spPr>
          <a:xfrm>
            <a:off x="725678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9" name="bk object 209"/>
          <p:cNvSpPr/>
          <p:nvPr/>
        </p:nvSpPr>
        <p:spPr>
          <a:xfrm>
            <a:off x="721995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0" name="bk object 210"/>
          <p:cNvSpPr/>
          <p:nvPr/>
        </p:nvSpPr>
        <p:spPr>
          <a:xfrm>
            <a:off x="718439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1" name="bk object 211"/>
          <p:cNvSpPr/>
          <p:nvPr/>
        </p:nvSpPr>
        <p:spPr>
          <a:xfrm>
            <a:off x="714755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2" name="bk object 212"/>
          <p:cNvSpPr/>
          <p:nvPr/>
        </p:nvSpPr>
        <p:spPr>
          <a:xfrm>
            <a:off x="711073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3" name="bk object 213"/>
          <p:cNvSpPr/>
          <p:nvPr/>
        </p:nvSpPr>
        <p:spPr>
          <a:xfrm>
            <a:off x="707516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4" name="bk object 214"/>
          <p:cNvSpPr/>
          <p:nvPr/>
        </p:nvSpPr>
        <p:spPr>
          <a:xfrm>
            <a:off x="703834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5" name="bk object 215"/>
          <p:cNvSpPr/>
          <p:nvPr/>
        </p:nvSpPr>
        <p:spPr>
          <a:xfrm>
            <a:off x="700278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6" name="bk object 216"/>
          <p:cNvSpPr/>
          <p:nvPr/>
        </p:nvSpPr>
        <p:spPr>
          <a:xfrm>
            <a:off x="696595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7" name="bk object 217"/>
          <p:cNvSpPr/>
          <p:nvPr/>
        </p:nvSpPr>
        <p:spPr>
          <a:xfrm>
            <a:off x="693039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8" name="bk object 218"/>
          <p:cNvSpPr/>
          <p:nvPr/>
        </p:nvSpPr>
        <p:spPr>
          <a:xfrm>
            <a:off x="689355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9" name="bk object 219"/>
          <p:cNvSpPr/>
          <p:nvPr/>
        </p:nvSpPr>
        <p:spPr>
          <a:xfrm>
            <a:off x="685800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0" name="bk object 220"/>
          <p:cNvSpPr/>
          <p:nvPr/>
        </p:nvSpPr>
        <p:spPr>
          <a:xfrm>
            <a:off x="682116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1" name="bk object 221"/>
          <p:cNvSpPr/>
          <p:nvPr/>
        </p:nvSpPr>
        <p:spPr>
          <a:xfrm>
            <a:off x="678434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2" name="bk object 222"/>
          <p:cNvSpPr/>
          <p:nvPr/>
        </p:nvSpPr>
        <p:spPr>
          <a:xfrm>
            <a:off x="674878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3" name="bk object 223"/>
          <p:cNvSpPr/>
          <p:nvPr/>
        </p:nvSpPr>
        <p:spPr>
          <a:xfrm>
            <a:off x="671195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4" name="bk object 224"/>
          <p:cNvSpPr/>
          <p:nvPr/>
        </p:nvSpPr>
        <p:spPr>
          <a:xfrm>
            <a:off x="667639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5" name="bk object 225"/>
          <p:cNvSpPr/>
          <p:nvPr/>
        </p:nvSpPr>
        <p:spPr>
          <a:xfrm>
            <a:off x="663955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6" name="bk object 226"/>
          <p:cNvSpPr/>
          <p:nvPr/>
        </p:nvSpPr>
        <p:spPr>
          <a:xfrm>
            <a:off x="660400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7" name="bk object 227"/>
          <p:cNvSpPr/>
          <p:nvPr/>
        </p:nvSpPr>
        <p:spPr>
          <a:xfrm>
            <a:off x="656716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8" name="bk object 228"/>
          <p:cNvSpPr/>
          <p:nvPr/>
        </p:nvSpPr>
        <p:spPr>
          <a:xfrm>
            <a:off x="653160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9" name="bk object 229"/>
          <p:cNvSpPr/>
          <p:nvPr/>
        </p:nvSpPr>
        <p:spPr>
          <a:xfrm>
            <a:off x="649477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0" name="bk object 230"/>
          <p:cNvSpPr/>
          <p:nvPr/>
        </p:nvSpPr>
        <p:spPr>
          <a:xfrm>
            <a:off x="645922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1" name="bk object 231"/>
          <p:cNvSpPr/>
          <p:nvPr/>
        </p:nvSpPr>
        <p:spPr>
          <a:xfrm>
            <a:off x="642239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2" name="bk object 232"/>
          <p:cNvSpPr/>
          <p:nvPr/>
        </p:nvSpPr>
        <p:spPr>
          <a:xfrm>
            <a:off x="638682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3" name="bk object 233"/>
          <p:cNvSpPr/>
          <p:nvPr/>
        </p:nvSpPr>
        <p:spPr>
          <a:xfrm>
            <a:off x="63500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4" name="bk object 234"/>
          <p:cNvSpPr/>
          <p:nvPr/>
        </p:nvSpPr>
        <p:spPr>
          <a:xfrm>
            <a:off x="631317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5" name="bk object 235"/>
          <p:cNvSpPr/>
          <p:nvPr/>
        </p:nvSpPr>
        <p:spPr>
          <a:xfrm>
            <a:off x="627760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6" name="bk object 236"/>
          <p:cNvSpPr/>
          <p:nvPr/>
        </p:nvSpPr>
        <p:spPr>
          <a:xfrm>
            <a:off x="624077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7" name="bk object 237"/>
          <p:cNvSpPr/>
          <p:nvPr/>
        </p:nvSpPr>
        <p:spPr>
          <a:xfrm>
            <a:off x="620522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8" name="bk object 238"/>
          <p:cNvSpPr/>
          <p:nvPr/>
        </p:nvSpPr>
        <p:spPr>
          <a:xfrm>
            <a:off x="616839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9" name="bk object 239"/>
          <p:cNvSpPr/>
          <p:nvPr/>
        </p:nvSpPr>
        <p:spPr>
          <a:xfrm>
            <a:off x="613282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0" name="bk object 240"/>
          <p:cNvSpPr/>
          <p:nvPr/>
        </p:nvSpPr>
        <p:spPr>
          <a:xfrm>
            <a:off x="60960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1" name="bk object 241"/>
          <p:cNvSpPr/>
          <p:nvPr/>
        </p:nvSpPr>
        <p:spPr>
          <a:xfrm>
            <a:off x="606044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2" name="bk object 242"/>
          <p:cNvSpPr/>
          <p:nvPr/>
        </p:nvSpPr>
        <p:spPr>
          <a:xfrm>
            <a:off x="602360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3" name="bk object 243"/>
          <p:cNvSpPr/>
          <p:nvPr/>
        </p:nvSpPr>
        <p:spPr>
          <a:xfrm>
            <a:off x="598805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4" name="bk object 244"/>
          <p:cNvSpPr/>
          <p:nvPr/>
        </p:nvSpPr>
        <p:spPr>
          <a:xfrm>
            <a:off x="595122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5" name="bk object 245"/>
          <p:cNvSpPr/>
          <p:nvPr/>
        </p:nvSpPr>
        <p:spPr>
          <a:xfrm>
            <a:off x="591565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6" name="bk object 246"/>
          <p:cNvSpPr/>
          <p:nvPr/>
        </p:nvSpPr>
        <p:spPr>
          <a:xfrm>
            <a:off x="587882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7" name="bk object 247"/>
          <p:cNvSpPr/>
          <p:nvPr/>
        </p:nvSpPr>
        <p:spPr>
          <a:xfrm>
            <a:off x="58420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8" name="bk object 248"/>
          <p:cNvSpPr/>
          <p:nvPr/>
        </p:nvSpPr>
        <p:spPr>
          <a:xfrm>
            <a:off x="580644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9" name="bk object 249"/>
          <p:cNvSpPr/>
          <p:nvPr/>
        </p:nvSpPr>
        <p:spPr>
          <a:xfrm>
            <a:off x="577087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0" name="bk object 250"/>
          <p:cNvSpPr/>
          <p:nvPr/>
        </p:nvSpPr>
        <p:spPr>
          <a:xfrm>
            <a:off x="573405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1" name="bk object 251"/>
          <p:cNvSpPr/>
          <p:nvPr/>
        </p:nvSpPr>
        <p:spPr>
          <a:xfrm>
            <a:off x="569722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2" name="bk object 252"/>
          <p:cNvSpPr/>
          <p:nvPr/>
        </p:nvSpPr>
        <p:spPr>
          <a:xfrm>
            <a:off x="566165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3" name="bk object 253"/>
          <p:cNvSpPr/>
          <p:nvPr/>
        </p:nvSpPr>
        <p:spPr>
          <a:xfrm>
            <a:off x="562482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4" name="bk object 254"/>
          <p:cNvSpPr/>
          <p:nvPr/>
        </p:nvSpPr>
        <p:spPr>
          <a:xfrm>
            <a:off x="558927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5" name="bk object 255"/>
          <p:cNvSpPr/>
          <p:nvPr/>
        </p:nvSpPr>
        <p:spPr>
          <a:xfrm>
            <a:off x="555244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6" name="bk object 256"/>
          <p:cNvSpPr/>
          <p:nvPr/>
        </p:nvSpPr>
        <p:spPr>
          <a:xfrm>
            <a:off x="551687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7" name="bk object 257"/>
          <p:cNvSpPr/>
          <p:nvPr/>
        </p:nvSpPr>
        <p:spPr>
          <a:xfrm>
            <a:off x="548005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8" name="bk object 258"/>
          <p:cNvSpPr/>
          <p:nvPr/>
        </p:nvSpPr>
        <p:spPr>
          <a:xfrm>
            <a:off x="544449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9" name="bk object 259"/>
          <p:cNvSpPr/>
          <p:nvPr/>
        </p:nvSpPr>
        <p:spPr>
          <a:xfrm>
            <a:off x="540765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0" name="bk object 260"/>
          <p:cNvSpPr/>
          <p:nvPr/>
        </p:nvSpPr>
        <p:spPr>
          <a:xfrm>
            <a:off x="537210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1" name="bk object 261"/>
          <p:cNvSpPr/>
          <p:nvPr/>
        </p:nvSpPr>
        <p:spPr>
          <a:xfrm>
            <a:off x="533527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2" name="bk object 262"/>
          <p:cNvSpPr/>
          <p:nvPr/>
        </p:nvSpPr>
        <p:spPr>
          <a:xfrm>
            <a:off x="529970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3" name="bk object 263"/>
          <p:cNvSpPr/>
          <p:nvPr/>
        </p:nvSpPr>
        <p:spPr>
          <a:xfrm>
            <a:off x="526287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4" name="bk object 264"/>
          <p:cNvSpPr/>
          <p:nvPr/>
        </p:nvSpPr>
        <p:spPr>
          <a:xfrm>
            <a:off x="522605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5" name="bk object 265"/>
          <p:cNvSpPr/>
          <p:nvPr/>
        </p:nvSpPr>
        <p:spPr>
          <a:xfrm>
            <a:off x="519049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6" name="bk object 266"/>
          <p:cNvSpPr/>
          <p:nvPr/>
        </p:nvSpPr>
        <p:spPr>
          <a:xfrm>
            <a:off x="515365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7" name="bk object 267"/>
          <p:cNvSpPr/>
          <p:nvPr/>
        </p:nvSpPr>
        <p:spPr>
          <a:xfrm>
            <a:off x="511810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8" name="bk object 268"/>
          <p:cNvSpPr/>
          <p:nvPr/>
        </p:nvSpPr>
        <p:spPr>
          <a:xfrm>
            <a:off x="508127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9" name="bk object 269"/>
          <p:cNvSpPr/>
          <p:nvPr/>
        </p:nvSpPr>
        <p:spPr>
          <a:xfrm>
            <a:off x="504570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0" name="bk object 270"/>
          <p:cNvSpPr/>
          <p:nvPr/>
        </p:nvSpPr>
        <p:spPr>
          <a:xfrm>
            <a:off x="500887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1" name="bk object 271"/>
          <p:cNvSpPr/>
          <p:nvPr/>
        </p:nvSpPr>
        <p:spPr>
          <a:xfrm>
            <a:off x="497332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2" name="bk object 272"/>
          <p:cNvSpPr/>
          <p:nvPr/>
        </p:nvSpPr>
        <p:spPr>
          <a:xfrm>
            <a:off x="493649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3" name="bk object 273"/>
          <p:cNvSpPr/>
          <p:nvPr/>
        </p:nvSpPr>
        <p:spPr>
          <a:xfrm>
            <a:off x="490092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4" name="bk object 274"/>
          <p:cNvSpPr/>
          <p:nvPr/>
        </p:nvSpPr>
        <p:spPr>
          <a:xfrm>
            <a:off x="48641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5" name="bk object 275"/>
          <p:cNvSpPr/>
          <p:nvPr/>
        </p:nvSpPr>
        <p:spPr>
          <a:xfrm>
            <a:off x="482854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6" name="bk object 276"/>
          <p:cNvSpPr/>
          <p:nvPr/>
        </p:nvSpPr>
        <p:spPr>
          <a:xfrm>
            <a:off x="479170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7" name="bk object 277"/>
          <p:cNvSpPr/>
          <p:nvPr/>
        </p:nvSpPr>
        <p:spPr>
          <a:xfrm>
            <a:off x="475487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8" name="bk object 278"/>
          <p:cNvSpPr/>
          <p:nvPr/>
        </p:nvSpPr>
        <p:spPr>
          <a:xfrm>
            <a:off x="471932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9" name="bk object 279"/>
          <p:cNvSpPr/>
          <p:nvPr/>
        </p:nvSpPr>
        <p:spPr>
          <a:xfrm>
            <a:off x="468249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0" name="bk object 280"/>
          <p:cNvSpPr/>
          <p:nvPr/>
        </p:nvSpPr>
        <p:spPr>
          <a:xfrm>
            <a:off x="464692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1" name="bk object 281"/>
          <p:cNvSpPr/>
          <p:nvPr/>
        </p:nvSpPr>
        <p:spPr>
          <a:xfrm>
            <a:off x="46101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2" name="bk object 282"/>
          <p:cNvSpPr/>
          <p:nvPr/>
        </p:nvSpPr>
        <p:spPr>
          <a:xfrm>
            <a:off x="457454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3" name="bk object 283"/>
          <p:cNvSpPr/>
          <p:nvPr/>
        </p:nvSpPr>
        <p:spPr>
          <a:xfrm>
            <a:off x="453770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4" name="bk object 284"/>
          <p:cNvSpPr/>
          <p:nvPr/>
        </p:nvSpPr>
        <p:spPr>
          <a:xfrm>
            <a:off x="450215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5" name="bk object 285"/>
          <p:cNvSpPr/>
          <p:nvPr/>
        </p:nvSpPr>
        <p:spPr>
          <a:xfrm>
            <a:off x="446532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6" name="bk object 286"/>
          <p:cNvSpPr/>
          <p:nvPr/>
        </p:nvSpPr>
        <p:spPr>
          <a:xfrm>
            <a:off x="442849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7" name="bk object 287"/>
          <p:cNvSpPr/>
          <p:nvPr/>
        </p:nvSpPr>
        <p:spPr>
          <a:xfrm>
            <a:off x="439292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8" name="bk object 288"/>
          <p:cNvSpPr/>
          <p:nvPr/>
        </p:nvSpPr>
        <p:spPr>
          <a:xfrm>
            <a:off x="43561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9" name="bk object 289"/>
          <p:cNvSpPr/>
          <p:nvPr/>
        </p:nvSpPr>
        <p:spPr>
          <a:xfrm>
            <a:off x="432054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0" name="bk object 290"/>
          <p:cNvSpPr/>
          <p:nvPr/>
        </p:nvSpPr>
        <p:spPr>
          <a:xfrm>
            <a:off x="428370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1" name="bk object 291"/>
          <p:cNvSpPr/>
          <p:nvPr/>
        </p:nvSpPr>
        <p:spPr>
          <a:xfrm>
            <a:off x="424815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2" name="bk object 292"/>
          <p:cNvSpPr/>
          <p:nvPr/>
        </p:nvSpPr>
        <p:spPr>
          <a:xfrm>
            <a:off x="421132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3" name="bk object 293"/>
          <p:cNvSpPr/>
          <p:nvPr/>
        </p:nvSpPr>
        <p:spPr>
          <a:xfrm>
            <a:off x="417575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4" name="bk object 294"/>
          <p:cNvSpPr/>
          <p:nvPr/>
        </p:nvSpPr>
        <p:spPr>
          <a:xfrm>
            <a:off x="413892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5" name="bk object 295"/>
          <p:cNvSpPr/>
          <p:nvPr/>
        </p:nvSpPr>
        <p:spPr>
          <a:xfrm>
            <a:off x="410337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6" name="bk object 296"/>
          <p:cNvSpPr/>
          <p:nvPr/>
        </p:nvSpPr>
        <p:spPr>
          <a:xfrm>
            <a:off x="406654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7" name="bk object 297"/>
          <p:cNvSpPr/>
          <p:nvPr/>
        </p:nvSpPr>
        <p:spPr>
          <a:xfrm>
            <a:off x="403097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8" name="bk object 298"/>
          <p:cNvSpPr/>
          <p:nvPr/>
        </p:nvSpPr>
        <p:spPr>
          <a:xfrm>
            <a:off x="399415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9" name="bk object 299"/>
          <p:cNvSpPr/>
          <p:nvPr/>
        </p:nvSpPr>
        <p:spPr>
          <a:xfrm>
            <a:off x="395732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0" name="bk object 300"/>
          <p:cNvSpPr/>
          <p:nvPr/>
        </p:nvSpPr>
        <p:spPr>
          <a:xfrm>
            <a:off x="392175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1" name="bk object 301"/>
          <p:cNvSpPr/>
          <p:nvPr/>
        </p:nvSpPr>
        <p:spPr>
          <a:xfrm>
            <a:off x="388492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2" name="bk object 302"/>
          <p:cNvSpPr/>
          <p:nvPr/>
        </p:nvSpPr>
        <p:spPr>
          <a:xfrm>
            <a:off x="384937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3" name="bk object 303"/>
          <p:cNvSpPr/>
          <p:nvPr/>
        </p:nvSpPr>
        <p:spPr>
          <a:xfrm>
            <a:off x="381254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4" name="bk object 304"/>
          <p:cNvSpPr/>
          <p:nvPr/>
        </p:nvSpPr>
        <p:spPr>
          <a:xfrm>
            <a:off x="377697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5" name="bk object 305"/>
          <p:cNvSpPr/>
          <p:nvPr/>
        </p:nvSpPr>
        <p:spPr>
          <a:xfrm>
            <a:off x="374015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6" name="bk object 306"/>
          <p:cNvSpPr/>
          <p:nvPr/>
        </p:nvSpPr>
        <p:spPr>
          <a:xfrm>
            <a:off x="370459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7" name="bk object 307"/>
          <p:cNvSpPr/>
          <p:nvPr/>
        </p:nvSpPr>
        <p:spPr>
          <a:xfrm>
            <a:off x="366775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8" name="bk object 308"/>
          <p:cNvSpPr/>
          <p:nvPr/>
        </p:nvSpPr>
        <p:spPr>
          <a:xfrm>
            <a:off x="363220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9" name="bk object 309"/>
          <p:cNvSpPr/>
          <p:nvPr/>
        </p:nvSpPr>
        <p:spPr>
          <a:xfrm>
            <a:off x="359537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0" name="bk object 310"/>
          <p:cNvSpPr/>
          <p:nvPr/>
        </p:nvSpPr>
        <p:spPr>
          <a:xfrm>
            <a:off x="355980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1" name="bk object 311"/>
          <p:cNvSpPr/>
          <p:nvPr/>
        </p:nvSpPr>
        <p:spPr>
          <a:xfrm>
            <a:off x="352297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2" name="bk object 312"/>
          <p:cNvSpPr/>
          <p:nvPr/>
        </p:nvSpPr>
        <p:spPr>
          <a:xfrm>
            <a:off x="348615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3" name="bk object 313"/>
          <p:cNvSpPr/>
          <p:nvPr/>
        </p:nvSpPr>
        <p:spPr>
          <a:xfrm>
            <a:off x="345059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4" name="bk object 314"/>
          <p:cNvSpPr/>
          <p:nvPr/>
        </p:nvSpPr>
        <p:spPr>
          <a:xfrm>
            <a:off x="341375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5" name="bk object 315"/>
          <p:cNvSpPr/>
          <p:nvPr/>
        </p:nvSpPr>
        <p:spPr>
          <a:xfrm>
            <a:off x="337820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6" name="bk object 316"/>
          <p:cNvSpPr/>
          <p:nvPr/>
        </p:nvSpPr>
        <p:spPr>
          <a:xfrm>
            <a:off x="334137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7" name="bk object 317"/>
          <p:cNvSpPr/>
          <p:nvPr/>
        </p:nvSpPr>
        <p:spPr>
          <a:xfrm>
            <a:off x="330580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8" name="bk object 318"/>
          <p:cNvSpPr/>
          <p:nvPr/>
        </p:nvSpPr>
        <p:spPr>
          <a:xfrm>
            <a:off x="326897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9" name="bk object 319"/>
          <p:cNvSpPr/>
          <p:nvPr/>
        </p:nvSpPr>
        <p:spPr>
          <a:xfrm>
            <a:off x="323342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0" name="bk object 320"/>
          <p:cNvSpPr/>
          <p:nvPr/>
        </p:nvSpPr>
        <p:spPr>
          <a:xfrm>
            <a:off x="319658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1" name="bk object 321"/>
          <p:cNvSpPr/>
          <p:nvPr/>
        </p:nvSpPr>
        <p:spPr>
          <a:xfrm>
            <a:off x="316102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2" name="bk object 322"/>
          <p:cNvSpPr/>
          <p:nvPr/>
        </p:nvSpPr>
        <p:spPr>
          <a:xfrm>
            <a:off x="31242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3" name="bk object 323"/>
          <p:cNvSpPr/>
          <p:nvPr/>
        </p:nvSpPr>
        <p:spPr>
          <a:xfrm>
            <a:off x="308863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4" name="bk object 324"/>
          <p:cNvSpPr/>
          <p:nvPr/>
        </p:nvSpPr>
        <p:spPr>
          <a:xfrm>
            <a:off x="305181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5" name="bk object 325"/>
          <p:cNvSpPr/>
          <p:nvPr/>
        </p:nvSpPr>
        <p:spPr>
          <a:xfrm>
            <a:off x="301497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6" name="bk object 326"/>
          <p:cNvSpPr/>
          <p:nvPr/>
        </p:nvSpPr>
        <p:spPr>
          <a:xfrm>
            <a:off x="297942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7" name="bk object 327"/>
          <p:cNvSpPr/>
          <p:nvPr/>
        </p:nvSpPr>
        <p:spPr>
          <a:xfrm>
            <a:off x="294258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8" name="bk object 328"/>
          <p:cNvSpPr/>
          <p:nvPr/>
        </p:nvSpPr>
        <p:spPr>
          <a:xfrm>
            <a:off x="290702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9" name="bk object 329"/>
          <p:cNvSpPr/>
          <p:nvPr/>
        </p:nvSpPr>
        <p:spPr>
          <a:xfrm>
            <a:off x="28702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0" name="bk object 330"/>
          <p:cNvSpPr/>
          <p:nvPr/>
        </p:nvSpPr>
        <p:spPr>
          <a:xfrm>
            <a:off x="283463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1" name="bk object 331"/>
          <p:cNvSpPr/>
          <p:nvPr/>
        </p:nvSpPr>
        <p:spPr>
          <a:xfrm>
            <a:off x="279781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2" name="bk object 332"/>
          <p:cNvSpPr/>
          <p:nvPr/>
        </p:nvSpPr>
        <p:spPr>
          <a:xfrm>
            <a:off x="276097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3" name="bk object 333"/>
          <p:cNvSpPr/>
          <p:nvPr/>
        </p:nvSpPr>
        <p:spPr>
          <a:xfrm>
            <a:off x="272542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4" name="bk object 334"/>
          <p:cNvSpPr/>
          <p:nvPr/>
        </p:nvSpPr>
        <p:spPr>
          <a:xfrm>
            <a:off x="268858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5" name="bk object 335"/>
          <p:cNvSpPr/>
          <p:nvPr/>
        </p:nvSpPr>
        <p:spPr>
          <a:xfrm>
            <a:off x="265302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6" name="bk object 336"/>
          <p:cNvSpPr/>
          <p:nvPr/>
        </p:nvSpPr>
        <p:spPr>
          <a:xfrm>
            <a:off x="261747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7" name="bk object 337"/>
          <p:cNvSpPr/>
          <p:nvPr/>
        </p:nvSpPr>
        <p:spPr>
          <a:xfrm>
            <a:off x="258063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8" name="bk object 338"/>
          <p:cNvSpPr/>
          <p:nvPr/>
        </p:nvSpPr>
        <p:spPr>
          <a:xfrm>
            <a:off x="254381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9" name="bk object 339"/>
          <p:cNvSpPr/>
          <p:nvPr/>
        </p:nvSpPr>
        <p:spPr>
          <a:xfrm>
            <a:off x="250825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0" name="bk object 340"/>
          <p:cNvSpPr/>
          <p:nvPr/>
        </p:nvSpPr>
        <p:spPr>
          <a:xfrm>
            <a:off x="247142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1" name="bk object 341"/>
          <p:cNvSpPr/>
          <p:nvPr/>
        </p:nvSpPr>
        <p:spPr>
          <a:xfrm>
            <a:off x="243586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2" name="bk object 342"/>
          <p:cNvSpPr/>
          <p:nvPr/>
        </p:nvSpPr>
        <p:spPr>
          <a:xfrm>
            <a:off x="239902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3" name="bk object 343"/>
          <p:cNvSpPr/>
          <p:nvPr/>
        </p:nvSpPr>
        <p:spPr>
          <a:xfrm>
            <a:off x="236347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4" name="bk object 344"/>
          <p:cNvSpPr/>
          <p:nvPr/>
        </p:nvSpPr>
        <p:spPr>
          <a:xfrm>
            <a:off x="232663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5" name="bk object 345"/>
          <p:cNvSpPr/>
          <p:nvPr/>
        </p:nvSpPr>
        <p:spPr>
          <a:xfrm>
            <a:off x="228981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6" name="bk object 346"/>
          <p:cNvSpPr/>
          <p:nvPr/>
        </p:nvSpPr>
        <p:spPr>
          <a:xfrm>
            <a:off x="225425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7" name="bk object 347"/>
          <p:cNvSpPr/>
          <p:nvPr/>
        </p:nvSpPr>
        <p:spPr>
          <a:xfrm>
            <a:off x="221742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8" name="bk object 348"/>
          <p:cNvSpPr/>
          <p:nvPr/>
        </p:nvSpPr>
        <p:spPr>
          <a:xfrm>
            <a:off x="218186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9" name="bk object 349"/>
          <p:cNvSpPr/>
          <p:nvPr/>
        </p:nvSpPr>
        <p:spPr>
          <a:xfrm>
            <a:off x="214502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0" name="bk object 350"/>
          <p:cNvSpPr/>
          <p:nvPr/>
        </p:nvSpPr>
        <p:spPr>
          <a:xfrm>
            <a:off x="210947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1" name="bk object 351"/>
          <p:cNvSpPr/>
          <p:nvPr/>
        </p:nvSpPr>
        <p:spPr>
          <a:xfrm>
            <a:off x="207263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2" name="bk object 352"/>
          <p:cNvSpPr/>
          <p:nvPr/>
        </p:nvSpPr>
        <p:spPr>
          <a:xfrm>
            <a:off x="203707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3" name="bk object 353"/>
          <p:cNvSpPr/>
          <p:nvPr/>
        </p:nvSpPr>
        <p:spPr>
          <a:xfrm>
            <a:off x="200025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4" name="bk object 354"/>
          <p:cNvSpPr/>
          <p:nvPr/>
        </p:nvSpPr>
        <p:spPr>
          <a:xfrm>
            <a:off x="196468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5" name="bk object 355"/>
          <p:cNvSpPr/>
          <p:nvPr/>
        </p:nvSpPr>
        <p:spPr>
          <a:xfrm>
            <a:off x="192786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6" name="bk object 356"/>
          <p:cNvSpPr/>
          <p:nvPr/>
        </p:nvSpPr>
        <p:spPr>
          <a:xfrm>
            <a:off x="189230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7" name="bk object 357"/>
          <p:cNvSpPr/>
          <p:nvPr/>
        </p:nvSpPr>
        <p:spPr>
          <a:xfrm>
            <a:off x="185547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8" name="bk object 358"/>
          <p:cNvSpPr/>
          <p:nvPr/>
        </p:nvSpPr>
        <p:spPr>
          <a:xfrm>
            <a:off x="181863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9" name="bk object 359"/>
          <p:cNvSpPr/>
          <p:nvPr/>
        </p:nvSpPr>
        <p:spPr>
          <a:xfrm>
            <a:off x="178307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0" name="bk object 360"/>
          <p:cNvSpPr/>
          <p:nvPr/>
        </p:nvSpPr>
        <p:spPr>
          <a:xfrm>
            <a:off x="174625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1" name="bk object 361"/>
          <p:cNvSpPr/>
          <p:nvPr/>
        </p:nvSpPr>
        <p:spPr>
          <a:xfrm>
            <a:off x="171068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2" name="bk object 362"/>
          <p:cNvSpPr/>
          <p:nvPr/>
        </p:nvSpPr>
        <p:spPr>
          <a:xfrm>
            <a:off x="167386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3" name="bk object 363"/>
          <p:cNvSpPr/>
          <p:nvPr/>
        </p:nvSpPr>
        <p:spPr>
          <a:xfrm>
            <a:off x="163830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60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4" name="bk object 364"/>
          <p:cNvSpPr/>
          <p:nvPr/>
        </p:nvSpPr>
        <p:spPr>
          <a:xfrm>
            <a:off x="160146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5" name="bk object 365"/>
          <p:cNvSpPr/>
          <p:nvPr/>
        </p:nvSpPr>
        <p:spPr>
          <a:xfrm>
            <a:off x="156591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6" name="bk object 366"/>
          <p:cNvSpPr/>
          <p:nvPr/>
        </p:nvSpPr>
        <p:spPr>
          <a:xfrm>
            <a:off x="152908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7" name="bk object 367"/>
          <p:cNvSpPr/>
          <p:nvPr/>
        </p:nvSpPr>
        <p:spPr>
          <a:xfrm>
            <a:off x="149351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8" name="bk object 368"/>
          <p:cNvSpPr/>
          <p:nvPr/>
        </p:nvSpPr>
        <p:spPr>
          <a:xfrm>
            <a:off x="145668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9" name="bk object 369"/>
          <p:cNvSpPr/>
          <p:nvPr/>
        </p:nvSpPr>
        <p:spPr>
          <a:xfrm>
            <a:off x="142113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0" name="bk object 370"/>
          <p:cNvSpPr/>
          <p:nvPr/>
        </p:nvSpPr>
        <p:spPr>
          <a:xfrm>
            <a:off x="13843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1" name="bk object 371"/>
          <p:cNvSpPr/>
          <p:nvPr/>
        </p:nvSpPr>
        <p:spPr>
          <a:xfrm>
            <a:off x="134746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2" name="bk object 372"/>
          <p:cNvSpPr/>
          <p:nvPr/>
        </p:nvSpPr>
        <p:spPr>
          <a:xfrm>
            <a:off x="131191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3" name="bk object 373"/>
          <p:cNvSpPr/>
          <p:nvPr/>
        </p:nvSpPr>
        <p:spPr>
          <a:xfrm>
            <a:off x="127508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4" name="bk object 374"/>
          <p:cNvSpPr/>
          <p:nvPr/>
        </p:nvSpPr>
        <p:spPr>
          <a:xfrm>
            <a:off x="123951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5" name="bk object 375"/>
          <p:cNvSpPr/>
          <p:nvPr/>
        </p:nvSpPr>
        <p:spPr>
          <a:xfrm>
            <a:off x="120268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6" name="bk object 376"/>
          <p:cNvSpPr/>
          <p:nvPr/>
        </p:nvSpPr>
        <p:spPr>
          <a:xfrm>
            <a:off x="116713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7" name="bk object 377"/>
          <p:cNvSpPr/>
          <p:nvPr/>
        </p:nvSpPr>
        <p:spPr>
          <a:xfrm>
            <a:off x="11303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8" name="bk object 378"/>
          <p:cNvSpPr/>
          <p:nvPr/>
        </p:nvSpPr>
        <p:spPr>
          <a:xfrm>
            <a:off x="109473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9" name="bk object 379"/>
          <p:cNvSpPr/>
          <p:nvPr/>
        </p:nvSpPr>
        <p:spPr>
          <a:xfrm>
            <a:off x="105791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0" name="bk object 380"/>
          <p:cNvSpPr/>
          <p:nvPr/>
        </p:nvSpPr>
        <p:spPr>
          <a:xfrm>
            <a:off x="102108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1" name="bk object 381"/>
          <p:cNvSpPr/>
          <p:nvPr/>
        </p:nvSpPr>
        <p:spPr>
          <a:xfrm>
            <a:off x="98551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2" name="bk object 382"/>
          <p:cNvSpPr/>
          <p:nvPr/>
        </p:nvSpPr>
        <p:spPr>
          <a:xfrm>
            <a:off x="94868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3" name="bk object 383"/>
          <p:cNvSpPr/>
          <p:nvPr/>
        </p:nvSpPr>
        <p:spPr>
          <a:xfrm>
            <a:off x="91313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4" name="bk object 384"/>
          <p:cNvSpPr/>
          <p:nvPr/>
        </p:nvSpPr>
        <p:spPr>
          <a:xfrm>
            <a:off x="87630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5" name="bk object 385"/>
          <p:cNvSpPr/>
          <p:nvPr/>
        </p:nvSpPr>
        <p:spPr>
          <a:xfrm>
            <a:off x="84073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6" name="bk object 386"/>
          <p:cNvSpPr/>
          <p:nvPr/>
        </p:nvSpPr>
        <p:spPr>
          <a:xfrm>
            <a:off x="80390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30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7" name="bk object 387"/>
          <p:cNvSpPr/>
          <p:nvPr/>
        </p:nvSpPr>
        <p:spPr>
          <a:xfrm>
            <a:off x="768350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8" name="bk object 388"/>
          <p:cNvSpPr/>
          <p:nvPr/>
        </p:nvSpPr>
        <p:spPr>
          <a:xfrm>
            <a:off x="73151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9" name="bk object 389"/>
          <p:cNvSpPr/>
          <p:nvPr/>
        </p:nvSpPr>
        <p:spPr>
          <a:xfrm>
            <a:off x="69595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60" y="0"/>
                </a:lnTo>
                <a:lnTo>
                  <a:pt x="3556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0" name="bk object 390"/>
          <p:cNvSpPr/>
          <p:nvPr/>
        </p:nvSpPr>
        <p:spPr>
          <a:xfrm>
            <a:off x="65913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1" name="bk object 391"/>
          <p:cNvSpPr/>
          <p:nvPr/>
        </p:nvSpPr>
        <p:spPr>
          <a:xfrm>
            <a:off x="623569" y="1193800"/>
            <a:ext cx="35560" cy="31750"/>
          </a:xfrm>
          <a:custGeom>
            <a:avLst/>
            <a:gdLst/>
            <a:ahLst/>
            <a:cxnLst/>
            <a:rect l="l" t="t" r="r" b="b"/>
            <a:pathLst>
              <a:path w="35559" h="31750">
                <a:moveTo>
                  <a:pt x="0" y="0"/>
                </a:moveTo>
                <a:lnTo>
                  <a:pt x="35559" y="0"/>
                </a:lnTo>
                <a:lnTo>
                  <a:pt x="3555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2" name="bk object 392"/>
          <p:cNvSpPr/>
          <p:nvPr/>
        </p:nvSpPr>
        <p:spPr>
          <a:xfrm>
            <a:off x="586740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29" y="0"/>
                </a:lnTo>
                <a:lnTo>
                  <a:pt x="36829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3" name="bk object 393"/>
          <p:cNvSpPr/>
          <p:nvPr/>
        </p:nvSpPr>
        <p:spPr>
          <a:xfrm>
            <a:off x="549909" y="1193800"/>
            <a:ext cx="36830" cy="31750"/>
          </a:xfrm>
          <a:custGeom>
            <a:avLst/>
            <a:gdLst/>
            <a:ahLst/>
            <a:cxnLst/>
            <a:rect l="l" t="t" r="r" b="b"/>
            <a:pathLst>
              <a:path w="36829" h="31750">
                <a:moveTo>
                  <a:pt x="0" y="0"/>
                </a:moveTo>
                <a:lnTo>
                  <a:pt x="36830" y="0"/>
                </a:lnTo>
                <a:lnTo>
                  <a:pt x="36830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4" name="bk object 394"/>
          <p:cNvSpPr/>
          <p:nvPr/>
        </p:nvSpPr>
        <p:spPr>
          <a:xfrm>
            <a:off x="515619" y="1193800"/>
            <a:ext cx="34290" cy="31750"/>
          </a:xfrm>
          <a:custGeom>
            <a:avLst/>
            <a:gdLst/>
            <a:ahLst/>
            <a:cxnLst/>
            <a:rect l="l" t="t" r="r" b="b"/>
            <a:pathLst>
              <a:path w="34290" h="31750">
                <a:moveTo>
                  <a:pt x="0" y="31750"/>
                </a:moveTo>
                <a:lnTo>
                  <a:pt x="0" y="0"/>
                </a:lnTo>
                <a:lnTo>
                  <a:pt x="34289" y="0"/>
                </a:lnTo>
                <a:lnTo>
                  <a:pt x="34289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6554" y="2392679"/>
            <a:ext cx="33108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695" y="1822450"/>
            <a:ext cx="8944609" cy="435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1880" y="6430178"/>
            <a:ext cx="381000" cy="36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9559" y="2546350"/>
            <a:ext cx="431800" cy="467359"/>
          </a:xfrm>
          <a:custGeom>
            <a:avLst/>
            <a:gdLst/>
            <a:ahLst/>
            <a:cxnLst/>
            <a:rect l="l" t="t" r="r" b="b"/>
            <a:pathLst>
              <a:path w="431800" h="467360">
                <a:moveTo>
                  <a:pt x="431800" y="0"/>
                </a:moveTo>
                <a:lnTo>
                  <a:pt x="0" y="0"/>
                </a:lnTo>
                <a:lnTo>
                  <a:pt x="0" y="467360"/>
                </a:lnTo>
                <a:lnTo>
                  <a:pt x="431800" y="46736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96314" y="254507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0"/>
                </a:moveTo>
                <a:lnTo>
                  <a:pt x="0" y="471170"/>
                </a:lnTo>
              </a:path>
            </a:pathLst>
          </a:custGeom>
          <a:ln w="31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92505" y="254507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0"/>
                </a:moveTo>
                <a:lnTo>
                  <a:pt x="0" y="471170"/>
                </a:lnTo>
              </a:path>
            </a:pathLst>
          </a:custGeom>
          <a:ln w="889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85519" y="254507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0"/>
                </a:moveTo>
                <a:lnTo>
                  <a:pt x="0" y="471170"/>
                </a:lnTo>
              </a:path>
            </a:pathLst>
          </a:custGeom>
          <a:ln w="7620">
            <a:solidFill>
              <a:srgbClr val="3636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977900" y="254507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0"/>
                </a:moveTo>
                <a:lnTo>
                  <a:pt x="0" y="471170"/>
                </a:lnTo>
              </a:path>
            </a:pathLst>
          </a:custGeom>
          <a:ln w="7619">
            <a:solidFill>
              <a:srgbClr val="3A3A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970914" y="254507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0"/>
                </a:moveTo>
                <a:lnTo>
                  <a:pt x="0" y="471170"/>
                </a:lnTo>
              </a:path>
            </a:pathLst>
          </a:custGeom>
          <a:ln w="8890">
            <a:solidFill>
              <a:srgbClr val="3F3FC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963930" y="254507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0"/>
                </a:moveTo>
                <a:lnTo>
                  <a:pt x="0" y="471170"/>
                </a:lnTo>
              </a:path>
            </a:pathLst>
          </a:custGeom>
          <a:ln w="7620">
            <a:solidFill>
              <a:srgbClr val="4343C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956310" y="254507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0"/>
                </a:moveTo>
                <a:lnTo>
                  <a:pt x="0" y="471170"/>
                </a:lnTo>
              </a:path>
            </a:pathLst>
          </a:custGeom>
          <a:ln w="7619">
            <a:solidFill>
              <a:srgbClr val="4747D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949325" y="254507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0"/>
                </a:moveTo>
                <a:lnTo>
                  <a:pt x="0" y="471170"/>
                </a:lnTo>
              </a:path>
            </a:pathLst>
          </a:custGeom>
          <a:ln w="8889">
            <a:solidFill>
              <a:srgbClr val="4C4CD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942339" y="254507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0"/>
                </a:moveTo>
                <a:lnTo>
                  <a:pt x="0" y="471170"/>
                </a:lnTo>
              </a:path>
            </a:pathLst>
          </a:custGeom>
          <a:ln w="7619">
            <a:solidFill>
              <a:srgbClr val="5050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934719" y="2545079"/>
            <a:ext cx="0" cy="471170"/>
          </a:xfrm>
          <a:custGeom>
            <a:avLst/>
            <a:gdLst/>
            <a:ahLst/>
            <a:cxnLst/>
            <a:rect l="l" t="t" r="r" b="b"/>
            <a:pathLst>
              <a:path h="471169">
                <a:moveTo>
                  <a:pt x="0" y="0"/>
                </a:moveTo>
                <a:lnTo>
                  <a:pt x="0" y="471170"/>
                </a:lnTo>
              </a:path>
            </a:pathLst>
          </a:custGeom>
          <a:ln w="7620">
            <a:solidFill>
              <a:srgbClr val="5454D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27735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8890">
            <a:solidFill>
              <a:srgbClr val="5959D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920750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7619">
            <a:solidFill>
              <a:srgbClr val="5D5DD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13130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7620">
            <a:solidFill>
              <a:srgbClr val="6161D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906144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8890">
            <a:solidFill>
              <a:srgbClr val="6666D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899160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7619">
            <a:solidFill>
              <a:srgbClr val="6A6A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891539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7619">
            <a:solidFill>
              <a:srgbClr val="6E6ED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884555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8890">
            <a:solidFill>
              <a:srgbClr val="7373D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77569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7620">
            <a:solidFill>
              <a:srgbClr val="7777D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869950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7619">
            <a:solidFill>
              <a:srgbClr val="7B7B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62964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8890">
            <a:solidFill>
              <a:srgbClr val="8080D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55980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7620">
            <a:solidFill>
              <a:srgbClr val="8484D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8360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7619">
            <a:solidFill>
              <a:srgbClr val="8888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41375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8889">
            <a:solidFill>
              <a:srgbClr val="8D8DE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833755" y="254507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8890">
            <a:solidFill>
              <a:srgbClr val="9191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26769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20">
            <a:solidFill>
              <a:srgbClr val="9595E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19150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9A9AE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812165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8889">
            <a:solidFill>
              <a:srgbClr val="9E9EE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805180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A2A2E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97559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A7A7E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90575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8890">
            <a:solidFill>
              <a:srgbClr val="ABABE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83590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AFAFE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75969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B4B4E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768984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8889">
            <a:solidFill>
              <a:srgbClr val="B8B8E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762000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BCBCE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54380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C1C1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747394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8890">
            <a:solidFill>
              <a:srgbClr val="C5C5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740409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C9C9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32790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CECEF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725805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8890">
            <a:solidFill>
              <a:srgbClr val="D2D2F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718819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D6D6F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711200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DBDBF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704215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8889">
            <a:solidFill>
              <a:srgbClr val="DFDFF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697230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E3E3F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689609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E8E8F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82625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8890">
            <a:solidFill>
              <a:srgbClr val="ECECF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75640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F0F0F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68019" y="2545079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830"/>
                </a:lnTo>
              </a:path>
            </a:pathLst>
          </a:custGeom>
          <a:ln w="7619">
            <a:solidFill>
              <a:srgbClr val="F5F5F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414019" y="2962910"/>
            <a:ext cx="419100" cy="464820"/>
          </a:xfrm>
          <a:custGeom>
            <a:avLst/>
            <a:gdLst/>
            <a:ahLst/>
            <a:cxnLst/>
            <a:rect l="l" t="t" r="r" b="b"/>
            <a:pathLst>
              <a:path w="419100" h="464820">
                <a:moveTo>
                  <a:pt x="419099" y="0"/>
                </a:moveTo>
                <a:lnTo>
                  <a:pt x="0" y="0"/>
                </a:lnTo>
                <a:lnTo>
                  <a:pt x="0" y="464819"/>
                </a:lnTo>
                <a:lnTo>
                  <a:pt x="419099" y="464819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144269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3175">
            <a:solidFill>
              <a:srgbClr val="FFCE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14046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CE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13411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CE0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126489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CF0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118869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20">
            <a:solidFill>
              <a:srgbClr val="FFD00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112519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20">
            <a:solidFill>
              <a:srgbClr val="FFD11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10490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D21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09728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20">
            <a:solidFill>
              <a:srgbClr val="FFD31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090294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8890">
            <a:solidFill>
              <a:srgbClr val="FFD42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08331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D52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075689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D6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068705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8890">
            <a:solidFill>
              <a:srgbClr val="FFD73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061719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20">
            <a:solidFill>
              <a:srgbClr val="FFD83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05410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D93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47114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8890">
            <a:solidFill>
              <a:srgbClr val="FFDA3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04013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20">
            <a:solidFill>
              <a:srgbClr val="FFDA4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03251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DB4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1025525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8889">
            <a:solidFill>
              <a:srgbClr val="FFDC4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1018539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DD5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1010919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20">
            <a:solidFill>
              <a:srgbClr val="FFDE5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100330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DF5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99695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E06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98933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20">
            <a:solidFill>
              <a:srgbClr val="FFE1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98171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E26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97536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E37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967739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E47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960119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20">
            <a:solidFill>
              <a:srgbClr val="FFE57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953135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8890">
            <a:solidFill>
              <a:srgbClr val="FFE67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94615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E68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93853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20">
            <a:solidFill>
              <a:srgbClr val="FFE78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931544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8890">
            <a:solidFill>
              <a:srgbClr val="FFE88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92456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E99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916939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EA9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909955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8890">
            <a:solidFill>
              <a:srgbClr val="FFEB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902969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20">
            <a:solidFill>
              <a:srgbClr val="FFECA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89535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EDA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88773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20">
            <a:solidFill>
              <a:srgbClr val="FFEEA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88138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20">
            <a:solidFill>
              <a:srgbClr val="FFEFA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873760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F0B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866139" y="296163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7619">
            <a:solidFill>
              <a:srgbClr val="FFF1B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859789" y="2960370"/>
            <a:ext cx="0" cy="468630"/>
          </a:xfrm>
          <a:custGeom>
            <a:avLst/>
            <a:gdLst/>
            <a:ahLst/>
            <a:cxnLst/>
            <a:rect l="l" t="t" r="r" b="b"/>
            <a:pathLst>
              <a:path h="468629">
                <a:moveTo>
                  <a:pt x="0" y="0"/>
                </a:moveTo>
                <a:lnTo>
                  <a:pt x="0" y="468629"/>
                </a:lnTo>
              </a:path>
            </a:pathLst>
          </a:custGeom>
          <a:ln w="7619">
            <a:solidFill>
              <a:srgbClr val="FFF2B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852169" y="2960370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59"/>
                </a:lnTo>
              </a:path>
            </a:pathLst>
          </a:custGeom>
          <a:ln w="7620">
            <a:solidFill>
              <a:srgbClr val="FFF2C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844550" y="2960370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59"/>
                </a:lnTo>
              </a:path>
            </a:pathLst>
          </a:custGeom>
          <a:ln w="7619">
            <a:solidFill>
              <a:srgbClr val="FFF3C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838200" y="2960370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59"/>
                </a:lnTo>
              </a:path>
            </a:pathLst>
          </a:custGeom>
          <a:ln w="7619">
            <a:solidFill>
              <a:srgbClr val="FFF4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830580" y="2960370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59"/>
                </a:lnTo>
              </a:path>
            </a:pathLst>
          </a:custGeom>
          <a:ln w="7620">
            <a:solidFill>
              <a:srgbClr val="FFF5D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822960" y="2960370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59"/>
                </a:lnTo>
              </a:path>
            </a:pathLst>
          </a:custGeom>
          <a:ln w="7619">
            <a:solidFill>
              <a:srgbClr val="FFF6D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815975" y="2960370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59"/>
                </a:lnTo>
              </a:path>
            </a:pathLst>
          </a:custGeom>
          <a:ln w="8889">
            <a:solidFill>
              <a:srgbClr val="FFF7D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808990" y="2960370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59"/>
                </a:lnTo>
              </a:path>
            </a:pathLst>
          </a:custGeom>
          <a:ln w="7620">
            <a:solidFill>
              <a:srgbClr val="FFF8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801369" y="2960370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59"/>
                </a:lnTo>
              </a:path>
            </a:pathLst>
          </a:custGeom>
          <a:ln w="7620">
            <a:solidFill>
              <a:srgbClr val="FFF9E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794384" y="2960370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59"/>
                </a:lnTo>
              </a:path>
            </a:pathLst>
          </a:custGeom>
          <a:ln w="8889">
            <a:solidFill>
              <a:srgbClr val="FFFAE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787400" y="2960370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59"/>
                </a:lnTo>
              </a:path>
            </a:pathLst>
          </a:custGeom>
          <a:ln w="7619">
            <a:solidFill>
              <a:srgbClr val="FFFB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779780" y="2960370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59"/>
                </a:lnTo>
              </a:path>
            </a:pathLst>
          </a:custGeom>
          <a:ln w="7620">
            <a:solidFill>
              <a:srgbClr val="FFFCF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315413" y="2890520"/>
            <a:ext cx="245926" cy="247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305279" y="2890520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40" h="257810">
                <a:moveTo>
                  <a:pt x="10133" y="0"/>
                </a:moveTo>
                <a:lnTo>
                  <a:pt x="0" y="0"/>
                </a:lnTo>
                <a:lnTo>
                  <a:pt x="256060" y="257383"/>
                </a:lnTo>
                <a:lnTo>
                  <a:pt x="256060" y="247197"/>
                </a:lnTo>
                <a:lnTo>
                  <a:pt x="10133" y="0"/>
                </a:lnTo>
                <a:close/>
              </a:path>
            </a:pathLst>
          </a:custGeom>
          <a:solidFill>
            <a:srgbClr val="F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295527" y="2890520"/>
            <a:ext cx="266065" cy="266700"/>
          </a:xfrm>
          <a:custGeom>
            <a:avLst/>
            <a:gdLst/>
            <a:ahLst/>
            <a:cxnLst/>
            <a:rect l="l" t="t" r="r" b="b"/>
            <a:pathLst>
              <a:path w="266065" h="266700">
                <a:moveTo>
                  <a:pt x="9752" y="0"/>
                </a:moveTo>
                <a:lnTo>
                  <a:pt x="0" y="0"/>
                </a:lnTo>
                <a:lnTo>
                  <a:pt x="265812" y="266499"/>
                </a:lnTo>
                <a:lnTo>
                  <a:pt x="265812" y="257383"/>
                </a:lnTo>
                <a:lnTo>
                  <a:pt x="9752" y="0"/>
                </a:lnTo>
                <a:close/>
              </a:path>
            </a:pathLst>
          </a:custGeom>
          <a:solidFill>
            <a:srgbClr val="FFBD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285012" y="2890520"/>
            <a:ext cx="276860" cy="278130"/>
          </a:xfrm>
          <a:custGeom>
            <a:avLst/>
            <a:gdLst/>
            <a:ahLst/>
            <a:cxnLst/>
            <a:rect l="l" t="t" r="r" b="b"/>
            <a:pathLst>
              <a:path w="276859" h="278130">
                <a:moveTo>
                  <a:pt x="10514" y="0"/>
                </a:moveTo>
                <a:lnTo>
                  <a:pt x="0" y="0"/>
                </a:lnTo>
                <a:lnTo>
                  <a:pt x="276327" y="277755"/>
                </a:lnTo>
                <a:lnTo>
                  <a:pt x="276327" y="266499"/>
                </a:lnTo>
                <a:lnTo>
                  <a:pt x="10514" y="0"/>
                </a:lnTo>
                <a:close/>
              </a:path>
            </a:pathLst>
          </a:custGeom>
          <a:solidFill>
            <a:srgbClr val="FFBA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274878" y="2890520"/>
            <a:ext cx="287020" cy="288290"/>
          </a:xfrm>
          <a:custGeom>
            <a:avLst/>
            <a:gdLst/>
            <a:ahLst/>
            <a:cxnLst/>
            <a:rect l="l" t="t" r="r" b="b"/>
            <a:pathLst>
              <a:path w="287020" h="288289">
                <a:moveTo>
                  <a:pt x="10133" y="0"/>
                </a:moveTo>
                <a:lnTo>
                  <a:pt x="0" y="0"/>
                </a:lnTo>
                <a:lnTo>
                  <a:pt x="286461" y="287942"/>
                </a:lnTo>
                <a:lnTo>
                  <a:pt x="286461" y="277755"/>
                </a:lnTo>
                <a:lnTo>
                  <a:pt x="10133" y="0"/>
                </a:lnTo>
                <a:close/>
              </a:path>
            </a:pathLst>
          </a:custGeom>
          <a:solidFill>
            <a:srgbClr val="FFB8B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264744" y="2890520"/>
            <a:ext cx="297180" cy="298450"/>
          </a:xfrm>
          <a:custGeom>
            <a:avLst/>
            <a:gdLst/>
            <a:ahLst/>
            <a:cxnLst/>
            <a:rect l="l" t="t" r="r" b="b"/>
            <a:pathLst>
              <a:path w="297180" h="298450">
                <a:moveTo>
                  <a:pt x="10133" y="0"/>
                </a:moveTo>
                <a:lnTo>
                  <a:pt x="0" y="0"/>
                </a:lnTo>
                <a:lnTo>
                  <a:pt x="296595" y="298128"/>
                </a:lnTo>
                <a:lnTo>
                  <a:pt x="296595" y="287942"/>
                </a:lnTo>
                <a:lnTo>
                  <a:pt x="10133" y="0"/>
                </a:lnTo>
                <a:close/>
              </a:path>
            </a:pathLst>
          </a:custGeom>
          <a:solidFill>
            <a:srgbClr val="FFB5B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254610" y="2890520"/>
            <a:ext cx="307340" cy="308610"/>
          </a:xfrm>
          <a:custGeom>
            <a:avLst/>
            <a:gdLst/>
            <a:ahLst/>
            <a:cxnLst/>
            <a:rect l="l" t="t" r="r" b="b"/>
            <a:pathLst>
              <a:path w="307340" h="308610">
                <a:moveTo>
                  <a:pt x="10133" y="0"/>
                </a:moveTo>
                <a:lnTo>
                  <a:pt x="0" y="0"/>
                </a:lnTo>
                <a:lnTo>
                  <a:pt x="306729" y="308314"/>
                </a:lnTo>
                <a:lnTo>
                  <a:pt x="306729" y="298128"/>
                </a:lnTo>
                <a:lnTo>
                  <a:pt x="10133" y="0"/>
                </a:lnTo>
                <a:close/>
              </a:path>
            </a:pathLst>
          </a:custGeom>
          <a:solidFill>
            <a:srgbClr val="FFB2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244476" y="2890520"/>
            <a:ext cx="316865" cy="318770"/>
          </a:xfrm>
          <a:custGeom>
            <a:avLst/>
            <a:gdLst/>
            <a:ahLst/>
            <a:cxnLst/>
            <a:rect l="l" t="t" r="r" b="b"/>
            <a:pathLst>
              <a:path w="316865" h="318769">
                <a:moveTo>
                  <a:pt x="10133" y="0"/>
                </a:moveTo>
                <a:lnTo>
                  <a:pt x="0" y="0"/>
                </a:lnTo>
                <a:lnTo>
                  <a:pt x="316863" y="318500"/>
                </a:lnTo>
                <a:lnTo>
                  <a:pt x="316863" y="308314"/>
                </a:lnTo>
                <a:lnTo>
                  <a:pt x="10133" y="0"/>
                </a:lnTo>
                <a:close/>
              </a:path>
            </a:pathLst>
          </a:custGeom>
          <a:solidFill>
            <a:srgbClr val="FFB0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233077" y="2890520"/>
            <a:ext cx="328295" cy="330200"/>
          </a:xfrm>
          <a:custGeom>
            <a:avLst/>
            <a:gdLst/>
            <a:ahLst/>
            <a:cxnLst/>
            <a:rect l="l" t="t" r="r" b="b"/>
            <a:pathLst>
              <a:path w="328295" h="330200">
                <a:moveTo>
                  <a:pt x="11398" y="0"/>
                </a:moveTo>
                <a:lnTo>
                  <a:pt x="0" y="0"/>
                </a:lnTo>
                <a:lnTo>
                  <a:pt x="328262" y="329963"/>
                </a:lnTo>
                <a:lnTo>
                  <a:pt x="328262" y="318500"/>
                </a:lnTo>
                <a:lnTo>
                  <a:pt x="11398" y="0"/>
                </a:lnTo>
                <a:close/>
              </a:path>
            </a:pathLst>
          </a:custGeom>
          <a:solidFill>
            <a:srgbClr val="FFADA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223229" y="2890520"/>
            <a:ext cx="338455" cy="339090"/>
          </a:xfrm>
          <a:custGeom>
            <a:avLst/>
            <a:gdLst/>
            <a:ahLst/>
            <a:cxnLst/>
            <a:rect l="l" t="t" r="r" b="b"/>
            <a:pathLst>
              <a:path w="338455" h="339089">
                <a:moveTo>
                  <a:pt x="9848" y="0"/>
                </a:moveTo>
                <a:lnTo>
                  <a:pt x="0" y="0"/>
                </a:lnTo>
                <a:lnTo>
                  <a:pt x="338110" y="338981"/>
                </a:lnTo>
                <a:lnTo>
                  <a:pt x="338110" y="329963"/>
                </a:lnTo>
                <a:lnTo>
                  <a:pt x="9848" y="0"/>
                </a:lnTo>
                <a:close/>
              </a:path>
            </a:pathLst>
          </a:custGeom>
          <a:solidFill>
            <a:srgbClr val="FFAAA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213082" y="2890520"/>
            <a:ext cx="348615" cy="349250"/>
          </a:xfrm>
          <a:custGeom>
            <a:avLst/>
            <a:gdLst/>
            <a:ahLst/>
            <a:cxnLst/>
            <a:rect l="l" t="t" r="r" b="b"/>
            <a:pathLst>
              <a:path w="348615" h="349250">
                <a:moveTo>
                  <a:pt x="10146" y="0"/>
                </a:moveTo>
                <a:lnTo>
                  <a:pt x="0" y="0"/>
                </a:lnTo>
                <a:lnTo>
                  <a:pt x="348257" y="349155"/>
                </a:lnTo>
                <a:lnTo>
                  <a:pt x="348257" y="338981"/>
                </a:lnTo>
                <a:lnTo>
                  <a:pt x="10146" y="0"/>
                </a:lnTo>
                <a:close/>
              </a:path>
            </a:pathLst>
          </a:custGeom>
          <a:solidFill>
            <a:srgbClr val="FFA8A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202935" y="2890520"/>
            <a:ext cx="358775" cy="359410"/>
          </a:xfrm>
          <a:custGeom>
            <a:avLst/>
            <a:gdLst/>
            <a:ahLst/>
            <a:cxnLst/>
            <a:rect l="l" t="t" r="r" b="b"/>
            <a:pathLst>
              <a:path w="358775" h="359410">
                <a:moveTo>
                  <a:pt x="10146" y="0"/>
                </a:moveTo>
                <a:lnTo>
                  <a:pt x="0" y="0"/>
                </a:lnTo>
                <a:lnTo>
                  <a:pt x="358404" y="359328"/>
                </a:lnTo>
                <a:lnTo>
                  <a:pt x="358404" y="349155"/>
                </a:lnTo>
                <a:lnTo>
                  <a:pt x="10146" y="0"/>
                </a:lnTo>
                <a:close/>
              </a:path>
            </a:pathLst>
          </a:custGeom>
          <a:solidFill>
            <a:srgbClr val="FFA5A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192788" y="2890520"/>
            <a:ext cx="368935" cy="369570"/>
          </a:xfrm>
          <a:custGeom>
            <a:avLst/>
            <a:gdLst/>
            <a:ahLst/>
            <a:cxnLst/>
            <a:rect l="l" t="t" r="r" b="b"/>
            <a:pathLst>
              <a:path w="368934" h="369570">
                <a:moveTo>
                  <a:pt x="10146" y="0"/>
                </a:moveTo>
                <a:lnTo>
                  <a:pt x="0" y="0"/>
                </a:lnTo>
                <a:lnTo>
                  <a:pt x="368551" y="369501"/>
                </a:lnTo>
                <a:lnTo>
                  <a:pt x="368551" y="359328"/>
                </a:lnTo>
                <a:lnTo>
                  <a:pt x="10146" y="0"/>
                </a:lnTo>
                <a:close/>
              </a:path>
            </a:pathLst>
          </a:custGeom>
          <a:solidFill>
            <a:srgbClr val="FFA2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182641" y="2890520"/>
            <a:ext cx="379095" cy="379730"/>
          </a:xfrm>
          <a:custGeom>
            <a:avLst/>
            <a:gdLst/>
            <a:ahLst/>
            <a:cxnLst/>
            <a:rect l="l" t="t" r="r" b="b"/>
            <a:pathLst>
              <a:path w="379095" h="379729">
                <a:moveTo>
                  <a:pt x="10146" y="0"/>
                </a:moveTo>
                <a:lnTo>
                  <a:pt x="0" y="0"/>
                </a:lnTo>
                <a:lnTo>
                  <a:pt x="378698" y="379674"/>
                </a:lnTo>
                <a:lnTo>
                  <a:pt x="378698" y="369501"/>
                </a:lnTo>
                <a:lnTo>
                  <a:pt x="10146" y="0"/>
                </a:lnTo>
                <a:close/>
              </a:path>
            </a:pathLst>
          </a:custGeom>
          <a:solidFill>
            <a:srgbClr val="FFA0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171227" y="2890520"/>
            <a:ext cx="390525" cy="391160"/>
          </a:xfrm>
          <a:custGeom>
            <a:avLst/>
            <a:gdLst/>
            <a:ahLst/>
            <a:cxnLst/>
            <a:rect l="l" t="t" r="r" b="b"/>
            <a:pathLst>
              <a:path w="390525" h="391160">
                <a:moveTo>
                  <a:pt x="11414" y="0"/>
                </a:moveTo>
                <a:lnTo>
                  <a:pt x="0" y="0"/>
                </a:lnTo>
                <a:lnTo>
                  <a:pt x="390112" y="391120"/>
                </a:lnTo>
                <a:lnTo>
                  <a:pt x="390112" y="379674"/>
                </a:lnTo>
                <a:lnTo>
                  <a:pt x="11414" y="0"/>
                </a:lnTo>
                <a:close/>
              </a:path>
            </a:pathLst>
          </a:custGeom>
          <a:solidFill>
            <a:srgbClr val="FF9D9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161080" y="2890520"/>
            <a:ext cx="400685" cy="401320"/>
          </a:xfrm>
          <a:custGeom>
            <a:avLst/>
            <a:gdLst/>
            <a:ahLst/>
            <a:cxnLst/>
            <a:rect l="l" t="t" r="r" b="b"/>
            <a:pathLst>
              <a:path w="400684" h="401320">
                <a:moveTo>
                  <a:pt x="10146" y="0"/>
                </a:moveTo>
                <a:lnTo>
                  <a:pt x="0" y="0"/>
                </a:lnTo>
                <a:lnTo>
                  <a:pt x="400259" y="401293"/>
                </a:lnTo>
                <a:lnTo>
                  <a:pt x="400259" y="391120"/>
                </a:lnTo>
                <a:lnTo>
                  <a:pt x="10146" y="0"/>
                </a:lnTo>
                <a:close/>
              </a:path>
            </a:pathLst>
          </a:custGeom>
          <a:solidFill>
            <a:srgbClr val="FF9B9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150933" y="2890520"/>
            <a:ext cx="410845" cy="411480"/>
          </a:xfrm>
          <a:custGeom>
            <a:avLst/>
            <a:gdLst/>
            <a:ahLst/>
            <a:cxnLst/>
            <a:rect l="l" t="t" r="r" b="b"/>
            <a:pathLst>
              <a:path w="410845" h="411479">
                <a:moveTo>
                  <a:pt x="10146" y="0"/>
                </a:moveTo>
                <a:lnTo>
                  <a:pt x="0" y="0"/>
                </a:lnTo>
                <a:lnTo>
                  <a:pt x="410406" y="411466"/>
                </a:lnTo>
                <a:lnTo>
                  <a:pt x="410406" y="401293"/>
                </a:lnTo>
                <a:lnTo>
                  <a:pt x="10146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140786" y="2890520"/>
            <a:ext cx="421005" cy="421640"/>
          </a:xfrm>
          <a:custGeom>
            <a:avLst/>
            <a:gdLst/>
            <a:ahLst/>
            <a:cxnLst/>
            <a:rect l="l" t="t" r="r" b="b"/>
            <a:pathLst>
              <a:path w="421005" h="421639">
                <a:moveTo>
                  <a:pt x="10146" y="0"/>
                </a:moveTo>
                <a:lnTo>
                  <a:pt x="0" y="0"/>
                </a:lnTo>
                <a:lnTo>
                  <a:pt x="420553" y="421640"/>
                </a:lnTo>
                <a:lnTo>
                  <a:pt x="420553" y="411466"/>
                </a:lnTo>
                <a:lnTo>
                  <a:pt x="10146" y="0"/>
                </a:lnTo>
                <a:close/>
              </a:path>
            </a:pathLst>
          </a:custGeom>
          <a:solidFill>
            <a:srgbClr val="FF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130639" y="2890520"/>
            <a:ext cx="431165" cy="422909"/>
          </a:xfrm>
          <a:custGeom>
            <a:avLst/>
            <a:gdLst/>
            <a:ahLst/>
            <a:cxnLst/>
            <a:rect l="l" t="t" r="r" b="b"/>
            <a:pathLst>
              <a:path w="431165" h="422910">
                <a:moveTo>
                  <a:pt x="10146" y="0"/>
                </a:moveTo>
                <a:lnTo>
                  <a:pt x="0" y="0"/>
                </a:lnTo>
                <a:lnTo>
                  <a:pt x="421820" y="422910"/>
                </a:lnTo>
                <a:lnTo>
                  <a:pt x="429430" y="422910"/>
                </a:lnTo>
                <a:lnTo>
                  <a:pt x="430700" y="421640"/>
                </a:lnTo>
                <a:lnTo>
                  <a:pt x="10146" y="0"/>
                </a:lnTo>
                <a:close/>
              </a:path>
            </a:pathLst>
          </a:custGeom>
          <a:solidFill>
            <a:srgbClr val="FF939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120492" y="2890520"/>
            <a:ext cx="432434" cy="422909"/>
          </a:xfrm>
          <a:custGeom>
            <a:avLst/>
            <a:gdLst/>
            <a:ahLst/>
            <a:cxnLst/>
            <a:rect l="l" t="t" r="r" b="b"/>
            <a:pathLst>
              <a:path w="432434" h="422910">
                <a:moveTo>
                  <a:pt x="10146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1966" y="422910"/>
                </a:lnTo>
                <a:lnTo>
                  <a:pt x="10146" y="0"/>
                </a:lnTo>
                <a:close/>
              </a:path>
            </a:pathLst>
          </a:custGeom>
          <a:solidFill>
            <a:srgbClr val="FF909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110345" y="2890520"/>
            <a:ext cx="432434" cy="422909"/>
          </a:xfrm>
          <a:custGeom>
            <a:avLst/>
            <a:gdLst/>
            <a:ahLst/>
            <a:cxnLst/>
            <a:rect l="l" t="t" r="r" b="b"/>
            <a:pathLst>
              <a:path w="432434" h="422910">
                <a:moveTo>
                  <a:pt x="10146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1966" y="422910"/>
                </a:lnTo>
                <a:lnTo>
                  <a:pt x="10146" y="0"/>
                </a:lnTo>
                <a:close/>
              </a:path>
            </a:pathLst>
          </a:custGeom>
          <a:solidFill>
            <a:srgbClr val="FF8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100199" y="2890520"/>
            <a:ext cx="432434" cy="422909"/>
          </a:xfrm>
          <a:custGeom>
            <a:avLst/>
            <a:gdLst/>
            <a:ahLst/>
            <a:cxnLst/>
            <a:rect l="l" t="t" r="r" b="b"/>
            <a:pathLst>
              <a:path w="432434" h="422910">
                <a:moveTo>
                  <a:pt x="10146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1966" y="422910"/>
                </a:lnTo>
                <a:lnTo>
                  <a:pt x="10146" y="0"/>
                </a:lnTo>
                <a:close/>
              </a:path>
            </a:pathLst>
          </a:custGeom>
          <a:solidFill>
            <a:srgbClr val="FF8B8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90052" y="2890520"/>
            <a:ext cx="432434" cy="422909"/>
          </a:xfrm>
          <a:custGeom>
            <a:avLst/>
            <a:gdLst/>
            <a:ahLst/>
            <a:cxnLst/>
            <a:rect l="l" t="t" r="r" b="b"/>
            <a:pathLst>
              <a:path w="432434" h="422910">
                <a:moveTo>
                  <a:pt x="10146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1966" y="422910"/>
                </a:lnTo>
                <a:lnTo>
                  <a:pt x="10146" y="0"/>
                </a:lnTo>
                <a:close/>
              </a:path>
            </a:pathLst>
          </a:custGeom>
          <a:solidFill>
            <a:srgbClr val="FF88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79801" y="2890520"/>
            <a:ext cx="432434" cy="422909"/>
          </a:xfrm>
          <a:custGeom>
            <a:avLst/>
            <a:gdLst/>
            <a:ahLst/>
            <a:cxnLst/>
            <a:rect l="l" t="t" r="r" b="b"/>
            <a:pathLst>
              <a:path w="432434" h="422910">
                <a:moveTo>
                  <a:pt x="10251" y="0"/>
                </a:moveTo>
                <a:lnTo>
                  <a:pt x="0" y="0"/>
                </a:lnTo>
                <a:lnTo>
                  <a:pt x="420735" y="422910"/>
                </a:lnTo>
                <a:lnTo>
                  <a:pt x="432071" y="422910"/>
                </a:lnTo>
                <a:lnTo>
                  <a:pt x="10251" y="0"/>
                </a:lnTo>
                <a:close/>
              </a:path>
            </a:pathLst>
          </a:custGeom>
          <a:solidFill>
            <a:srgbClr val="FF868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8" name="object 128"/>
          <p:cNvSpPr/>
          <p:nvPr/>
        </p:nvSpPr>
        <p:spPr>
          <a:xfrm>
            <a:off x="69667" y="2890520"/>
            <a:ext cx="431165" cy="422909"/>
          </a:xfrm>
          <a:custGeom>
            <a:avLst/>
            <a:gdLst/>
            <a:ahLst/>
            <a:cxnLst/>
            <a:rect l="l" t="t" r="r" b="b"/>
            <a:pathLst>
              <a:path w="431165" h="422910">
                <a:moveTo>
                  <a:pt x="10133" y="0"/>
                </a:moveTo>
                <a:lnTo>
                  <a:pt x="0" y="0"/>
                </a:lnTo>
                <a:lnTo>
                  <a:pt x="420735" y="422910"/>
                </a:lnTo>
                <a:lnTo>
                  <a:pt x="430869" y="422910"/>
                </a:lnTo>
                <a:lnTo>
                  <a:pt x="10133" y="0"/>
                </a:lnTo>
                <a:close/>
              </a:path>
            </a:pathLst>
          </a:custGeom>
          <a:solidFill>
            <a:srgbClr val="FF838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59611" y="2890520"/>
            <a:ext cx="431165" cy="422909"/>
          </a:xfrm>
          <a:custGeom>
            <a:avLst/>
            <a:gdLst/>
            <a:ahLst/>
            <a:cxnLst/>
            <a:rect l="l" t="t" r="r" b="b"/>
            <a:pathLst>
              <a:path w="431165" h="422910">
                <a:moveTo>
                  <a:pt x="10055" y="0"/>
                </a:moveTo>
                <a:lnTo>
                  <a:pt x="0" y="0"/>
                </a:lnTo>
                <a:lnTo>
                  <a:pt x="421820" y="422910"/>
                </a:lnTo>
                <a:lnTo>
                  <a:pt x="430791" y="422910"/>
                </a:lnTo>
                <a:lnTo>
                  <a:pt x="10055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48194" y="2890520"/>
            <a:ext cx="433705" cy="422909"/>
          </a:xfrm>
          <a:custGeom>
            <a:avLst/>
            <a:gdLst/>
            <a:ahLst/>
            <a:cxnLst/>
            <a:rect l="l" t="t" r="r" b="b"/>
            <a:pathLst>
              <a:path w="433705" h="422910">
                <a:moveTo>
                  <a:pt x="11416" y="0"/>
                </a:moveTo>
                <a:lnTo>
                  <a:pt x="0" y="0"/>
                </a:lnTo>
                <a:lnTo>
                  <a:pt x="421822" y="422910"/>
                </a:lnTo>
                <a:lnTo>
                  <a:pt x="433236" y="422910"/>
                </a:lnTo>
                <a:lnTo>
                  <a:pt x="11416" y="0"/>
                </a:lnTo>
                <a:close/>
              </a:path>
            </a:pathLst>
          </a:custGeom>
          <a:solidFill>
            <a:srgbClr val="FF7E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38047" y="2890520"/>
            <a:ext cx="432434" cy="422909"/>
          </a:xfrm>
          <a:custGeom>
            <a:avLst/>
            <a:gdLst/>
            <a:ahLst/>
            <a:cxnLst/>
            <a:rect l="l" t="t" r="r" b="b"/>
            <a:pathLst>
              <a:path w="432434" h="422910">
                <a:moveTo>
                  <a:pt x="10146" y="0"/>
                </a:moveTo>
                <a:lnTo>
                  <a:pt x="0" y="0"/>
                </a:lnTo>
                <a:lnTo>
                  <a:pt x="421822" y="422910"/>
                </a:lnTo>
                <a:lnTo>
                  <a:pt x="431969" y="422910"/>
                </a:lnTo>
                <a:lnTo>
                  <a:pt x="10146" y="0"/>
                </a:lnTo>
                <a:close/>
              </a:path>
            </a:pathLst>
          </a:custGeom>
          <a:solidFill>
            <a:srgbClr val="FF7B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27900" y="2890520"/>
            <a:ext cx="432434" cy="422909"/>
          </a:xfrm>
          <a:custGeom>
            <a:avLst/>
            <a:gdLst/>
            <a:ahLst/>
            <a:cxnLst/>
            <a:rect l="l" t="t" r="r" b="b"/>
            <a:pathLst>
              <a:path w="432434" h="422910">
                <a:moveTo>
                  <a:pt x="10146" y="0"/>
                </a:moveTo>
                <a:lnTo>
                  <a:pt x="0" y="0"/>
                </a:lnTo>
                <a:lnTo>
                  <a:pt x="421822" y="422910"/>
                </a:lnTo>
                <a:lnTo>
                  <a:pt x="431969" y="422910"/>
                </a:lnTo>
                <a:lnTo>
                  <a:pt x="10146" y="0"/>
                </a:lnTo>
                <a:close/>
              </a:path>
            </a:pathLst>
          </a:custGeom>
          <a:solidFill>
            <a:srgbClr val="FF787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18997" y="2890520"/>
            <a:ext cx="431165" cy="422909"/>
          </a:xfrm>
          <a:custGeom>
            <a:avLst/>
            <a:gdLst/>
            <a:ahLst/>
            <a:cxnLst/>
            <a:rect l="l" t="t" r="r" b="b"/>
            <a:pathLst>
              <a:path w="431165" h="422910">
                <a:moveTo>
                  <a:pt x="8903" y="0"/>
                </a:moveTo>
                <a:lnTo>
                  <a:pt x="0" y="0"/>
                </a:lnTo>
                <a:lnTo>
                  <a:pt x="420735" y="422910"/>
                </a:lnTo>
                <a:lnTo>
                  <a:pt x="430725" y="422910"/>
                </a:lnTo>
                <a:lnTo>
                  <a:pt x="8903" y="0"/>
                </a:lnTo>
                <a:close/>
              </a:path>
            </a:pathLst>
          </a:custGeom>
          <a:solidFill>
            <a:srgbClr val="FF7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7593" y="2890520"/>
            <a:ext cx="432434" cy="422909"/>
          </a:xfrm>
          <a:custGeom>
            <a:avLst/>
            <a:gdLst/>
            <a:ahLst/>
            <a:cxnLst/>
            <a:rect l="l" t="t" r="r" b="b"/>
            <a:pathLst>
              <a:path w="432434" h="422910">
                <a:moveTo>
                  <a:pt x="11403" y="0"/>
                </a:moveTo>
                <a:lnTo>
                  <a:pt x="0" y="0"/>
                </a:lnTo>
                <a:lnTo>
                  <a:pt x="420735" y="422910"/>
                </a:lnTo>
                <a:lnTo>
                  <a:pt x="432139" y="422910"/>
                </a:lnTo>
                <a:lnTo>
                  <a:pt x="11403" y="0"/>
                </a:lnTo>
                <a:close/>
              </a:path>
            </a:pathLst>
          </a:custGeom>
          <a:solidFill>
            <a:srgbClr val="FF73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0" y="2890520"/>
            <a:ext cx="428625" cy="422909"/>
          </a:xfrm>
          <a:custGeom>
            <a:avLst/>
            <a:gdLst/>
            <a:ahLst/>
            <a:cxnLst/>
            <a:rect l="l" t="t" r="r" b="b"/>
            <a:pathLst>
              <a:path w="428625" h="422910">
                <a:moveTo>
                  <a:pt x="7593" y="0"/>
                </a:moveTo>
                <a:lnTo>
                  <a:pt x="0" y="0"/>
                </a:lnTo>
                <a:lnTo>
                  <a:pt x="0" y="2546"/>
                </a:lnTo>
                <a:lnTo>
                  <a:pt x="419282" y="422910"/>
                </a:lnTo>
                <a:lnTo>
                  <a:pt x="428329" y="422910"/>
                </a:lnTo>
                <a:lnTo>
                  <a:pt x="7593" y="0"/>
                </a:lnTo>
                <a:close/>
              </a:path>
            </a:pathLst>
          </a:custGeom>
          <a:solidFill>
            <a:srgbClr val="FF71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0" y="2893066"/>
            <a:ext cx="419734" cy="420370"/>
          </a:xfrm>
          <a:custGeom>
            <a:avLst/>
            <a:gdLst/>
            <a:ahLst/>
            <a:cxnLst/>
            <a:rect l="l" t="t" r="r" b="b"/>
            <a:pathLst>
              <a:path w="419734" h="420370">
                <a:moveTo>
                  <a:pt x="0" y="0"/>
                </a:moveTo>
                <a:lnTo>
                  <a:pt x="0" y="10173"/>
                </a:lnTo>
                <a:lnTo>
                  <a:pt x="409135" y="420363"/>
                </a:lnTo>
                <a:lnTo>
                  <a:pt x="419282" y="420363"/>
                </a:lnTo>
                <a:lnTo>
                  <a:pt x="0" y="0"/>
                </a:lnTo>
                <a:close/>
              </a:path>
            </a:pathLst>
          </a:custGeom>
          <a:solidFill>
            <a:srgbClr val="FF6E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0" y="2903239"/>
            <a:ext cx="409575" cy="410209"/>
          </a:xfrm>
          <a:custGeom>
            <a:avLst/>
            <a:gdLst/>
            <a:ahLst/>
            <a:cxnLst/>
            <a:rect l="l" t="t" r="r" b="b"/>
            <a:pathLst>
              <a:path w="409575" h="410210">
                <a:moveTo>
                  <a:pt x="0" y="0"/>
                </a:moveTo>
                <a:lnTo>
                  <a:pt x="0" y="10205"/>
                </a:lnTo>
                <a:lnTo>
                  <a:pt x="397927" y="410190"/>
                </a:lnTo>
                <a:lnTo>
                  <a:pt x="409135" y="410190"/>
                </a:lnTo>
                <a:lnTo>
                  <a:pt x="0" y="0"/>
                </a:lnTo>
                <a:close/>
              </a:path>
            </a:pathLst>
          </a:custGeom>
          <a:solidFill>
            <a:srgbClr val="FF6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0" y="2913445"/>
            <a:ext cx="398145" cy="400050"/>
          </a:xfrm>
          <a:custGeom>
            <a:avLst/>
            <a:gdLst/>
            <a:ahLst/>
            <a:cxnLst/>
            <a:rect l="l" t="t" r="r" b="b"/>
            <a:pathLst>
              <a:path w="398145" h="400050">
                <a:moveTo>
                  <a:pt x="0" y="0"/>
                </a:moveTo>
                <a:lnTo>
                  <a:pt x="0" y="10186"/>
                </a:lnTo>
                <a:lnTo>
                  <a:pt x="387794" y="399984"/>
                </a:lnTo>
                <a:lnTo>
                  <a:pt x="397927" y="399984"/>
                </a:lnTo>
                <a:lnTo>
                  <a:pt x="0" y="0"/>
                </a:lnTo>
                <a:close/>
              </a:path>
            </a:pathLst>
          </a:custGeom>
          <a:solidFill>
            <a:srgbClr val="FF696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object 139"/>
          <p:cNvSpPr/>
          <p:nvPr/>
        </p:nvSpPr>
        <p:spPr>
          <a:xfrm>
            <a:off x="0" y="2923631"/>
            <a:ext cx="387985" cy="389890"/>
          </a:xfrm>
          <a:custGeom>
            <a:avLst/>
            <a:gdLst/>
            <a:ahLst/>
            <a:cxnLst/>
            <a:rect l="l" t="t" r="r" b="b"/>
            <a:pathLst>
              <a:path w="387985" h="389889">
                <a:moveTo>
                  <a:pt x="0" y="0"/>
                </a:moveTo>
                <a:lnTo>
                  <a:pt x="0" y="10186"/>
                </a:lnTo>
                <a:lnTo>
                  <a:pt x="377660" y="389798"/>
                </a:lnTo>
                <a:lnTo>
                  <a:pt x="387794" y="389798"/>
                </a:lnTo>
                <a:lnTo>
                  <a:pt x="0" y="0"/>
                </a:lnTo>
                <a:close/>
              </a:path>
            </a:pathLst>
          </a:custGeom>
          <a:solidFill>
            <a:srgbClr val="FF66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object 140"/>
          <p:cNvSpPr/>
          <p:nvPr/>
        </p:nvSpPr>
        <p:spPr>
          <a:xfrm>
            <a:off x="0" y="2933818"/>
            <a:ext cx="377825" cy="379730"/>
          </a:xfrm>
          <a:custGeom>
            <a:avLst/>
            <a:gdLst/>
            <a:ahLst/>
            <a:cxnLst/>
            <a:rect l="l" t="t" r="r" b="b"/>
            <a:pathLst>
              <a:path w="377825" h="379729">
                <a:moveTo>
                  <a:pt x="0" y="0"/>
                </a:moveTo>
                <a:lnTo>
                  <a:pt x="0" y="11384"/>
                </a:lnTo>
                <a:lnTo>
                  <a:pt x="367278" y="379611"/>
                </a:lnTo>
                <a:lnTo>
                  <a:pt x="377660" y="379611"/>
                </a:lnTo>
                <a:lnTo>
                  <a:pt x="0" y="0"/>
                </a:lnTo>
                <a:close/>
              </a:path>
            </a:pathLst>
          </a:custGeom>
          <a:solidFill>
            <a:srgbClr val="FF6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object 141"/>
          <p:cNvSpPr/>
          <p:nvPr/>
        </p:nvSpPr>
        <p:spPr>
          <a:xfrm>
            <a:off x="0" y="2945202"/>
            <a:ext cx="367665" cy="368300"/>
          </a:xfrm>
          <a:custGeom>
            <a:avLst/>
            <a:gdLst/>
            <a:ahLst/>
            <a:cxnLst/>
            <a:rect l="l" t="t" r="r" b="b"/>
            <a:pathLst>
              <a:path w="367665" h="368300">
                <a:moveTo>
                  <a:pt x="0" y="0"/>
                </a:moveTo>
                <a:lnTo>
                  <a:pt x="0" y="10173"/>
                </a:lnTo>
                <a:lnTo>
                  <a:pt x="357131" y="368227"/>
                </a:lnTo>
                <a:lnTo>
                  <a:pt x="367278" y="368227"/>
                </a:lnTo>
                <a:lnTo>
                  <a:pt x="0" y="0"/>
                </a:lnTo>
                <a:close/>
              </a:path>
            </a:pathLst>
          </a:custGeom>
          <a:solidFill>
            <a:srgbClr val="FF616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object 142"/>
          <p:cNvSpPr/>
          <p:nvPr/>
        </p:nvSpPr>
        <p:spPr>
          <a:xfrm>
            <a:off x="0" y="2955375"/>
            <a:ext cx="357505" cy="358140"/>
          </a:xfrm>
          <a:custGeom>
            <a:avLst/>
            <a:gdLst/>
            <a:ahLst/>
            <a:cxnLst/>
            <a:rect l="l" t="t" r="r" b="b"/>
            <a:pathLst>
              <a:path w="357505" h="358139">
                <a:moveTo>
                  <a:pt x="0" y="0"/>
                </a:moveTo>
                <a:lnTo>
                  <a:pt x="0" y="10173"/>
                </a:lnTo>
                <a:lnTo>
                  <a:pt x="346984" y="358054"/>
                </a:lnTo>
                <a:lnTo>
                  <a:pt x="357131" y="358054"/>
                </a:lnTo>
                <a:lnTo>
                  <a:pt x="0" y="0"/>
                </a:lnTo>
                <a:close/>
              </a:path>
            </a:pathLst>
          </a:custGeom>
          <a:solidFill>
            <a:srgbClr val="FF5E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object 143"/>
          <p:cNvSpPr/>
          <p:nvPr/>
        </p:nvSpPr>
        <p:spPr>
          <a:xfrm>
            <a:off x="0" y="2965548"/>
            <a:ext cx="347345" cy="347980"/>
          </a:xfrm>
          <a:custGeom>
            <a:avLst/>
            <a:gdLst/>
            <a:ahLst/>
            <a:cxnLst/>
            <a:rect l="l" t="t" r="r" b="b"/>
            <a:pathLst>
              <a:path w="347345" h="347979">
                <a:moveTo>
                  <a:pt x="0" y="0"/>
                </a:moveTo>
                <a:lnTo>
                  <a:pt x="0" y="10173"/>
                </a:lnTo>
                <a:lnTo>
                  <a:pt x="336838" y="347881"/>
                </a:lnTo>
                <a:lnTo>
                  <a:pt x="346984" y="347881"/>
                </a:lnTo>
                <a:lnTo>
                  <a:pt x="0" y="0"/>
                </a:lnTo>
                <a:close/>
              </a:path>
            </a:pathLst>
          </a:custGeom>
          <a:solidFill>
            <a:srgbClr val="FF5C5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object 144"/>
          <p:cNvSpPr/>
          <p:nvPr/>
        </p:nvSpPr>
        <p:spPr>
          <a:xfrm>
            <a:off x="0" y="2975721"/>
            <a:ext cx="337185" cy="337820"/>
          </a:xfrm>
          <a:custGeom>
            <a:avLst/>
            <a:gdLst/>
            <a:ahLst/>
            <a:cxnLst/>
            <a:rect l="l" t="t" r="r" b="b"/>
            <a:pathLst>
              <a:path w="337185" h="337820">
                <a:moveTo>
                  <a:pt x="0" y="0"/>
                </a:moveTo>
                <a:lnTo>
                  <a:pt x="0" y="10173"/>
                </a:lnTo>
                <a:lnTo>
                  <a:pt x="326691" y="337708"/>
                </a:lnTo>
                <a:lnTo>
                  <a:pt x="336838" y="337708"/>
                </a:lnTo>
                <a:lnTo>
                  <a:pt x="0" y="0"/>
                </a:lnTo>
                <a:close/>
              </a:path>
            </a:pathLst>
          </a:custGeom>
          <a:solidFill>
            <a:srgbClr val="FF595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object 145"/>
          <p:cNvSpPr/>
          <p:nvPr/>
        </p:nvSpPr>
        <p:spPr>
          <a:xfrm>
            <a:off x="0" y="2985894"/>
            <a:ext cx="327025" cy="327660"/>
          </a:xfrm>
          <a:custGeom>
            <a:avLst/>
            <a:gdLst/>
            <a:ahLst/>
            <a:cxnLst/>
            <a:rect l="l" t="t" r="r" b="b"/>
            <a:pathLst>
              <a:path w="327025" h="327660">
                <a:moveTo>
                  <a:pt x="0" y="0"/>
                </a:moveTo>
                <a:lnTo>
                  <a:pt x="0" y="10173"/>
                </a:lnTo>
                <a:lnTo>
                  <a:pt x="316544" y="327535"/>
                </a:lnTo>
                <a:lnTo>
                  <a:pt x="326691" y="327535"/>
                </a:lnTo>
                <a:lnTo>
                  <a:pt x="0" y="0"/>
                </a:lnTo>
                <a:close/>
              </a:path>
            </a:pathLst>
          </a:custGeom>
          <a:solidFill>
            <a:srgbClr val="FF565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object 146"/>
          <p:cNvSpPr/>
          <p:nvPr/>
        </p:nvSpPr>
        <p:spPr>
          <a:xfrm>
            <a:off x="0" y="2996067"/>
            <a:ext cx="316865" cy="317500"/>
          </a:xfrm>
          <a:custGeom>
            <a:avLst/>
            <a:gdLst/>
            <a:ahLst/>
            <a:cxnLst/>
            <a:rect l="l" t="t" r="r" b="b"/>
            <a:pathLst>
              <a:path w="316865" h="317500">
                <a:moveTo>
                  <a:pt x="0" y="0"/>
                </a:moveTo>
                <a:lnTo>
                  <a:pt x="0" y="10173"/>
                </a:lnTo>
                <a:lnTo>
                  <a:pt x="306397" y="317362"/>
                </a:lnTo>
                <a:lnTo>
                  <a:pt x="316544" y="317362"/>
                </a:lnTo>
                <a:lnTo>
                  <a:pt x="0" y="0"/>
                </a:lnTo>
                <a:close/>
              </a:path>
            </a:pathLst>
          </a:custGeom>
          <a:solidFill>
            <a:srgbClr val="FF54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147"/>
          <p:cNvSpPr/>
          <p:nvPr/>
        </p:nvSpPr>
        <p:spPr>
          <a:xfrm>
            <a:off x="0" y="3006240"/>
            <a:ext cx="306705" cy="307340"/>
          </a:xfrm>
          <a:custGeom>
            <a:avLst/>
            <a:gdLst/>
            <a:ahLst/>
            <a:cxnLst/>
            <a:rect l="l" t="t" r="r" b="b"/>
            <a:pathLst>
              <a:path w="306705" h="307339">
                <a:moveTo>
                  <a:pt x="0" y="0"/>
                </a:moveTo>
                <a:lnTo>
                  <a:pt x="0" y="10173"/>
                </a:lnTo>
                <a:lnTo>
                  <a:pt x="296250" y="307189"/>
                </a:lnTo>
                <a:lnTo>
                  <a:pt x="306397" y="307189"/>
                </a:lnTo>
                <a:lnTo>
                  <a:pt x="0" y="0"/>
                </a:lnTo>
                <a:close/>
              </a:path>
            </a:pathLst>
          </a:custGeom>
          <a:solidFill>
            <a:srgbClr val="FF51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object 148"/>
          <p:cNvSpPr/>
          <p:nvPr/>
        </p:nvSpPr>
        <p:spPr>
          <a:xfrm>
            <a:off x="0" y="3016414"/>
            <a:ext cx="296545" cy="297180"/>
          </a:xfrm>
          <a:custGeom>
            <a:avLst/>
            <a:gdLst/>
            <a:ahLst/>
            <a:cxnLst/>
            <a:rect l="l" t="t" r="r" b="b"/>
            <a:pathLst>
              <a:path w="296545" h="297179">
                <a:moveTo>
                  <a:pt x="0" y="0"/>
                </a:moveTo>
                <a:lnTo>
                  <a:pt x="0" y="10173"/>
                </a:lnTo>
                <a:lnTo>
                  <a:pt x="286103" y="297015"/>
                </a:lnTo>
                <a:lnTo>
                  <a:pt x="296250" y="297015"/>
                </a:lnTo>
                <a:lnTo>
                  <a:pt x="0" y="0"/>
                </a:lnTo>
                <a:close/>
              </a:path>
            </a:pathLst>
          </a:custGeom>
          <a:solidFill>
            <a:srgbClr val="FF4E4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object 149"/>
          <p:cNvSpPr/>
          <p:nvPr/>
        </p:nvSpPr>
        <p:spPr>
          <a:xfrm>
            <a:off x="0" y="3026587"/>
            <a:ext cx="286385" cy="287020"/>
          </a:xfrm>
          <a:custGeom>
            <a:avLst/>
            <a:gdLst/>
            <a:ahLst/>
            <a:cxnLst/>
            <a:rect l="l" t="t" r="r" b="b"/>
            <a:pathLst>
              <a:path w="286385" h="287020">
                <a:moveTo>
                  <a:pt x="0" y="0"/>
                </a:moveTo>
                <a:lnTo>
                  <a:pt x="0" y="10173"/>
                </a:lnTo>
                <a:lnTo>
                  <a:pt x="275956" y="286842"/>
                </a:lnTo>
                <a:lnTo>
                  <a:pt x="286103" y="286842"/>
                </a:lnTo>
                <a:lnTo>
                  <a:pt x="0" y="0"/>
                </a:lnTo>
                <a:close/>
              </a:path>
            </a:pathLst>
          </a:custGeom>
          <a:solidFill>
            <a:srgbClr val="FF4C4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0" name="object 150"/>
          <p:cNvSpPr/>
          <p:nvPr/>
        </p:nvSpPr>
        <p:spPr>
          <a:xfrm>
            <a:off x="0" y="3036760"/>
            <a:ext cx="276225" cy="276860"/>
          </a:xfrm>
          <a:custGeom>
            <a:avLst/>
            <a:gdLst/>
            <a:ahLst/>
            <a:cxnLst/>
            <a:rect l="l" t="t" r="r" b="b"/>
            <a:pathLst>
              <a:path w="276225" h="276860">
                <a:moveTo>
                  <a:pt x="0" y="0"/>
                </a:moveTo>
                <a:lnTo>
                  <a:pt x="0" y="11445"/>
                </a:lnTo>
                <a:lnTo>
                  <a:pt x="264541" y="276669"/>
                </a:lnTo>
                <a:lnTo>
                  <a:pt x="275956" y="276669"/>
                </a:lnTo>
                <a:lnTo>
                  <a:pt x="0" y="0"/>
                </a:lnTo>
                <a:close/>
              </a:path>
            </a:pathLst>
          </a:custGeom>
          <a:solidFill>
            <a:srgbClr val="FF494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1" name="object 151"/>
          <p:cNvSpPr/>
          <p:nvPr/>
        </p:nvSpPr>
        <p:spPr>
          <a:xfrm>
            <a:off x="0" y="3048206"/>
            <a:ext cx="264795" cy="265430"/>
          </a:xfrm>
          <a:custGeom>
            <a:avLst/>
            <a:gdLst/>
            <a:ahLst/>
            <a:cxnLst/>
            <a:rect l="l" t="t" r="r" b="b"/>
            <a:pathLst>
              <a:path w="264795" h="265429">
                <a:moveTo>
                  <a:pt x="0" y="0"/>
                </a:moveTo>
                <a:lnTo>
                  <a:pt x="0" y="9953"/>
                </a:lnTo>
                <a:lnTo>
                  <a:pt x="255269" y="265223"/>
                </a:lnTo>
                <a:lnTo>
                  <a:pt x="264541" y="265223"/>
                </a:lnTo>
                <a:lnTo>
                  <a:pt x="0" y="0"/>
                </a:lnTo>
                <a:close/>
              </a:path>
            </a:pathLst>
          </a:custGeom>
          <a:solidFill>
            <a:srgbClr val="FF4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2" name="object 152"/>
          <p:cNvSpPr/>
          <p:nvPr/>
        </p:nvSpPr>
        <p:spPr>
          <a:xfrm>
            <a:off x="0" y="3058160"/>
            <a:ext cx="255270" cy="255270"/>
          </a:xfrm>
          <a:custGeom>
            <a:avLst/>
            <a:gdLst/>
            <a:ahLst/>
            <a:cxnLst/>
            <a:rect l="l" t="t" r="r" b="b"/>
            <a:pathLst>
              <a:path w="255270" h="255270">
                <a:moveTo>
                  <a:pt x="0" y="0"/>
                </a:moveTo>
                <a:lnTo>
                  <a:pt x="0" y="10160"/>
                </a:lnTo>
                <a:lnTo>
                  <a:pt x="245109" y="255269"/>
                </a:lnTo>
                <a:lnTo>
                  <a:pt x="255269" y="255269"/>
                </a:lnTo>
                <a:lnTo>
                  <a:pt x="0" y="0"/>
                </a:lnTo>
                <a:close/>
              </a:path>
            </a:pathLst>
          </a:custGeom>
          <a:solidFill>
            <a:srgbClr val="FF444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object 153"/>
          <p:cNvSpPr/>
          <p:nvPr/>
        </p:nvSpPr>
        <p:spPr>
          <a:xfrm>
            <a:off x="0" y="3068320"/>
            <a:ext cx="245109" cy="245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4" name="object 154"/>
          <p:cNvSpPr/>
          <p:nvPr/>
        </p:nvSpPr>
        <p:spPr>
          <a:xfrm>
            <a:off x="650875" y="2438400"/>
            <a:ext cx="0" cy="1046480"/>
          </a:xfrm>
          <a:custGeom>
            <a:avLst/>
            <a:gdLst/>
            <a:ahLst/>
            <a:cxnLst/>
            <a:rect l="l" t="t" r="r" b="b"/>
            <a:pathLst>
              <a:path h="1046479">
                <a:moveTo>
                  <a:pt x="0" y="0"/>
                </a:moveTo>
                <a:lnTo>
                  <a:pt x="0" y="1046479"/>
                </a:lnTo>
              </a:path>
            </a:pathLst>
          </a:custGeom>
          <a:ln w="31750">
            <a:solidFill>
              <a:srgbClr val="1B1B1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object 155"/>
          <p:cNvSpPr/>
          <p:nvPr/>
        </p:nvSpPr>
        <p:spPr>
          <a:xfrm>
            <a:off x="9003030" y="3252470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0"/>
                </a:move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6" name="object 156"/>
          <p:cNvSpPr/>
          <p:nvPr/>
        </p:nvSpPr>
        <p:spPr>
          <a:xfrm>
            <a:off x="896493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38100" y="0"/>
                </a:move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7" name="object 157"/>
          <p:cNvSpPr/>
          <p:nvPr/>
        </p:nvSpPr>
        <p:spPr>
          <a:xfrm>
            <a:off x="892683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38100" y="0"/>
                </a:move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object 158"/>
          <p:cNvSpPr/>
          <p:nvPr/>
        </p:nvSpPr>
        <p:spPr>
          <a:xfrm>
            <a:off x="888873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38100" y="0"/>
                </a:move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lnTo>
                  <a:pt x="3810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9" name="object 159"/>
          <p:cNvSpPr/>
          <p:nvPr/>
        </p:nvSpPr>
        <p:spPr>
          <a:xfrm>
            <a:off x="885063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0" name="object 160"/>
          <p:cNvSpPr/>
          <p:nvPr/>
        </p:nvSpPr>
        <p:spPr>
          <a:xfrm>
            <a:off x="881253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1" name="object 161"/>
          <p:cNvSpPr/>
          <p:nvPr/>
        </p:nvSpPr>
        <p:spPr>
          <a:xfrm>
            <a:off x="877443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2" name="object 162"/>
          <p:cNvSpPr/>
          <p:nvPr/>
        </p:nvSpPr>
        <p:spPr>
          <a:xfrm>
            <a:off x="873505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3" name="object 163"/>
          <p:cNvSpPr/>
          <p:nvPr/>
        </p:nvSpPr>
        <p:spPr>
          <a:xfrm>
            <a:off x="869695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4" name="object 164"/>
          <p:cNvSpPr/>
          <p:nvPr/>
        </p:nvSpPr>
        <p:spPr>
          <a:xfrm>
            <a:off x="865885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5" name="object 165"/>
          <p:cNvSpPr/>
          <p:nvPr/>
        </p:nvSpPr>
        <p:spPr>
          <a:xfrm>
            <a:off x="862075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object 166"/>
          <p:cNvSpPr/>
          <p:nvPr/>
        </p:nvSpPr>
        <p:spPr>
          <a:xfrm>
            <a:off x="858265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7" name="object 167"/>
          <p:cNvSpPr/>
          <p:nvPr/>
        </p:nvSpPr>
        <p:spPr>
          <a:xfrm>
            <a:off x="854455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8" name="object 168"/>
          <p:cNvSpPr/>
          <p:nvPr/>
        </p:nvSpPr>
        <p:spPr>
          <a:xfrm>
            <a:off x="850519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69" y="0"/>
                </a:lnTo>
                <a:lnTo>
                  <a:pt x="3936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9" name="object 169"/>
          <p:cNvSpPr/>
          <p:nvPr/>
        </p:nvSpPr>
        <p:spPr>
          <a:xfrm>
            <a:off x="846709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7272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0" name="object 170"/>
          <p:cNvSpPr/>
          <p:nvPr/>
        </p:nvSpPr>
        <p:spPr>
          <a:xfrm>
            <a:off x="842899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1" name="object 171"/>
          <p:cNvSpPr/>
          <p:nvPr/>
        </p:nvSpPr>
        <p:spPr>
          <a:xfrm>
            <a:off x="839089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2" name="object 172"/>
          <p:cNvSpPr/>
          <p:nvPr/>
        </p:nvSpPr>
        <p:spPr>
          <a:xfrm>
            <a:off x="835279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3" name="object 173"/>
          <p:cNvSpPr/>
          <p:nvPr/>
        </p:nvSpPr>
        <p:spPr>
          <a:xfrm>
            <a:off x="831469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4" name="object 174"/>
          <p:cNvSpPr/>
          <p:nvPr/>
        </p:nvSpPr>
        <p:spPr>
          <a:xfrm>
            <a:off x="827659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5" name="object 175"/>
          <p:cNvSpPr/>
          <p:nvPr/>
        </p:nvSpPr>
        <p:spPr>
          <a:xfrm>
            <a:off x="823849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6" name="object 176"/>
          <p:cNvSpPr/>
          <p:nvPr/>
        </p:nvSpPr>
        <p:spPr>
          <a:xfrm>
            <a:off x="819911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7" name="object 177"/>
          <p:cNvSpPr/>
          <p:nvPr/>
        </p:nvSpPr>
        <p:spPr>
          <a:xfrm>
            <a:off x="816101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8" name="object 178"/>
          <p:cNvSpPr/>
          <p:nvPr/>
        </p:nvSpPr>
        <p:spPr>
          <a:xfrm>
            <a:off x="812291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9" name="object 179"/>
          <p:cNvSpPr/>
          <p:nvPr/>
        </p:nvSpPr>
        <p:spPr>
          <a:xfrm>
            <a:off x="808481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0" name="object 180"/>
          <p:cNvSpPr/>
          <p:nvPr/>
        </p:nvSpPr>
        <p:spPr>
          <a:xfrm>
            <a:off x="804671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1" name="object 181"/>
          <p:cNvSpPr/>
          <p:nvPr/>
        </p:nvSpPr>
        <p:spPr>
          <a:xfrm>
            <a:off x="800861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2" name="object 182"/>
          <p:cNvSpPr/>
          <p:nvPr/>
        </p:nvSpPr>
        <p:spPr>
          <a:xfrm>
            <a:off x="797051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3" name="object 183"/>
          <p:cNvSpPr/>
          <p:nvPr/>
        </p:nvSpPr>
        <p:spPr>
          <a:xfrm>
            <a:off x="793241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4" name="object 184"/>
          <p:cNvSpPr/>
          <p:nvPr/>
        </p:nvSpPr>
        <p:spPr>
          <a:xfrm>
            <a:off x="789431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6363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5" name="object 185"/>
          <p:cNvSpPr/>
          <p:nvPr/>
        </p:nvSpPr>
        <p:spPr>
          <a:xfrm>
            <a:off x="785495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6" name="object 186"/>
          <p:cNvSpPr/>
          <p:nvPr/>
        </p:nvSpPr>
        <p:spPr>
          <a:xfrm>
            <a:off x="78168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7" name="object 187"/>
          <p:cNvSpPr/>
          <p:nvPr/>
        </p:nvSpPr>
        <p:spPr>
          <a:xfrm>
            <a:off x="77787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8" name="object 188"/>
          <p:cNvSpPr/>
          <p:nvPr/>
        </p:nvSpPr>
        <p:spPr>
          <a:xfrm>
            <a:off x="77406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9" name="object 189"/>
          <p:cNvSpPr/>
          <p:nvPr/>
        </p:nvSpPr>
        <p:spPr>
          <a:xfrm>
            <a:off x="77025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0" name="object 190"/>
          <p:cNvSpPr/>
          <p:nvPr/>
        </p:nvSpPr>
        <p:spPr>
          <a:xfrm>
            <a:off x="76644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1" name="object 191"/>
          <p:cNvSpPr/>
          <p:nvPr/>
        </p:nvSpPr>
        <p:spPr>
          <a:xfrm>
            <a:off x="76263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2" name="object 192"/>
          <p:cNvSpPr/>
          <p:nvPr/>
        </p:nvSpPr>
        <p:spPr>
          <a:xfrm>
            <a:off x="75882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3" name="object 193"/>
          <p:cNvSpPr/>
          <p:nvPr/>
        </p:nvSpPr>
        <p:spPr>
          <a:xfrm>
            <a:off x="754888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4" name="object 194"/>
          <p:cNvSpPr/>
          <p:nvPr/>
        </p:nvSpPr>
        <p:spPr>
          <a:xfrm>
            <a:off x="751078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5" name="object 195"/>
          <p:cNvSpPr/>
          <p:nvPr/>
        </p:nvSpPr>
        <p:spPr>
          <a:xfrm>
            <a:off x="747268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1414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6" name="object 196"/>
          <p:cNvSpPr/>
          <p:nvPr/>
        </p:nvSpPr>
        <p:spPr>
          <a:xfrm>
            <a:off x="743458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7" name="object 197"/>
          <p:cNvSpPr/>
          <p:nvPr/>
        </p:nvSpPr>
        <p:spPr>
          <a:xfrm>
            <a:off x="739648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8" name="object 198"/>
          <p:cNvSpPr/>
          <p:nvPr/>
        </p:nvSpPr>
        <p:spPr>
          <a:xfrm>
            <a:off x="735838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9" name="object 199"/>
          <p:cNvSpPr/>
          <p:nvPr/>
        </p:nvSpPr>
        <p:spPr>
          <a:xfrm>
            <a:off x="731900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5454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0" name="object 200"/>
          <p:cNvSpPr/>
          <p:nvPr/>
        </p:nvSpPr>
        <p:spPr>
          <a:xfrm>
            <a:off x="72809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1" name="object 201"/>
          <p:cNvSpPr/>
          <p:nvPr/>
        </p:nvSpPr>
        <p:spPr>
          <a:xfrm>
            <a:off x="72428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7474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2" name="object 202"/>
          <p:cNvSpPr/>
          <p:nvPr/>
        </p:nvSpPr>
        <p:spPr>
          <a:xfrm>
            <a:off x="72047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8484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3" name="object 203"/>
          <p:cNvSpPr/>
          <p:nvPr/>
        </p:nvSpPr>
        <p:spPr>
          <a:xfrm>
            <a:off x="71666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4" name="object 204"/>
          <p:cNvSpPr/>
          <p:nvPr/>
        </p:nvSpPr>
        <p:spPr>
          <a:xfrm>
            <a:off x="71285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5" name="object 205"/>
          <p:cNvSpPr/>
          <p:nvPr/>
        </p:nvSpPr>
        <p:spPr>
          <a:xfrm>
            <a:off x="70904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6" name="object 206"/>
          <p:cNvSpPr/>
          <p:nvPr/>
        </p:nvSpPr>
        <p:spPr>
          <a:xfrm>
            <a:off x="70523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C4C4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7" name="object 207"/>
          <p:cNvSpPr/>
          <p:nvPr/>
        </p:nvSpPr>
        <p:spPr>
          <a:xfrm>
            <a:off x="701294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69" y="0"/>
                </a:lnTo>
                <a:lnTo>
                  <a:pt x="3936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8" name="object 208"/>
          <p:cNvSpPr/>
          <p:nvPr/>
        </p:nvSpPr>
        <p:spPr>
          <a:xfrm>
            <a:off x="697484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9" name="object 209"/>
          <p:cNvSpPr/>
          <p:nvPr/>
        </p:nvSpPr>
        <p:spPr>
          <a:xfrm>
            <a:off x="693674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0" name="object 210"/>
          <p:cNvSpPr/>
          <p:nvPr/>
        </p:nvSpPr>
        <p:spPr>
          <a:xfrm>
            <a:off x="689864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1" name="object 211"/>
          <p:cNvSpPr/>
          <p:nvPr/>
        </p:nvSpPr>
        <p:spPr>
          <a:xfrm>
            <a:off x="686054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151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2" name="object 212"/>
          <p:cNvSpPr/>
          <p:nvPr/>
        </p:nvSpPr>
        <p:spPr>
          <a:xfrm>
            <a:off x="682244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3" name="object 213"/>
          <p:cNvSpPr/>
          <p:nvPr/>
        </p:nvSpPr>
        <p:spPr>
          <a:xfrm>
            <a:off x="678434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4" name="object 214"/>
          <p:cNvSpPr/>
          <p:nvPr/>
        </p:nvSpPr>
        <p:spPr>
          <a:xfrm>
            <a:off x="674624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5" name="object 215"/>
          <p:cNvSpPr/>
          <p:nvPr/>
        </p:nvSpPr>
        <p:spPr>
          <a:xfrm>
            <a:off x="670686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6" name="object 216"/>
          <p:cNvSpPr/>
          <p:nvPr/>
        </p:nvSpPr>
        <p:spPr>
          <a:xfrm>
            <a:off x="666876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7" name="object 217"/>
          <p:cNvSpPr/>
          <p:nvPr/>
        </p:nvSpPr>
        <p:spPr>
          <a:xfrm>
            <a:off x="663066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8" name="object 218"/>
          <p:cNvSpPr/>
          <p:nvPr/>
        </p:nvSpPr>
        <p:spPr>
          <a:xfrm>
            <a:off x="659256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9" name="object 219"/>
          <p:cNvSpPr/>
          <p:nvPr/>
        </p:nvSpPr>
        <p:spPr>
          <a:xfrm>
            <a:off x="655446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0" name="object 220"/>
          <p:cNvSpPr/>
          <p:nvPr/>
        </p:nvSpPr>
        <p:spPr>
          <a:xfrm>
            <a:off x="651636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A5A5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1" name="object 221"/>
          <p:cNvSpPr/>
          <p:nvPr/>
        </p:nvSpPr>
        <p:spPr>
          <a:xfrm>
            <a:off x="647700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B5B5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2" name="object 222"/>
          <p:cNvSpPr/>
          <p:nvPr/>
        </p:nvSpPr>
        <p:spPr>
          <a:xfrm>
            <a:off x="64389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C5C5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3" name="object 223"/>
          <p:cNvSpPr/>
          <p:nvPr/>
        </p:nvSpPr>
        <p:spPr>
          <a:xfrm>
            <a:off x="64008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4" name="object 224"/>
          <p:cNvSpPr/>
          <p:nvPr/>
        </p:nvSpPr>
        <p:spPr>
          <a:xfrm>
            <a:off x="63627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5" name="object 225"/>
          <p:cNvSpPr/>
          <p:nvPr/>
        </p:nvSpPr>
        <p:spPr>
          <a:xfrm>
            <a:off x="63246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6" name="object 226"/>
          <p:cNvSpPr/>
          <p:nvPr/>
        </p:nvSpPr>
        <p:spPr>
          <a:xfrm>
            <a:off x="62865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7" name="object 227"/>
          <p:cNvSpPr/>
          <p:nvPr/>
        </p:nvSpPr>
        <p:spPr>
          <a:xfrm>
            <a:off x="62484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8" name="object 228"/>
          <p:cNvSpPr/>
          <p:nvPr/>
        </p:nvSpPr>
        <p:spPr>
          <a:xfrm>
            <a:off x="620902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9" name="object 229"/>
          <p:cNvSpPr/>
          <p:nvPr/>
        </p:nvSpPr>
        <p:spPr>
          <a:xfrm>
            <a:off x="617092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0" name="object 230"/>
          <p:cNvSpPr/>
          <p:nvPr/>
        </p:nvSpPr>
        <p:spPr>
          <a:xfrm>
            <a:off x="613282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1" name="object 231"/>
          <p:cNvSpPr/>
          <p:nvPr/>
        </p:nvSpPr>
        <p:spPr>
          <a:xfrm>
            <a:off x="609472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2" name="object 232"/>
          <p:cNvSpPr/>
          <p:nvPr/>
        </p:nvSpPr>
        <p:spPr>
          <a:xfrm>
            <a:off x="605662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3" name="object 233"/>
          <p:cNvSpPr/>
          <p:nvPr/>
        </p:nvSpPr>
        <p:spPr>
          <a:xfrm>
            <a:off x="601852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4" name="object 234"/>
          <p:cNvSpPr/>
          <p:nvPr/>
        </p:nvSpPr>
        <p:spPr>
          <a:xfrm>
            <a:off x="598042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5" name="object 235"/>
          <p:cNvSpPr/>
          <p:nvPr/>
        </p:nvSpPr>
        <p:spPr>
          <a:xfrm>
            <a:off x="594232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6" name="object 236"/>
          <p:cNvSpPr/>
          <p:nvPr/>
        </p:nvSpPr>
        <p:spPr>
          <a:xfrm>
            <a:off x="590295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69" y="0"/>
                </a:lnTo>
                <a:lnTo>
                  <a:pt x="3936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A6A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7" name="object 237"/>
          <p:cNvSpPr/>
          <p:nvPr/>
        </p:nvSpPr>
        <p:spPr>
          <a:xfrm>
            <a:off x="586485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B6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8" name="object 238"/>
          <p:cNvSpPr/>
          <p:nvPr/>
        </p:nvSpPr>
        <p:spPr>
          <a:xfrm>
            <a:off x="582675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9" name="object 239"/>
          <p:cNvSpPr/>
          <p:nvPr/>
        </p:nvSpPr>
        <p:spPr>
          <a:xfrm>
            <a:off x="578865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0" name="object 240"/>
          <p:cNvSpPr/>
          <p:nvPr/>
        </p:nvSpPr>
        <p:spPr>
          <a:xfrm>
            <a:off x="575055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1" name="object 241"/>
          <p:cNvSpPr/>
          <p:nvPr/>
        </p:nvSpPr>
        <p:spPr>
          <a:xfrm>
            <a:off x="571245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6F6F6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2" name="object 242"/>
          <p:cNvSpPr/>
          <p:nvPr/>
        </p:nvSpPr>
        <p:spPr>
          <a:xfrm>
            <a:off x="567435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3" name="object 243"/>
          <p:cNvSpPr/>
          <p:nvPr/>
        </p:nvSpPr>
        <p:spPr>
          <a:xfrm>
            <a:off x="563499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4" name="object 244"/>
          <p:cNvSpPr/>
          <p:nvPr/>
        </p:nvSpPr>
        <p:spPr>
          <a:xfrm>
            <a:off x="559689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5" name="object 245"/>
          <p:cNvSpPr/>
          <p:nvPr/>
        </p:nvSpPr>
        <p:spPr>
          <a:xfrm>
            <a:off x="555879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6" name="object 246"/>
          <p:cNvSpPr/>
          <p:nvPr/>
        </p:nvSpPr>
        <p:spPr>
          <a:xfrm>
            <a:off x="552069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4747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7" name="object 247"/>
          <p:cNvSpPr/>
          <p:nvPr/>
        </p:nvSpPr>
        <p:spPr>
          <a:xfrm>
            <a:off x="548259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8" name="object 248"/>
          <p:cNvSpPr/>
          <p:nvPr/>
        </p:nvSpPr>
        <p:spPr>
          <a:xfrm>
            <a:off x="544449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67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9" name="object 249"/>
          <p:cNvSpPr/>
          <p:nvPr/>
        </p:nvSpPr>
        <p:spPr>
          <a:xfrm>
            <a:off x="540639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0" name="object 250"/>
          <p:cNvSpPr/>
          <p:nvPr/>
        </p:nvSpPr>
        <p:spPr>
          <a:xfrm>
            <a:off x="536702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69" y="0"/>
                </a:lnTo>
                <a:lnTo>
                  <a:pt x="3936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1" name="object 251"/>
          <p:cNvSpPr/>
          <p:nvPr/>
        </p:nvSpPr>
        <p:spPr>
          <a:xfrm>
            <a:off x="532892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2" name="object 252"/>
          <p:cNvSpPr/>
          <p:nvPr/>
        </p:nvSpPr>
        <p:spPr>
          <a:xfrm>
            <a:off x="529082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3" name="object 253"/>
          <p:cNvSpPr/>
          <p:nvPr/>
        </p:nvSpPr>
        <p:spPr>
          <a:xfrm>
            <a:off x="525272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4" name="object 254"/>
          <p:cNvSpPr/>
          <p:nvPr/>
        </p:nvSpPr>
        <p:spPr>
          <a:xfrm>
            <a:off x="521462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5" name="object 255"/>
          <p:cNvSpPr/>
          <p:nvPr/>
        </p:nvSpPr>
        <p:spPr>
          <a:xfrm>
            <a:off x="517652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D7D7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6" name="object 256"/>
          <p:cNvSpPr/>
          <p:nvPr/>
        </p:nvSpPr>
        <p:spPr>
          <a:xfrm>
            <a:off x="513842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7" name="object 257"/>
          <p:cNvSpPr/>
          <p:nvPr/>
        </p:nvSpPr>
        <p:spPr>
          <a:xfrm>
            <a:off x="510032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8" name="object 258"/>
          <p:cNvSpPr/>
          <p:nvPr/>
        </p:nvSpPr>
        <p:spPr>
          <a:xfrm>
            <a:off x="506095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9" name="object 259"/>
          <p:cNvSpPr/>
          <p:nvPr/>
        </p:nvSpPr>
        <p:spPr>
          <a:xfrm>
            <a:off x="50228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1818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0" name="object 260"/>
          <p:cNvSpPr/>
          <p:nvPr/>
        </p:nvSpPr>
        <p:spPr>
          <a:xfrm>
            <a:off x="49847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1" name="object 261"/>
          <p:cNvSpPr/>
          <p:nvPr/>
        </p:nvSpPr>
        <p:spPr>
          <a:xfrm>
            <a:off x="49466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2" name="object 262"/>
          <p:cNvSpPr/>
          <p:nvPr/>
        </p:nvSpPr>
        <p:spPr>
          <a:xfrm>
            <a:off x="49085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484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3" name="object 263"/>
          <p:cNvSpPr/>
          <p:nvPr/>
        </p:nvSpPr>
        <p:spPr>
          <a:xfrm>
            <a:off x="48704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4" name="object 264"/>
          <p:cNvSpPr/>
          <p:nvPr/>
        </p:nvSpPr>
        <p:spPr>
          <a:xfrm>
            <a:off x="483107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6868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5" name="object 265"/>
          <p:cNvSpPr/>
          <p:nvPr/>
        </p:nvSpPr>
        <p:spPr>
          <a:xfrm>
            <a:off x="47929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6" name="object 266"/>
          <p:cNvSpPr/>
          <p:nvPr/>
        </p:nvSpPr>
        <p:spPr>
          <a:xfrm>
            <a:off x="47548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7" name="object 267"/>
          <p:cNvSpPr/>
          <p:nvPr/>
        </p:nvSpPr>
        <p:spPr>
          <a:xfrm>
            <a:off x="47167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8" name="object 268"/>
          <p:cNvSpPr/>
          <p:nvPr/>
        </p:nvSpPr>
        <p:spPr>
          <a:xfrm>
            <a:off x="46786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9" name="object 269"/>
          <p:cNvSpPr/>
          <p:nvPr/>
        </p:nvSpPr>
        <p:spPr>
          <a:xfrm>
            <a:off x="46405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0" name="object 270"/>
          <p:cNvSpPr/>
          <p:nvPr/>
        </p:nvSpPr>
        <p:spPr>
          <a:xfrm>
            <a:off x="46024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1" name="object 271"/>
          <p:cNvSpPr/>
          <p:nvPr/>
        </p:nvSpPr>
        <p:spPr>
          <a:xfrm>
            <a:off x="456310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69" y="0"/>
                </a:lnTo>
                <a:lnTo>
                  <a:pt x="3936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2" name="object 272"/>
          <p:cNvSpPr/>
          <p:nvPr/>
        </p:nvSpPr>
        <p:spPr>
          <a:xfrm>
            <a:off x="45250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3" name="object 273"/>
          <p:cNvSpPr/>
          <p:nvPr/>
        </p:nvSpPr>
        <p:spPr>
          <a:xfrm>
            <a:off x="44869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8F8F8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4" name="object 274"/>
          <p:cNvSpPr/>
          <p:nvPr/>
        </p:nvSpPr>
        <p:spPr>
          <a:xfrm>
            <a:off x="44488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5" name="object 275"/>
          <p:cNvSpPr/>
          <p:nvPr/>
        </p:nvSpPr>
        <p:spPr>
          <a:xfrm>
            <a:off x="44107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6" name="object 276"/>
          <p:cNvSpPr/>
          <p:nvPr/>
        </p:nvSpPr>
        <p:spPr>
          <a:xfrm>
            <a:off x="43726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7" name="object 277"/>
          <p:cNvSpPr/>
          <p:nvPr/>
        </p:nvSpPr>
        <p:spPr>
          <a:xfrm>
            <a:off x="43345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3939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8" name="object 278"/>
          <p:cNvSpPr/>
          <p:nvPr/>
        </p:nvSpPr>
        <p:spPr>
          <a:xfrm>
            <a:off x="42964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4949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9" name="object 279"/>
          <p:cNvSpPr/>
          <p:nvPr/>
        </p:nvSpPr>
        <p:spPr>
          <a:xfrm>
            <a:off x="425830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0" name="object 280"/>
          <p:cNvSpPr/>
          <p:nvPr/>
        </p:nvSpPr>
        <p:spPr>
          <a:xfrm>
            <a:off x="421894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1" name="object 281"/>
          <p:cNvSpPr/>
          <p:nvPr/>
        </p:nvSpPr>
        <p:spPr>
          <a:xfrm>
            <a:off x="418084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2" name="object 282"/>
          <p:cNvSpPr/>
          <p:nvPr/>
        </p:nvSpPr>
        <p:spPr>
          <a:xfrm>
            <a:off x="414274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3" name="object 283"/>
          <p:cNvSpPr/>
          <p:nvPr/>
        </p:nvSpPr>
        <p:spPr>
          <a:xfrm>
            <a:off x="410464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4" name="object 284"/>
          <p:cNvSpPr/>
          <p:nvPr/>
        </p:nvSpPr>
        <p:spPr>
          <a:xfrm>
            <a:off x="406654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5" name="object 285"/>
          <p:cNvSpPr/>
          <p:nvPr/>
        </p:nvSpPr>
        <p:spPr>
          <a:xfrm>
            <a:off x="402844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6" name="object 286"/>
          <p:cNvSpPr/>
          <p:nvPr/>
        </p:nvSpPr>
        <p:spPr>
          <a:xfrm>
            <a:off x="398907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69" y="0"/>
                </a:lnTo>
                <a:lnTo>
                  <a:pt x="3936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7" name="object 287"/>
          <p:cNvSpPr/>
          <p:nvPr/>
        </p:nvSpPr>
        <p:spPr>
          <a:xfrm>
            <a:off x="395097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8" name="object 288"/>
          <p:cNvSpPr/>
          <p:nvPr/>
        </p:nvSpPr>
        <p:spPr>
          <a:xfrm>
            <a:off x="391287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9" name="object 289"/>
          <p:cNvSpPr/>
          <p:nvPr/>
        </p:nvSpPr>
        <p:spPr>
          <a:xfrm>
            <a:off x="387477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0" name="object 290"/>
          <p:cNvSpPr/>
          <p:nvPr/>
        </p:nvSpPr>
        <p:spPr>
          <a:xfrm>
            <a:off x="383667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1" name="object 291"/>
          <p:cNvSpPr/>
          <p:nvPr/>
        </p:nvSpPr>
        <p:spPr>
          <a:xfrm>
            <a:off x="379857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2" name="object 292"/>
          <p:cNvSpPr/>
          <p:nvPr/>
        </p:nvSpPr>
        <p:spPr>
          <a:xfrm>
            <a:off x="376047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3" name="object 293"/>
          <p:cNvSpPr/>
          <p:nvPr/>
        </p:nvSpPr>
        <p:spPr>
          <a:xfrm>
            <a:off x="372110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4" name="object 294"/>
          <p:cNvSpPr/>
          <p:nvPr/>
        </p:nvSpPr>
        <p:spPr>
          <a:xfrm>
            <a:off x="36830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5" name="object 295"/>
          <p:cNvSpPr/>
          <p:nvPr/>
        </p:nvSpPr>
        <p:spPr>
          <a:xfrm>
            <a:off x="36449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6" name="object 296"/>
          <p:cNvSpPr/>
          <p:nvPr/>
        </p:nvSpPr>
        <p:spPr>
          <a:xfrm>
            <a:off x="36068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7" name="object 297"/>
          <p:cNvSpPr/>
          <p:nvPr/>
        </p:nvSpPr>
        <p:spPr>
          <a:xfrm>
            <a:off x="35687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8" name="object 298"/>
          <p:cNvSpPr/>
          <p:nvPr/>
        </p:nvSpPr>
        <p:spPr>
          <a:xfrm>
            <a:off x="35306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9" name="object 299"/>
          <p:cNvSpPr/>
          <p:nvPr/>
        </p:nvSpPr>
        <p:spPr>
          <a:xfrm>
            <a:off x="34925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0" name="object 300"/>
          <p:cNvSpPr/>
          <p:nvPr/>
        </p:nvSpPr>
        <p:spPr>
          <a:xfrm>
            <a:off x="34544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1" name="object 301"/>
          <p:cNvSpPr/>
          <p:nvPr/>
        </p:nvSpPr>
        <p:spPr>
          <a:xfrm>
            <a:off x="34163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2" name="object 302"/>
          <p:cNvSpPr/>
          <p:nvPr/>
        </p:nvSpPr>
        <p:spPr>
          <a:xfrm>
            <a:off x="337692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3" name="object 303"/>
          <p:cNvSpPr/>
          <p:nvPr/>
        </p:nvSpPr>
        <p:spPr>
          <a:xfrm>
            <a:off x="333882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4" name="object 304"/>
          <p:cNvSpPr/>
          <p:nvPr/>
        </p:nvSpPr>
        <p:spPr>
          <a:xfrm>
            <a:off x="330072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5" name="object 305"/>
          <p:cNvSpPr/>
          <p:nvPr/>
        </p:nvSpPr>
        <p:spPr>
          <a:xfrm>
            <a:off x="326262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6" name="object 306"/>
          <p:cNvSpPr/>
          <p:nvPr/>
        </p:nvSpPr>
        <p:spPr>
          <a:xfrm>
            <a:off x="322452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099" y="0"/>
                </a:lnTo>
                <a:lnTo>
                  <a:pt x="3809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7" name="object 307"/>
          <p:cNvSpPr/>
          <p:nvPr/>
        </p:nvSpPr>
        <p:spPr>
          <a:xfrm>
            <a:off x="318642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8" name="object 308"/>
          <p:cNvSpPr/>
          <p:nvPr/>
        </p:nvSpPr>
        <p:spPr>
          <a:xfrm>
            <a:off x="314706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69" h="57150">
                <a:moveTo>
                  <a:pt x="0" y="0"/>
                </a:moveTo>
                <a:lnTo>
                  <a:pt x="39369" y="0"/>
                </a:lnTo>
                <a:lnTo>
                  <a:pt x="3936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9" name="object 309"/>
          <p:cNvSpPr/>
          <p:nvPr/>
        </p:nvSpPr>
        <p:spPr>
          <a:xfrm>
            <a:off x="310896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0" name="object 310"/>
          <p:cNvSpPr/>
          <p:nvPr/>
        </p:nvSpPr>
        <p:spPr>
          <a:xfrm>
            <a:off x="307086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1" name="object 311"/>
          <p:cNvSpPr/>
          <p:nvPr/>
        </p:nvSpPr>
        <p:spPr>
          <a:xfrm>
            <a:off x="303276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2" name="object 312"/>
          <p:cNvSpPr/>
          <p:nvPr/>
        </p:nvSpPr>
        <p:spPr>
          <a:xfrm>
            <a:off x="299466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3" name="object 313"/>
          <p:cNvSpPr/>
          <p:nvPr/>
        </p:nvSpPr>
        <p:spPr>
          <a:xfrm>
            <a:off x="295656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4" name="object 314"/>
          <p:cNvSpPr/>
          <p:nvPr/>
        </p:nvSpPr>
        <p:spPr>
          <a:xfrm>
            <a:off x="291718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69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5" name="object 315"/>
          <p:cNvSpPr/>
          <p:nvPr/>
        </p:nvSpPr>
        <p:spPr>
          <a:xfrm>
            <a:off x="287908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6" name="object 316"/>
          <p:cNvSpPr/>
          <p:nvPr/>
        </p:nvSpPr>
        <p:spPr>
          <a:xfrm>
            <a:off x="284098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7" name="object 317"/>
          <p:cNvSpPr/>
          <p:nvPr/>
        </p:nvSpPr>
        <p:spPr>
          <a:xfrm>
            <a:off x="280288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8" name="object 318"/>
          <p:cNvSpPr/>
          <p:nvPr/>
        </p:nvSpPr>
        <p:spPr>
          <a:xfrm>
            <a:off x="276478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9" name="object 319"/>
          <p:cNvSpPr/>
          <p:nvPr/>
        </p:nvSpPr>
        <p:spPr>
          <a:xfrm>
            <a:off x="272668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0" name="object 320"/>
          <p:cNvSpPr/>
          <p:nvPr/>
        </p:nvSpPr>
        <p:spPr>
          <a:xfrm>
            <a:off x="268858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1" name="object 321"/>
          <p:cNvSpPr/>
          <p:nvPr/>
        </p:nvSpPr>
        <p:spPr>
          <a:xfrm>
            <a:off x="265048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2" name="object 322"/>
          <p:cNvSpPr/>
          <p:nvPr/>
        </p:nvSpPr>
        <p:spPr>
          <a:xfrm>
            <a:off x="261238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3" name="object 323"/>
          <p:cNvSpPr/>
          <p:nvPr/>
        </p:nvSpPr>
        <p:spPr>
          <a:xfrm>
            <a:off x="257302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69" h="57150">
                <a:moveTo>
                  <a:pt x="0" y="0"/>
                </a:moveTo>
                <a:lnTo>
                  <a:pt x="39369" y="0"/>
                </a:lnTo>
                <a:lnTo>
                  <a:pt x="3936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4" name="object 324"/>
          <p:cNvSpPr/>
          <p:nvPr/>
        </p:nvSpPr>
        <p:spPr>
          <a:xfrm>
            <a:off x="253492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5" name="object 325"/>
          <p:cNvSpPr/>
          <p:nvPr/>
        </p:nvSpPr>
        <p:spPr>
          <a:xfrm>
            <a:off x="249682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6" name="object 326"/>
          <p:cNvSpPr/>
          <p:nvPr/>
        </p:nvSpPr>
        <p:spPr>
          <a:xfrm>
            <a:off x="245872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7" name="object 327"/>
          <p:cNvSpPr/>
          <p:nvPr/>
        </p:nvSpPr>
        <p:spPr>
          <a:xfrm>
            <a:off x="242062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8" name="object 328"/>
          <p:cNvSpPr/>
          <p:nvPr/>
        </p:nvSpPr>
        <p:spPr>
          <a:xfrm>
            <a:off x="238252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9" name="object 329"/>
          <p:cNvSpPr/>
          <p:nvPr/>
        </p:nvSpPr>
        <p:spPr>
          <a:xfrm>
            <a:off x="234442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0" name="object 330"/>
          <p:cNvSpPr/>
          <p:nvPr/>
        </p:nvSpPr>
        <p:spPr>
          <a:xfrm>
            <a:off x="230505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69" h="57150">
                <a:moveTo>
                  <a:pt x="0" y="0"/>
                </a:moveTo>
                <a:lnTo>
                  <a:pt x="39369" y="0"/>
                </a:lnTo>
                <a:lnTo>
                  <a:pt x="3936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1" name="object 331"/>
          <p:cNvSpPr/>
          <p:nvPr/>
        </p:nvSpPr>
        <p:spPr>
          <a:xfrm>
            <a:off x="22669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2" name="object 332"/>
          <p:cNvSpPr/>
          <p:nvPr/>
        </p:nvSpPr>
        <p:spPr>
          <a:xfrm>
            <a:off x="22288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3" name="object 333"/>
          <p:cNvSpPr/>
          <p:nvPr/>
        </p:nvSpPr>
        <p:spPr>
          <a:xfrm>
            <a:off x="21907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4" name="object 334"/>
          <p:cNvSpPr/>
          <p:nvPr/>
        </p:nvSpPr>
        <p:spPr>
          <a:xfrm>
            <a:off x="21526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5" name="object 335"/>
          <p:cNvSpPr/>
          <p:nvPr/>
        </p:nvSpPr>
        <p:spPr>
          <a:xfrm>
            <a:off x="211455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6" name="object 336"/>
          <p:cNvSpPr/>
          <p:nvPr/>
        </p:nvSpPr>
        <p:spPr>
          <a:xfrm>
            <a:off x="207517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69" h="57150">
                <a:moveTo>
                  <a:pt x="0" y="0"/>
                </a:moveTo>
                <a:lnTo>
                  <a:pt x="39369" y="0"/>
                </a:lnTo>
                <a:lnTo>
                  <a:pt x="3936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7" name="object 337"/>
          <p:cNvSpPr/>
          <p:nvPr/>
        </p:nvSpPr>
        <p:spPr>
          <a:xfrm>
            <a:off x="20370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8" name="object 338"/>
          <p:cNvSpPr/>
          <p:nvPr/>
        </p:nvSpPr>
        <p:spPr>
          <a:xfrm>
            <a:off x="19989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9" name="object 339"/>
          <p:cNvSpPr/>
          <p:nvPr/>
        </p:nvSpPr>
        <p:spPr>
          <a:xfrm>
            <a:off x="19608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0" name="object 340"/>
          <p:cNvSpPr/>
          <p:nvPr/>
        </p:nvSpPr>
        <p:spPr>
          <a:xfrm>
            <a:off x="19227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1" name="object 341"/>
          <p:cNvSpPr/>
          <p:nvPr/>
        </p:nvSpPr>
        <p:spPr>
          <a:xfrm>
            <a:off x="18846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2" name="object 342"/>
          <p:cNvSpPr/>
          <p:nvPr/>
        </p:nvSpPr>
        <p:spPr>
          <a:xfrm>
            <a:off x="18465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3" name="object 343"/>
          <p:cNvSpPr/>
          <p:nvPr/>
        </p:nvSpPr>
        <p:spPr>
          <a:xfrm>
            <a:off x="18084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4" name="object 344"/>
          <p:cNvSpPr/>
          <p:nvPr/>
        </p:nvSpPr>
        <p:spPr>
          <a:xfrm>
            <a:off x="177037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5" name="object 345"/>
          <p:cNvSpPr/>
          <p:nvPr/>
        </p:nvSpPr>
        <p:spPr>
          <a:xfrm>
            <a:off x="173101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69" h="57150">
                <a:moveTo>
                  <a:pt x="0" y="0"/>
                </a:moveTo>
                <a:lnTo>
                  <a:pt x="39369" y="0"/>
                </a:lnTo>
                <a:lnTo>
                  <a:pt x="3936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6" name="object 346"/>
          <p:cNvSpPr/>
          <p:nvPr/>
        </p:nvSpPr>
        <p:spPr>
          <a:xfrm>
            <a:off x="169291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7" name="object 347"/>
          <p:cNvSpPr/>
          <p:nvPr/>
        </p:nvSpPr>
        <p:spPr>
          <a:xfrm>
            <a:off x="165481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8" name="object 348"/>
          <p:cNvSpPr/>
          <p:nvPr/>
        </p:nvSpPr>
        <p:spPr>
          <a:xfrm>
            <a:off x="161671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9" name="object 349"/>
          <p:cNvSpPr/>
          <p:nvPr/>
        </p:nvSpPr>
        <p:spPr>
          <a:xfrm>
            <a:off x="157861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0" name="object 350"/>
          <p:cNvSpPr/>
          <p:nvPr/>
        </p:nvSpPr>
        <p:spPr>
          <a:xfrm>
            <a:off x="154051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1" name="object 351"/>
          <p:cNvSpPr/>
          <p:nvPr/>
        </p:nvSpPr>
        <p:spPr>
          <a:xfrm>
            <a:off x="150113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69" h="57150">
                <a:moveTo>
                  <a:pt x="0" y="0"/>
                </a:moveTo>
                <a:lnTo>
                  <a:pt x="39369" y="0"/>
                </a:lnTo>
                <a:lnTo>
                  <a:pt x="3936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2" name="object 352"/>
          <p:cNvSpPr/>
          <p:nvPr/>
        </p:nvSpPr>
        <p:spPr>
          <a:xfrm>
            <a:off x="146303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3" name="object 353"/>
          <p:cNvSpPr/>
          <p:nvPr/>
        </p:nvSpPr>
        <p:spPr>
          <a:xfrm>
            <a:off x="142493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4" name="object 354"/>
          <p:cNvSpPr/>
          <p:nvPr/>
        </p:nvSpPr>
        <p:spPr>
          <a:xfrm>
            <a:off x="138683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5" name="object 355"/>
          <p:cNvSpPr/>
          <p:nvPr/>
        </p:nvSpPr>
        <p:spPr>
          <a:xfrm>
            <a:off x="134873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6" name="object 356"/>
          <p:cNvSpPr/>
          <p:nvPr/>
        </p:nvSpPr>
        <p:spPr>
          <a:xfrm>
            <a:off x="131063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7" name="object 357"/>
          <p:cNvSpPr/>
          <p:nvPr/>
        </p:nvSpPr>
        <p:spPr>
          <a:xfrm>
            <a:off x="127253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8" name="object 358"/>
          <p:cNvSpPr/>
          <p:nvPr/>
        </p:nvSpPr>
        <p:spPr>
          <a:xfrm>
            <a:off x="123316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69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9" name="object 359"/>
          <p:cNvSpPr/>
          <p:nvPr/>
        </p:nvSpPr>
        <p:spPr>
          <a:xfrm>
            <a:off x="119506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0" name="object 360"/>
          <p:cNvSpPr/>
          <p:nvPr/>
        </p:nvSpPr>
        <p:spPr>
          <a:xfrm>
            <a:off x="115696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1" name="object 361"/>
          <p:cNvSpPr/>
          <p:nvPr/>
        </p:nvSpPr>
        <p:spPr>
          <a:xfrm>
            <a:off x="111886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2" name="object 362"/>
          <p:cNvSpPr/>
          <p:nvPr/>
        </p:nvSpPr>
        <p:spPr>
          <a:xfrm>
            <a:off x="108076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3" name="object 363"/>
          <p:cNvSpPr/>
          <p:nvPr/>
        </p:nvSpPr>
        <p:spPr>
          <a:xfrm>
            <a:off x="104266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4" name="object 364"/>
          <p:cNvSpPr/>
          <p:nvPr/>
        </p:nvSpPr>
        <p:spPr>
          <a:xfrm>
            <a:off x="100456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5" name="object 365"/>
          <p:cNvSpPr/>
          <p:nvPr/>
        </p:nvSpPr>
        <p:spPr>
          <a:xfrm>
            <a:off x="96646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6" name="object 366"/>
          <p:cNvSpPr/>
          <p:nvPr/>
        </p:nvSpPr>
        <p:spPr>
          <a:xfrm>
            <a:off x="92710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69" h="57150">
                <a:moveTo>
                  <a:pt x="0" y="0"/>
                </a:moveTo>
                <a:lnTo>
                  <a:pt x="39369" y="0"/>
                </a:lnTo>
                <a:lnTo>
                  <a:pt x="3936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7" name="object 367"/>
          <p:cNvSpPr/>
          <p:nvPr/>
        </p:nvSpPr>
        <p:spPr>
          <a:xfrm>
            <a:off x="8890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8" name="object 368"/>
          <p:cNvSpPr/>
          <p:nvPr/>
        </p:nvSpPr>
        <p:spPr>
          <a:xfrm>
            <a:off x="8509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9" name="object 369"/>
          <p:cNvSpPr/>
          <p:nvPr/>
        </p:nvSpPr>
        <p:spPr>
          <a:xfrm>
            <a:off x="8128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0" name="object 370"/>
          <p:cNvSpPr/>
          <p:nvPr/>
        </p:nvSpPr>
        <p:spPr>
          <a:xfrm>
            <a:off x="7747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1" name="object 371"/>
          <p:cNvSpPr/>
          <p:nvPr/>
        </p:nvSpPr>
        <p:spPr>
          <a:xfrm>
            <a:off x="7366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2" name="object 372"/>
          <p:cNvSpPr/>
          <p:nvPr/>
        </p:nvSpPr>
        <p:spPr>
          <a:xfrm>
            <a:off x="69850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3" name="object 373"/>
          <p:cNvSpPr/>
          <p:nvPr/>
        </p:nvSpPr>
        <p:spPr>
          <a:xfrm>
            <a:off x="659130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4" name="object 374"/>
          <p:cNvSpPr/>
          <p:nvPr/>
        </p:nvSpPr>
        <p:spPr>
          <a:xfrm>
            <a:off x="62103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5" name="object 375"/>
          <p:cNvSpPr/>
          <p:nvPr/>
        </p:nvSpPr>
        <p:spPr>
          <a:xfrm>
            <a:off x="58293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6" name="object 376"/>
          <p:cNvSpPr/>
          <p:nvPr/>
        </p:nvSpPr>
        <p:spPr>
          <a:xfrm>
            <a:off x="54483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7" name="object 377"/>
          <p:cNvSpPr/>
          <p:nvPr/>
        </p:nvSpPr>
        <p:spPr>
          <a:xfrm>
            <a:off x="50673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8" name="object 378"/>
          <p:cNvSpPr/>
          <p:nvPr/>
        </p:nvSpPr>
        <p:spPr>
          <a:xfrm>
            <a:off x="468630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9" name="object 379"/>
          <p:cNvSpPr/>
          <p:nvPr/>
        </p:nvSpPr>
        <p:spPr>
          <a:xfrm>
            <a:off x="429259" y="3252470"/>
            <a:ext cx="39370" cy="57150"/>
          </a:xfrm>
          <a:custGeom>
            <a:avLst/>
            <a:gdLst/>
            <a:ahLst/>
            <a:cxnLst/>
            <a:rect l="l" t="t" r="r" b="b"/>
            <a:pathLst>
              <a:path w="39370" h="57150">
                <a:moveTo>
                  <a:pt x="0" y="0"/>
                </a:moveTo>
                <a:lnTo>
                  <a:pt x="39370" y="0"/>
                </a:lnTo>
                <a:lnTo>
                  <a:pt x="3937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0" name="object 380"/>
          <p:cNvSpPr/>
          <p:nvPr/>
        </p:nvSpPr>
        <p:spPr>
          <a:xfrm>
            <a:off x="39115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099" y="0"/>
                </a:lnTo>
                <a:lnTo>
                  <a:pt x="38099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1" name="object 381"/>
          <p:cNvSpPr/>
          <p:nvPr/>
        </p:nvSpPr>
        <p:spPr>
          <a:xfrm>
            <a:off x="353059" y="3252470"/>
            <a:ext cx="38100" cy="57150"/>
          </a:xfrm>
          <a:custGeom>
            <a:avLst/>
            <a:gdLst/>
            <a:ahLst/>
            <a:cxnLst/>
            <a:rect l="l" t="t" r="r" b="b"/>
            <a:pathLst>
              <a:path w="38100" h="57150">
                <a:moveTo>
                  <a:pt x="0" y="0"/>
                </a:moveTo>
                <a:lnTo>
                  <a:pt x="38100" y="0"/>
                </a:lnTo>
                <a:lnTo>
                  <a:pt x="38100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2" name="object 382"/>
          <p:cNvSpPr/>
          <p:nvPr/>
        </p:nvSpPr>
        <p:spPr>
          <a:xfrm>
            <a:off x="316229" y="3252470"/>
            <a:ext cx="36830" cy="57150"/>
          </a:xfrm>
          <a:custGeom>
            <a:avLst/>
            <a:gdLst/>
            <a:ahLst/>
            <a:cxnLst/>
            <a:rect l="l" t="t" r="r" b="b"/>
            <a:pathLst>
              <a:path w="36829" h="57150">
                <a:moveTo>
                  <a:pt x="0" y="57150"/>
                </a:moveTo>
                <a:lnTo>
                  <a:pt x="0" y="0"/>
                </a:lnTo>
                <a:lnTo>
                  <a:pt x="36830" y="0"/>
                </a:lnTo>
                <a:lnTo>
                  <a:pt x="36830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3" name="object 383"/>
          <p:cNvSpPr txBox="1">
            <a:spLocks noGrp="1"/>
          </p:cNvSpPr>
          <p:nvPr>
            <p:ph type="title"/>
          </p:nvPr>
        </p:nvSpPr>
        <p:spPr>
          <a:xfrm>
            <a:off x="2404110" y="1052829"/>
            <a:ext cx="506984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Công 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nghệ phần</a:t>
            </a:r>
            <a:r>
              <a:rPr sz="32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mềm</a:t>
            </a:r>
            <a:endParaRPr sz="3200" dirty="0">
              <a:latin typeface="Times New Roman"/>
              <a:cs typeface="Times New Roman"/>
            </a:endParaRPr>
          </a:p>
          <a:p>
            <a:pPr marL="12700" marR="5080" indent="878840">
              <a:lnSpc>
                <a:spcPct val="100000"/>
              </a:lnSpc>
              <a:spcBef>
                <a:spcPts val="240"/>
              </a:spcBef>
              <a:tabLst>
                <a:tab pos="1239520" algn="l"/>
              </a:tabLst>
            </a:pPr>
            <a:r>
              <a:rPr sz="4400" spc="-5" dirty="0">
                <a:solidFill>
                  <a:srgbClr val="3333CC"/>
                </a:solidFill>
                <a:latin typeface="Times New Roman"/>
                <a:cs typeface="Times New Roman"/>
              </a:rPr>
              <a:t>Nhóm (team)  phát	triển phần</a:t>
            </a:r>
            <a:r>
              <a:rPr sz="4400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3333CC"/>
                </a:solidFill>
                <a:latin typeface="Times New Roman"/>
                <a:cs typeface="Times New Roman"/>
              </a:rPr>
              <a:t>mềm</a:t>
            </a: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6050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1630" algn="l"/>
              </a:tabLst>
            </a:pPr>
            <a:r>
              <a:rPr sz="4400" spc="-5" dirty="0">
                <a:latin typeface="Times New Roman"/>
                <a:cs typeface="Times New Roman"/>
              </a:rPr>
              <a:t>Nhóm	code bình đẳng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(1)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1499870"/>
            <a:ext cx="4018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Dựa trên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nguyên</a:t>
            </a:r>
            <a:r>
              <a:rPr sz="28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tắc: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66318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61822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414527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670" y="1925320"/>
            <a:ext cx="6530340" cy="29921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thành viên bình đẳng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về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chức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vụ</a:t>
            </a:r>
            <a:endParaRPr sz="2800">
              <a:latin typeface="Arial"/>
              <a:cs typeface="Arial"/>
            </a:endParaRPr>
          </a:p>
          <a:p>
            <a:pPr marL="12700" marR="601345">
              <a:lnSpc>
                <a:spcPct val="100000"/>
              </a:lnSpc>
              <a:spcBef>
                <a:spcPts val="8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Mỗi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người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tự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do thiết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kế, code và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test 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modul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của</a:t>
            </a:r>
            <a:r>
              <a:rPr sz="2800" spc="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mình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Việc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có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lỗi được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coi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là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việc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bình</a:t>
            </a:r>
            <a:r>
              <a:rPr sz="28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thường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Cả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đội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sẽ xây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dựng một tính năng hay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cả  sản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phẩm,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và sản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phẩm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là của cả</a:t>
            </a:r>
            <a:r>
              <a:rPr sz="28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đội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6050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1630" algn="l"/>
              </a:tabLst>
            </a:pPr>
            <a:r>
              <a:rPr sz="4400" spc="-5" dirty="0">
                <a:latin typeface="Times New Roman"/>
                <a:cs typeface="Times New Roman"/>
              </a:rPr>
              <a:t>Nhóm	code bình đẳng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(2)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1499870"/>
            <a:ext cx="1621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Thuận</a:t>
            </a:r>
            <a:r>
              <a:rPr sz="28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lợi: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308990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2026920"/>
            <a:ext cx="6470015" cy="183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thành viên nắm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chắc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phần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code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của 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mình</a:t>
            </a:r>
            <a:endParaRPr sz="2800">
              <a:latin typeface="Arial"/>
              <a:cs typeface="Arial"/>
            </a:endParaRPr>
          </a:p>
          <a:p>
            <a:pPr marL="12700" marR="18288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Khả năng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code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mạnh, nhất là giải quyết 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dự án</a:t>
            </a:r>
            <a:r>
              <a:rPr sz="2800" spc="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khó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3937000"/>
            <a:ext cx="1625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Khó</a:t>
            </a:r>
            <a:r>
              <a:rPr sz="28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khăn: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457200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552704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7670" y="4465320"/>
            <a:ext cx="6586220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Việc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tự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test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code của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mình thường không  hiệu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quả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Khó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khăn về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mặt quản</a:t>
            </a:r>
            <a:r>
              <a:rPr sz="2800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lí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239" y="5947409"/>
            <a:ext cx="7257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→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Đội phải được phát triển một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cách tự</a:t>
            </a:r>
            <a:r>
              <a:rPr sz="28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nhiên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7367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1630" algn="l"/>
              </a:tabLst>
            </a:pPr>
            <a:r>
              <a:rPr sz="4400" spc="-5" dirty="0">
                <a:latin typeface="Times New Roman"/>
                <a:cs typeface="Times New Roman"/>
              </a:rPr>
              <a:t>Nhóm	code </a:t>
            </a:r>
            <a:r>
              <a:rPr sz="4400" dirty="0">
                <a:latin typeface="Times New Roman"/>
                <a:cs typeface="Times New Roman"/>
              </a:rPr>
              <a:t>có </a:t>
            </a:r>
            <a:r>
              <a:rPr sz="4400" spc="-5" dirty="0">
                <a:latin typeface="Times New Roman"/>
                <a:cs typeface="Times New Roman"/>
              </a:rPr>
              <a:t>sếp </a:t>
            </a:r>
            <a:r>
              <a:rPr sz="4400" dirty="0">
                <a:latin typeface="Times New Roman"/>
                <a:cs typeface="Times New Roman"/>
              </a:rPr>
              <a:t>– </a:t>
            </a:r>
            <a:r>
              <a:rPr sz="4400" spc="-5" dirty="0">
                <a:latin typeface="Times New Roman"/>
                <a:cs typeface="Times New Roman"/>
              </a:rPr>
              <a:t>kiểu cũ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(1)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940" y="1499870"/>
            <a:ext cx="30892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9435" marR="5080" indent="-54737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Xem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xét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nhóm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có</a:t>
            </a:r>
            <a:r>
              <a:rPr sz="28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6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người: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879" y="256158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879" y="308990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879" y="447040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310" y="2352040"/>
            <a:ext cx="3624579" cy="374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Có 15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cặp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giao</a:t>
            </a:r>
            <a:r>
              <a:rPr sz="28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tiếp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Tổng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nhóm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con</a:t>
            </a:r>
            <a:r>
              <a:rPr sz="28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có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2, 3, 4, 5,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6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người</a:t>
            </a:r>
            <a:r>
              <a:rPr sz="28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là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57</a:t>
            </a:r>
            <a:endParaRPr sz="2800">
              <a:latin typeface="Arial"/>
              <a:cs typeface="Arial"/>
            </a:endParaRPr>
          </a:p>
          <a:p>
            <a:pPr marL="12700" marR="8255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Nhóm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này không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thể 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giải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quyết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1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việc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cần</a:t>
            </a:r>
            <a:r>
              <a:rPr sz="28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6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tháng/ người trong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1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tháng!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97400" y="2490470"/>
            <a:ext cx="4475480" cy="3989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7367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1630" algn="l"/>
              </a:tabLst>
            </a:pPr>
            <a:r>
              <a:rPr sz="4400" spc="-5" dirty="0">
                <a:latin typeface="Times New Roman"/>
                <a:cs typeface="Times New Roman"/>
              </a:rPr>
              <a:t>Nhóm	code </a:t>
            </a:r>
            <a:r>
              <a:rPr sz="4400" dirty="0">
                <a:latin typeface="Times New Roman"/>
                <a:cs typeface="Times New Roman"/>
              </a:rPr>
              <a:t>có </a:t>
            </a:r>
            <a:r>
              <a:rPr sz="4400" spc="-5" dirty="0">
                <a:latin typeface="Times New Roman"/>
                <a:cs typeface="Times New Roman"/>
              </a:rPr>
              <a:t>sếp </a:t>
            </a:r>
            <a:r>
              <a:rPr sz="4400" dirty="0">
                <a:latin typeface="Times New Roman"/>
                <a:cs typeface="Times New Roman"/>
              </a:rPr>
              <a:t>– </a:t>
            </a:r>
            <a:r>
              <a:rPr sz="4400" spc="-5" dirty="0">
                <a:latin typeface="Times New Roman"/>
                <a:cs typeface="Times New Roman"/>
              </a:rPr>
              <a:t>kiểu cũ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(2)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940" y="1499870"/>
            <a:ext cx="2969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Xem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xét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giải</a:t>
            </a:r>
            <a:r>
              <a:rPr sz="28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pháp: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87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879" y="266318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310" y="1925320"/>
            <a:ext cx="8030209" cy="108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Có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6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thành viên, nhưng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chỉ còn 5 cặp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giao tiếp!  Dựa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trên ý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tưởng nhóm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bác sĩ của 1 ca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phẫu</a:t>
            </a:r>
            <a:r>
              <a:rPr sz="28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thuật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650" y="3237229"/>
            <a:ext cx="8684260" cy="3285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7367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1630" algn="l"/>
              </a:tabLst>
            </a:pPr>
            <a:r>
              <a:rPr sz="4400" spc="-5" dirty="0">
                <a:latin typeface="Times New Roman"/>
                <a:cs typeface="Times New Roman"/>
              </a:rPr>
              <a:t>Nhóm	code </a:t>
            </a:r>
            <a:r>
              <a:rPr sz="4400" dirty="0">
                <a:latin typeface="Times New Roman"/>
                <a:cs typeface="Times New Roman"/>
              </a:rPr>
              <a:t>có </a:t>
            </a:r>
            <a:r>
              <a:rPr sz="4400" spc="-5" dirty="0">
                <a:latin typeface="Times New Roman"/>
                <a:cs typeface="Times New Roman"/>
              </a:rPr>
              <a:t>sếp </a:t>
            </a:r>
            <a:r>
              <a:rPr sz="4400" dirty="0">
                <a:latin typeface="Times New Roman"/>
                <a:cs typeface="Times New Roman"/>
              </a:rPr>
              <a:t>– </a:t>
            </a:r>
            <a:r>
              <a:rPr sz="4400" spc="-5" dirty="0">
                <a:latin typeface="Times New Roman"/>
                <a:cs typeface="Times New Roman"/>
              </a:rPr>
              <a:t>kiểu cũ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(3)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230" y="1499870"/>
            <a:ext cx="3286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Sếp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của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nhóm</a:t>
            </a:r>
            <a:r>
              <a:rPr sz="28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code: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16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169" y="266318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169" y="319150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2169" y="371982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2169" y="424687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2169" y="477520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169" y="530352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7330" y="1925320"/>
            <a:ext cx="7440295" cy="372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2740">
              <a:lnSpc>
                <a:spcPct val="1238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Có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kĩ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năng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cao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trong quản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lí và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code  Thực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hiện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phần thiết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kế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kiến</a:t>
            </a:r>
            <a:r>
              <a:rPr sz="2800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trúc</a:t>
            </a:r>
            <a:endParaRPr sz="2800">
              <a:latin typeface="Arial"/>
              <a:cs typeface="Arial"/>
            </a:endParaRPr>
          </a:p>
          <a:p>
            <a:pPr marL="12700" marR="180340">
              <a:lnSpc>
                <a:spcPct val="123800"/>
              </a:lnSpc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Phân công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công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việc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code cho các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thành viên  Code các phần chính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và khó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nhất</a:t>
            </a:r>
            <a:endParaRPr sz="2800">
              <a:latin typeface="Arial"/>
              <a:cs typeface="Arial"/>
            </a:endParaRPr>
          </a:p>
          <a:p>
            <a:pPr marL="12700" marR="998855">
              <a:lnSpc>
                <a:spcPct val="123800"/>
              </a:lnSpc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Tạo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giao diện để tích hợp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modul 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Xem lại code của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tất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cả các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thành</a:t>
            </a:r>
            <a:r>
              <a:rPr sz="28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viên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Chịu trách nhiệm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về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từng dòng code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của</a:t>
            </a:r>
            <a:r>
              <a:rPr sz="2800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nhóm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7367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1630" algn="l"/>
              </a:tabLst>
            </a:pPr>
            <a:r>
              <a:rPr sz="4400" spc="-5" dirty="0">
                <a:latin typeface="Times New Roman"/>
                <a:cs typeface="Times New Roman"/>
              </a:rPr>
              <a:t>Nhóm	code </a:t>
            </a:r>
            <a:r>
              <a:rPr sz="4400" dirty="0">
                <a:latin typeface="Times New Roman"/>
                <a:cs typeface="Times New Roman"/>
              </a:rPr>
              <a:t>có </a:t>
            </a:r>
            <a:r>
              <a:rPr sz="4400" spc="-5" dirty="0">
                <a:latin typeface="Times New Roman"/>
                <a:cs typeface="Times New Roman"/>
              </a:rPr>
              <a:t>sếp </a:t>
            </a:r>
            <a:r>
              <a:rPr sz="4400" dirty="0">
                <a:latin typeface="Times New Roman"/>
                <a:cs typeface="Times New Roman"/>
              </a:rPr>
              <a:t>– </a:t>
            </a:r>
            <a:r>
              <a:rPr sz="4400" spc="-5" dirty="0">
                <a:latin typeface="Times New Roman"/>
                <a:cs typeface="Times New Roman"/>
              </a:rPr>
              <a:t>kiểu cũ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(4)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230" y="1499870"/>
            <a:ext cx="4196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Sếp dự bị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của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nhóm</a:t>
            </a:r>
            <a:r>
              <a:rPr sz="28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code: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16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169" y="266318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169" y="361822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2169" y="414527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7330" y="1925320"/>
            <a:ext cx="7205345" cy="29921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Dự bị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cho sếp của</a:t>
            </a:r>
            <a:r>
              <a:rPr sz="2800" spc="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nhóm</a:t>
            </a:r>
            <a:endParaRPr sz="2800">
              <a:latin typeface="Arial"/>
              <a:cs typeface="Arial"/>
            </a:endParaRPr>
          </a:p>
          <a:p>
            <a:pPr marL="12700" marR="1397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Có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kĩ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năng tương đương sếp trong quản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lí và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Nắm rõ dự án tương đương</a:t>
            </a:r>
            <a:r>
              <a:rPr sz="2800" spc="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sếp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Lập kế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hoạch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test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hộp đen (black-box)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và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các  công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việc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độc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lập với tiến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trình thiết</a:t>
            </a:r>
            <a:r>
              <a:rPr sz="28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kế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7367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1630" algn="l"/>
              </a:tabLst>
            </a:pPr>
            <a:r>
              <a:rPr sz="4400" spc="-5" dirty="0">
                <a:latin typeface="Times New Roman"/>
                <a:cs typeface="Times New Roman"/>
              </a:rPr>
              <a:t>Nhóm	code </a:t>
            </a:r>
            <a:r>
              <a:rPr sz="4400" dirty="0">
                <a:latin typeface="Times New Roman"/>
                <a:cs typeface="Times New Roman"/>
              </a:rPr>
              <a:t>có </a:t>
            </a:r>
            <a:r>
              <a:rPr sz="4400" spc="-5" dirty="0">
                <a:latin typeface="Times New Roman"/>
                <a:cs typeface="Times New Roman"/>
              </a:rPr>
              <a:t>sếp </a:t>
            </a:r>
            <a:r>
              <a:rPr sz="4400" dirty="0">
                <a:latin typeface="Times New Roman"/>
                <a:cs typeface="Times New Roman"/>
              </a:rPr>
              <a:t>– </a:t>
            </a:r>
            <a:r>
              <a:rPr sz="4400" spc="-5" dirty="0">
                <a:latin typeface="Times New Roman"/>
                <a:cs typeface="Times New Roman"/>
              </a:rPr>
              <a:t>kiểu cũ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(5)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169" y="1499870"/>
            <a:ext cx="5066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Thư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kí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lập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trình của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nhóm</a:t>
            </a:r>
            <a:r>
              <a:rPr sz="28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code: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16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169" y="308990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7330" y="2026920"/>
            <a:ext cx="7439659" cy="404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Có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kĩ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năng cao,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trả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lương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cao, và là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thành viên 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chủ chốt của</a:t>
            </a:r>
            <a:r>
              <a:rPr sz="28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nhóm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Chịu trách nhiệm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về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tài liệu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cho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toàn bộ dự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án:</a:t>
            </a:r>
            <a:endParaRPr sz="2800">
              <a:latin typeface="Arial"/>
              <a:cs typeface="Arial"/>
            </a:endParaRPr>
          </a:p>
          <a:p>
            <a:pPr marL="455930" indent="-2286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Times New Roman"/>
              <a:buChar char="•"/>
              <a:tabLst>
                <a:tab pos="455930" algn="l"/>
              </a:tabLst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Liệt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kê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danh sách mã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nguồn</a:t>
            </a:r>
            <a:endParaRPr sz="2800">
              <a:latin typeface="Arial"/>
              <a:cs typeface="Arial"/>
            </a:endParaRPr>
          </a:p>
          <a:p>
            <a:pPr marL="455930" indent="-2286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Times New Roman"/>
              <a:buChar char="•"/>
              <a:tabLst>
                <a:tab pos="455930" algn="l"/>
              </a:tabLst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Ngôn ngữ điều khiển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công việc</a:t>
            </a:r>
            <a:r>
              <a:rPr sz="2800" spc="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(JCL)</a:t>
            </a:r>
            <a:endParaRPr sz="2800">
              <a:latin typeface="Arial"/>
              <a:cs typeface="Arial"/>
            </a:endParaRPr>
          </a:p>
          <a:p>
            <a:pPr marL="455930" indent="-2286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Times New Roman"/>
              <a:buChar char="•"/>
              <a:tabLst>
                <a:tab pos="455930" algn="l"/>
              </a:tabLst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Dữ liệu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test</a:t>
            </a:r>
            <a:endParaRPr sz="2800">
              <a:latin typeface="Arial"/>
              <a:cs typeface="Arial"/>
            </a:endParaRPr>
          </a:p>
          <a:p>
            <a:pPr marL="455930" indent="-2286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Times New Roman"/>
              <a:buChar char="•"/>
              <a:tabLst>
                <a:tab pos="455930" algn="l"/>
              </a:tabLst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Biên dịch code,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kiểm tra code</a:t>
            </a:r>
            <a:r>
              <a:rPr sz="2800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convention</a:t>
            </a:r>
            <a:endParaRPr sz="2800">
              <a:latin typeface="Arial"/>
              <a:cs typeface="Arial"/>
            </a:endParaRPr>
          </a:p>
          <a:p>
            <a:pPr marL="455930" indent="-2286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Times New Roman"/>
              <a:buChar char="•"/>
              <a:tabLst>
                <a:tab pos="455930" algn="l"/>
              </a:tabLst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Chạy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test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case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7367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1630" algn="l"/>
              </a:tabLst>
            </a:pPr>
            <a:r>
              <a:rPr sz="4400" spc="-5" dirty="0">
                <a:latin typeface="Times New Roman"/>
                <a:cs typeface="Times New Roman"/>
              </a:rPr>
              <a:t>Nhóm	code </a:t>
            </a:r>
            <a:r>
              <a:rPr sz="4400" dirty="0">
                <a:latin typeface="Times New Roman"/>
                <a:cs typeface="Times New Roman"/>
              </a:rPr>
              <a:t>có </a:t>
            </a:r>
            <a:r>
              <a:rPr sz="4400" spc="-5" dirty="0">
                <a:latin typeface="Times New Roman"/>
                <a:cs typeface="Times New Roman"/>
              </a:rPr>
              <a:t>sếp </a:t>
            </a:r>
            <a:r>
              <a:rPr sz="4400" dirty="0">
                <a:latin typeface="Times New Roman"/>
                <a:cs typeface="Times New Roman"/>
              </a:rPr>
              <a:t>– </a:t>
            </a:r>
            <a:r>
              <a:rPr sz="4400" spc="-5" dirty="0">
                <a:latin typeface="Times New Roman"/>
                <a:cs typeface="Times New Roman"/>
              </a:rPr>
              <a:t>kiểu cũ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(6)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169" y="1499870"/>
            <a:ext cx="2279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Lập trình</a:t>
            </a:r>
            <a:r>
              <a:rPr sz="28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viên: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16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169" y="266318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7330" y="1925320"/>
            <a:ext cx="7144384" cy="15087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Chỉ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làm việc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duy nhất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là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lập</a:t>
            </a:r>
            <a:r>
              <a:rPr sz="2800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trình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Các việc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khác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liên quan đã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có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thư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kí lập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trình  lo!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7367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1630" algn="l"/>
              </a:tabLst>
            </a:pPr>
            <a:r>
              <a:rPr sz="4400" spc="-5" dirty="0">
                <a:latin typeface="Times New Roman"/>
                <a:cs typeface="Times New Roman"/>
              </a:rPr>
              <a:t>Nhóm	code </a:t>
            </a:r>
            <a:r>
              <a:rPr sz="4400" dirty="0">
                <a:latin typeface="Times New Roman"/>
                <a:cs typeface="Times New Roman"/>
              </a:rPr>
              <a:t>có </a:t>
            </a:r>
            <a:r>
              <a:rPr sz="4400" spc="-5" dirty="0">
                <a:latin typeface="Times New Roman"/>
                <a:cs typeface="Times New Roman"/>
              </a:rPr>
              <a:t>sếp </a:t>
            </a:r>
            <a:r>
              <a:rPr sz="4400" dirty="0">
                <a:latin typeface="Times New Roman"/>
                <a:cs typeface="Times New Roman"/>
              </a:rPr>
              <a:t>– </a:t>
            </a:r>
            <a:r>
              <a:rPr sz="4400" spc="-5" dirty="0">
                <a:latin typeface="Times New Roman"/>
                <a:cs typeface="Times New Roman"/>
              </a:rPr>
              <a:t>kiểu cũ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(7)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169" y="1499870"/>
            <a:ext cx="1625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Khó</a:t>
            </a:r>
            <a:r>
              <a:rPr sz="28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khăn: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16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169" y="351662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169" y="489712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7330" y="2026920"/>
            <a:ext cx="7414895" cy="4069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Sếp, </a:t>
            </a:r>
            <a:r>
              <a:rPr sz="2800" spc="5" dirty="0">
                <a:solidFill>
                  <a:srgbClr val="00007F"/>
                </a:solidFill>
                <a:latin typeface="Arial"/>
                <a:cs typeface="Arial"/>
              </a:rPr>
              <a:t>dự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bị đều phải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có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đồng thời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kĩ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năng cao  trong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cả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quản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lí và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code.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Nhưng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thường người  quản lí giỏi thì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code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kém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và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ngược</a:t>
            </a:r>
            <a:r>
              <a:rPr sz="2800" spc="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lại</a:t>
            </a:r>
            <a:endParaRPr sz="2800">
              <a:latin typeface="Arial"/>
              <a:cs typeface="Arial"/>
            </a:endParaRPr>
          </a:p>
          <a:p>
            <a:pPr marL="12700" marR="342265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Sếp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dự bị phải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có kĩ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năng tương đương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sếp,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nhưng phải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làm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dự bị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cho sếp và trả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lương 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thấp hơn → khó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ai chấp</a:t>
            </a:r>
            <a:r>
              <a:rPr sz="28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nhận!</a:t>
            </a:r>
            <a:endParaRPr sz="2800">
              <a:latin typeface="Arial"/>
              <a:cs typeface="Arial"/>
            </a:endParaRPr>
          </a:p>
          <a:p>
            <a:pPr marL="12700" marR="257810" algn="just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Thư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kí không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làm gì ngoài việc làm tài liệu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cả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ngày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→ lập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trình viên thường gét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việc làm tài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liệu!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7280" y="641095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6312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Mô hình nhóm kết hợp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(1)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283970"/>
            <a:ext cx="1567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Mục</a:t>
            </a:r>
            <a:r>
              <a:rPr sz="28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đích: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19189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1709420"/>
            <a:ext cx="7341234" cy="25654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658495">
              <a:lnSpc>
                <a:spcPct val="100000"/>
              </a:lnSpc>
              <a:spcBef>
                <a:spcPts val="9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Kết hợp ưu điểm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của cả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hai mô</a:t>
            </a:r>
            <a:r>
              <a:rPr sz="28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hình:</a:t>
            </a:r>
            <a:endParaRPr sz="2800">
              <a:latin typeface="Arial"/>
              <a:cs typeface="Arial"/>
            </a:endParaRPr>
          </a:p>
          <a:p>
            <a:pPr marL="1102360" marR="5080" indent="-2286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Times New Roman"/>
              <a:buChar char="•"/>
              <a:tabLst>
                <a:tab pos="1102360" algn="l"/>
              </a:tabLst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Nhóm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bình đẳng: tinh thần phát hiện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và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sửa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lỗi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cao</a:t>
            </a:r>
            <a:endParaRPr sz="2800">
              <a:latin typeface="Arial"/>
              <a:cs typeface="Arial"/>
            </a:endParaRPr>
          </a:p>
          <a:p>
            <a:pPr marL="12700" marR="459740" indent="861060">
              <a:lnSpc>
                <a:spcPct val="123800"/>
              </a:lnSpc>
              <a:buClr>
                <a:srgbClr val="000000"/>
              </a:buClr>
              <a:buFont typeface="Times New Roman"/>
              <a:buChar char="•"/>
              <a:tabLst>
                <a:tab pos="1102360" algn="l"/>
              </a:tabLst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Nhóm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có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sếp: quản lí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và giao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tiếp tốt 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Thực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tế, trong mô hình</a:t>
            </a:r>
            <a:r>
              <a:rPr sz="2800" spc="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CPT: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445770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541274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7670" y="4351020"/>
            <a:ext cx="7161530" cy="183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1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Sếp chịu trách nhiệm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về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từng dòng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code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nên  phải review toàn bộ</a:t>
            </a:r>
            <a:r>
              <a:rPr sz="2800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9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Sếp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cũng chịu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trách nhiệm quản lí nên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có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thể 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không cần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review</a:t>
            </a:r>
            <a:r>
              <a:rPr sz="28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239" y="6259829"/>
            <a:ext cx="5358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→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Giảm bớt trách nhiệm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của</a:t>
            </a:r>
            <a:r>
              <a:rPr sz="28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sếp!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439" y="350520"/>
            <a:ext cx="5186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2195" algn="l"/>
              </a:tabLst>
            </a:pPr>
            <a:r>
              <a:rPr sz="4400" dirty="0">
                <a:latin typeface="Times New Roman"/>
                <a:cs typeface="Times New Roman"/>
              </a:rPr>
              <a:t>Tổ c</a:t>
            </a:r>
            <a:r>
              <a:rPr sz="4400" spc="-10" dirty="0">
                <a:latin typeface="Times New Roman"/>
                <a:cs typeface="Times New Roman"/>
              </a:rPr>
              <a:t>h</a:t>
            </a:r>
            <a:r>
              <a:rPr sz="4400" dirty="0">
                <a:latin typeface="Times New Roman"/>
                <a:cs typeface="Times New Roman"/>
              </a:rPr>
              <a:t>ức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nh</a:t>
            </a:r>
            <a:r>
              <a:rPr sz="4400" dirty="0">
                <a:latin typeface="Times New Roman"/>
                <a:cs typeface="Times New Roman"/>
              </a:rPr>
              <a:t>óm	</a:t>
            </a:r>
            <a:r>
              <a:rPr sz="4400" spc="-5" dirty="0">
                <a:latin typeface="Times New Roman"/>
                <a:cs typeface="Times New Roman"/>
              </a:rPr>
              <a:t>P</a:t>
            </a:r>
            <a:r>
              <a:rPr sz="4400" dirty="0">
                <a:latin typeface="Times New Roman"/>
                <a:cs typeface="Times New Roman"/>
              </a:rPr>
              <a:t>T</a:t>
            </a:r>
            <a:r>
              <a:rPr sz="4400" spc="-5" dirty="0">
                <a:latin typeface="Times New Roman"/>
                <a:cs typeface="Times New Roman"/>
              </a:rPr>
              <a:t>PM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1880" y="64441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9969" y="1859279"/>
            <a:ext cx="2694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Trên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lí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thuyết</a:t>
            </a:r>
            <a:r>
              <a:rPr sz="28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thì: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969" y="249555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969" y="387604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6400" y="2387600"/>
            <a:ext cx="7160895" cy="226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Nếu một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sản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phẩm phần mềm phải giao  trong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3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tháng, nhưng đòi hỏi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khối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lượng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công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việc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là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12</a:t>
            </a:r>
            <a:r>
              <a:rPr sz="2800" spc="-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tháng/người</a:t>
            </a:r>
            <a:endParaRPr sz="2800" dirty="0">
              <a:latin typeface="Arial"/>
              <a:cs typeface="Arial"/>
            </a:endParaRPr>
          </a:p>
          <a:p>
            <a:pPr marL="12700" marR="14859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→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Dùng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4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người phát triển phần mềm đó thì 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có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đúng hạn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và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chất lượng</a:t>
            </a:r>
            <a:r>
              <a:rPr sz="28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không?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6312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Mô hình nhóm kết hợp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(2)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1283970"/>
            <a:ext cx="1645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Giải</a:t>
            </a:r>
            <a:r>
              <a:rPr sz="2800" spc="-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pháp: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19189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44728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1709420"/>
            <a:ext cx="6035675" cy="108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Sếp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chỉ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quản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lí các vấn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đề phi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kĩ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thuật 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Tạo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ra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team leader để quản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lí kĩ</a:t>
            </a:r>
            <a:r>
              <a:rPr sz="28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thuật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5880" y="3192779"/>
            <a:ext cx="650494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6312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Mô hình nhóm kết hợp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(3)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283970"/>
            <a:ext cx="1764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Hoạt</a:t>
            </a:r>
            <a:r>
              <a:rPr sz="28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động: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19189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87400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82777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0675" marR="15875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Sếp </a:t>
            </a:r>
            <a:r>
              <a:rPr sz="2800" dirty="0"/>
              <a:t>chỉ </a:t>
            </a:r>
            <a:r>
              <a:rPr sz="2800" spc="-5" dirty="0"/>
              <a:t>quản </a:t>
            </a:r>
            <a:r>
              <a:rPr sz="2800" dirty="0"/>
              <a:t>lí các vấn </a:t>
            </a:r>
            <a:r>
              <a:rPr sz="2800" spc="-5" dirty="0"/>
              <a:t>đề phi </a:t>
            </a:r>
            <a:r>
              <a:rPr sz="2800" dirty="0"/>
              <a:t>kĩ </a:t>
            </a:r>
            <a:r>
              <a:rPr sz="2800" spc="-5" dirty="0"/>
              <a:t>thuật </a:t>
            </a:r>
            <a:r>
              <a:rPr sz="2800" dirty="0"/>
              <a:t>: </a:t>
            </a:r>
            <a:r>
              <a:rPr sz="2800" spc="-5" dirty="0"/>
              <a:t>thu  nhập, bình đẳng, năng lực </a:t>
            </a:r>
            <a:r>
              <a:rPr sz="2800" dirty="0"/>
              <a:t>của các </a:t>
            </a:r>
            <a:r>
              <a:rPr sz="2800" spc="-5" dirty="0"/>
              <a:t>thành</a:t>
            </a:r>
            <a:r>
              <a:rPr sz="2800" spc="5" dirty="0"/>
              <a:t> </a:t>
            </a:r>
            <a:r>
              <a:rPr sz="2800" spc="-5" dirty="0"/>
              <a:t>viên</a:t>
            </a:r>
            <a:endParaRPr sz="2800"/>
          </a:p>
          <a:p>
            <a:pPr marL="1590675" marR="121285">
              <a:lnSpc>
                <a:spcPct val="100000"/>
              </a:lnSpc>
              <a:spcBef>
                <a:spcPts val="800"/>
              </a:spcBef>
            </a:pPr>
            <a:r>
              <a:rPr sz="2800" spc="-10" dirty="0"/>
              <a:t>Team </a:t>
            </a:r>
            <a:r>
              <a:rPr sz="2800" spc="-5" dirty="0"/>
              <a:t>leader </a:t>
            </a:r>
            <a:r>
              <a:rPr sz="2800" dirty="0"/>
              <a:t>chỉ </a:t>
            </a:r>
            <a:r>
              <a:rPr sz="2800" spc="-5" dirty="0"/>
              <a:t>quản lí </a:t>
            </a:r>
            <a:r>
              <a:rPr sz="2800" dirty="0"/>
              <a:t>kĩ </a:t>
            </a:r>
            <a:r>
              <a:rPr sz="2800" spc="-5" dirty="0"/>
              <a:t>thuật: review toàn  bộ </a:t>
            </a:r>
            <a:r>
              <a:rPr sz="2800" dirty="0"/>
              <a:t>code và </a:t>
            </a:r>
            <a:r>
              <a:rPr sz="2800" spc="-5" dirty="0"/>
              <a:t>hỗ </a:t>
            </a:r>
            <a:r>
              <a:rPr sz="2800" dirty="0"/>
              <a:t>trợ kĩ </a:t>
            </a:r>
            <a:r>
              <a:rPr sz="2800" spc="-5" dirty="0"/>
              <a:t>thuật </a:t>
            </a:r>
            <a:r>
              <a:rPr sz="2800" dirty="0"/>
              <a:t>cho các </a:t>
            </a:r>
            <a:r>
              <a:rPr sz="2800" spc="-5" dirty="0"/>
              <a:t>thành</a:t>
            </a:r>
            <a:r>
              <a:rPr sz="2800" spc="-50" dirty="0"/>
              <a:t> </a:t>
            </a:r>
            <a:r>
              <a:rPr sz="2800" spc="-5" dirty="0"/>
              <a:t>viên</a:t>
            </a:r>
            <a:endParaRPr sz="2800"/>
          </a:p>
          <a:p>
            <a:pPr marL="1590675" marR="5080">
              <a:lnSpc>
                <a:spcPct val="100000"/>
              </a:lnSpc>
              <a:spcBef>
                <a:spcPts val="800"/>
              </a:spcBef>
            </a:pPr>
            <a:r>
              <a:rPr sz="2800" spc="-5" dirty="0"/>
              <a:t>Sếp </a:t>
            </a:r>
            <a:r>
              <a:rPr sz="2800" dirty="0"/>
              <a:t>không </a:t>
            </a:r>
            <a:r>
              <a:rPr sz="2800" spc="-5" dirty="0"/>
              <a:t>review </a:t>
            </a:r>
            <a:r>
              <a:rPr sz="2800" dirty="0"/>
              <a:t>code </a:t>
            </a:r>
            <a:r>
              <a:rPr sz="2800" spc="-5" dirty="0"/>
              <a:t>nhưng </a:t>
            </a:r>
            <a:r>
              <a:rPr sz="2800" dirty="0"/>
              <a:t>khi </a:t>
            </a:r>
            <a:r>
              <a:rPr sz="2800" spc="-5" dirty="0"/>
              <a:t>họp </a:t>
            </a:r>
            <a:r>
              <a:rPr sz="2800" dirty="0"/>
              <a:t>có </a:t>
            </a:r>
            <a:r>
              <a:rPr sz="2800" spc="-5" dirty="0"/>
              <a:t>thể  tham </a:t>
            </a:r>
            <a:r>
              <a:rPr sz="2800" dirty="0"/>
              <a:t>gia </a:t>
            </a:r>
            <a:r>
              <a:rPr sz="2800" spc="-5" dirty="0"/>
              <a:t>để hỗ trợ </a:t>
            </a:r>
            <a:r>
              <a:rPr sz="2800" dirty="0"/>
              <a:t>kĩ </a:t>
            </a:r>
            <a:r>
              <a:rPr sz="2800" spc="-5" dirty="0"/>
              <a:t>thuật </a:t>
            </a:r>
            <a:r>
              <a:rPr sz="2800" dirty="0"/>
              <a:t>cho các </a:t>
            </a:r>
            <a:r>
              <a:rPr sz="2800" spc="-5" dirty="0"/>
              <a:t>thành</a:t>
            </a:r>
            <a:r>
              <a:rPr sz="2800" spc="-45" dirty="0"/>
              <a:t> </a:t>
            </a:r>
            <a:r>
              <a:rPr sz="2800" spc="-5" dirty="0"/>
              <a:t>viên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6312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Mô hình nhóm kết hợp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(4)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283970"/>
            <a:ext cx="1983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Tính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khả</a:t>
            </a:r>
            <a:r>
              <a:rPr sz="28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thi: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19189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87400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82777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0675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Tìm một team leader dễ dàng hơn nhiều một  </a:t>
            </a:r>
            <a:r>
              <a:rPr sz="2800" dirty="0"/>
              <a:t>sếp</a:t>
            </a:r>
            <a:endParaRPr sz="2800"/>
          </a:p>
          <a:p>
            <a:pPr marL="1590675" marR="336550">
              <a:lnSpc>
                <a:spcPct val="100000"/>
              </a:lnSpc>
              <a:spcBef>
                <a:spcPts val="800"/>
              </a:spcBef>
            </a:pPr>
            <a:r>
              <a:rPr sz="2800" spc="-10" dirty="0"/>
              <a:t>Các </a:t>
            </a:r>
            <a:r>
              <a:rPr sz="2800" spc="-5" dirty="0"/>
              <a:t>thành viên </a:t>
            </a:r>
            <a:r>
              <a:rPr sz="2800" dirty="0"/>
              <a:t>chỉ </a:t>
            </a:r>
            <a:r>
              <a:rPr sz="2800" spc="-5" dirty="0"/>
              <a:t>bị quản lí bởi </a:t>
            </a:r>
            <a:r>
              <a:rPr sz="2800" dirty="0"/>
              <a:t>1 sếp </a:t>
            </a:r>
            <a:r>
              <a:rPr sz="2800" spc="-5" dirty="0"/>
              <a:t>duy  nhất</a:t>
            </a:r>
            <a:endParaRPr sz="2800"/>
          </a:p>
          <a:p>
            <a:pPr marL="1590675" marR="13970">
              <a:lnSpc>
                <a:spcPct val="100000"/>
              </a:lnSpc>
              <a:spcBef>
                <a:spcPts val="800"/>
              </a:spcBef>
            </a:pPr>
            <a:r>
              <a:rPr sz="2800" spc="-5" dirty="0"/>
              <a:t>Sếp </a:t>
            </a:r>
            <a:r>
              <a:rPr sz="2800" dirty="0"/>
              <a:t>chỉ cần kĩ </a:t>
            </a:r>
            <a:r>
              <a:rPr sz="2800" spc="-5" dirty="0"/>
              <a:t>năng </a:t>
            </a:r>
            <a:r>
              <a:rPr sz="2800" dirty="0"/>
              <a:t>cao về </a:t>
            </a:r>
            <a:r>
              <a:rPr sz="2800" spc="-5" dirty="0"/>
              <a:t>quản lí, team  leader </a:t>
            </a:r>
            <a:r>
              <a:rPr sz="2800" dirty="0"/>
              <a:t>chỉ cần kĩ </a:t>
            </a:r>
            <a:r>
              <a:rPr sz="2800" spc="-5" dirty="0"/>
              <a:t>năng </a:t>
            </a:r>
            <a:r>
              <a:rPr sz="2800" dirty="0"/>
              <a:t>cao về code → </a:t>
            </a:r>
            <a:r>
              <a:rPr sz="2800" spc="-5" dirty="0"/>
              <a:t>dễ</a:t>
            </a:r>
            <a:r>
              <a:rPr sz="2800" spc="-85" dirty="0"/>
              <a:t> </a:t>
            </a:r>
            <a:r>
              <a:rPr sz="2800" dirty="0"/>
              <a:t>tìm  </a:t>
            </a:r>
            <a:r>
              <a:rPr sz="2800" spc="-5" dirty="0"/>
              <a:t>hơn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6312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Mô hình nhóm kết hợp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(5)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1283970"/>
            <a:ext cx="2309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Với dự án</a:t>
            </a:r>
            <a:r>
              <a:rPr sz="2800" spc="-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lớn: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19189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1811020"/>
            <a:ext cx="4846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Thêm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một tầng quản lí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kĩ</a:t>
            </a:r>
            <a:r>
              <a:rPr sz="28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thuật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300" y="2680970"/>
            <a:ext cx="8690610" cy="3516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63125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Mô hình nhóm kết hợp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(6)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1283970"/>
            <a:ext cx="3404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Vấn đề ra quyết</a:t>
            </a:r>
            <a:r>
              <a:rPr sz="28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định: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19189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1811020"/>
            <a:ext cx="5792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Dùng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phương pháp nhóm bình</a:t>
            </a:r>
            <a:r>
              <a:rPr sz="28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đẳng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000" y="2514600"/>
            <a:ext cx="8686800" cy="3884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439" y="350520"/>
            <a:ext cx="66878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Nhóm </a:t>
            </a:r>
            <a:r>
              <a:rPr sz="4400" dirty="0">
                <a:latin typeface="Times New Roman"/>
                <a:cs typeface="Times New Roman"/>
              </a:rPr>
              <a:t>code </a:t>
            </a:r>
            <a:r>
              <a:rPr sz="4400" spc="-5" dirty="0">
                <a:latin typeface="Times New Roman"/>
                <a:cs typeface="Times New Roman"/>
              </a:rPr>
              <a:t>cho </a:t>
            </a:r>
            <a:r>
              <a:rPr sz="4400" dirty="0">
                <a:latin typeface="Times New Roman"/>
                <a:cs typeface="Times New Roman"/>
              </a:rPr>
              <a:t>mô </a:t>
            </a:r>
            <a:r>
              <a:rPr sz="4400" spc="-5" dirty="0">
                <a:latin typeface="Times New Roman"/>
                <a:cs typeface="Times New Roman"/>
              </a:rPr>
              <a:t>hình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XP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99870"/>
            <a:ext cx="1409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Mô</a:t>
            </a:r>
            <a:r>
              <a:rPr sz="2800" spc="-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hình: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66318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1925320"/>
            <a:ext cx="7216140" cy="10820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Lập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trình theo cặp,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mỗi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cặp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chung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máy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Test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chéo: người này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test code của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người</a:t>
            </a:r>
            <a:r>
              <a:rPr sz="2800" spc="-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kia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3083559"/>
            <a:ext cx="1494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Ưu</a:t>
            </a:r>
            <a:r>
              <a:rPr sz="28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điểm: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371982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510032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7670" y="3611879"/>
            <a:ext cx="7229475" cy="226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Khi một thành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viên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rời nhóm, thì thành viên  mới dễ dàng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gia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nhập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vì có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thể học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với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người 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cùng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cặp</a:t>
            </a:r>
            <a:endParaRPr sz="2800">
              <a:latin typeface="Arial"/>
              <a:cs typeface="Arial"/>
            </a:endParaRPr>
          </a:p>
          <a:p>
            <a:pPr marL="12700" marR="610235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Phát huy được ưu điểm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của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lập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trình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bình  đẳng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439" y="350520"/>
            <a:ext cx="4900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Chia </a:t>
            </a:r>
            <a:r>
              <a:rPr sz="4400" dirty="0">
                <a:latin typeface="Times New Roman"/>
                <a:cs typeface="Times New Roman"/>
              </a:rPr>
              <a:t>sẻ công </a:t>
            </a:r>
            <a:r>
              <a:rPr sz="4400" spc="-5" dirty="0">
                <a:latin typeface="Times New Roman"/>
                <a:cs typeface="Times New Roman"/>
              </a:rPr>
              <a:t>việc</a:t>
            </a:r>
            <a:r>
              <a:rPr sz="4400" spc="-7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(1)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1880" y="64441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199008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1883409"/>
            <a:ext cx="66084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Một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nông dân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cày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đám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ruộng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hết 10</a:t>
            </a:r>
            <a:r>
              <a:rPr sz="2800" spc="-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ngày</a:t>
            </a:r>
            <a:endParaRPr sz="2800" dirty="0">
              <a:latin typeface="Arial"/>
              <a:cs typeface="Arial"/>
            </a:endParaRPr>
          </a:p>
          <a:p>
            <a:pPr marL="12700" marR="245745">
              <a:lnSpc>
                <a:spcPct val="100000"/>
              </a:lnSpc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→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nếu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có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10 nông dân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cày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đồng thời thì 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chỉ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hết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có 1</a:t>
            </a:r>
            <a:r>
              <a:rPr sz="2800" spc="-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ngày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439" y="350520"/>
            <a:ext cx="4900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Chia </a:t>
            </a:r>
            <a:r>
              <a:rPr sz="4400" dirty="0">
                <a:latin typeface="Times New Roman"/>
                <a:cs typeface="Times New Roman"/>
              </a:rPr>
              <a:t>sẻ công </a:t>
            </a:r>
            <a:r>
              <a:rPr sz="4400" spc="-5" dirty="0">
                <a:latin typeface="Times New Roman"/>
                <a:cs typeface="Times New Roman"/>
              </a:rPr>
              <a:t>việc</a:t>
            </a:r>
            <a:r>
              <a:rPr sz="4400" spc="-7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(2)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1880" y="64441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199008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 dirty="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1883409"/>
            <a:ext cx="633095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 err="1" smtClean="0">
                <a:solidFill>
                  <a:srgbClr val="00007F"/>
                </a:solidFill>
                <a:latin typeface="Arial"/>
                <a:cs typeface="Arial"/>
              </a:rPr>
              <a:t>phát</a:t>
            </a:r>
            <a:r>
              <a:rPr sz="2800" spc="-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triển  phần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mềm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là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một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dạng công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việc có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thể  chia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sẻ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được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39001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670" y="3792220"/>
            <a:ext cx="65074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Cũng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không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giống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cày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ruộng,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PTPM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cần  đến các kĩ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năng hợp tác trong nhóm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hiệu  quả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439" y="350520"/>
            <a:ext cx="5483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2195" algn="l"/>
              </a:tabLst>
            </a:pPr>
            <a:r>
              <a:rPr sz="4400" dirty="0">
                <a:latin typeface="Times New Roman"/>
                <a:cs typeface="Times New Roman"/>
              </a:rPr>
              <a:t>Tổ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chức nhóm	code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(1)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1880" y="64441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39" y="1499870"/>
            <a:ext cx="1527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Xét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ví</a:t>
            </a:r>
            <a:r>
              <a:rPr sz="28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dụ: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2026920"/>
            <a:ext cx="6010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A và B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phải code hai modul M1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và</a:t>
            </a:r>
            <a:r>
              <a:rPr sz="28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M2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083559"/>
            <a:ext cx="4019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lỗi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sau có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thể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xảy</a:t>
            </a:r>
            <a:r>
              <a:rPr sz="28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ra: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371982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467360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562864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7670" y="3611879"/>
            <a:ext cx="6861809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8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A và B cùng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code M1, nghĩ rằng người còn  lại code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M2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code M1,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B code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M2. M1 gọi M2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truyền</a:t>
            </a:r>
            <a:r>
              <a:rPr sz="2800" spc="-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4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tham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số,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nhưng M2 nhận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5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tham</a:t>
            </a:r>
            <a:r>
              <a:rPr sz="28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số</a:t>
            </a:r>
            <a:endParaRPr sz="2800">
              <a:latin typeface="Arial"/>
              <a:cs typeface="Arial"/>
            </a:endParaRPr>
          </a:p>
          <a:p>
            <a:pPr marL="12700" marR="19685">
              <a:lnSpc>
                <a:spcPct val="100000"/>
              </a:lnSpc>
              <a:spcBef>
                <a:spcPts val="79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Hai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bên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đều có 4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tham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số,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nhưng thứ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tự và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kiểu tham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số bên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gọi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khác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bên định</a:t>
            </a:r>
            <a:r>
              <a:rPr sz="28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nghĩa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439" y="350520"/>
            <a:ext cx="5483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2195" algn="l"/>
              </a:tabLst>
            </a:pPr>
            <a:r>
              <a:rPr sz="4400" dirty="0">
                <a:latin typeface="Times New Roman"/>
                <a:cs typeface="Times New Roman"/>
              </a:rPr>
              <a:t>Tổ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chức nhóm	code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(2)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1880" y="64441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3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70" y="2026920"/>
            <a:ext cx="6214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Không phải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vấn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đề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về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năng lực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kĩ</a:t>
            </a:r>
            <a:r>
              <a:rPr sz="28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thuật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3083559"/>
            <a:ext cx="67430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8495" marR="5080" indent="-64643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→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mà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là vấn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đề quản lí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người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và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công 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việc!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439" y="350520"/>
            <a:ext cx="4682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Vấn đề giao tiếp</a:t>
            </a:r>
            <a:r>
              <a:rPr sz="4400" spc="-6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(1)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879" y="1499870"/>
            <a:ext cx="1527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Xét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ví</a:t>
            </a:r>
            <a:r>
              <a:rPr sz="2800" spc="-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dụ: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87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879" y="308990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310" y="2026920"/>
            <a:ext cx="7854950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Đôi phát triển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có 3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người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→ có 3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kênh giao tiếp.  Nhưng dự án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sắp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đến hạn mà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còn quá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nhiều</a:t>
            </a:r>
            <a:r>
              <a:rPr sz="2800" spc="-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việc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Giải pháp trực quan: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tuyển thêm 1</a:t>
            </a:r>
            <a:r>
              <a:rPr sz="2800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người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879" y="3510279"/>
            <a:ext cx="3763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→ cần 6 kênh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giao</a:t>
            </a:r>
            <a:r>
              <a:rPr sz="2800" spc="-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tiếp!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14520" y="3462020"/>
            <a:ext cx="4639310" cy="305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91880" y="64441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4681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Vấn đề giao tiếp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(2)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1880" y="64441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39" y="1499870"/>
            <a:ext cx="6934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3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người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cũ sẽ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phải diễn giải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cho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người</a:t>
            </a:r>
            <a:r>
              <a:rPr sz="2800" spc="-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mới: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66318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3191509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670" y="1925320"/>
            <a:ext cx="609219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19605">
              <a:lnSpc>
                <a:spcPct val="1238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việc đã hoàn thành 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việc chưa hoàn</a:t>
            </a:r>
            <a:r>
              <a:rPr sz="2800" spc="-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thành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Cách hoàn thiện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các việc còn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dang</a:t>
            </a:r>
            <a:r>
              <a:rPr sz="2800" spc="-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dở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9" y="4140200"/>
            <a:ext cx="20218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Luật</a:t>
            </a:r>
            <a:r>
              <a:rPr sz="2800" spc="-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Brooks: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1239" y="477520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7670" y="4668520"/>
            <a:ext cx="6501130" cy="173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Khi đưa thêm người mới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vào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dự án đang  nguy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cơ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bị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trễ,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thì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không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giải quyết được 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vấn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đề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trễ,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thậm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chí còn làm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dự án bị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trễ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thêm!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760" y="350520"/>
            <a:ext cx="5186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imes New Roman"/>
                <a:cs typeface="Times New Roman"/>
              </a:rPr>
              <a:t>Tổ </a:t>
            </a:r>
            <a:r>
              <a:rPr sz="4400" spc="-5" dirty="0">
                <a:latin typeface="Times New Roman"/>
                <a:cs typeface="Times New Roman"/>
              </a:rPr>
              <a:t>chức nhóm</a:t>
            </a:r>
            <a:r>
              <a:rPr sz="4400" spc="-70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PTPM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r>
              <a:rPr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1499870"/>
            <a:ext cx="2392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Thông</a:t>
            </a:r>
            <a:r>
              <a:rPr sz="2800" spc="-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thường: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213487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2026920"/>
            <a:ext cx="7331709" cy="278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8495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Nhóm PTPM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làm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việc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với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nhau trong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suốt 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tiến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trình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PTPM,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nhưng quan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trọng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nhất là  giai đoạn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658495" marR="235585" indent="-646430" algn="just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→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người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ta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quan tâm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đến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việc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tổ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chức nhóm 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8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Có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hai loại nhóm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code: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239" y="499872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239" y="5527040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7670" y="4790439"/>
            <a:ext cx="5124450" cy="108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00"/>
              </a:spcBef>
            </a:pP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Nhóm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code </a:t>
            </a:r>
            <a:r>
              <a:rPr sz="2800" spc="-5" dirty="0">
                <a:solidFill>
                  <a:srgbClr val="00007F"/>
                </a:solidFill>
                <a:latin typeface="Arial"/>
                <a:cs typeface="Arial"/>
              </a:rPr>
              <a:t>bình đẳng (dân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chủ)  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Nhóm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code có</a:t>
            </a:r>
            <a:r>
              <a:rPr sz="2800" spc="-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7F"/>
                </a:solidFill>
                <a:latin typeface="Arial"/>
                <a:cs typeface="Arial"/>
              </a:rPr>
              <a:t>sếp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1345</Words>
  <Application>Microsoft Office PowerPoint</Application>
  <PresentationFormat>On-screen Show (4:3)</PresentationFormat>
  <Paragraphs>217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Công nghệ phần mềm Nhóm (team)  phát triển phần mềm</vt:lpstr>
      <vt:lpstr>Tổ chức nhóm PTPM</vt:lpstr>
      <vt:lpstr>Chia sẻ công việc (1)</vt:lpstr>
      <vt:lpstr>Chia sẻ công việc (2)</vt:lpstr>
      <vt:lpstr>Tổ chức nhóm code (1)</vt:lpstr>
      <vt:lpstr>Tổ chức nhóm code (2)</vt:lpstr>
      <vt:lpstr>Vấn đề giao tiếp (1)</vt:lpstr>
      <vt:lpstr>Vấn đề giao tiếp (2)</vt:lpstr>
      <vt:lpstr>Tổ chức nhóm PTPM</vt:lpstr>
      <vt:lpstr>Nhóm code bình đẳng (1)</vt:lpstr>
      <vt:lpstr>Nhóm code bình đẳng (2)</vt:lpstr>
      <vt:lpstr>Nhóm code có sếp – kiểu cũ (1)</vt:lpstr>
      <vt:lpstr>Nhóm code có sếp – kiểu cũ (2)</vt:lpstr>
      <vt:lpstr>Nhóm code có sếp – kiểu cũ (3)</vt:lpstr>
      <vt:lpstr>Nhóm code có sếp – kiểu cũ (4)</vt:lpstr>
      <vt:lpstr>Nhóm code có sếp – kiểu cũ (5)</vt:lpstr>
      <vt:lpstr>Nhóm code có sếp – kiểu cũ (6)</vt:lpstr>
      <vt:lpstr>Nhóm code có sếp – kiểu cũ (7)</vt:lpstr>
      <vt:lpstr>Mô hình nhóm kết hợp (1)</vt:lpstr>
      <vt:lpstr>Mô hình nhóm kết hợp (2)</vt:lpstr>
      <vt:lpstr>Mô hình nhóm kết hợp (3)</vt:lpstr>
      <vt:lpstr>Mô hình nhóm kết hợp (4)</vt:lpstr>
      <vt:lpstr>Mô hình nhóm kết hợp (5)</vt:lpstr>
      <vt:lpstr>Mô hình nhóm kết hợp (6)</vt:lpstr>
      <vt:lpstr>Nhóm code cho mô hình XP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 Nhóm (team)  phát triển phần mềm</dc:title>
  <cp:lastModifiedBy>Phong</cp:lastModifiedBy>
  <cp:revision>2</cp:revision>
  <dcterms:created xsi:type="dcterms:W3CDTF">2023-02-28T13:01:53Z</dcterms:created>
  <dcterms:modified xsi:type="dcterms:W3CDTF">2023-04-04T04:26:58Z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(Foxit Advanced PDF Editor)</vt:lpwstr>
  </property>
  <property fmtid="{D5CDD505-2E9C-101B-9397-08002B2CF9AE}" pid="3" name="LastSaved">
    <vt:filetime>2023-02-28T00:00:00Z</vt:filetime>
  </property>
</Properties>
</file>