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7" r:id="rId4"/>
    <p:sldId id="269" r:id="rId5"/>
  </p:sldIdLst>
  <p:sldSz cx="9144000" cy="6858000" type="screen4x3"/>
  <p:notesSz cx="6858000" cy="9144000"/>
  <p:embeddedFontLst>
    <p:embeddedFont>
      <p:font typeface="Open Sans" pitchFamily="2" charset="0"/>
      <p:regular r:id="rId8"/>
      <p:bold r:id="rId9"/>
      <p:italic r:id="rId10"/>
      <p:boldItalic r:id="rId11"/>
    </p:embeddedFont>
    <p:embeddedFont>
      <p:font typeface="Meiryo UI" panose="020B0604030504040204" pitchFamily="50" charset="-128"/>
      <p:regular r:id="rId12"/>
      <p:bold r:id="rId13"/>
      <p:italic r:id="rId14"/>
      <p:boldItalic r:id="rId15"/>
    </p:embeddedFont>
    <p:embeddedFont>
      <p:font typeface="ＭＳ Ｐゴシック" panose="020B0600070205080204" pitchFamily="50" charset="-128"/>
      <p:regular r:id="rId16"/>
    </p:embeddedFont>
    <p:embeddedFont>
      <p:font typeface="游ゴシック" panose="020B0400000000000000" pitchFamily="50" charset="-128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宋体" panose="02010600030101010101" pitchFamily="2" charset="-122"/>
      <p:regular r:id="rId23"/>
    </p:embeddedFont>
    <p:embeddedFont>
      <p:font typeface="Roboto Condensed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6F9"/>
    <a:srgbClr val="DCE8F0"/>
    <a:srgbClr val="2A4C61"/>
    <a:srgbClr val="C3C3C3"/>
    <a:srgbClr val="C5C5C5"/>
    <a:srgbClr val="C7C7C7"/>
    <a:srgbClr val="CACACA"/>
    <a:srgbClr val="C8C8C8"/>
    <a:srgbClr val="C6C6C6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7" autoAdjust="0"/>
    <p:restoredTop sz="51971" autoAdjust="0"/>
  </p:normalViewPr>
  <p:slideViewPr>
    <p:cSldViewPr snapToGrid="0">
      <p:cViewPr varScale="1">
        <p:scale>
          <a:sx n="68" d="100"/>
          <a:sy n="68" d="100"/>
        </p:scale>
        <p:origin x="148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19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E8708-A55E-41B6-992B-DA61D815BFC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9EFB-8F8A-4E4D-BB17-A2FCF2C8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6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B0C4B-F1FA-4A71-BEFD-D1470572DC0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985A0-0D4A-4385-98BB-E9602EB17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Bộ</a:t>
            </a:r>
            <a:r>
              <a:rPr lang="en-US" baseline="0" smtClean="0"/>
              <a:t> phận</a:t>
            </a:r>
            <a:r>
              <a:rPr lang="vi-VN" smtClean="0"/>
              <a:t> Xúc tiến Giải pháp CNTT gồm 10 thành viên.</a:t>
            </a:r>
          </a:p>
          <a:p>
            <a:r>
              <a:rPr lang="en-US" smtClean="0"/>
              <a:t>Trưởng</a:t>
            </a:r>
            <a:r>
              <a:rPr lang="en-US" baseline="0" smtClean="0"/>
              <a:t> bộ phận là b</a:t>
            </a:r>
            <a:r>
              <a:rPr lang="en-US" smtClean="0"/>
              <a:t>ác</a:t>
            </a:r>
            <a:r>
              <a:rPr lang="vi-VN" smtClean="0"/>
              <a:t> Tanaka</a:t>
            </a:r>
          </a:p>
          <a:p>
            <a:r>
              <a:rPr lang="vi-VN" smtClean="0"/>
              <a:t>Trưởng</a:t>
            </a:r>
            <a:r>
              <a:rPr lang="en-US" smtClean="0"/>
              <a:t> phòng</a:t>
            </a:r>
            <a:r>
              <a:rPr lang="vi-VN" smtClean="0"/>
              <a:t> </a:t>
            </a:r>
            <a:r>
              <a:rPr lang="en-US" smtClean="0"/>
              <a:t>là</a:t>
            </a:r>
            <a:r>
              <a:rPr lang="en-US" baseline="0" smtClean="0"/>
              <a:t> anh Kajita</a:t>
            </a:r>
            <a:endParaRPr lang="vi-VN" smtClean="0"/>
          </a:p>
          <a:p>
            <a:r>
              <a:rPr lang="vi-VN" smtClean="0"/>
              <a:t>Phó trưởng phòng</a:t>
            </a:r>
            <a:r>
              <a:rPr lang="en-US" smtClean="0"/>
              <a:t> là</a:t>
            </a:r>
            <a:r>
              <a:rPr lang="vi-VN" smtClean="0"/>
              <a:t> </a:t>
            </a:r>
            <a:r>
              <a:rPr lang="en-US" smtClean="0"/>
              <a:t>tôi,</a:t>
            </a:r>
            <a:r>
              <a:rPr lang="en-US" baseline="0" smtClean="0"/>
              <a:t> </a:t>
            </a:r>
            <a:r>
              <a:rPr lang="vi-VN" smtClean="0"/>
              <a:t>Mr T</a:t>
            </a:r>
            <a:r>
              <a:rPr lang="en-US" smtClean="0"/>
              <a:t>ấ</a:t>
            </a:r>
            <a:r>
              <a:rPr lang="vi-VN" smtClean="0"/>
              <a:t>n</a:t>
            </a:r>
            <a:endParaRPr lang="en-US" smtClean="0"/>
          </a:p>
          <a:p>
            <a:r>
              <a:rPr lang="en-US" smtClean="0"/>
              <a:t>Và</a:t>
            </a:r>
            <a:r>
              <a:rPr lang="en-US" baseline="0" smtClean="0"/>
              <a:t> các thành viên còn lại</a:t>
            </a:r>
            <a:endParaRPr lang="vi-VN" smtClean="0"/>
          </a:p>
          <a:p>
            <a:endParaRPr lang="vi-VN" smtClean="0"/>
          </a:p>
          <a:p>
            <a:r>
              <a:rPr lang="vi-VN" smtClean="0"/>
              <a:t>Phòng Xúc tiến Giải pháp CNTT</a:t>
            </a:r>
            <a:r>
              <a:rPr lang="en-US" smtClean="0"/>
              <a:t> sắp</a:t>
            </a:r>
            <a:r>
              <a:rPr lang="en-US" baseline="0" smtClean="0"/>
              <a:t> tới sẽ hoạt động với phương châm như sau</a:t>
            </a:r>
            <a:endParaRPr lang="vi-VN" smtClean="0"/>
          </a:p>
          <a:p>
            <a:endParaRPr lang="en-US" smtClean="0"/>
          </a:p>
          <a:p>
            <a:r>
              <a:rPr lang="en-US" baseline="0" smtClean="0"/>
              <a:t>Xây dựng, duy trì, quản lý máy chủ và hệ thống mạng, cụ thể x</a:t>
            </a:r>
            <a:r>
              <a:rPr lang="vi-VN" smtClean="0"/>
              <a:t>ây dựng </a:t>
            </a:r>
            <a:r>
              <a:rPr lang="en-US" smtClean="0"/>
              <a:t>hệ</a:t>
            </a:r>
            <a:r>
              <a:rPr lang="en-US" baseline="0" smtClean="0"/>
              <a:t> thống </a:t>
            </a:r>
            <a:r>
              <a:rPr lang="vi-VN" smtClean="0"/>
              <a:t>mạng cho</a:t>
            </a:r>
            <a:r>
              <a:rPr lang="en-US" baseline="0" smtClean="0"/>
              <a:t> sự mở rộng của nhà máy, q</a:t>
            </a:r>
            <a:r>
              <a:rPr lang="en-US" smtClean="0"/>
              <a:t>uản</a:t>
            </a:r>
            <a:r>
              <a:rPr lang="en-US" baseline="0" smtClean="0"/>
              <a:t> lý máy chủ cũng như quản lý </a:t>
            </a:r>
            <a:r>
              <a:rPr lang="vi-VN" smtClean="0"/>
              <a:t>hệ thống sản xuất mới</a:t>
            </a:r>
          </a:p>
          <a:p>
            <a:endParaRPr lang="vi-VN" smtClean="0"/>
          </a:p>
          <a:p>
            <a:r>
              <a:rPr lang="en-US" smtClean="0"/>
              <a:t>Thúc</a:t>
            </a:r>
            <a:r>
              <a:rPr lang="en-US" baseline="0" smtClean="0"/>
              <a:t> đẩy xây dựng nhà máy thông minh với việc tự động hoá kho vận của nhà máy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Thúc</a:t>
            </a:r>
            <a:r>
              <a:rPr lang="en-US" baseline="0" smtClean="0"/>
              <a:t> đẩy tự động hóa với </a:t>
            </a:r>
            <a:r>
              <a:rPr lang="vi-VN" smtClean="0"/>
              <a:t>RPA (Tự động hóa quy trình bằng r</a:t>
            </a:r>
            <a:r>
              <a:rPr lang="en-US" smtClean="0"/>
              <a:t>obot</a:t>
            </a:r>
            <a:r>
              <a:rPr lang="vi-VN" smtClean="0"/>
              <a:t>)</a:t>
            </a:r>
            <a:r>
              <a:rPr lang="en-US" smtClean="0"/>
              <a:t>,</a:t>
            </a:r>
            <a:r>
              <a:rPr lang="en-US" baseline="0" smtClean="0"/>
              <a:t> </a:t>
            </a:r>
            <a:r>
              <a:rPr lang="en-US" smtClean="0"/>
              <a:t>hỗ</a:t>
            </a:r>
            <a:r>
              <a:rPr lang="en-US" baseline="0" smtClean="0"/>
              <a:t> </a:t>
            </a:r>
            <a:r>
              <a:rPr lang="vi-VN" smtClean="0"/>
              <a:t>trợ tự động hóa các công việc thường ngày</a:t>
            </a:r>
          </a:p>
          <a:p>
            <a:endParaRPr lang="vi-VN" smtClean="0"/>
          </a:p>
          <a:p>
            <a:r>
              <a:rPr lang="en-US" smtClean="0"/>
              <a:t>Phát</a:t>
            </a:r>
            <a:r>
              <a:rPr lang="en-US" baseline="0" smtClean="0"/>
              <a:t> triển nguồn lực, t</a:t>
            </a:r>
            <a:r>
              <a:rPr lang="vi-VN" smtClean="0"/>
              <a:t>ăng cường </a:t>
            </a:r>
            <a:r>
              <a:rPr lang="en-US" smtClean="0"/>
              <a:t>nhân</a:t>
            </a:r>
            <a:r>
              <a:rPr lang="en-US" baseline="0" smtClean="0"/>
              <a:t> sự song song với </a:t>
            </a:r>
            <a:r>
              <a:rPr lang="vi-VN" smtClean="0"/>
              <a:t>khả năng phát triển</a:t>
            </a:r>
            <a:r>
              <a:rPr lang="en-US" smtClean="0"/>
              <a:t> phần</a:t>
            </a:r>
            <a:r>
              <a:rPr lang="en-US" baseline="0" smtClean="0"/>
              <a:t> mềm</a:t>
            </a:r>
          </a:p>
          <a:p>
            <a:endParaRPr lang="vi-VN" smtClean="0"/>
          </a:p>
          <a:p>
            <a:r>
              <a:rPr lang="en-US" smtClean="0"/>
              <a:t>Chúng</a:t>
            </a:r>
            <a:r>
              <a:rPr lang="en-US" baseline="0" smtClean="0"/>
              <a:t> tôi tích cực làm việc với tinh thần trách nhiệm và hợp tác với các phòng ban.</a:t>
            </a:r>
            <a:endParaRPr lang="vi-VN" smtClean="0"/>
          </a:p>
          <a:p>
            <a:r>
              <a:rPr lang="vi-VN" smtClean="0"/>
              <a:t>Đ</a:t>
            </a:r>
            <a:r>
              <a:rPr lang="en-US" smtClean="0"/>
              <a:t>ây</a:t>
            </a:r>
            <a:r>
              <a:rPr lang="vi-VN" smtClean="0"/>
              <a:t> là một môi trường </a:t>
            </a:r>
            <a:r>
              <a:rPr lang="en-US" smtClean="0"/>
              <a:t>tuyệt</a:t>
            </a:r>
            <a:r>
              <a:rPr lang="en-US" baseline="0" smtClean="0"/>
              <a:t> vời</a:t>
            </a:r>
            <a:r>
              <a:rPr lang="vi-VN" smtClean="0"/>
              <a:t>, nơi bạn có thể phát triển bản thân </a:t>
            </a:r>
            <a:r>
              <a:rPr lang="en-US" smtClean="0"/>
              <a:t>cũng</a:t>
            </a:r>
            <a:r>
              <a:rPr lang="en-US" baseline="0" smtClean="0"/>
              <a:t> như</a:t>
            </a:r>
            <a:r>
              <a:rPr lang="vi-VN" smtClean="0"/>
              <a:t> đóng góp</a:t>
            </a:r>
            <a:r>
              <a:rPr lang="en-US" baseline="0" smtClean="0"/>
              <a:t> tài năng</a:t>
            </a:r>
            <a:r>
              <a:rPr lang="vi-VN" smtClean="0"/>
              <a:t> cho</a:t>
            </a:r>
            <a:r>
              <a:rPr lang="en-US" smtClean="0"/>
              <a:t> sự</a:t>
            </a:r>
            <a:r>
              <a:rPr lang="en-US" baseline="0" smtClean="0"/>
              <a:t> phát triển của</a:t>
            </a:r>
            <a:r>
              <a:rPr lang="vi-VN" smtClean="0"/>
              <a:t> công ty.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985A0-0D4A-4385-98BB-E9602EB17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0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mtClean="0"/>
              <a:t>Cuối cùng là về chương trình thực tập</a:t>
            </a:r>
          </a:p>
          <a:p>
            <a:endParaRPr lang="vi-VN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mtClean="0"/>
              <a:t>Chúng tôi đang có kế hoạch tổ chức </a:t>
            </a:r>
            <a:r>
              <a:rPr lang="en-US" smtClean="0"/>
              <a:t>2 đợt,</a:t>
            </a:r>
            <a:r>
              <a:rPr lang="en-US" baseline="0" smtClean="0"/>
              <a:t> mỗi</a:t>
            </a:r>
            <a:r>
              <a:rPr lang="vi-VN" smtClean="0"/>
              <a:t> </a:t>
            </a:r>
            <a:r>
              <a:rPr lang="en-US" smtClean="0"/>
              <a:t>đợt</a:t>
            </a:r>
            <a:r>
              <a:rPr lang="en-US" baseline="0" smtClean="0"/>
              <a:t> </a:t>
            </a:r>
            <a:r>
              <a:rPr lang="vi-VN" smtClean="0"/>
              <a:t>dự kiến ​​có khoảng 5 người</a:t>
            </a:r>
            <a:r>
              <a:rPr lang="en-US" baseline="0" smtClean="0"/>
              <a:t> trong thời hạn mỗi đợt 2 tuần</a:t>
            </a:r>
            <a:endParaRPr lang="vi-VN" smtClean="0"/>
          </a:p>
          <a:p>
            <a:endParaRPr lang="vi-VN" smtClean="0"/>
          </a:p>
          <a:p>
            <a:r>
              <a:rPr lang="en-US" smtClean="0"/>
              <a:t>Chúng</a:t>
            </a:r>
            <a:r>
              <a:rPr lang="en-US" baseline="0" smtClean="0"/>
              <a:t> tôi đang tìm kiếm những ứng viên đang học CNTT tại các trường học, </a:t>
            </a:r>
            <a:r>
              <a:rPr lang="vi-VN" smtClean="0"/>
              <a:t>những người có tinh thần trách nhiệm, tuân thủ quy tắc và có tinh thần </a:t>
            </a:r>
            <a:r>
              <a:rPr lang="en-US" smtClean="0"/>
              <a:t>làm</a:t>
            </a:r>
            <a:r>
              <a:rPr lang="en-US" baseline="0" smtClean="0"/>
              <a:t> việc nhóm</a:t>
            </a:r>
            <a:r>
              <a:rPr lang="vi-VN" smtClean="0"/>
              <a:t>.</a:t>
            </a:r>
          </a:p>
          <a:p>
            <a:endParaRPr lang="vi-VN" smtClean="0"/>
          </a:p>
          <a:p>
            <a:r>
              <a:rPr lang="vi-VN" smtClean="0"/>
              <a:t>Nội dung của đợt thực tập là</a:t>
            </a:r>
          </a:p>
          <a:p>
            <a:endParaRPr lang="vi-VN" smtClean="0"/>
          </a:p>
          <a:p>
            <a:r>
              <a:rPr lang="vi-VN" smtClean="0"/>
              <a:t>Phát triển hệ thống </a:t>
            </a:r>
            <a:r>
              <a:rPr lang="en-US" smtClean="0"/>
              <a:t>riêng</a:t>
            </a:r>
            <a:r>
              <a:rPr lang="en-US" baseline="0" smtClean="0"/>
              <a:t> dành riêng cho việc thực tập.</a:t>
            </a:r>
          </a:p>
          <a:p>
            <a:pPr lvl="1"/>
            <a:endParaRPr lang="vi-VN" smtClean="0"/>
          </a:p>
          <a:p>
            <a:r>
              <a:rPr lang="vi-VN" smtClean="0"/>
              <a:t>Bạn sẽ trải nghiệm tất cả </a:t>
            </a:r>
            <a:r>
              <a:rPr lang="en-US" smtClean="0"/>
              <a:t>các</a:t>
            </a:r>
            <a:r>
              <a:rPr lang="en-US" baseline="0" smtClean="0"/>
              <a:t> giải đoạn để phát triển 1 phần mềm như</a:t>
            </a:r>
            <a:endParaRPr lang="vi-VN" smtClean="0"/>
          </a:p>
          <a:p>
            <a:pPr lvl="1"/>
            <a:r>
              <a:rPr lang="vi-VN" smtClean="0"/>
              <a:t>Phân tích yêu cầu</a:t>
            </a:r>
          </a:p>
          <a:p>
            <a:pPr lvl="1"/>
            <a:r>
              <a:rPr lang="vi-VN" smtClean="0"/>
              <a:t>Thiết kế chức năng hệ thống</a:t>
            </a:r>
          </a:p>
          <a:p>
            <a:pPr lvl="1"/>
            <a:r>
              <a:rPr lang="vi-VN" smtClean="0"/>
              <a:t>Phát triển chương trình (Ngôn ngữ: .net C # DB: MS SQL)</a:t>
            </a:r>
            <a:endParaRPr lang="en-US" smtClean="0"/>
          </a:p>
          <a:p>
            <a:pPr lvl="1"/>
            <a:endParaRPr lang="vi-VN" smtClean="0"/>
          </a:p>
          <a:p>
            <a:r>
              <a:rPr lang="en-US" smtClean="0"/>
              <a:t>Không</a:t>
            </a:r>
            <a:r>
              <a:rPr lang="en-US" baseline="0" smtClean="0"/>
              <a:t> đòi hỏi kinh nghiệm lập trình</a:t>
            </a:r>
            <a:r>
              <a:rPr lang="vi-VN" smtClean="0"/>
              <a:t>.</a:t>
            </a:r>
          </a:p>
          <a:p>
            <a:r>
              <a:rPr lang="en-US" smtClean="0"/>
              <a:t>Nếu</a:t>
            </a:r>
            <a:r>
              <a:rPr lang="en-US" baseline="0" smtClean="0"/>
              <a:t> bạn là ng</a:t>
            </a:r>
            <a:r>
              <a:rPr lang="vi-VN" smtClean="0"/>
              <a:t>ười </a:t>
            </a:r>
            <a:r>
              <a:rPr lang="en-US" smtClean="0"/>
              <a:t>có</a:t>
            </a:r>
            <a:r>
              <a:rPr lang="en-US" baseline="0" smtClean="0"/>
              <a:t> trách nhiệm trong công việc</a:t>
            </a:r>
            <a:r>
              <a:rPr lang="vi-VN" smtClean="0"/>
              <a:t>, siêng năng làm việc và cống hiến ch</a:t>
            </a:r>
            <a:r>
              <a:rPr lang="en-US" smtClean="0"/>
              <a:t>o</a:t>
            </a:r>
            <a:r>
              <a:rPr lang="en-US" baseline="0" smtClean="0"/>
              <a:t> sự phát triển của công ty</a:t>
            </a:r>
            <a:r>
              <a:rPr lang="vi-VN" smtClean="0"/>
              <a:t>.</a:t>
            </a:r>
          </a:p>
          <a:p>
            <a:r>
              <a:rPr lang="vi-VN" smtClean="0"/>
              <a:t>Hãy</a:t>
            </a:r>
            <a:r>
              <a:rPr lang="en-US" smtClean="0"/>
              <a:t> tham gia</a:t>
            </a:r>
            <a:r>
              <a:rPr lang="vi-VN" smtClean="0"/>
              <a:t> </a:t>
            </a:r>
            <a:r>
              <a:rPr lang="en-US" smtClean="0"/>
              <a:t>khóa</a:t>
            </a:r>
            <a:r>
              <a:rPr lang="vi-VN" smtClean="0"/>
              <a:t> thực tập</a:t>
            </a:r>
            <a:r>
              <a:rPr lang="en-US" smtClean="0"/>
              <a:t> </a:t>
            </a:r>
            <a:r>
              <a:rPr lang="vi-VN" smtClean="0"/>
              <a:t>và trở thành người bạn đồng hành cùng chúng tôi.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985A0-0D4A-4385-98BB-E9602EB17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0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6DBD-40A0-4415-AFC2-CE7E98399937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6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884-F2A4-4B9F-BA73-DDBDE527893F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ECB5-8C73-4849-93EB-07B1D7BD1054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DTV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289" y="282575"/>
            <a:ext cx="8353425" cy="317500"/>
          </a:xfr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0AA98EF4-1B8A-4240-BD80-6246D30C6635}" type="datetime1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9836" y="6356351"/>
            <a:ext cx="2057400" cy="365125"/>
          </a:xfrm>
        </p:spPr>
        <p:txBody>
          <a:bodyPr/>
          <a:lstStyle/>
          <a:p>
            <a:fld id="{FF45A05B-5898-46D2-8475-3AEAC297C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638175"/>
            <a:ext cx="8353426" cy="342900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 dirty="0" err="1"/>
              <a:t>Submaster</a:t>
            </a:r>
            <a:r>
              <a:rPr lang="en-US" dirty="0"/>
              <a:t> title style</a:t>
            </a:r>
          </a:p>
        </p:txBody>
      </p:sp>
      <p:sp>
        <p:nvSpPr>
          <p:cNvPr id="11" name="Content Placeholder 17"/>
          <p:cNvSpPr>
            <a:spLocks noGrp="1"/>
          </p:cNvSpPr>
          <p:nvPr>
            <p:ph sz="quarter" idx="14"/>
          </p:nvPr>
        </p:nvSpPr>
        <p:spPr>
          <a:xfrm>
            <a:off x="395288" y="1019175"/>
            <a:ext cx="8353425" cy="52165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457200" indent="0">
              <a:lnSpc>
                <a:spcPct val="150000"/>
              </a:lnSpc>
              <a:buNone/>
              <a:defRPr sz="1400"/>
            </a:lvl2pPr>
            <a:lvl3pPr marL="914400" indent="0">
              <a:lnSpc>
                <a:spcPct val="150000"/>
              </a:lnSpc>
              <a:buNone/>
              <a:defRPr sz="1400"/>
            </a:lvl3pPr>
            <a:lvl4pPr marL="1371600" indent="0">
              <a:lnSpc>
                <a:spcPct val="150000"/>
              </a:lnSpc>
              <a:buNone/>
              <a:defRPr sz="1400"/>
            </a:lvl4pPr>
            <a:lvl5pPr marL="18288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57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273800"/>
            <a:ext cx="1538727" cy="333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595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DTV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5289" y="282575"/>
            <a:ext cx="8353425" cy="317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9FEB0F4-7E8D-4A92-AA13-0C4563B9D9D3}" type="datetime1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9836" y="6356351"/>
            <a:ext cx="2057400" cy="365125"/>
          </a:xfrm>
        </p:spPr>
        <p:txBody>
          <a:bodyPr/>
          <a:lstStyle/>
          <a:p>
            <a:fld id="{FF45A05B-5898-46D2-8475-3AEAC297C5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7"/>
          <p:cNvSpPr>
            <a:spLocks noGrp="1"/>
          </p:cNvSpPr>
          <p:nvPr>
            <p:ph sz="quarter" idx="14"/>
          </p:nvPr>
        </p:nvSpPr>
        <p:spPr>
          <a:xfrm>
            <a:off x="395288" y="600075"/>
            <a:ext cx="8353425" cy="56356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 marL="914400" indent="0">
              <a:lnSpc>
                <a:spcPct val="150000"/>
              </a:lnSpc>
              <a:buNone/>
              <a:defRPr sz="1600"/>
            </a:lvl3pPr>
            <a:lvl4pPr marL="1371600" indent="0">
              <a:lnSpc>
                <a:spcPct val="150000"/>
              </a:lnSpc>
              <a:buNone/>
              <a:defRPr sz="1600"/>
            </a:lvl4pPr>
            <a:lvl5pPr marL="1828800" indent="0">
              <a:lnSpc>
                <a:spcPct val="150000"/>
              </a:lnSpc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1573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6273800"/>
            <a:ext cx="1538727" cy="333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6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51E6-3E64-4AF7-A051-4611BE83FD69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FB53-D767-4FAB-ACA4-6A878AEE382E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9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8A0D-3826-4AF9-BFEA-A5BF29868B7F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2809-7790-4D28-A510-EC3DE85E4808}" type="datetime1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6FDE-0C82-4E96-814B-3F3C6EA3FEE5}" type="datetime1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0393-3F39-4DBB-B823-8F10D6C99F52}" type="datetime1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6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D0C1-58A3-4725-B57B-B84236368EE9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4398-ECF2-4DD4-A2B1-74FE1516A327}" type="datetime1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19145-6110-4AC9-B4D0-496A95D7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7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fld id="{7CE9A829-EA2D-4117-ADAE-5690D06F9578}" type="datetime1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51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fld id="{C6D19145-6110-4AC9-B4D0-496A95D75D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5741" y="0"/>
            <a:ext cx="4578261" cy="6858000"/>
          </a:xfrm>
          <a:prstGeom prst="rect">
            <a:avLst/>
          </a:prstGeom>
        </p:spPr>
      </p:pic>
      <p:sp>
        <p:nvSpPr>
          <p:cNvPr id="4" name="テキスト ボックス 1"/>
          <p:cNvSpPr txBox="1"/>
          <p:nvPr/>
        </p:nvSpPr>
        <p:spPr>
          <a:xfrm>
            <a:off x="396001" y="5900434"/>
            <a:ext cx="3259867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altLang="ja-JP">
                <a:solidFill>
                  <a:srgbClr val="2A4C6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KYOCERA Document Solutions Inc.</a:t>
            </a:r>
            <a:endParaRPr lang="ja-JP" altLang="en-US">
              <a:solidFill>
                <a:srgbClr val="2A4C61"/>
              </a:solidFill>
              <a:latin typeface="Roboto Condensed" panose="02000000000000000000" pitchFamily="2" charset="0"/>
              <a:ea typeface="ＭＳ Ｐゴシック" panose="020B0600070205080204" pitchFamily="50" charset="-128"/>
            </a:endParaRPr>
          </a:p>
        </p:txBody>
      </p:sp>
      <p:pic>
        <p:nvPicPr>
          <p:cNvPr id="5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99" y="5735330"/>
            <a:ext cx="3298902" cy="195537"/>
          </a:xfrm>
          <a:prstGeom prst="rect">
            <a:avLst/>
          </a:prstGeom>
        </p:spPr>
      </p:pic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396001" y="5352984"/>
            <a:ext cx="1175896" cy="33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689" rIns="91374" bIns="45689">
            <a:spAutoFit/>
          </a:bodyPr>
          <a:lstStyle/>
          <a:p>
            <a:pPr fontAlgn="base">
              <a:defRPr/>
            </a:pPr>
            <a:r>
              <a:rPr lang="en-US" altLang="ja-JP" sz="1600" b="1" smtClean="0">
                <a:solidFill>
                  <a:srgbClr val="2A4C6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Jul. 05, 2023</a:t>
            </a:r>
            <a:endParaRPr lang="en-US" altLang="ja-JP" sz="1600" b="1">
              <a:solidFill>
                <a:srgbClr val="2A4C6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674056" y="411254"/>
            <a:ext cx="4092575" cy="6108700"/>
            <a:chOff x="4674054" y="411254"/>
            <a:chExt cx="4092575" cy="6108700"/>
          </a:xfrm>
        </p:grpSpPr>
        <p:sp>
          <p:nvSpPr>
            <p:cNvPr id="11" name="Line 1558"/>
            <p:cNvSpPr>
              <a:spLocks noChangeShapeType="1"/>
            </p:cNvSpPr>
            <p:nvPr/>
          </p:nvSpPr>
          <p:spPr bwMode="auto">
            <a:xfrm>
              <a:off x="470262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1559"/>
            <p:cNvSpPr>
              <a:spLocks noChangeShapeType="1"/>
            </p:cNvSpPr>
            <p:nvPr/>
          </p:nvSpPr>
          <p:spPr bwMode="auto">
            <a:xfrm>
              <a:off x="510585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560"/>
            <p:cNvSpPr>
              <a:spLocks noChangeShapeType="1"/>
            </p:cNvSpPr>
            <p:nvPr/>
          </p:nvSpPr>
          <p:spPr bwMode="auto">
            <a:xfrm>
              <a:off x="550907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Line 1561"/>
            <p:cNvSpPr>
              <a:spLocks noChangeShapeType="1"/>
            </p:cNvSpPr>
            <p:nvPr/>
          </p:nvSpPr>
          <p:spPr bwMode="auto">
            <a:xfrm>
              <a:off x="591230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Line 1562"/>
            <p:cNvSpPr>
              <a:spLocks noChangeShapeType="1"/>
            </p:cNvSpPr>
            <p:nvPr/>
          </p:nvSpPr>
          <p:spPr bwMode="auto">
            <a:xfrm>
              <a:off x="631552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563"/>
            <p:cNvSpPr>
              <a:spLocks noChangeShapeType="1"/>
            </p:cNvSpPr>
            <p:nvPr/>
          </p:nvSpPr>
          <p:spPr bwMode="auto">
            <a:xfrm>
              <a:off x="671875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1564"/>
            <p:cNvSpPr>
              <a:spLocks noChangeShapeType="1"/>
            </p:cNvSpPr>
            <p:nvPr/>
          </p:nvSpPr>
          <p:spPr bwMode="auto">
            <a:xfrm>
              <a:off x="712197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Line 1565"/>
            <p:cNvSpPr>
              <a:spLocks noChangeShapeType="1"/>
            </p:cNvSpPr>
            <p:nvPr/>
          </p:nvSpPr>
          <p:spPr bwMode="auto">
            <a:xfrm>
              <a:off x="752837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Line 1566"/>
            <p:cNvSpPr>
              <a:spLocks noChangeShapeType="1"/>
            </p:cNvSpPr>
            <p:nvPr/>
          </p:nvSpPr>
          <p:spPr bwMode="auto">
            <a:xfrm>
              <a:off x="793160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1567"/>
            <p:cNvSpPr>
              <a:spLocks noChangeShapeType="1"/>
            </p:cNvSpPr>
            <p:nvPr/>
          </p:nvSpPr>
          <p:spPr bwMode="auto">
            <a:xfrm>
              <a:off x="833482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1568"/>
            <p:cNvSpPr>
              <a:spLocks noChangeShapeType="1"/>
            </p:cNvSpPr>
            <p:nvPr/>
          </p:nvSpPr>
          <p:spPr bwMode="auto">
            <a:xfrm>
              <a:off x="873805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Line 1574"/>
            <p:cNvSpPr>
              <a:spLocks noChangeShapeType="1"/>
            </p:cNvSpPr>
            <p:nvPr/>
          </p:nvSpPr>
          <p:spPr bwMode="auto">
            <a:xfrm>
              <a:off x="470262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Line 1575"/>
            <p:cNvSpPr>
              <a:spLocks noChangeShapeType="1"/>
            </p:cNvSpPr>
            <p:nvPr/>
          </p:nvSpPr>
          <p:spPr bwMode="auto">
            <a:xfrm>
              <a:off x="510585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1576"/>
            <p:cNvSpPr>
              <a:spLocks noChangeShapeType="1"/>
            </p:cNvSpPr>
            <p:nvPr/>
          </p:nvSpPr>
          <p:spPr bwMode="auto">
            <a:xfrm>
              <a:off x="550907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1577"/>
            <p:cNvSpPr>
              <a:spLocks noChangeShapeType="1"/>
            </p:cNvSpPr>
            <p:nvPr/>
          </p:nvSpPr>
          <p:spPr bwMode="auto">
            <a:xfrm>
              <a:off x="591230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1578"/>
            <p:cNvSpPr>
              <a:spLocks noChangeShapeType="1"/>
            </p:cNvSpPr>
            <p:nvPr/>
          </p:nvSpPr>
          <p:spPr bwMode="auto">
            <a:xfrm>
              <a:off x="631552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Line 1579"/>
            <p:cNvSpPr>
              <a:spLocks noChangeShapeType="1"/>
            </p:cNvSpPr>
            <p:nvPr/>
          </p:nvSpPr>
          <p:spPr bwMode="auto">
            <a:xfrm>
              <a:off x="671875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Line 1580"/>
            <p:cNvSpPr>
              <a:spLocks noChangeShapeType="1"/>
            </p:cNvSpPr>
            <p:nvPr/>
          </p:nvSpPr>
          <p:spPr bwMode="auto">
            <a:xfrm>
              <a:off x="712197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Line 1581"/>
            <p:cNvSpPr>
              <a:spLocks noChangeShapeType="1"/>
            </p:cNvSpPr>
            <p:nvPr/>
          </p:nvSpPr>
          <p:spPr bwMode="auto">
            <a:xfrm>
              <a:off x="752837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Line 1582"/>
            <p:cNvSpPr>
              <a:spLocks noChangeShapeType="1"/>
            </p:cNvSpPr>
            <p:nvPr/>
          </p:nvSpPr>
          <p:spPr bwMode="auto">
            <a:xfrm>
              <a:off x="793160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Line 1583"/>
            <p:cNvSpPr>
              <a:spLocks noChangeShapeType="1"/>
            </p:cNvSpPr>
            <p:nvPr/>
          </p:nvSpPr>
          <p:spPr bwMode="auto">
            <a:xfrm>
              <a:off x="8334829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Line 1584"/>
            <p:cNvSpPr>
              <a:spLocks noChangeShapeType="1"/>
            </p:cNvSpPr>
            <p:nvPr/>
          </p:nvSpPr>
          <p:spPr bwMode="auto">
            <a:xfrm>
              <a:off x="8738054" y="56531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Line 1590"/>
            <p:cNvSpPr>
              <a:spLocks noChangeShapeType="1"/>
            </p:cNvSpPr>
            <p:nvPr/>
          </p:nvSpPr>
          <p:spPr bwMode="auto">
            <a:xfrm flipH="1">
              <a:off x="4674054" y="56849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Line 1591"/>
            <p:cNvSpPr>
              <a:spLocks noChangeShapeType="1"/>
            </p:cNvSpPr>
            <p:nvPr/>
          </p:nvSpPr>
          <p:spPr bwMode="auto">
            <a:xfrm flipH="1">
              <a:off x="5077279" y="56849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Line 1592"/>
            <p:cNvSpPr>
              <a:spLocks noChangeShapeType="1"/>
            </p:cNvSpPr>
            <p:nvPr/>
          </p:nvSpPr>
          <p:spPr bwMode="auto">
            <a:xfrm flipH="1">
              <a:off x="5480504" y="56849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Line 1593"/>
            <p:cNvSpPr>
              <a:spLocks noChangeShapeType="1"/>
            </p:cNvSpPr>
            <p:nvPr/>
          </p:nvSpPr>
          <p:spPr bwMode="auto">
            <a:xfrm flipH="1">
              <a:off x="5883729" y="56849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" name="Line 1594"/>
            <p:cNvSpPr>
              <a:spLocks noChangeShapeType="1"/>
            </p:cNvSpPr>
            <p:nvPr/>
          </p:nvSpPr>
          <p:spPr bwMode="auto">
            <a:xfrm flipH="1">
              <a:off x="6286954" y="56849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" name="Line 1595"/>
            <p:cNvSpPr>
              <a:spLocks noChangeShapeType="1"/>
            </p:cNvSpPr>
            <p:nvPr/>
          </p:nvSpPr>
          <p:spPr bwMode="auto">
            <a:xfrm flipH="1">
              <a:off x="6690179" y="56849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Line 1596"/>
            <p:cNvSpPr>
              <a:spLocks noChangeShapeType="1"/>
            </p:cNvSpPr>
            <p:nvPr/>
          </p:nvSpPr>
          <p:spPr bwMode="auto">
            <a:xfrm flipH="1">
              <a:off x="7093404" y="56849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" name="Line 1597"/>
            <p:cNvSpPr>
              <a:spLocks noChangeShapeType="1"/>
            </p:cNvSpPr>
            <p:nvPr/>
          </p:nvSpPr>
          <p:spPr bwMode="auto">
            <a:xfrm flipH="1">
              <a:off x="7496629" y="56849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" name="Line 1598"/>
            <p:cNvSpPr>
              <a:spLocks noChangeShapeType="1"/>
            </p:cNvSpPr>
            <p:nvPr/>
          </p:nvSpPr>
          <p:spPr bwMode="auto">
            <a:xfrm flipH="1">
              <a:off x="7899854" y="56849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" name="Line 1599"/>
            <p:cNvSpPr>
              <a:spLocks noChangeShapeType="1"/>
            </p:cNvSpPr>
            <p:nvPr/>
          </p:nvSpPr>
          <p:spPr bwMode="auto">
            <a:xfrm flipH="1">
              <a:off x="8303079" y="56849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" name="Line 1665"/>
            <p:cNvSpPr>
              <a:spLocks noChangeShapeType="1"/>
            </p:cNvSpPr>
            <p:nvPr/>
          </p:nvSpPr>
          <p:spPr bwMode="auto">
            <a:xfrm>
              <a:off x="470262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" name="Line 1666"/>
            <p:cNvSpPr>
              <a:spLocks noChangeShapeType="1"/>
            </p:cNvSpPr>
            <p:nvPr/>
          </p:nvSpPr>
          <p:spPr bwMode="auto">
            <a:xfrm>
              <a:off x="470262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" name="Line 1667"/>
            <p:cNvSpPr>
              <a:spLocks noChangeShapeType="1"/>
            </p:cNvSpPr>
            <p:nvPr/>
          </p:nvSpPr>
          <p:spPr bwMode="auto">
            <a:xfrm>
              <a:off x="470262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" name="Line 1668"/>
            <p:cNvSpPr>
              <a:spLocks noChangeShapeType="1"/>
            </p:cNvSpPr>
            <p:nvPr/>
          </p:nvSpPr>
          <p:spPr bwMode="auto">
            <a:xfrm>
              <a:off x="470262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" name="Line 1669"/>
            <p:cNvSpPr>
              <a:spLocks noChangeShapeType="1"/>
            </p:cNvSpPr>
            <p:nvPr/>
          </p:nvSpPr>
          <p:spPr bwMode="auto">
            <a:xfrm>
              <a:off x="470262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Line 1670"/>
            <p:cNvSpPr>
              <a:spLocks noChangeShapeType="1"/>
            </p:cNvSpPr>
            <p:nvPr/>
          </p:nvSpPr>
          <p:spPr bwMode="auto">
            <a:xfrm>
              <a:off x="470262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" name="Line 1671"/>
            <p:cNvSpPr>
              <a:spLocks noChangeShapeType="1"/>
            </p:cNvSpPr>
            <p:nvPr/>
          </p:nvSpPr>
          <p:spPr bwMode="auto">
            <a:xfrm>
              <a:off x="470262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" name="Line 1672"/>
            <p:cNvSpPr>
              <a:spLocks noChangeShapeType="1"/>
            </p:cNvSpPr>
            <p:nvPr/>
          </p:nvSpPr>
          <p:spPr bwMode="auto">
            <a:xfrm>
              <a:off x="470262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" name="Line 1673"/>
            <p:cNvSpPr>
              <a:spLocks noChangeShapeType="1"/>
            </p:cNvSpPr>
            <p:nvPr/>
          </p:nvSpPr>
          <p:spPr bwMode="auto">
            <a:xfrm>
              <a:off x="470262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" name="Line 1674"/>
            <p:cNvSpPr>
              <a:spLocks noChangeShapeType="1"/>
            </p:cNvSpPr>
            <p:nvPr/>
          </p:nvSpPr>
          <p:spPr bwMode="auto">
            <a:xfrm>
              <a:off x="470262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" name="Line 1675"/>
            <p:cNvSpPr>
              <a:spLocks noChangeShapeType="1"/>
            </p:cNvSpPr>
            <p:nvPr/>
          </p:nvSpPr>
          <p:spPr bwMode="auto">
            <a:xfrm>
              <a:off x="470262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4" name="Line 1676"/>
            <p:cNvSpPr>
              <a:spLocks noChangeShapeType="1"/>
            </p:cNvSpPr>
            <p:nvPr/>
          </p:nvSpPr>
          <p:spPr bwMode="auto">
            <a:xfrm>
              <a:off x="470262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5" name="Line 1677"/>
            <p:cNvSpPr>
              <a:spLocks noChangeShapeType="1"/>
            </p:cNvSpPr>
            <p:nvPr/>
          </p:nvSpPr>
          <p:spPr bwMode="auto">
            <a:xfrm>
              <a:off x="470262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6" name="Line 1678"/>
            <p:cNvSpPr>
              <a:spLocks noChangeShapeType="1"/>
            </p:cNvSpPr>
            <p:nvPr/>
          </p:nvSpPr>
          <p:spPr bwMode="auto">
            <a:xfrm>
              <a:off x="510585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7" name="Line 1679"/>
            <p:cNvSpPr>
              <a:spLocks noChangeShapeType="1"/>
            </p:cNvSpPr>
            <p:nvPr/>
          </p:nvSpPr>
          <p:spPr bwMode="auto">
            <a:xfrm>
              <a:off x="510585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8" name="Line 1680"/>
            <p:cNvSpPr>
              <a:spLocks noChangeShapeType="1"/>
            </p:cNvSpPr>
            <p:nvPr/>
          </p:nvSpPr>
          <p:spPr bwMode="auto">
            <a:xfrm>
              <a:off x="510585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9" name="Line 1681"/>
            <p:cNvSpPr>
              <a:spLocks noChangeShapeType="1"/>
            </p:cNvSpPr>
            <p:nvPr/>
          </p:nvSpPr>
          <p:spPr bwMode="auto">
            <a:xfrm>
              <a:off x="510585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0" name="Line 1682"/>
            <p:cNvSpPr>
              <a:spLocks noChangeShapeType="1"/>
            </p:cNvSpPr>
            <p:nvPr/>
          </p:nvSpPr>
          <p:spPr bwMode="auto">
            <a:xfrm>
              <a:off x="510585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1" name="Line 1683"/>
            <p:cNvSpPr>
              <a:spLocks noChangeShapeType="1"/>
            </p:cNvSpPr>
            <p:nvPr/>
          </p:nvSpPr>
          <p:spPr bwMode="auto">
            <a:xfrm>
              <a:off x="510585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2" name="Line 1684"/>
            <p:cNvSpPr>
              <a:spLocks noChangeShapeType="1"/>
            </p:cNvSpPr>
            <p:nvPr/>
          </p:nvSpPr>
          <p:spPr bwMode="auto">
            <a:xfrm>
              <a:off x="510585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3" name="Line 1685"/>
            <p:cNvSpPr>
              <a:spLocks noChangeShapeType="1"/>
            </p:cNvSpPr>
            <p:nvPr/>
          </p:nvSpPr>
          <p:spPr bwMode="auto">
            <a:xfrm>
              <a:off x="510585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4" name="Line 1686"/>
            <p:cNvSpPr>
              <a:spLocks noChangeShapeType="1"/>
            </p:cNvSpPr>
            <p:nvPr/>
          </p:nvSpPr>
          <p:spPr bwMode="auto">
            <a:xfrm>
              <a:off x="510585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5" name="Line 1687"/>
            <p:cNvSpPr>
              <a:spLocks noChangeShapeType="1"/>
            </p:cNvSpPr>
            <p:nvPr/>
          </p:nvSpPr>
          <p:spPr bwMode="auto">
            <a:xfrm>
              <a:off x="510585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6" name="Line 1688"/>
            <p:cNvSpPr>
              <a:spLocks noChangeShapeType="1"/>
            </p:cNvSpPr>
            <p:nvPr/>
          </p:nvSpPr>
          <p:spPr bwMode="auto">
            <a:xfrm>
              <a:off x="510585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7" name="Line 1689"/>
            <p:cNvSpPr>
              <a:spLocks noChangeShapeType="1"/>
            </p:cNvSpPr>
            <p:nvPr/>
          </p:nvSpPr>
          <p:spPr bwMode="auto">
            <a:xfrm>
              <a:off x="510585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8" name="Line 1690"/>
            <p:cNvSpPr>
              <a:spLocks noChangeShapeType="1"/>
            </p:cNvSpPr>
            <p:nvPr/>
          </p:nvSpPr>
          <p:spPr bwMode="auto">
            <a:xfrm>
              <a:off x="510585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69" name="Line 1691"/>
            <p:cNvSpPr>
              <a:spLocks noChangeShapeType="1"/>
            </p:cNvSpPr>
            <p:nvPr/>
          </p:nvSpPr>
          <p:spPr bwMode="auto">
            <a:xfrm>
              <a:off x="550907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0" name="Line 1692"/>
            <p:cNvSpPr>
              <a:spLocks noChangeShapeType="1"/>
            </p:cNvSpPr>
            <p:nvPr/>
          </p:nvSpPr>
          <p:spPr bwMode="auto">
            <a:xfrm>
              <a:off x="550907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1" name="Line 1693"/>
            <p:cNvSpPr>
              <a:spLocks noChangeShapeType="1"/>
            </p:cNvSpPr>
            <p:nvPr/>
          </p:nvSpPr>
          <p:spPr bwMode="auto">
            <a:xfrm>
              <a:off x="550907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" name="Line 1694"/>
            <p:cNvSpPr>
              <a:spLocks noChangeShapeType="1"/>
            </p:cNvSpPr>
            <p:nvPr/>
          </p:nvSpPr>
          <p:spPr bwMode="auto">
            <a:xfrm>
              <a:off x="550907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" name="Line 1695"/>
            <p:cNvSpPr>
              <a:spLocks noChangeShapeType="1"/>
            </p:cNvSpPr>
            <p:nvPr/>
          </p:nvSpPr>
          <p:spPr bwMode="auto">
            <a:xfrm>
              <a:off x="550907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Line 1696"/>
            <p:cNvSpPr>
              <a:spLocks noChangeShapeType="1"/>
            </p:cNvSpPr>
            <p:nvPr/>
          </p:nvSpPr>
          <p:spPr bwMode="auto">
            <a:xfrm>
              <a:off x="550907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" name="Line 1697"/>
            <p:cNvSpPr>
              <a:spLocks noChangeShapeType="1"/>
            </p:cNvSpPr>
            <p:nvPr/>
          </p:nvSpPr>
          <p:spPr bwMode="auto">
            <a:xfrm>
              <a:off x="550907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" name="Line 1698"/>
            <p:cNvSpPr>
              <a:spLocks noChangeShapeType="1"/>
            </p:cNvSpPr>
            <p:nvPr/>
          </p:nvSpPr>
          <p:spPr bwMode="auto">
            <a:xfrm>
              <a:off x="550907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Line 1699"/>
            <p:cNvSpPr>
              <a:spLocks noChangeShapeType="1"/>
            </p:cNvSpPr>
            <p:nvPr/>
          </p:nvSpPr>
          <p:spPr bwMode="auto">
            <a:xfrm>
              <a:off x="550907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" name="Line 1700"/>
            <p:cNvSpPr>
              <a:spLocks noChangeShapeType="1"/>
            </p:cNvSpPr>
            <p:nvPr/>
          </p:nvSpPr>
          <p:spPr bwMode="auto">
            <a:xfrm>
              <a:off x="550907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" name="Line 1701"/>
            <p:cNvSpPr>
              <a:spLocks noChangeShapeType="1"/>
            </p:cNvSpPr>
            <p:nvPr/>
          </p:nvSpPr>
          <p:spPr bwMode="auto">
            <a:xfrm>
              <a:off x="550907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Line 1702"/>
            <p:cNvSpPr>
              <a:spLocks noChangeShapeType="1"/>
            </p:cNvSpPr>
            <p:nvPr/>
          </p:nvSpPr>
          <p:spPr bwMode="auto">
            <a:xfrm>
              <a:off x="550907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" name="Line 1703"/>
            <p:cNvSpPr>
              <a:spLocks noChangeShapeType="1"/>
            </p:cNvSpPr>
            <p:nvPr/>
          </p:nvSpPr>
          <p:spPr bwMode="auto">
            <a:xfrm>
              <a:off x="550907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" name="Line 1704"/>
            <p:cNvSpPr>
              <a:spLocks noChangeShapeType="1"/>
            </p:cNvSpPr>
            <p:nvPr/>
          </p:nvSpPr>
          <p:spPr bwMode="auto">
            <a:xfrm>
              <a:off x="591230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" name="Line 1705"/>
            <p:cNvSpPr>
              <a:spLocks noChangeShapeType="1"/>
            </p:cNvSpPr>
            <p:nvPr/>
          </p:nvSpPr>
          <p:spPr bwMode="auto">
            <a:xfrm>
              <a:off x="591230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" name="Line 1706"/>
            <p:cNvSpPr>
              <a:spLocks noChangeShapeType="1"/>
            </p:cNvSpPr>
            <p:nvPr/>
          </p:nvSpPr>
          <p:spPr bwMode="auto">
            <a:xfrm>
              <a:off x="591230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" name="Line 1707"/>
            <p:cNvSpPr>
              <a:spLocks noChangeShapeType="1"/>
            </p:cNvSpPr>
            <p:nvPr/>
          </p:nvSpPr>
          <p:spPr bwMode="auto">
            <a:xfrm>
              <a:off x="591230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" name="Line 1708"/>
            <p:cNvSpPr>
              <a:spLocks noChangeShapeType="1"/>
            </p:cNvSpPr>
            <p:nvPr/>
          </p:nvSpPr>
          <p:spPr bwMode="auto">
            <a:xfrm>
              <a:off x="591230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" name="Line 1709"/>
            <p:cNvSpPr>
              <a:spLocks noChangeShapeType="1"/>
            </p:cNvSpPr>
            <p:nvPr/>
          </p:nvSpPr>
          <p:spPr bwMode="auto">
            <a:xfrm>
              <a:off x="591230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8" name="Line 1710"/>
            <p:cNvSpPr>
              <a:spLocks noChangeShapeType="1"/>
            </p:cNvSpPr>
            <p:nvPr/>
          </p:nvSpPr>
          <p:spPr bwMode="auto">
            <a:xfrm>
              <a:off x="591230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9" name="Line 1711"/>
            <p:cNvSpPr>
              <a:spLocks noChangeShapeType="1"/>
            </p:cNvSpPr>
            <p:nvPr/>
          </p:nvSpPr>
          <p:spPr bwMode="auto">
            <a:xfrm>
              <a:off x="591230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0" name="Line 1712"/>
            <p:cNvSpPr>
              <a:spLocks noChangeShapeType="1"/>
            </p:cNvSpPr>
            <p:nvPr/>
          </p:nvSpPr>
          <p:spPr bwMode="auto">
            <a:xfrm>
              <a:off x="591230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1" name="Line 1713"/>
            <p:cNvSpPr>
              <a:spLocks noChangeShapeType="1"/>
            </p:cNvSpPr>
            <p:nvPr/>
          </p:nvSpPr>
          <p:spPr bwMode="auto">
            <a:xfrm>
              <a:off x="591230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2" name="Line 1714"/>
            <p:cNvSpPr>
              <a:spLocks noChangeShapeType="1"/>
            </p:cNvSpPr>
            <p:nvPr/>
          </p:nvSpPr>
          <p:spPr bwMode="auto">
            <a:xfrm>
              <a:off x="591230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3" name="Line 1715"/>
            <p:cNvSpPr>
              <a:spLocks noChangeShapeType="1"/>
            </p:cNvSpPr>
            <p:nvPr/>
          </p:nvSpPr>
          <p:spPr bwMode="auto">
            <a:xfrm>
              <a:off x="591230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4" name="Line 1716"/>
            <p:cNvSpPr>
              <a:spLocks noChangeShapeType="1"/>
            </p:cNvSpPr>
            <p:nvPr/>
          </p:nvSpPr>
          <p:spPr bwMode="auto">
            <a:xfrm>
              <a:off x="591230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Line 1717"/>
            <p:cNvSpPr>
              <a:spLocks noChangeShapeType="1"/>
            </p:cNvSpPr>
            <p:nvPr/>
          </p:nvSpPr>
          <p:spPr bwMode="auto">
            <a:xfrm>
              <a:off x="631552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6" name="Line 1718"/>
            <p:cNvSpPr>
              <a:spLocks noChangeShapeType="1"/>
            </p:cNvSpPr>
            <p:nvPr/>
          </p:nvSpPr>
          <p:spPr bwMode="auto">
            <a:xfrm>
              <a:off x="631552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7" name="Line 1719"/>
            <p:cNvSpPr>
              <a:spLocks noChangeShapeType="1"/>
            </p:cNvSpPr>
            <p:nvPr/>
          </p:nvSpPr>
          <p:spPr bwMode="auto">
            <a:xfrm>
              <a:off x="631552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8" name="Line 1720"/>
            <p:cNvSpPr>
              <a:spLocks noChangeShapeType="1"/>
            </p:cNvSpPr>
            <p:nvPr/>
          </p:nvSpPr>
          <p:spPr bwMode="auto">
            <a:xfrm>
              <a:off x="631552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9" name="Line 1721"/>
            <p:cNvSpPr>
              <a:spLocks noChangeShapeType="1"/>
            </p:cNvSpPr>
            <p:nvPr/>
          </p:nvSpPr>
          <p:spPr bwMode="auto">
            <a:xfrm>
              <a:off x="631552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0" name="Line 1722"/>
            <p:cNvSpPr>
              <a:spLocks noChangeShapeType="1"/>
            </p:cNvSpPr>
            <p:nvPr/>
          </p:nvSpPr>
          <p:spPr bwMode="auto">
            <a:xfrm>
              <a:off x="631552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1" name="Line 1723"/>
            <p:cNvSpPr>
              <a:spLocks noChangeShapeType="1"/>
            </p:cNvSpPr>
            <p:nvPr/>
          </p:nvSpPr>
          <p:spPr bwMode="auto">
            <a:xfrm>
              <a:off x="631552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Line 1724"/>
            <p:cNvSpPr>
              <a:spLocks noChangeShapeType="1"/>
            </p:cNvSpPr>
            <p:nvPr/>
          </p:nvSpPr>
          <p:spPr bwMode="auto">
            <a:xfrm>
              <a:off x="631552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" name="Line 1725"/>
            <p:cNvSpPr>
              <a:spLocks noChangeShapeType="1"/>
            </p:cNvSpPr>
            <p:nvPr/>
          </p:nvSpPr>
          <p:spPr bwMode="auto">
            <a:xfrm>
              <a:off x="631552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" name="Line 1726"/>
            <p:cNvSpPr>
              <a:spLocks noChangeShapeType="1"/>
            </p:cNvSpPr>
            <p:nvPr/>
          </p:nvSpPr>
          <p:spPr bwMode="auto">
            <a:xfrm>
              <a:off x="631552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" name="Line 1727"/>
            <p:cNvSpPr>
              <a:spLocks noChangeShapeType="1"/>
            </p:cNvSpPr>
            <p:nvPr/>
          </p:nvSpPr>
          <p:spPr bwMode="auto">
            <a:xfrm>
              <a:off x="631552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" name="Line 1728"/>
            <p:cNvSpPr>
              <a:spLocks noChangeShapeType="1"/>
            </p:cNvSpPr>
            <p:nvPr/>
          </p:nvSpPr>
          <p:spPr bwMode="auto">
            <a:xfrm>
              <a:off x="631552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" name="Line 1729"/>
            <p:cNvSpPr>
              <a:spLocks noChangeShapeType="1"/>
            </p:cNvSpPr>
            <p:nvPr/>
          </p:nvSpPr>
          <p:spPr bwMode="auto">
            <a:xfrm>
              <a:off x="631552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" name="Line 1730"/>
            <p:cNvSpPr>
              <a:spLocks noChangeShapeType="1"/>
            </p:cNvSpPr>
            <p:nvPr/>
          </p:nvSpPr>
          <p:spPr bwMode="auto">
            <a:xfrm>
              <a:off x="671875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" name="Line 1731"/>
            <p:cNvSpPr>
              <a:spLocks noChangeShapeType="1"/>
            </p:cNvSpPr>
            <p:nvPr/>
          </p:nvSpPr>
          <p:spPr bwMode="auto">
            <a:xfrm>
              <a:off x="671875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" name="Line 1732"/>
            <p:cNvSpPr>
              <a:spLocks noChangeShapeType="1"/>
            </p:cNvSpPr>
            <p:nvPr/>
          </p:nvSpPr>
          <p:spPr bwMode="auto">
            <a:xfrm>
              <a:off x="671875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" name="Line 1733"/>
            <p:cNvSpPr>
              <a:spLocks noChangeShapeType="1"/>
            </p:cNvSpPr>
            <p:nvPr/>
          </p:nvSpPr>
          <p:spPr bwMode="auto">
            <a:xfrm>
              <a:off x="671875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2" name="Line 1734"/>
            <p:cNvSpPr>
              <a:spLocks noChangeShapeType="1"/>
            </p:cNvSpPr>
            <p:nvPr/>
          </p:nvSpPr>
          <p:spPr bwMode="auto">
            <a:xfrm>
              <a:off x="671875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3" name="Line 1735"/>
            <p:cNvSpPr>
              <a:spLocks noChangeShapeType="1"/>
            </p:cNvSpPr>
            <p:nvPr/>
          </p:nvSpPr>
          <p:spPr bwMode="auto">
            <a:xfrm>
              <a:off x="671875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4" name="Line 1736"/>
            <p:cNvSpPr>
              <a:spLocks noChangeShapeType="1"/>
            </p:cNvSpPr>
            <p:nvPr/>
          </p:nvSpPr>
          <p:spPr bwMode="auto">
            <a:xfrm>
              <a:off x="671875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5" name="Line 1737"/>
            <p:cNvSpPr>
              <a:spLocks noChangeShapeType="1"/>
            </p:cNvSpPr>
            <p:nvPr/>
          </p:nvSpPr>
          <p:spPr bwMode="auto">
            <a:xfrm>
              <a:off x="671875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6" name="Line 1738"/>
            <p:cNvSpPr>
              <a:spLocks noChangeShapeType="1"/>
            </p:cNvSpPr>
            <p:nvPr/>
          </p:nvSpPr>
          <p:spPr bwMode="auto">
            <a:xfrm>
              <a:off x="671875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7" name="Line 1739"/>
            <p:cNvSpPr>
              <a:spLocks noChangeShapeType="1"/>
            </p:cNvSpPr>
            <p:nvPr/>
          </p:nvSpPr>
          <p:spPr bwMode="auto">
            <a:xfrm>
              <a:off x="671875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8" name="Line 1740"/>
            <p:cNvSpPr>
              <a:spLocks noChangeShapeType="1"/>
            </p:cNvSpPr>
            <p:nvPr/>
          </p:nvSpPr>
          <p:spPr bwMode="auto">
            <a:xfrm>
              <a:off x="671875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9" name="Line 1741"/>
            <p:cNvSpPr>
              <a:spLocks noChangeShapeType="1"/>
            </p:cNvSpPr>
            <p:nvPr/>
          </p:nvSpPr>
          <p:spPr bwMode="auto">
            <a:xfrm>
              <a:off x="671875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0" name="Line 1742"/>
            <p:cNvSpPr>
              <a:spLocks noChangeShapeType="1"/>
            </p:cNvSpPr>
            <p:nvPr/>
          </p:nvSpPr>
          <p:spPr bwMode="auto">
            <a:xfrm>
              <a:off x="671875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1" name="Line 1743"/>
            <p:cNvSpPr>
              <a:spLocks noChangeShapeType="1"/>
            </p:cNvSpPr>
            <p:nvPr/>
          </p:nvSpPr>
          <p:spPr bwMode="auto">
            <a:xfrm>
              <a:off x="712197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2" name="Line 1744"/>
            <p:cNvSpPr>
              <a:spLocks noChangeShapeType="1"/>
            </p:cNvSpPr>
            <p:nvPr/>
          </p:nvSpPr>
          <p:spPr bwMode="auto">
            <a:xfrm>
              <a:off x="712197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3" name="Line 1745"/>
            <p:cNvSpPr>
              <a:spLocks noChangeShapeType="1"/>
            </p:cNvSpPr>
            <p:nvPr/>
          </p:nvSpPr>
          <p:spPr bwMode="auto">
            <a:xfrm>
              <a:off x="712197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4" name="Line 1746"/>
            <p:cNvSpPr>
              <a:spLocks noChangeShapeType="1"/>
            </p:cNvSpPr>
            <p:nvPr/>
          </p:nvSpPr>
          <p:spPr bwMode="auto">
            <a:xfrm>
              <a:off x="712197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5" name="Line 1747"/>
            <p:cNvSpPr>
              <a:spLocks noChangeShapeType="1"/>
            </p:cNvSpPr>
            <p:nvPr/>
          </p:nvSpPr>
          <p:spPr bwMode="auto">
            <a:xfrm>
              <a:off x="712197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" name="Line 1748"/>
            <p:cNvSpPr>
              <a:spLocks noChangeShapeType="1"/>
            </p:cNvSpPr>
            <p:nvPr/>
          </p:nvSpPr>
          <p:spPr bwMode="auto">
            <a:xfrm>
              <a:off x="712197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7" name="Line 1749"/>
            <p:cNvSpPr>
              <a:spLocks noChangeShapeType="1"/>
            </p:cNvSpPr>
            <p:nvPr/>
          </p:nvSpPr>
          <p:spPr bwMode="auto">
            <a:xfrm>
              <a:off x="712197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" name="Line 1750"/>
            <p:cNvSpPr>
              <a:spLocks noChangeShapeType="1"/>
            </p:cNvSpPr>
            <p:nvPr/>
          </p:nvSpPr>
          <p:spPr bwMode="auto">
            <a:xfrm>
              <a:off x="712197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" name="Line 1751"/>
            <p:cNvSpPr>
              <a:spLocks noChangeShapeType="1"/>
            </p:cNvSpPr>
            <p:nvPr/>
          </p:nvSpPr>
          <p:spPr bwMode="auto">
            <a:xfrm>
              <a:off x="712197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" name="Line 1752"/>
            <p:cNvSpPr>
              <a:spLocks noChangeShapeType="1"/>
            </p:cNvSpPr>
            <p:nvPr/>
          </p:nvSpPr>
          <p:spPr bwMode="auto">
            <a:xfrm>
              <a:off x="712197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1" name="Line 1754"/>
            <p:cNvSpPr>
              <a:spLocks noChangeShapeType="1"/>
            </p:cNvSpPr>
            <p:nvPr/>
          </p:nvSpPr>
          <p:spPr bwMode="auto">
            <a:xfrm>
              <a:off x="712197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" name="Line 1755"/>
            <p:cNvSpPr>
              <a:spLocks noChangeShapeType="1"/>
            </p:cNvSpPr>
            <p:nvPr/>
          </p:nvSpPr>
          <p:spPr bwMode="auto">
            <a:xfrm>
              <a:off x="712197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" name="Line 1756"/>
            <p:cNvSpPr>
              <a:spLocks noChangeShapeType="1"/>
            </p:cNvSpPr>
            <p:nvPr/>
          </p:nvSpPr>
          <p:spPr bwMode="auto">
            <a:xfrm>
              <a:off x="712197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" name="Line 1757"/>
            <p:cNvSpPr>
              <a:spLocks noChangeShapeType="1"/>
            </p:cNvSpPr>
            <p:nvPr/>
          </p:nvSpPr>
          <p:spPr bwMode="auto">
            <a:xfrm>
              <a:off x="752837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" name="Line 1758"/>
            <p:cNvSpPr>
              <a:spLocks noChangeShapeType="1"/>
            </p:cNvSpPr>
            <p:nvPr/>
          </p:nvSpPr>
          <p:spPr bwMode="auto">
            <a:xfrm>
              <a:off x="752837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" name="Line 1759"/>
            <p:cNvSpPr>
              <a:spLocks noChangeShapeType="1"/>
            </p:cNvSpPr>
            <p:nvPr/>
          </p:nvSpPr>
          <p:spPr bwMode="auto">
            <a:xfrm>
              <a:off x="752837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" name="Line 1760"/>
            <p:cNvSpPr>
              <a:spLocks noChangeShapeType="1"/>
            </p:cNvSpPr>
            <p:nvPr/>
          </p:nvSpPr>
          <p:spPr bwMode="auto">
            <a:xfrm>
              <a:off x="752837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8" name="Line 1761"/>
            <p:cNvSpPr>
              <a:spLocks noChangeShapeType="1"/>
            </p:cNvSpPr>
            <p:nvPr/>
          </p:nvSpPr>
          <p:spPr bwMode="auto">
            <a:xfrm>
              <a:off x="752837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" name="Line 1762"/>
            <p:cNvSpPr>
              <a:spLocks noChangeShapeType="1"/>
            </p:cNvSpPr>
            <p:nvPr/>
          </p:nvSpPr>
          <p:spPr bwMode="auto">
            <a:xfrm>
              <a:off x="752837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" name="Line 1763"/>
            <p:cNvSpPr>
              <a:spLocks noChangeShapeType="1"/>
            </p:cNvSpPr>
            <p:nvPr/>
          </p:nvSpPr>
          <p:spPr bwMode="auto">
            <a:xfrm>
              <a:off x="752837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1" name="Line 1764"/>
            <p:cNvSpPr>
              <a:spLocks noChangeShapeType="1"/>
            </p:cNvSpPr>
            <p:nvPr/>
          </p:nvSpPr>
          <p:spPr bwMode="auto">
            <a:xfrm>
              <a:off x="752837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" name="Line 1765"/>
            <p:cNvSpPr>
              <a:spLocks noChangeShapeType="1"/>
            </p:cNvSpPr>
            <p:nvPr/>
          </p:nvSpPr>
          <p:spPr bwMode="auto">
            <a:xfrm>
              <a:off x="752837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" name="Line 1766"/>
            <p:cNvSpPr>
              <a:spLocks noChangeShapeType="1"/>
            </p:cNvSpPr>
            <p:nvPr/>
          </p:nvSpPr>
          <p:spPr bwMode="auto">
            <a:xfrm>
              <a:off x="752837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" name="Line 1767"/>
            <p:cNvSpPr>
              <a:spLocks noChangeShapeType="1"/>
            </p:cNvSpPr>
            <p:nvPr/>
          </p:nvSpPr>
          <p:spPr bwMode="auto">
            <a:xfrm>
              <a:off x="752837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5" name="Line 1768"/>
            <p:cNvSpPr>
              <a:spLocks noChangeShapeType="1"/>
            </p:cNvSpPr>
            <p:nvPr/>
          </p:nvSpPr>
          <p:spPr bwMode="auto">
            <a:xfrm>
              <a:off x="752837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" name="Line 1769"/>
            <p:cNvSpPr>
              <a:spLocks noChangeShapeType="1"/>
            </p:cNvSpPr>
            <p:nvPr/>
          </p:nvSpPr>
          <p:spPr bwMode="auto">
            <a:xfrm>
              <a:off x="752837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" name="Line 1770"/>
            <p:cNvSpPr>
              <a:spLocks noChangeShapeType="1"/>
            </p:cNvSpPr>
            <p:nvPr/>
          </p:nvSpPr>
          <p:spPr bwMode="auto">
            <a:xfrm>
              <a:off x="793160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8" name="Line 1771"/>
            <p:cNvSpPr>
              <a:spLocks noChangeShapeType="1"/>
            </p:cNvSpPr>
            <p:nvPr/>
          </p:nvSpPr>
          <p:spPr bwMode="auto">
            <a:xfrm>
              <a:off x="793160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" name="Line 1772"/>
            <p:cNvSpPr>
              <a:spLocks noChangeShapeType="1"/>
            </p:cNvSpPr>
            <p:nvPr/>
          </p:nvSpPr>
          <p:spPr bwMode="auto">
            <a:xfrm>
              <a:off x="793160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" name="Line 1773"/>
            <p:cNvSpPr>
              <a:spLocks noChangeShapeType="1"/>
            </p:cNvSpPr>
            <p:nvPr/>
          </p:nvSpPr>
          <p:spPr bwMode="auto">
            <a:xfrm>
              <a:off x="793160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" name="Line 1774"/>
            <p:cNvSpPr>
              <a:spLocks noChangeShapeType="1"/>
            </p:cNvSpPr>
            <p:nvPr/>
          </p:nvSpPr>
          <p:spPr bwMode="auto">
            <a:xfrm>
              <a:off x="793160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" name="Line 1775"/>
            <p:cNvSpPr>
              <a:spLocks noChangeShapeType="1"/>
            </p:cNvSpPr>
            <p:nvPr/>
          </p:nvSpPr>
          <p:spPr bwMode="auto">
            <a:xfrm>
              <a:off x="793160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" name="Line 1776"/>
            <p:cNvSpPr>
              <a:spLocks noChangeShapeType="1"/>
            </p:cNvSpPr>
            <p:nvPr/>
          </p:nvSpPr>
          <p:spPr bwMode="auto">
            <a:xfrm>
              <a:off x="793160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" name="Line 1777"/>
            <p:cNvSpPr>
              <a:spLocks noChangeShapeType="1"/>
            </p:cNvSpPr>
            <p:nvPr/>
          </p:nvSpPr>
          <p:spPr bwMode="auto">
            <a:xfrm>
              <a:off x="793160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" name="Line 1778"/>
            <p:cNvSpPr>
              <a:spLocks noChangeShapeType="1"/>
            </p:cNvSpPr>
            <p:nvPr/>
          </p:nvSpPr>
          <p:spPr bwMode="auto">
            <a:xfrm>
              <a:off x="793160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" name="Line 1779"/>
            <p:cNvSpPr>
              <a:spLocks noChangeShapeType="1"/>
            </p:cNvSpPr>
            <p:nvPr/>
          </p:nvSpPr>
          <p:spPr bwMode="auto">
            <a:xfrm>
              <a:off x="793160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" name="Line 1780"/>
            <p:cNvSpPr>
              <a:spLocks noChangeShapeType="1"/>
            </p:cNvSpPr>
            <p:nvPr/>
          </p:nvSpPr>
          <p:spPr bwMode="auto">
            <a:xfrm>
              <a:off x="793160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8" name="Line 1781"/>
            <p:cNvSpPr>
              <a:spLocks noChangeShapeType="1"/>
            </p:cNvSpPr>
            <p:nvPr/>
          </p:nvSpPr>
          <p:spPr bwMode="auto">
            <a:xfrm>
              <a:off x="793160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" name="Line 1782"/>
            <p:cNvSpPr>
              <a:spLocks noChangeShapeType="1"/>
            </p:cNvSpPr>
            <p:nvPr/>
          </p:nvSpPr>
          <p:spPr bwMode="auto">
            <a:xfrm>
              <a:off x="793160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" name="Line 1783"/>
            <p:cNvSpPr>
              <a:spLocks noChangeShapeType="1"/>
            </p:cNvSpPr>
            <p:nvPr/>
          </p:nvSpPr>
          <p:spPr bwMode="auto">
            <a:xfrm>
              <a:off x="833482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" name="Line 1784"/>
            <p:cNvSpPr>
              <a:spLocks noChangeShapeType="1"/>
            </p:cNvSpPr>
            <p:nvPr/>
          </p:nvSpPr>
          <p:spPr bwMode="auto">
            <a:xfrm>
              <a:off x="833482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" name="Line 1785"/>
            <p:cNvSpPr>
              <a:spLocks noChangeShapeType="1"/>
            </p:cNvSpPr>
            <p:nvPr/>
          </p:nvSpPr>
          <p:spPr bwMode="auto">
            <a:xfrm>
              <a:off x="833482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" name="Line 1786"/>
            <p:cNvSpPr>
              <a:spLocks noChangeShapeType="1"/>
            </p:cNvSpPr>
            <p:nvPr/>
          </p:nvSpPr>
          <p:spPr bwMode="auto">
            <a:xfrm>
              <a:off x="833482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" name="Line 1787"/>
            <p:cNvSpPr>
              <a:spLocks noChangeShapeType="1"/>
            </p:cNvSpPr>
            <p:nvPr/>
          </p:nvSpPr>
          <p:spPr bwMode="auto">
            <a:xfrm>
              <a:off x="833482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" name="Line 1788"/>
            <p:cNvSpPr>
              <a:spLocks noChangeShapeType="1"/>
            </p:cNvSpPr>
            <p:nvPr/>
          </p:nvSpPr>
          <p:spPr bwMode="auto">
            <a:xfrm>
              <a:off x="833482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" name="Line 1789"/>
            <p:cNvSpPr>
              <a:spLocks noChangeShapeType="1"/>
            </p:cNvSpPr>
            <p:nvPr/>
          </p:nvSpPr>
          <p:spPr bwMode="auto">
            <a:xfrm>
              <a:off x="833482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" name="Line 1790"/>
            <p:cNvSpPr>
              <a:spLocks noChangeShapeType="1"/>
            </p:cNvSpPr>
            <p:nvPr/>
          </p:nvSpPr>
          <p:spPr bwMode="auto">
            <a:xfrm>
              <a:off x="833482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8" name="Line 1791"/>
            <p:cNvSpPr>
              <a:spLocks noChangeShapeType="1"/>
            </p:cNvSpPr>
            <p:nvPr/>
          </p:nvSpPr>
          <p:spPr bwMode="auto">
            <a:xfrm>
              <a:off x="833482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" name="Line 1792"/>
            <p:cNvSpPr>
              <a:spLocks noChangeShapeType="1"/>
            </p:cNvSpPr>
            <p:nvPr/>
          </p:nvSpPr>
          <p:spPr bwMode="auto">
            <a:xfrm>
              <a:off x="833482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0" name="Line 1793"/>
            <p:cNvSpPr>
              <a:spLocks noChangeShapeType="1"/>
            </p:cNvSpPr>
            <p:nvPr/>
          </p:nvSpPr>
          <p:spPr bwMode="auto">
            <a:xfrm>
              <a:off x="833482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" name="Line 1794"/>
            <p:cNvSpPr>
              <a:spLocks noChangeShapeType="1"/>
            </p:cNvSpPr>
            <p:nvPr/>
          </p:nvSpPr>
          <p:spPr bwMode="auto">
            <a:xfrm>
              <a:off x="833482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2" name="Line 1795"/>
            <p:cNvSpPr>
              <a:spLocks noChangeShapeType="1"/>
            </p:cNvSpPr>
            <p:nvPr/>
          </p:nvSpPr>
          <p:spPr bwMode="auto">
            <a:xfrm>
              <a:off x="833482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3" name="Line 1796"/>
            <p:cNvSpPr>
              <a:spLocks noChangeShapeType="1"/>
            </p:cNvSpPr>
            <p:nvPr/>
          </p:nvSpPr>
          <p:spPr bwMode="auto">
            <a:xfrm>
              <a:off x="873805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4" name="Line 1797"/>
            <p:cNvSpPr>
              <a:spLocks noChangeShapeType="1"/>
            </p:cNvSpPr>
            <p:nvPr/>
          </p:nvSpPr>
          <p:spPr bwMode="auto">
            <a:xfrm>
              <a:off x="873805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5" name="Line 1798"/>
            <p:cNvSpPr>
              <a:spLocks noChangeShapeType="1"/>
            </p:cNvSpPr>
            <p:nvPr/>
          </p:nvSpPr>
          <p:spPr bwMode="auto">
            <a:xfrm>
              <a:off x="873805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6" name="Line 1799"/>
            <p:cNvSpPr>
              <a:spLocks noChangeShapeType="1"/>
            </p:cNvSpPr>
            <p:nvPr/>
          </p:nvSpPr>
          <p:spPr bwMode="auto">
            <a:xfrm>
              <a:off x="873805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7" name="Line 1800"/>
            <p:cNvSpPr>
              <a:spLocks noChangeShapeType="1"/>
            </p:cNvSpPr>
            <p:nvPr/>
          </p:nvSpPr>
          <p:spPr bwMode="auto">
            <a:xfrm>
              <a:off x="873805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8" name="Line 1801"/>
            <p:cNvSpPr>
              <a:spLocks noChangeShapeType="1"/>
            </p:cNvSpPr>
            <p:nvPr/>
          </p:nvSpPr>
          <p:spPr bwMode="auto">
            <a:xfrm>
              <a:off x="873805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9" name="Line 1802"/>
            <p:cNvSpPr>
              <a:spLocks noChangeShapeType="1"/>
            </p:cNvSpPr>
            <p:nvPr/>
          </p:nvSpPr>
          <p:spPr bwMode="auto">
            <a:xfrm>
              <a:off x="873805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0" name="Line 1803"/>
            <p:cNvSpPr>
              <a:spLocks noChangeShapeType="1"/>
            </p:cNvSpPr>
            <p:nvPr/>
          </p:nvSpPr>
          <p:spPr bwMode="auto">
            <a:xfrm>
              <a:off x="873805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1" name="Line 1804"/>
            <p:cNvSpPr>
              <a:spLocks noChangeShapeType="1"/>
            </p:cNvSpPr>
            <p:nvPr/>
          </p:nvSpPr>
          <p:spPr bwMode="auto">
            <a:xfrm>
              <a:off x="873805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2" name="Line 1805"/>
            <p:cNvSpPr>
              <a:spLocks noChangeShapeType="1"/>
            </p:cNvSpPr>
            <p:nvPr/>
          </p:nvSpPr>
          <p:spPr bwMode="auto">
            <a:xfrm>
              <a:off x="873805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3" name="Line 1806"/>
            <p:cNvSpPr>
              <a:spLocks noChangeShapeType="1"/>
            </p:cNvSpPr>
            <p:nvPr/>
          </p:nvSpPr>
          <p:spPr bwMode="auto">
            <a:xfrm>
              <a:off x="873805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4" name="Line 1807"/>
            <p:cNvSpPr>
              <a:spLocks noChangeShapeType="1"/>
            </p:cNvSpPr>
            <p:nvPr/>
          </p:nvSpPr>
          <p:spPr bwMode="auto">
            <a:xfrm>
              <a:off x="873805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5" name="Line 1808"/>
            <p:cNvSpPr>
              <a:spLocks noChangeShapeType="1"/>
            </p:cNvSpPr>
            <p:nvPr/>
          </p:nvSpPr>
          <p:spPr bwMode="auto">
            <a:xfrm>
              <a:off x="873805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6" name="Line 1874"/>
            <p:cNvSpPr>
              <a:spLocks noChangeShapeType="1"/>
            </p:cNvSpPr>
            <p:nvPr/>
          </p:nvSpPr>
          <p:spPr bwMode="auto">
            <a:xfrm>
              <a:off x="470262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7" name="Line 1875"/>
            <p:cNvSpPr>
              <a:spLocks noChangeShapeType="1"/>
            </p:cNvSpPr>
            <p:nvPr/>
          </p:nvSpPr>
          <p:spPr bwMode="auto">
            <a:xfrm>
              <a:off x="470262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8" name="Line 1876"/>
            <p:cNvSpPr>
              <a:spLocks noChangeShapeType="1"/>
            </p:cNvSpPr>
            <p:nvPr/>
          </p:nvSpPr>
          <p:spPr bwMode="auto">
            <a:xfrm>
              <a:off x="470262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9" name="Line 1877"/>
            <p:cNvSpPr>
              <a:spLocks noChangeShapeType="1"/>
            </p:cNvSpPr>
            <p:nvPr/>
          </p:nvSpPr>
          <p:spPr bwMode="auto">
            <a:xfrm>
              <a:off x="470262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0" name="Line 1878"/>
            <p:cNvSpPr>
              <a:spLocks noChangeShapeType="1"/>
            </p:cNvSpPr>
            <p:nvPr/>
          </p:nvSpPr>
          <p:spPr bwMode="auto">
            <a:xfrm>
              <a:off x="470262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1" name="Line 1879"/>
            <p:cNvSpPr>
              <a:spLocks noChangeShapeType="1"/>
            </p:cNvSpPr>
            <p:nvPr/>
          </p:nvSpPr>
          <p:spPr bwMode="auto">
            <a:xfrm>
              <a:off x="470262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2" name="Line 1880"/>
            <p:cNvSpPr>
              <a:spLocks noChangeShapeType="1"/>
            </p:cNvSpPr>
            <p:nvPr/>
          </p:nvSpPr>
          <p:spPr bwMode="auto">
            <a:xfrm>
              <a:off x="470262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3" name="Line 1881"/>
            <p:cNvSpPr>
              <a:spLocks noChangeShapeType="1"/>
            </p:cNvSpPr>
            <p:nvPr/>
          </p:nvSpPr>
          <p:spPr bwMode="auto">
            <a:xfrm>
              <a:off x="470262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4" name="Line 1882"/>
            <p:cNvSpPr>
              <a:spLocks noChangeShapeType="1"/>
            </p:cNvSpPr>
            <p:nvPr/>
          </p:nvSpPr>
          <p:spPr bwMode="auto">
            <a:xfrm>
              <a:off x="470262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5" name="Line 1883"/>
            <p:cNvSpPr>
              <a:spLocks noChangeShapeType="1"/>
            </p:cNvSpPr>
            <p:nvPr/>
          </p:nvSpPr>
          <p:spPr bwMode="auto">
            <a:xfrm>
              <a:off x="470262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6" name="Line 1884"/>
            <p:cNvSpPr>
              <a:spLocks noChangeShapeType="1"/>
            </p:cNvSpPr>
            <p:nvPr/>
          </p:nvSpPr>
          <p:spPr bwMode="auto">
            <a:xfrm>
              <a:off x="470262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7" name="Line 1885"/>
            <p:cNvSpPr>
              <a:spLocks noChangeShapeType="1"/>
            </p:cNvSpPr>
            <p:nvPr/>
          </p:nvSpPr>
          <p:spPr bwMode="auto">
            <a:xfrm>
              <a:off x="470262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8" name="Line 1886"/>
            <p:cNvSpPr>
              <a:spLocks noChangeShapeType="1"/>
            </p:cNvSpPr>
            <p:nvPr/>
          </p:nvSpPr>
          <p:spPr bwMode="auto">
            <a:xfrm>
              <a:off x="470262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9" name="Line 1887"/>
            <p:cNvSpPr>
              <a:spLocks noChangeShapeType="1"/>
            </p:cNvSpPr>
            <p:nvPr/>
          </p:nvSpPr>
          <p:spPr bwMode="auto">
            <a:xfrm>
              <a:off x="510585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0" name="Line 1888"/>
            <p:cNvSpPr>
              <a:spLocks noChangeShapeType="1"/>
            </p:cNvSpPr>
            <p:nvPr/>
          </p:nvSpPr>
          <p:spPr bwMode="auto">
            <a:xfrm>
              <a:off x="510585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1" name="Line 1889"/>
            <p:cNvSpPr>
              <a:spLocks noChangeShapeType="1"/>
            </p:cNvSpPr>
            <p:nvPr/>
          </p:nvSpPr>
          <p:spPr bwMode="auto">
            <a:xfrm>
              <a:off x="510585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2" name="Line 1890"/>
            <p:cNvSpPr>
              <a:spLocks noChangeShapeType="1"/>
            </p:cNvSpPr>
            <p:nvPr/>
          </p:nvSpPr>
          <p:spPr bwMode="auto">
            <a:xfrm>
              <a:off x="510585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3" name="Line 1891"/>
            <p:cNvSpPr>
              <a:spLocks noChangeShapeType="1"/>
            </p:cNvSpPr>
            <p:nvPr/>
          </p:nvSpPr>
          <p:spPr bwMode="auto">
            <a:xfrm>
              <a:off x="510585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4" name="Line 1892"/>
            <p:cNvSpPr>
              <a:spLocks noChangeShapeType="1"/>
            </p:cNvSpPr>
            <p:nvPr/>
          </p:nvSpPr>
          <p:spPr bwMode="auto">
            <a:xfrm>
              <a:off x="510585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5" name="Line 1893"/>
            <p:cNvSpPr>
              <a:spLocks noChangeShapeType="1"/>
            </p:cNvSpPr>
            <p:nvPr/>
          </p:nvSpPr>
          <p:spPr bwMode="auto">
            <a:xfrm>
              <a:off x="510585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6" name="Line 1894"/>
            <p:cNvSpPr>
              <a:spLocks noChangeShapeType="1"/>
            </p:cNvSpPr>
            <p:nvPr/>
          </p:nvSpPr>
          <p:spPr bwMode="auto">
            <a:xfrm>
              <a:off x="510585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7" name="Line 1895"/>
            <p:cNvSpPr>
              <a:spLocks noChangeShapeType="1"/>
            </p:cNvSpPr>
            <p:nvPr/>
          </p:nvSpPr>
          <p:spPr bwMode="auto">
            <a:xfrm>
              <a:off x="510585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8" name="Line 1896"/>
            <p:cNvSpPr>
              <a:spLocks noChangeShapeType="1"/>
            </p:cNvSpPr>
            <p:nvPr/>
          </p:nvSpPr>
          <p:spPr bwMode="auto">
            <a:xfrm>
              <a:off x="510585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9" name="Line 1897"/>
            <p:cNvSpPr>
              <a:spLocks noChangeShapeType="1"/>
            </p:cNvSpPr>
            <p:nvPr/>
          </p:nvSpPr>
          <p:spPr bwMode="auto">
            <a:xfrm>
              <a:off x="510585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0" name="Line 1898"/>
            <p:cNvSpPr>
              <a:spLocks noChangeShapeType="1"/>
            </p:cNvSpPr>
            <p:nvPr/>
          </p:nvSpPr>
          <p:spPr bwMode="auto">
            <a:xfrm>
              <a:off x="510585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1" name="Line 1899"/>
            <p:cNvSpPr>
              <a:spLocks noChangeShapeType="1"/>
            </p:cNvSpPr>
            <p:nvPr/>
          </p:nvSpPr>
          <p:spPr bwMode="auto">
            <a:xfrm>
              <a:off x="510585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2" name="Line 1900"/>
            <p:cNvSpPr>
              <a:spLocks noChangeShapeType="1"/>
            </p:cNvSpPr>
            <p:nvPr/>
          </p:nvSpPr>
          <p:spPr bwMode="auto">
            <a:xfrm>
              <a:off x="550907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3" name="Line 1901"/>
            <p:cNvSpPr>
              <a:spLocks noChangeShapeType="1"/>
            </p:cNvSpPr>
            <p:nvPr/>
          </p:nvSpPr>
          <p:spPr bwMode="auto">
            <a:xfrm>
              <a:off x="550907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4" name="Line 1902"/>
            <p:cNvSpPr>
              <a:spLocks noChangeShapeType="1"/>
            </p:cNvSpPr>
            <p:nvPr/>
          </p:nvSpPr>
          <p:spPr bwMode="auto">
            <a:xfrm>
              <a:off x="550907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5" name="Line 1903"/>
            <p:cNvSpPr>
              <a:spLocks noChangeShapeType="1"/>
            </p:cNvSpPr>
            <p:nvPr/>
          </p:nvSpPr>
          <p:spPr bwMode="auto">
            <a:xfrm>
              <a:off x="550907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6" name="Line 1904"/>
            <p:cNvSpPr>
              <a:spLocks noChangeShapeType="1"/>
            </p:cNvSpPr>
            <p:nvPr/>
          </p:nvSpPr>
          <p:spPr bwMode="auto">
            <a:xfrm>
              <a:off x="550907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7" name="Line 1905"/>
            <p:cNvSpPr>
              <a:spLocks noChangeShapeType="1"/>
            </p:cNvSpPr>
            <p:nvPr/>
          </p:nvSpPr>
          <p:spPr bwMode="auto">
            <a:xfrm>
              <a:off x="550907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8" name="Line 1906"/>
            <p:cNvSpPr>
              <a:spLocks noChangeShapeType="1"/>
            </p:cNvSpPr>
            <p:nvPr/>
          </p:nvSpPr>
          <p:spPr bwMode="auto">
            <a:xfrm>
              <a:off x="550907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9" name="Line 1907"/>
            <p:cNvSpPr>
              <a:spLocks noChangeShapeType="1"/>
            </p:cNvSpPr>
            <p:nvPr/>
          </p:nvSpPr>
          <p:spPr bwMode="auto">
            <a:xfrm>
              <a:off x="550907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0" name="Line 1908"/>
            <p:cNvSpPr>
              <a:spLocks noChangeShapeType="1"/>
            </p:cNvSpPr>
            <p:nvPr/>
          </p:nvSpPr>
          <p:spPr bwMode="auto">
            <a:xfrm>
              <a:off x="550907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1" name="Line 1909"/>
            <p:cNvSpPr>
              <a:spLocks noChangeShapeType="1"/>
            </p:cNvSpPr>
            <p:nvPr/>
          </p:nvSpPr>
          <p:spPr bwMode="auto">
            <a:xfrm>
              <a:off x="550907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2" name="Line 1910"/>
            <p:cNvSpPr>
              <a:spLocks noChangeShapeType="1"/>
            </p:cNvSpPr>
            <p:nvPr/>
          </p:nvSpPr>
          <p:spPr bwMode="auto">
            <a:xfrm>
              <a:off x="550907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3" name="Line 1911"/>
            <p:cNvSpPr>
              <a:spLocks noChangeShapeType="1"/>
            </p:cNvSpPr>
            <p:nvPr/>
          </p:nvSpPr>
          <p:spPr bwMode="auto">
            <a:xfrm>
              <a:off x="550907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4" name="Line 1912"/>
            <p:cNvSpPr>
              <a:spLocks noChangeShapeType="1"/>
            </p:cNvSpPr>
            <p:nvPr/>
          </p:nvSpPr>
          <p:spPr bwMode="auto">
            <a:xfrm>
              <a:off x="550907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5" name="Line 1913"/>
            <p:cNvSpPr>
              <a:spLocks noChangeShapeType="1"/>
            </p:cNvSpPr>
            <p:nvPr/>
          </p:nvSpPr>
          <p:spPr bwMode="auto">
            <a:xfrm>
              <a:off x="591230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6" name="Line 1914"/>
            <p:cNvSpPr>
              <a:spLocks noChangeShapeType="1"/>
            </p:cNvSpPr>
            <p:nvPr/>
          </p:nvSpPr>
          <p:spPr bwMode="auto">
            <a:xfrm>
              <a:off x="591230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7" name="Line 1915"/>
            <p:cNvSpPr>
              <a:spLocks noChangeShapeType="1"/>
            </p:cNvSpPr>
            <p:nvPr/>
          </p:nvSpPr>
          <p:spPr bwMode="auto">
            <a:xfrm>
              <a:off x="591230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8" name="Line 1916"/>
            <p:cNvSpPr>
              <a:spLocks noChangeShapeType="1"/>
            </p:cNvSpPr>
            <p:nvPr/>
          </p:nvSpPr>
          <p:spPr bwMode="auto">
            <a:xfrm>
              <a:off x="591230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9" name="Line 1917"/>
            <p:cNvSpPr>
              <a:spLocks noChangeShapeType="1"/>
            </p:cNvSpPr>
            <p:nvPr/>
          </p:nvSpPr>
          <p:spPr bwMode="auto">
            <a:xfrm>
              <a:off x="591230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0" name="Line 1918"/>
            <p:cNvSpPr>
              <a:spLocks noChangeShapeType="1"/>
            </p:cNvSpPr>
            <p:nvPr/>
          </p:nvSpPr>
          <p:spPr bwMode="auto">
            <a:xfrm>
              <a:off x="591230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1" name="Line 1919"/>
            <p:cNvSpPr>
              <a:spLocks noChangeShapeType="1"/>
            </p:cNvSpPr>
            <p:nvPr/>
          </p:nvSpPr>
          <p:spPr bwMode="auto">
            <a:xfrm>
              <a:off x="591230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2" name="Line 1920"/>
            <p:cNvSpPr>
              <a:spLocks noChangeShapeType="1"/>
            </p:cNvSpPr>
            <p:nvPr/>
          </p:nvSpPr>
          <p:spPr bwMode="auto">
            <a:xfrm>
              <a:off x="591230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3" name="Line 1921"/>
            <p:cNvSpPr>
              <a:spLocks noChangeShapeType="1"/>
            </p:cNvSpPr>
            <p:nvPr/>
          </p:nvSpPr>
          <p:spPr bwMode="auto">
            <a:xfrm>
              <a:off x="591230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4" name="Line 1922"/>
            <p:cNvSpPr>
              <a:spLocks noChangeShapeType="1"/>
            </p:cNvSpPr>
            <p:nvPr/>
          </p:nvSpPr>
          <p:spPr bwMode="auto">
            <a:xfrm>
              <a:off x="591230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5" name="Line 1923"/>
            <p:cNvSpPr>
              <a:spLocks noChangeShapeType="1"/>
            </p:cNvSpPr>
            <p:nvPr/>
          </p:nvSpPr>
          <p:spPr bwMode="auto">
            <a:xfrm>
              <a:off x="591230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6" name="Line 1924"/>
            <p:cNvSpPr>
              <a:spLocks noChangeShapeType="1"/>
            </p:cNvSpPr>
            <p:nvPr/>
          </p:nvSpPr>
          <p:spPr bwMode="auto">
            <a:xfrm>
              <a:off x="591230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7" name="Line 1925"/>
            <p:cNvSpPr>
              <a:spLocks noChangeShapeType="1"/>
            </p:cNvSpPr>
            <p:nvPr/>
          </p:nvSpPr>
          <p:spPr bwMode="auto">
            <a:xfrm>
              <a:off x="591230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8" name="Line 1926"/>
            <p:cNvSpPr>
              <a:spLocks noChangeShapeType="1"/>
            </p:cNvSpPr>
            <p:nvPr/>
          </p:nvSpPr>
          <p:spPr bwMode="auto">
            <a:xfrm>
              <a:off x="631552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9" name="Line 1927"/>
            <p:cNvSpPr>
              <a:spLocks noChangeShapeType="1"/>
            </p:cNvSpPr>
            <p:nvPr/>
          </p:nvSpPr>
          <p:spPr bwMode="auto">
            <a:xfrm>
              <a:off x="631552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0" name="Line 1928"/>
            <p:cNvSpPr>
              <a:spLocks noChangeShapeType="1"/>
            </p:cNvSpPr>
            <p:nvPr/>
          </p:nvSpPr>
          <p:spPr bwMode="auto">
            <a:xfrm>
              <a:off x="631552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1" name="Line 1929"/>
            <p:cNvSpPr>
              <a:spLocks noChangeShapeType="1"/>
            </p:cNvSpPr>
            <p:nvPr/>
          </p:nvSpPr>
          <p:spPr bwMode="auto">
            <a:xfrm>
              <a:off x="631552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2" name="Line 1930"/>
            <p:cNvSpPr>
              <a:spLocks noChangeShapeType="1"/>
            </p:cNvSpPr>
            <p:nvPr/>
          </p:nvSpPr>
          <p:spPr bwMode="auto">
            <a:xfrm>
              <a:off x="631552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3" name="Line 1931"/>
            <p:cNvSpPr>
              <a:spLocks noChangeShapeType="1"/>
            </p:cNvSpPr>
            <p:nvPr/>
          </p:nvSpPr>
          <p:spPr bwMode="auto">
            <a:xfrm>
              <a:off x="631552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4" name="Line 1932"/>
            <p:cNvSpPr>
              <a:spLocks noChangeShapeType="1"/>
            </p:cNvSpPr>
            <p:nvPr/>
          </p:nvSpPr>
          <p:spPr bwMode="auto">
            <a:xfrm>
              <a:off x="631552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5" name="Line 1933"/>
            <p:cNvSpPr>
              <a:spLocks noChangeShapeType="1"/>
            </p:cNvSpPr>
            <p:nvPr/>
          </p:nvSpPr>
          <p:spPr bwMode="auto">
            <a:xfrm>
              <a:off x="631552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6" name="Line 1934"/>
            <p:cNvSpPr>
              <a:spLocks noChangeShapeType="1"/>
            </p:cNvSpPr>
            <p:nvPr/>
          </p:nvSpPr>
          <p:spPr bwMode="auto">
            <a:xfrm>
              <a:off x="631552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7" name="Line 1935"/>
            <p:cNvSpPr>
              <a:spLocks noChangeShapeType="1"/>
            </p:cNvSpPr>
            <p:nvPr/>
          </p:nvSpPr>
          <p:spPr bwMode="auto">
            <a:xfrm>
              <a:off x="631552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8" name="Line 1936"/>
            <p:cNvSpPr>
              <a:spLocks noChangeShapeType="1"/>
            </p:cNvSpPr>
            <p:nvPr/>
          </p:nvSpPr>
          <p:spPr bwMode="auto">
            <a:xfrm>
              <a:off x="631552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9" name="Line 1937"/>
            <p:cNvSpPr>
              <a:spLocks noChangeShapeType="1"/>
            </p:cNvSpPr>
            <p:nvPr/>
          </p:nvSpPr>
          <p:spPr bwMode="auto">
            <a:xfrm>
              <a:off x="631552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0" name="Line 1938"/>
            <p:cNvSpPr>
              <a:spLocks noChangeShapeType="1"/>
            </p:cNvSpPr>
            <p:nvPr/>
          </p:nvSpPr>
          <p:spPr bwMode="auto">
            <a:xfrm>
              <a:off x="631552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1" name="Line 1939"/>
            <p:cNvSpPr>
              <a:spLocks noChangeShapeType="1"/>
            </p:cNvSpPr>
            <p:nvPr/>
          </p:nvSpPr>
          <p:spPr bwMode="auto">
            <a:xfrm>
              <a:off x="671875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2" name="Line 1940"/>
            <p:cNvSpPr>
              <a:spLocks noChangeShapeType="1"/>
            </p:cNvSpPr>
            <p:nvPr/>
          </p:nvSpPr>
          <p:spPr bwMode="auto">
            <a:xfrm>
              <a:off x="671875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3" name="Line 1941"/>
            <p:cNvSpPr>
              <a:spLocks noChangeShapeType="1"/>
            </p:cNvSpPr>
            <p:nvPr/>
          </p:nvSpPr>
          <p:spPr bwMode="auto">
            <a:xfrm>
              <a:off x="671875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4" name="Line 1942"/>
            <p:cNvSpPr>
              <a:spLocks noChangeShapeType="1"/>
            </p:cNvSpPr>
            <p:nvPr/>
          </p:nvSpPr>
          <p:spPr bwMode="auto">
            <a:xfrm>
              <a:off x="671875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5" name="Line 1943"/>
            <p:cNvSpPr>
              <a:spLocks noChangeShapeType="1"/>
            </p:cNvSpPr>
            <p:nvPr/>
          </p:nvSpPr>
          <p:spPr bwMode="auto">
            <a:xfrm>
              <a:off x="671875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6" name="Line 1944"/>
            <p:cNvSpPr>
              <a:spLocks noChangeShapeType="1"/>
            </p:cNvSpPr>
            <p:nvPr/>
          </p:nvSpPr>
          <p:spPr bwMode="auto">
            <a:xfrm>
              <a:off x="671875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7" name="Line 1945"/>
            <p:cNvSpPr>
              <a:spLocks noChangeShapeType="1"/>
            </p:cNvSpPr>
            <p:nvPr/>
          </p:nvSpPr>
          <p:spPr bwMode="auto">
            <a:xfrm>
              <a:off x="671875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8" name="Line 1946"/>
            <p:cNvSpPr>
              <a:spLocks noChangeShapeType="1"/>
            </p:cNvSpPr>
            <p:nvPr/>
          </p:nvSpPr>
          <p:spPr bwMode="auto">
            <a:xfrm>
              <a:off x="671875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9" name="Line 1947"/>
            <p:cNvSpPr>
              <a:spLocks noChangeShapeType="1"/>
            </p:cNvSpPr>
            <p:nvPr/>
          </p:nvSpPr>
          <p:spPr bwMode="auto">
            <a:xfrm>
              <a:off x="671875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0" name="Line 1948"/>
            <p:cNvSpPr>
              <a:spLocks noChangeShapeType="1"/>
            </p:cNvSpPr>
            <p:nvPr/>
          </p:nvSpPr>
          <p:spPr bwMode="auto">
            <a:xfrm>
              <a:off x="671875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1" name="Line 1949"/>
            <p:cNvSpPr>
              <a:spLocks noChangeShapeType="1"/>
            </p:cNvSpPr>
            <p:nvPr/>
          </p:nvSpPr>
          <p:spPr bwMode="auto">
            <a:xfrm>
              <a:off x="671875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2" name="Line 1950"/>
            <p:cNvSpPr>
              <a:spLocks noChangeShapeType="1"/>
            </p:cNvSpPr>
            <p:nvPr/>
          </p:nvSpPr>
          <p:spPr bwMode="auto">
            <a:xfrm>
              <a:off x="671875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3" name="Line 1951"/>
            <p:cNvSpPr>
              <a:spLocks noChangeShapeType="1"/>
            </p:cNvSpPr>
            <p:nvPr/>
          </p:nvSpPr>
          <p:spPr bwMode="auto">
            <a:xfrm>
              <a:off x="671875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4" name="Line 1952"/>
            <p:cNvSpPr>
              <a:spLocks noChangeShapeType="1"/>
            </p:cNvSpPr>
            <p:nvPr/>
          </p:nvSpPr>
          <p:spPr bwMode="auto">
            <a:xfrm>
              <a:off x="712197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5" name="Line 1953"/>
            <p:cNvSpPr>
              <a:spLocks noChangeShapeType="1"/>
            </p:cNvSpPr>
            <p:nvPr/>
          </p:nvSpPr>
          <p:spPr bwMode="auto">
            <a:xfrm>
              <a:off x="712197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6" name="Line 1955"/>
            <p:cNvSpPr>
              <a:spLocks noChangeShapeType="1"/>
            </p:cNvSpPr>
            <p:nvPr/>
          </p:nvSpPr>
          <p:spPr bwMode="auto">
            <a:xfrm>
              <a:off x="712197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7" name="Line 1956"/>
            <p:cNvSpPr>
              <a:spLocks noChangeShapeType="1"/>
            </p:cNvSpPr>
            <p:nvPr/>
          </p:nvSpPr>
          <p:spPr bwMode="auto">
            <a:xfrm>
              <a:off x="712197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8" name="Line 1957"/>
            <p:cNvSpPr>
              <a:spLocks noChangeShapeType="1"/>
            </p:cNvSpPr>
            <p:nvPr/>
          </p:nvSpPr>
          <p:spPr bwMode="auto">
            <a:xfrm>
              <a:off x="712197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9" name="Line 1958"/>
            <p:cNvSpPr>
              <a:spLocks noChangeShapeType="1"/>
            </p:cNvSpPr>
            <p:nvPr/>
          </p:nvSpPr>
          <p:spPr bwMode="auto">
            <a:xfrm>
              <a:off x="712197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0" name="Line 1959"/>
            <p:cNvSpPr>
              <a:spLocks noChangeShapeType="1"/>
            </p:cNvSpPr>
            <p:nvPr/>
          </p:nvSpPr>
          <p:spPr bwMode="auto">
            <a:xfrm>
              <a:off x="712197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1" name="Line 1960"/>
            <p:cNvSpPr>
              <a:spLocks noChangeShapeType="1"/>
            </p:cNvSpPr>
            <p:nvPr/>
          </p:nvSpPr>
          <p:spPr bwMode="auto">
            <a:xfrm>
              <a:off x="712197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2" name="Line 1961"/>
            <p:cNvSpPr>
              <a:spLocks noChangeShapeType="1"/>
            </p:cNvSpPr>
            <p:nvPr/>
          </p:nvSpPr>
          <p:spPr bwMode="auto">
            <a:xfrm>
              <a:off x="712197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3" name="Line 1962"/>
            <p:cNvSpPr>
              <a:spLocks noChangeShapeType="1"/>
            </p:cNvSpPr>
            <p:nvPr/>
          </p:nvSpPr>
          <p:spPr bwMode="auto">
            <a:xfrm>
              <a:off x="712197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4" name="Line 1963"/>
            <p:cNvSpPr>
              <a:spLocks noChangeShapeType="1"/>
            </p:cNvSpPr>
            <p:nvPr/>
          </p:nvSpPr>
          <p:spPr bwMode="auto">
            <a:xfrm>
              <a:off x="712197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5" name="Line 1964"/>
            <p:cNvSpPr>
              <a:spLocks noChangeShapeType="1"/>
            </p:cNvSpPr>
            <p:nvPr/>
          </p:nvSpPr>
          <p:spPr bwMode="auto">
            <a:xfrm>
              <a:off x="712197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6" name="Line 1965"/>
            <p:cNvSpPr>
              <a:spLocks noChangeShapeType="1"/>
            </p:cNvSpPr>
            <p:nvPr/>
          </p:nvSpPr>
          <p:spPr bwMode="auto">
            <a:xfrm>
              <a:off x="712197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7" name="Line 1966"/>
            <p:cNvSpPr>
              <a:spLocks noChangeShapeType="1"/>
            </p:cNvSpPr>
            <p:nvPr/>
          </p:nvSpPr>
          <p:spPr bwMode="auto">
            <a:xfrm>
              <a:off x="752837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8" name="Line 1967"/>
            <p:cNvSpPr>
              <a:spLocks noChangeShapeType="1"/>
            </p:cNvSpPr>
            <p:nvPr/>
          </p:nvSpPr>
          <p:spPr bwMode="auto">
            <a:xfrm>
              <a:off x="752837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9" name="Line 1968"/>
            <p:cNvSpPr>
              <a:spLocks noChangeShapeType="1"/>
            </p:cNvSpPr>
            <p:nvPr/>
          </p:nvSpPr>
          <p:spPr bwMode="auto">
            <a:xfrm>
              <a:off x="752837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0" name="Line 1969"/>
            <p:cNvSpPr>
              <a:spLocks noChangeShapeType="1"/>
            </p:cNvSpPr>
            <p:nvPr/>
          </p:nvSpPr>
          <p:spPr bwMode="auto">
            <a:xfrm>
              <a:off x="752837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1" name="Line 1970"/>
            <p:cNvSpPr>
              <a:spLocks noChangeShapeType="1"/>
            </p:cNvSpPr>
            <p:nvPr/>
          </p:nvSpPr>
          <p:spPr bwMode="auto">
            <a:xfrm>
              <a:off x="752837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2" name="Line 1971"/>
            <p:cNvSpPr>
              <a:spLocks noChangeShapeType="1"/>
            </p:cNvSpPr>
            <p:nvPr/>
          </p:nvSpPr>
          <p:spPr bwMode="auto">
            <a:xfrm>
              <a:off x="752837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3" name="Line 1972"/>
            <p:cNvSpPr>
              <a:spLocks noChangeShapeType="1"/>
            </p:cNvSpPr>
            <p:nvPr/>
          </p:nvSpPr>
          <p:spPr bwMode="auto">
            <a:xfrm>
              <a:off x="752837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4" name="Line 1973"/>
            <p:cNvSpPr>
              <a:spLocks noChangeShapeType="1"/>
            </p:cNvSpPr>
            <p:nvPr/>
          </p:nvSpPr>
          <p:spPr bwMode="auto">
            <a:xfrm>
              <a:off x="752837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5" name="Line 1974"/>
            <p:cNvSpPr>
              <a:spLocks noChangeShapeType="1"/>
            </p:cNvSpPr>
            <p:nvPr/>
          </p:nvSpPr>
          <p:spPr bwMode="auto">
            <a:xfrm>
              <a:off x="752837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6" name="Line 1975"/>
            <p:cNvSpPr>
              <a:spLocks noChangeShapeType="1"/>
            </p:cNvSpPr>
            <p:nvPr/>
          </p:nvSpPr>
          <p:spPr bwMode="auto">
            <a:xfrm>
              <a:off x="752837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7" name="Line 1976"/>
            <p:cNvSpPr>
              <a:spLocks noChangeShapeType="1"/>
            </p:cNvSpPr>
            <p:nvPr/>
          </p:nvSpPr>
          <p:spPr bwMode="auto">
            <a:xfrm>
              <a:off x="752837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8" name="Line 1977"/>
            <p:cNvSpPr>
              <a:spLocks noChangeShapeType="1"/>
            </p:cNvSpPr>
            <p:nvPr/>
          </p:nvSpPr>
          <p:spPr bwMode="auto">
            <a:xfrm>
              <a:off x="752837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9" name="Line 1978"/>
            <p:cNvSpPr>
              <a:spLocks noChangeShapeType="1"/>
            </p:cNvSpPr>
            <p:nvPr/>
          </p:nvSpPr>
          <p:spPr bwMode="auto">
            <a:xfrm>
              <a:off x="752837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0" name="Line 1979"/>
            <p:cNvSpPr>
              <a:spLocks noChangeShapeType="1"/>
            </p:cNvSpPr>
            <p:nvPr/>
          </p:nvSpPr>
          <p:spPr bwMode="auto">
            <a:xfrm>
              <a:off x="793160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1" name="Line 1980"/>
            <p:cNvSpPr>
              <a:spLocks noChangeShapeType="1"/>
            </p:cNvSpPr>
            <p:nvPr/>
          </p:nvSpPr>
          <p:spPr bwMode="auto">
            <a:xfrm>
              <a:off x="793160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2" name="Line 1981"/>
            <p:cNvSpPr>
              <a:spLocks noChangeShapeType="1"/>
            </p:cNvSpPr>
            <p:nvPr/>
          </p:nvSpPr>
          <p:spPr bwMode="auto">
            <a:xfrm>
              <a:off x="793160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3" name="Line 1982"/>
            <p:cNvSpPr>
              <a:spLocks noChangeShapeType="1"/>
            </p:cNvSpPr>
            <p:nvPr/>
          </p:nvSpPr>
          <p:spPr bwMode="auto">
            <a:xfrm>
              <a:off x="793160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4" name="Line 1983"/>
            <p:cNvSpPr>
              <a:spLocks noChangeShapeType="1"/>
            </p:cNvSpPr>
            <p:nvPr/>
          </p:nvSpPr>
          <p:spPr bwMode="auto">
            <a:xfrm>
              <a:off x="793160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5" name="Line 1984"/>
            <p:cNvSpPr>
              <a:spLocks noChangeShapeType="1"/>
            </p:cNvSpPr>
            <p:nvPr/>
          </p:nvSpPr>
          <p:spPr bwMode="auto">
            <a:xfrm>
              <a:off x="793160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6" name="Line 1985"/>
            <p:cNvSpPr>
              <a:spLocks noChangeShapeType="1"/>
            </p:cNvSpPr>
            <p:nvPr/>
          </p:nvSpPr>
          <p:spPr bwMode="auto">
            <a:xfrm>
              <a:off x="793160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7" name="Line 1986"/>
            <p:cNvSpPr>
              <a:spLocks noChangeShapeType="1"/>
            </p:cNvSpPr>
            <p:nvPr/>
          </p:nvSpPr>
          <p:spPr bwMode="auto">
            <a:xfrm>
              <a:off x="793160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8" name="Line 1987"/>
            <p:cNvSpPr>
              <a:spLocks noChangeShapeType="1"/>
            </p:cNvSpPr>
            <p:nvPr/>
          </p:nvSpPr>
          <p:spPr bwMode="auto">
            <a:xfrm>
              <a:off x="793160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9" name="Line 1988"/>
            <p:cNvSpPr>
              <a:spLocks noChangeShapeType="1"/>
            </p:cNvSpPr>
            <p:nvPr/>
          </p:nvSpPr>
          <p:spPr bwMode="auto">
            <a:xfrm>
              <a:off x="793160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0" name="Line 1989"/>
            <p:cNvSpPr>
              <a:spLocks noChangeShapeType="1"/>
            </p:cNvSpPr>
            <p:nvPr/>
          </p:nvSpPr>
          <p:spPr bwMode="auto">
            <a:xfrm>
              <a:off x="793160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1" name="Line 1990"/>
            <p:cNvSpPr>
              <a:spLocks noChangeShapeType="1"/>
            </p:cNvSpPr>
            <p:nvPr/>
          </p:nvSpPr>
          <p:spPr bwMode="auto">
            <a:xfrm>
              <a:off x="793160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2" name="Line 1991"/>
            <p:cNvSpPr>
              <a:spLocks noChangeShapeType="1"/>
            </p:cNvSpPr>
            <p:nvPr/>
          </p:nvSpPr>
          <p:spPr bwMode="auto">
            <a:xfrm>
              <a:off x="793160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3" name="Line 1992"/>
            <p:cNvSpPr>
              <a:spLocks noChangeShapeType="1"/>
            </p:cNvSpPr>
            <p:nvPr/>
          </p:nvSpPr>
          <p:spPr bwMode="auto">
            <a:xfrm>
              <a:off x="8334829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4" name="Line 1993"/>
            <p:cNvSpPr>
              <a:spLocks noChangeShapeType="1"/>
            </p:cNvSpPr>
            <p:nvPr/>
          </p:nvSpPr>
          <p:spPr bwMode="auto">
            <a:xfrm>
              <a:off x="8334829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5" name="Line 1994"/>
            <p:cNvSpPr>
              <a:spLocks noChangeShapeType="1"/>
            </p:cNvSpPr>
            <p:nvPr/>
          </p:nvSpPr>
          <p:spPr bwMode="auto">
            <a:xfrm>
              <a:off x="8334829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6" name="Line 1995"/>
            <p:cNvSpPr>
              <a:spLocks noChangeShapeType="1"/>
            </p:cNvSpPr>
            <p:nvPr/>
          </p:nvSpPr>
          <p:spPr bwMode="auto">
            <a:xfrm>
              <a:off x="8334829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7" name="Line 1996"/>
            <p:cNvSpPr>
              <a:spLocks noChangeShapeType="1"/>
            </p:cNvSpPr>
            <p:nvPr/>
          </p:nvSpPr>
          <p:spPr bwMode="auto">
            <a:xfrm>
              <a:off x="8334829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8" name="Line 1997"/>
            <p:cNvSpPr>
              <a:spLocks noChangeShapeType="1"/>
            </p:cNvSpPr>
            <p:nvPr/>
          </p:nvSpPr>
          <p:spPr bwMode="auto">
            <a:xfrm>
              <a:off x="8334829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9" name="Line 1998"/>
            <p:cNvSpPr>
              <a:spLocks noChangeShapeType="1"/>
            </p:cNvSpPr>
            <p:nvPr/>
          </p:nvSpPr>
          <p:spPr bwMode="auto">
            <a:xfrm>
              <a:off x="8334829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0" name="Line 1999"/>
            <p:cNvSpPr>
              <a:spLocks noChangeShapeType="1"/>
            </p:cNvSpPr>
            <p:nvPr/>
          </p:nvSpPr>
          <p:spPr bwMode="auto">
            <a:xfrm>
              <a:off x="8334829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1" name="Line 2000"/>
            <p:cNvSpPr>
              <a:spLocks noChangeShapeType="1"/>
            </p:cNvSpPr>
            <p:nvPr/>
          </p:nvSpPr>
          <p:spPr bwMode="auto">
            <a:xfrm>
              <a:off x="8334829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2" name="Line 2001"/>
            <p:cNvSpPr>
              <a:spLocks noChangeShapeType="1"/>
            </p:cNvSpPr>
            <p:nvPr/>
          </p:nvSpPr>
          <p:spPr bwMode="auto">
            <a:xfrm>
              <a:off x="8334829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3" name="Line 2002"/>
            <p:cNvSpPr>
              <a:spLocks noChangeShapeType="1"/>
            </p:cNvSpPr>
            <p:nvPr/>
          </p:nvSpPr>
          <p:spPr bwMode="auto">
            <a:xfrm>
              <a:off x="8334829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4" name="Line 2003"/>
            <p:cNvSpPr>
              <a:spLocks noChangeShapeType="1"/>
            </p:cNvSpPr>
            <p:nvPr/>
          </p:nvSpPr>
          <p:spPr bwMode="auto">
            <a:xfrm>
              <a:off x="8334829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5" name="Line 2004"/>
            <p:cNvSpPr>
              <a:spLocks noChangeShapeType="1"/>
            </p:cNvSpPr>
            <p:nvPr/>
          </p:nvSpPr>
          <p:spPr bwMode="auto">
            <a:xfrm>
              <a:off x="8334829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6" name="Line 2005"/>
            <p:cNvSpPr>
              <a:spLocks noChangeShapeType="1"/>
            </p:cNvSpPr>
            <p:nvPr/>
          </p:nvSpPr>
          <p:spPr bwMode="auto">
            <a:xfrm>
              <a:off x="8738054" y="411254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7" name="Line 2006"/>
            <p:cNvSpPr>
              <a:spLocks noChangeShapeType="1"/>
            </p:cNvSpPr>
            <p:nvPr/>
          </p:nvSpPr>
          <p:spPr bwMode="auto">
            <a:xfrm>
              <a:off x="8738054" y="814479"/>
              <a:ext cx="0" cy="58738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8" name="Line 2007"/>
            <p:cNvSpPr>
              <a:spLocks noChangeShapeType="1"/>
            </p:cNvSpPr>
            <p:nvPr/>
          </p:nvSpPr>
          <p:spPr bwMode="auto">
            <a:xfrm>
              <a:off x="8738054" y="12177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9" name="Line 2008"/>
            <p:cNvSpPr>
              <a:spLocks noChangeShapeType="1"/>
            </p:cNvSpPr>
            <p:nvPr/>
          </p:nvSpPr>
          <p:spPr bwMode="auto">
            <a:xfrm>
              <a:off x="8738054" y="162092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0" name="Line 2009"/>
            <p:cNvSpPr>
              <a:spLocks noChangeShapeType="1"/>
            </p:cNvSpPr>
            <p:nvPr/>
          </p:nvSpPr>
          <p:spPr bwMode="auto">
            <a:xfrm>
              <a:off x="8738054" y="202415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1" name="Line 2010"/>
            <p:cNvSpPr>
              <a:spLocks noChangeShapeType="1"/>
            </p:cNvSpPr>
            <p:nvPr/>
          </p:nvSpPr>
          <p:spPr bwMode="auto">
            <a:xfrm>
              <a:off x="8738054" y="2427379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2" name="Line 2011"/>
            <p:cNvSpPr>
              <a:spLocks noChangeShapeType="1"/>
            </p:cNvSpPr>
            <p:nvPr/>
          </p:nvSpPr>
          <p:spPr bwMode="auto">
            <a:xfrm>
              <a:off x="8738054" y="2830604"/>
              <a:ext cx="0" cy="5715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3" name="Line 2012"/>
            <p:cNvSpPr>
              <a:spLocks noChangeShapeType="1"/>
            </p:cNvSpPr>
            <p:nvPr/>
          </p:nvSpPr>
          <p:spPr bwMode="auto">
            <a:xfrm>
              <a:off x="8738054" y="32338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4" name="Line 2013"/>
            <p:cNvSpPr>
              <a:spLocks noChangeShapeType="1"/>
            </p:cNvSpPr>
            <p:nvPr/>
          </p:nvSpPr>
          <p:spPr bwMode="auto">
            <a:xfrm>
              <a:off x="8738054" y="36370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5" name="Line 2014"/>
            <p:cNvSpPr>
              <a:spLocks noChangeShapeType="1"/>
            </p:cNvSpPr>
            <p:nvPr/>
          </p:nvSpPr>
          <p:spPr bwMode="auto">
            <a:xfrm>
              <a:off x="8738054" y="404027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6" name="Line 2015"/>
            <p:cNvSpPr>
              <a:spLocks noChangeShapeType="1"/>
            </p:cNvSpPr>
            <p:nvPr/>
          </p:nvSpPr>
          <p:spPr bwMode="auto">
            <a:xfrm>
              <a:off x="8738054" y="44435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7" name="Line 2016"/>
            <p:cNvSpPr>
              <a:spLocks noChangeShapeType="1"/>
            </p:cNvSpPr>
            <p:nvPr/>
          </p:nvSpPr>
          <p:spPr bwMode="auto">
            <a:xfrm>
              <a:off x="8738054" y="48467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8" name="Line 2017"/>
            <p:cNvSpPr>
              <a:spLocks noChangeShapeType="1"/>
            </p:cNvSpPr>
            <p:nvPr/>
          </p:nvSpPr>
          <p:spPr bwMode="auto">
            <a:xfrm>
              <a:off x="8738054" y="524995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9" name="Line 2083"/>
            <p:cNvSpPr>
              <a:spLocks noChangeShapeType="1"/>
            </p:cNvSpPr>
            <p:nvPr/>
          </p:nvSpPr>
          <p:spPr bwMode="auto">
            <a:xfrm flipH="1">
              <a:off x="4674054" y="4398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0" name="Line 2084"/>
            <p:cNvSpPr>
              <a:spLocks noChangeShapeType="1"/>
            </p:cNvSpPr>
            <p:nvPr/>
          </p:nvSpPr>
          <p:spPr bwMode="auto">
            <a:xfrm flipH="1">
              <a:off x="4674054" y="8430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1" name="Line 2085"/>
            <p:cNvSpPr>
              <a:spLocks noChangeShapeType="1"/>
            </p:cNvSpPr>
            <p:nvPr/>
          </p:nvSpPr>
          <p:spPr bwMode="auto">
            <a:xfrm flipH="1">
              <a:off x="4674054" y="12462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2" name="Line 2086"/>
            <p:cNvSpPr>
              <a:spLocks noChangeShapeType="1"/>
            </p:cNvSpPr>
            <p:nvPr/>
          </p:nvSpPr>
          <p:spPr bwMode="auto">
            <a:xfrm flipH="1">
              <a:off x="4674054" y="16495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3" name="Line 2087"/>
            <p:cNvSpPr>
              <a:spLocks noChangeShapeType="1"/>
            </p:cNvSpPr>
            <p:nvPr/>
          </p:nvSpPr>
          <p:spPr bwMode="auto">
            <a:xfrm flipH="1">
              <a:off x="4674054" y="20527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4" name="Line 2088"/>
            <p:cNvSpPr>
              <a:spLocks noChangeShapeType="1"/>
            </p:cNvSpPr>
            <p:nvPr/>
          </p:nvSpPr>
          <p:spPr bwMode="auto">
            <a:xfrm flipH="1">
              <a:off x="4674054" y="24559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5" name="Line 2089"/>
            <p:cNvSpPr>
              <a:spLocks noChangeShapeType="1"/>
            </p:cNvSpPr>
            <p:nvPr/>
          </p:nvSpPr>
          <p:spPr bwMode="auto">
            <a:xfrm flipH="1">
              <a:off x="4674054" y="28591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6" name="Line 2090"/>
            <p:cNvSpPr>
              <a:spLocks noChangeShapeType="1"/>
            </p:cNvSpPr>
            <p:nvPr/>
          </p:nvSpPr>
          <p:spPr bwMode="auto">
            <a:xfrm flipH="1">
              <a:off x="4674054" y="32624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7" name="Line 2091"/>
            <p:cNvSpPr>
              <a:spLocks noChangeShapeType="1"/>
            </p:cNvSpPr>
            <p:nvPr/>
          </p:nvSpPr>
          <p:spPr bwMode="auto">
            <a:xfrm flipH="1">
              <a:off x="4674054" y="36656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8" name="Line 2092"/>
            <p:cNvSpPr>
              <a:spLocks noChangeShapeType="1"/>
            </p:cNvSpPr>
            <p:nvPr/>
          </p:nvSpPr>
          <p:spPr bwMode="auto">
            <a:xfrm flipH="1">
              <a:off x="4674054" y="40688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9" name="Line 2093"/>
            <p:cNvSpPr>
              <a:spLocks noChangeShapeType="1"/>
            </p:cNvSpPr>
            <p:nvPr/>
          </p:nvSpPr>
          <p:spPr bwMode="auto">
            <a:xfrm flipH="1">
              <a:off x="4674054" y="44720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0" name="Line 2094"/>
            <p:cNvSpPr>
              <a:spLocks noChangeShapeType="1"/>
            </p:cNvSpPr>
            <p:nvPr/>
          </p:nvSpPr>
          <p:spPr bwMode="auto">
            <a:xfrm flipH="1">
              <a:off x="4674054" y="48753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1" name="Line 2095"/>
            <p:cNvSpPr>
              <a:spLocks noChangeShapeType="1"/>
            </p:cNvSpPr>
            <p:nvPr/>
          </p:nvSpPr>
          <p:spPr bwMode="auto">
            <a:xfrm flipH="1">
              <a:off x="4674054" y="52817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2" name="Line 2096"/>
            <p:cNvSpPr>
              <a:spLocks noChangeShapeType="1"/>
            </p:cNvSpPr>
            <p:nvPr/>
          </p:nvSpPr>
          <p:spPr bwMode="auto">
            <a:xfrm flipH="1">
              <a:off x="5077279" y="4398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3" name="Line 2097"/>
            <p:cNvSpPr>
              <a:spLocks noChangeShapeType="1"/>
            </p:cNvSpPr>
            <p:nvPr/>
          </p:nvSpPr>
          <p:spPr bwMode="auto">
            <a:xfrm flipH="1">
              <a:off x="5077279" y="8430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4" name="Line 2098"/>
            <p:cNvSpPr>
              <a:spLocks noChangeShapeType="1"/>
            </p:cNvSpPr>
            <p:nvPr/>
          </p:nvSpPr>
          <p:spPr bwMode="auto">
            <a:xfrm flipH="1">
              <a:off x="5077279" y="12462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5" name="Line 2099"/>
            <p:cNvSpPr>
              <a:spLocks noChangeShapeType="1"/>
            </p:cNvSpPr>
            <p:nvPr/>
          </p:nvSpPr>
          <p:spPr bwMode="auto">
            <a:xfrm flipH="1">
              <a:off x="5077279" y="16495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6" name="Line 2100"/>
            <p:cNvSpPr>
              <a:spLocks noChangeShapeType="1"/>
            </p:cNvSpPr>
            <p:nvPr/>
          </p:nvSpPr>
          <p:spPr bwMode="auto">
            <a:xfrm flipH="1">
              <a:off x="5077279" y="20527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7" name="Line 2101"/>
            <p:cNvSpPr>
              <a:spLocks noChangeShapeType="1"/>
            </p:cNvSpPr>
            <p:nvPr/>
          </p:nvSpPr>
          <p:spPr bwMode="auto">
            <a:xfrm flipH="1">
              <a:off x="5077279" y="24559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8" name="Line 2102"/>
            <p:cNvSpPr>
              <a:spLocks noChangeShapeType="1"/>
            </p:cNvSpPr>
            <p:nvPr/>
          </p:nvSpPr>
          <p:spPr bwMode="auto">
            <a:xfrm flipH="1">
              <a:off x="5077279" y="28591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9" name="Line 2103"/>
            <p:cNvSpPr>
              <a:spLocks noChangeShapeType="1"/>
            </p:cNvSpPr>
            <p:nvPr/>
          </p:nvSpPr>
          <p:spPr bwMode="auto">
            <a:xfrm flipH="1">
              <a:off x="5077279" y="32624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0" name="Line 2104"/>
            <p:cNvSpPr>
              <a:spLocks noChangeShapeType="1"/>
            </p:cNvSpPr>
            <p:nvPr/>
          </p:nvSpPr>
          <p:spPr bwMode="auto">
            <a:xfrm flipH="1">
              <a:off x="5077279" y="36656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1" name="Line 2105"/>
            <p:cNvSpPr>
              <a:spLocks noChangeShapeType="1"/>
            </p:cNvSpPr>
            <p:nvPr/>
          </p:nvSpPr>
          <p:spPr bwMode="auto">
            <a:xfrm flipH="1">
              <a:off x="5077279" y="40688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2" name="Line 2106"/>
            <p:cNvSpPr>
              <a:spLocks noChangeShapeType="1"/>
            </p:cNvSpPr>
            <p:nvPr/>
          </p:nvSpPr>
          <p:spPr bwMode="auto">
            <a:xfrm flipH="1">
              <a:off x="5077279" y="44720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3" name="Line 2107"/>
            <p:cNvSpPr>
              <a:spLocks noChangeShapeType="1"/>
            </p:cNvSpPr>
            <p:nvPr/>
          </p:nvSpPr>
          <p:spPr bwMode="auto">
            <a:xfrm flipH="1">
              <a:off x="5077279" y="48753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4" name="Line 2108"/>
            <p:cNvSpPr>
              <a:spLocks noChangeShapeType="1"/>
            </p:cNvSpPr>
            <p:nvPr/>
          </p:nvSpPr>
          <p:spPr bwMode="auto">
            <a:xfrm flipH="1">
              <a:off x="5077279" y="52817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5" name="Line 2109"/>
            <p:cNvSpPr>
              <a:spLocks noChangeShapeType="1"/>
            </p:cNvSpPr>
            <p:nvPr/>
          </p:nvSpPr>
          <p:spPr bwMode="auto">
            <a:xfrm flipH="1">
              <a:off x="5480504" y="4398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6" name="Line 2110"/>
            <p:cNvSpPr>
              <a:spLocks noChangeShapeType="1"/>
            </p:cNvSpPr>
            <p:nvPr/>
          </p:nvSpPr>
          <p:spPr bwMode="auto">
            <a:xfrm flipH="1">
              <a:off x="5480504" y="8430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7" name="Line 2111"/>
            <p:cNvSpPr>
              <a:spLocks noChangeShapeType="1"/>
            </p:cNvSpPr>
            <p:nvPr/>
          </p:nvSpPr>
          <p:spPr bwMode="auto">
            <a:xfrm flipH="1">
              <a:off x="5480504" y="12462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8" name="Line 2112"/>
            <p:cNvSpPr>
              <a:spLocks noChangeShapeType="1"/>
            </p:cNvSpPr>
            <p:nvPr/>
          </p:nvSpPr>
          <p:spPr bwMode="auto">
            <a:xfrm flipH="1">
              <a:off x="5480504" y="16495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9" name="Line 2113"/>
            <p:cNvSpPr>
              <a:spLocks noChangeShapeType="1"/>
            </p:cNvSpPr>
            <p:nvPr/>
          </p:nvSpPr>
          <p:spPr bwMode="auto">
            <a:xfrm flipH="1">
              <a:off x="5480504" y="20527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0" name="Line 2114"/>
            <p:cNvSpPr>
              <a:spLocks noChangeShapeType="1"/>
            </p:cNvSpPr>
            <p:nvPr/>
          </p:nvSpPr>
          <p:spPr bwMode="auto">
            <a:xfrm flipH="1">
              <a:off x="5480504" y="24559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1" name="Line 2115"/>
            <p:cNvSpPr>
              <a:spLocks noChangeShapeType="1"/>
            </p:cNvSpPr>
            <p:nvPr/>
          </p:nvSpPr>
          <p:spPr bwMode="auto">
            <a:xfrm flipH="1">
              <a:off x="5480504" y="28591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2" name="Line 2116"/>
            <p:cNvSpPr>
              <a:spLocks noChangeShapeType="1"/>
            </p:cNvSpPr>
            <p:nvPr/>
          </p:nvSpPr>
          <p:spPr bwMode="auto">
            <a:xfrm flipH="1">
              <a:off x="5480504" y="32624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3" name="Line 2117"/>
            <p:cNvSpPr>
              <a:spLocks noChangeShapeType="1"/>
            </p:cNvSpPr>
            <p:nvPr/>
          </p:nvSpPr>
          <p:spPr bwMode="auto">
            <a:xfrm flipH="1">
              <a:off x="5480504" y="36656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4" name="Line 2118"/>
            <p:cNvSpPr>
              <a:spLocks noChangeShapeType="1"/>
            </p:cNvSpPr>
            <p:nvPr/>
          </p:nvSpPr>
          <p:spPr bwMode="auto">
            <a:xfrm flipH="1">
              <a:off x="5480504" y="40688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5" name="Line 2119"/>
            <p:cNvSpPr>
              <a:spLocks noChangeShapeType="1"/>
            </p:cNvSpPr>
            <p:nvPr/>
          </p:nvSpPr>
          <p:spPr bwMode="auto">
            <a:xfrm flipH="1">
              <a:off x="5480504" y="44720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6" name="Line 2120"/>
            <p:cNvSpPr>
              <a:spLocks noChangeShapeType="1"/>
            </p:cNvSpPr>
            <p:nvPr/>
          </p:nvSpPr>
          <p:spPr bwMode="auto">
            <a:xfrm flipH="1">
              <a:off x="5480504" y="48753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7" name="Line 2121"/>
            <p:cNvSpPr>
              <a:spLocks noChangeShapeType="1"/>
            </p:cNvSpPr>
            <p:nvPr/>
          </p:nvSpPr>
          <p:spPr bwMode="auto">
            <a:xfrm flipH="1">
              <a:off x="5480504" y="52817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8" name="Line 2122"/>
            <p:cNvSpPr>
              <a:spLocks noChangeShapeType="1"/>
            </p:cNvSpPr>
            <p:nvPr/>
          </p:nvSpPr>
          <p:spPr bwMode="auto">
            <a:xfrm flipH="1">
              <a:off x="5883729" y="4398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9" name="Line 2123"/>
            <p:cNvSpPr>
              <a:spLocks noChangeShapeType="1"/>
            </p:cNvSpPr>
            <p:nvPr/>
          </p:nvSpPr>
          <p:spPr bwMode="auto">
            <a:xfrm flipH="1">
              <a:off x="5883729" y="8430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0" name="Line 2124"/>
            <p:cNvSpPr>
              <a:spLocks noChangeShapeType="1"/>
            </p:cNvSpPr>
            <p:nvPr/>
          </p:nvSpPr>
          <p:spPr bwMode="auto">
            <a:xfrm flipH="1">
              <a:off x="5883729" y="12462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1" name="Line 2125"/>
            <p:cNvSpPr>
              <a:spLocks noChangeShapeType="1"/>
            </p:cNvSpPr>
            <p:nvPr/>
          </p:nvSpPr>
          <p:spPr bwMode="auto">
            <a:xfrm flipH="1">
              <a:off x="5883729" y="16495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2" name="Line 2126"/>
            <p:cNvSpPr>
              <a:spLocks noChangeShapeType="1"/>
            </p:cNvSpPr>
            <p:nvPr/>
          </p:nvSpPr>
          <p:spPr bwMode="auto">
            <a:xfrm flipH="1">
              <a:off x="5883729" y="20527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3" name="Line 2127"/>
            <p:cNvSpPr>
              <a:spLocks noChangeShapeType="1"/>
            </p:cNvSpPr>
            <p:nvPr/>
          </p:nvSpPr>
          <p:spPr bwMode="auto">
            <a:xfrm flipH="1">
              <a:off x="5883729" y="24559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4" name="Line 2128"/>
            <p:cNvSpPr>
              <a:spLocks noChangeShapeType="1"/>
            </p:cNvSpPr>
            <p:nvPr/>
          </p:nvSpPr>
          <p:spPr bwMode="auto">
            <a:xfrm flipH="1">
              <a:off x="5883729" y="28591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5" name="Line 2129"/>
            <p:cNvSpPr>
              <a:spLocks noChangeShapeType="1"/>
            </p:cNvSpPr>
            <p:nvPr/>
          </p:nvSpPr>
          <p:spPr bwMode="auto">
            <a:xfrm flipH="1">
              <a:off x="5883729" y="32624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6" name="Line 2130"/>
            <p:cNvSpPr>
              <a:spLocks noChangeShapeType="1"/>
            </p:cNvSpPr>
            <p:nvPr/>
          </p:nvSpPr>
          <p:spPr bwMode="auto">
            <a:xfrm flipH="1">
              <a:off x="5883729" y="36656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7" name="Line 2131"/>
            <p:cNvSpPr>
              <a:spLocks noChangeShapeType="1"/>
            </p:cNvSpPr>
            <p:nvPr/>
          </p:nvSpPr>
          <p:spPr bwMode="auto">
            <a:xfrm flipH="1">
              <a:off x="5883729" y="40688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8" name="Line 2132"/>
            <p:cNvSpPr>
              <a:spLocks noChangeShapeType="1"/>
            </p:cNvSpPr>
            <p:nvPr/>
          </p:nvSpPr>
          <p:spPr bwMode="auto">
            <a:xfrm flipH="1">
              <a:off x="5883729" y="44720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79" name="Line 2133"/>
            <p:cNvSpPr>
              <a:spLocks noChangeShapeType="1"/>
            </p:cNvSpPr>
            <p:nvPr/>
          </p:nvSpPr>
          <p:spPr bwMode="auto">
            <a:xfrm flipH="1">
              <a:off x="5883729" y="48753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0" name="Line 2134"/>
            <p:cNvSpPr>
              <a:spLocks noChangeShapeType="1"/>
            </p:cNvSpPr>
            <p:nvPr/>
          </p:nvSpPr>
          <p:spPr bwMode="auto">
            <a:xfrm flipH="1">
              <a:off x="5883729" y="52817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1" name="Line 2135"/>
            <p:cNvSpPr>
              <a:spLocks noChangeShapeType="1"/>
            </p:cNvSpPr>
            <p:nvPr/>
          </p:nvSpPr>
          <p:spPr bwMode="auto">
            <a:xfrm flipH="1">
              <a:off x="6286954" y="4398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2" name="Line 2136"/>
            <p:cNvSpPr>
              <a:spLocks noChangeShapeType="1"/>
            </p:cNvSpPr>
            <p:nvPr/>
          </p:nvSpPr>
          <p:spPr bwMode="auto">
            <a:xfrm flipH="1">
              <a:off x="6286954" y="8430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3" name="Line 2137"/>
            <p:cNvSpPr>
              <a:spLocks noChangeShapeType="1"/>
            </p:cNvSpPr>
            <p:nvPr/>
          </p:nvSpPr>
          <p:spPr bwMode="auto">
            <a:xfrm flipH="1">
              <a:off x="6286954" y="12462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4" name="Line 2138"/>
            <p:cNvSpPr>
              <a:spLocks noChangeShapeType="1"/>
            </p:cNvSpPr>
            <p:nvPr/>
          </p:nvSpPr>
          <p:spPr bwMode="auto">
            <a:xfrm flipH="1">
              <a:off x="6286954" y="16495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5" name="Line 2139"/>
            <p:cNvSpPr>
              <a:spLocks noChangeShapeType="1"/>
            </p:cNvSpPr>
            <p:nvPr/>
          </p:nvSpPr>
          <p:spPr bwMode="auto">
            <a:xfrm flipH="1">
              <a:off x="6286954" y="20527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6" name="Line 2140"/>
            <p:cNvSpPr>
              <a:spLocks noChangeShapeType="1"/>
            </p:cNvSpPr>
            <p:nvPr/>
          </p:nvSpPr>
          <p:spPr bwMode="auto">
            <a:xfrm flipH="1">
              <a:off x="6286954" y="24559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7" name="Line 2141"/>
            <p:cNvSpPr>
              <a:spLocks noChangeShapeType="1"/>
            </p:cNvSpPr>
            <p:nvPr/>
          </p:nvSpPr>
          <p:spPr bwMode="auto">
            <a:xfrm flipH="1">
              <a:off x="6286954" y="28591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8" name="Line 2142"/>
            <p:cNvSpPr>
              <a:spLocks noChangeShapeType="1"/>
            </p:cNvSpPr>
            <p:nvPr/>
          </p:nvSpPr>
          <p:spPr bwMode="auto">
            <a:xfrm flipH="1">
              <a:off x="6286954" y="32624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89" name="Line 2143"/>
            <p:cNvSpPr>
              <a:spLocks noChangeShapeType="1"/>
            </p:cNvSpPr>
            <p:nvPr/>
          </p:nvSpPr>
          <p:spPr bwMode="auto">
            <a:xfrm flipH="1">
              <a:off x="6286954" y="36656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0" name="Line 2144"/>
            <p:cNvSpPr>
              <a:spLocks noChangeShapeType="1"/>
            </p:cNvSpPr>
            <p:nvPr/>
          </p:nvSpPr>
          <p:spPr bwMode="auto">
            <a:xfrm flipH="1">
              <a:off x="6286954" y="40688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1" name="Line 2145"/>
            <p:cNvSpPr>
              <a:spLocks noChangeShapeType="1"/>
            </p:cNvSpPr>
            <p:nvPr/>
          </p:nvSpPr>
          <p:spPr bwMode="auto">
            <a:xfrm flipH="1">
              <a:off x="6286954" y="44720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2" name="Line 2146"/>
            <p:cNvSpPr>
              <a:spLocks noChangeShapeType="1"/>
            </p:cNvSpPr>
            <p:nvPr/>
          </p:nvSpPr>
          <p:spPr bwMode="auto">
            <a:xfrm flipH="1">
              <a:off x="6286954" y="48753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3" name="Line 2147"/>
            <p:cNvSpPr>
              <a:spLocks noChangeShapeType="1"/>
            </p:cNvSpPr>
            <p:nvPr/>
          </p:nvSpPr>
          <p:spPr bwMode="auto">
            <a:xfrm flipH="1">
              <a:off x="6286954" y="52817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4" name="Line 2148"/>
            <p:cNvSpPr>
              <a:spLocks noChangeShapeType="1"/>
            </p:cNvSpPr>
            <p:nvPr/>
          </p:nvSpPr>
          <p:spPr bwMode="auto">
            <a:xfrm flipH="1">
              <a:off x="6690179" y="4398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5" name="Line 2149"/>
            <p:cNvSpPr>
              <a:spLocks noChangeShapeType="1"/>
            </p:cNvSpPr>
            <p:nvPr/>
          </p:nvSpPr>
          <p:spPr bwMode="auto">
            <a:xfrm flipH="1">
              <a:off x="6690179" y="8430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6" name="Line 2150"/>
            <p:cNvSpPr>
              <a:spLocks noChangeShapeType="1"/>
            </p:cNvSpPr>
            <p:nvPr/>
          </p:nvSpPr>
          <p:spPr bwMode="auto">
            <a:xfrm flipH="1">
              <a:off x="6690179" y="12462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7" name="Line 2151"/>
            <p:cNvSpPr>
              <a:spLocks noChangeShapeType="1"/>
            </p:cNvSpPr>
            <p:nvPr/>
          </p:nvSpPr>
          <p:spPr bwMode="auto">
            <a:xfrm flipH="1">
              <a:off x="6690179" y="16495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8" name="Line 2152"/>
            <p:cNvSpPr>
              <a:spLocks noChangeShapeType="1"/>
            </p:cNvSpPr>
            <p:nvPr/>
          </p:nvSpPr>
          <p:spPr bwMode="auto">
            <a:xfrm flipH="1">
              <a:off x="6690179" y="20527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9" name="Line 2153"/>
            <p:cNvSpPr>
              <a:spLocks noChangeShapeType="1"/>
            </p:cNvSpPr>
            <p:nvPr/>
          </p:nvSpPr>
          <p:spPr bwMode="auto">
            <a:xfrm flipH="1">
              <a:off x="6690179" y="24559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0" name="Line 2154"/>
            <p:cNvSpPr>
              <a:spLocks noChangeShapeType="1"/>
            </p:cNvSpPr>
            <p:nvPr/>
          </p:nvSpPr>
          <p:spPr bwMode="auto">
            <a:xfrm flipH="1">
              <a:off x="6690179" y="28591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1" name="Line 2156"/>
            <p:cNvSpPr>
              <a:spLocks noChangeShapeType="1"/>
            </p:cNvSpPr>
            <p:nvPr/>
          </p:nvSpPr>
          <p:spPr bwMode="auto">
            <a:xfrm flipH="1">
              <a:off x="6690179" y="32624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2" name="Line 2157"/>
            <p:cNvSpPr>
              <a:spLocks noChangeShapeType="1"/>
            </p:cNvSpPr>
            <p:nvPr/>
          </p:nvSpPr>
          <p:spPr bwMode="auto">
            <a:xfrm flipH="1">
              <a:off x="6690179" y="36656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3" name="Line 2158"/>
            <p:cNvSpPr>
              <a:spLocks noChangeShapeType="1"/>
            </p:cNvSpPr>
            <p:nvPr/>
          </p:nvSpPr>
          <p:spPr bwMode="auto">
            <a:xfrm flipH="1">
              <a:off x="6690179" y="40688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4" name="Line 2159"/>
            <p:cNvSpPr>
              <a:spLocks noChangeShapeType="1"/>
            </p:cNvSpPr>
            <p:nvPr/>
          </p:nvSpPr>
          <p:spPr bwMode="auto">
            <a:xfrm flipH="1">
              <a:off x="6690179" y="44720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5" name="Line 2160"/>
            <p:cNvSpPr>
              <a:spLocks noChangeShapeType="1"/>
            </p:cNvSpPr>
            <p:nvPr/>
          </p:nvSpPr>
          <p:spPr bwMode="auto">
            <a:xfrm flipH="1">
              <a:off x="6690179" y="48753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6" name="Line 2161"/>
            <p:cNvSpPr>
              <a:spLocks noChangeShapeType="1"/>
            </p:cNvSpPr>
            <p:nvPr/>
          </p:nvSpPr>
          <p:spPr bwMode="auto">
            <a:xfrm flipH="1">
              <a:off x="6690179" y="52817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7" name="Line 2162"/>
            <p:cNvSpPr>
              <a:spLocks noChangeShapeType="1"/>
            </p:cNvSpPr>
            <p:nvPr/>
          </p:nvSpPr>
          <p:spPr bwMode="auto">
            <a:xfrm flipH="1">
              <a:off x="7093404" y="4398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8" name="Line 2163"/>
            <p:cNvSpPr>
              <a:spLocks noChangeShapeType="1"/>
            </p:cNvSpPr>
            <p:nvPr/>
          </p:nvSpPr>
          <p:spPr bwMode="auto">
            <a:xfrm flipH="1">
              <a:off x="7093404" y="8430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09" name="Line 2164"/>
            <p:cNvSpPr>
              <a:spLocks noChangeShapeType="1"/>
            </p:cNvSpPr>
            <p:nvPr/>
          </p:nvSpPr>
          <p:spPr bwMode="auto">
            <a:xfrm flipH="1">
              <a:off x="7093404" y="12462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0" name="Line 2165"/>
            <p:cNvSpPr>
              <a:spLocks noChangeShapeType="1"/>
            </p:cNvSpPr>
            <p:nvPr/>
          </p:nvSpPr>
          <p:spPr bwMode="auto">
            <a:xfrm flipH="1">
              <a:off x="7093404" y="16495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1" name="Line 2166"/>
            <p:cNvSpPr>
              <a:spLocks noChangeShapeType="1"/>
            </p:cNvSpPr>
            <p:nvPr/>
          </p:nvSpPr>
          <p:spPr bwMode="auto">
            <a:xfrm flipH="1">
              <a:off x="7093404" y="20527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2" name="Line 2167"/>
            <p:cNvSpPr>
              <a:spLocks noChangeShapeType="1"/>
            </p:cNvSpPr>
            <p:nvPr/>
          </p:nvSpPr>
          <p:spPr bwMode="auto">
            <a:xfrm flipH="1">
              <a:off x="7093404" y="24559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3" name="Line 2168"/>
            <p:cNvSpPr>
              <a:spLocks noChangeShapeType="1"/>
            </p:cNvSpPr>
            <p:nvPr/>
          </p:nvSpPr>
          <p:spPr bwMode="auto">
            <a:xfrm flipH="1">
              <a:off x="7093404" y="28591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4" name="Line 2169"/>
            <p:cNvSpPr>
              <a:spLocks noChangeShapeType="1"/>
            </p:cNvSpPr>
            <p:nvPr/>
          </p:nvSpPr>
          <p:spPr bwMode="auto">
            <a:xfrm flipH="1">
              <a:off x="7093404" y="32624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5" name="Line 2170"/>
            <p:cNvSpPr>
              <a:spLocks noChangeShapeType="1"/>
            </p:cNvSpPr>
            <p:nvPr/>
          </p:nvSpPr>
          <p:spPr bwMode="auto">
            <a:xfrm flipH="1">
              <a:off x="7093404" y="36656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6" name="Line 2171"/>
            <p:cNvSpPr>
              <a:spLocks noChangeShapeType="1"/>
            </p:cNvSpPr>
            <p:nvPr/>
          </p:nvSpPr>
          <p:spPr bwMode="auto">
            <a:xfrm flipH="1">
              <a:off x="7093404" y="40688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7" name="Line 2172"/>
            <p:cNvSpPr>
              <a:spLocks noChangeShapeType="1"/>
            </p:cNvSpPr>
            <p:nvPr/>
          </p:nvSpPr>
          <p:spPr bwMode="auto">
            <a:xfrm flipH="1">
              <a:off x="7093404" y="44720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8" name="Line 2173"/>
            <p:cNvSpPr>
              <a:spLocks noChangeShapeType="1"/>
            </p:cNvSpPr>
            <p:nvPr/>
          </p:nvSpPr>
          <p:spPr bwMode="auto">
            <a:xfrm flipH="1">
              <a:off x="7093404" y="48753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19" name="Line 2174"/>
            <p:cNvSpPr>
              <a:spLocks noChangeShapeType="1"/>
            </p:cNvSpPr>
            <p:nvPr/>
          </p:nvSpPr>
          <p:spPr bwMode="auto">
            <a:xfrm flipH="1">
              <a:off x="7093404" y="52817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0" name="Line 2175"/>
            <p:cNvSpPr>
              <a:spLocks noChangeShapeType="1"/>
            </p:cNvSpPr>
            <p:nvPr/>
          </p:nvSpPr>
          <p:spPr bwMode="auto">
            <a:xfrm flipH="1">
              <a:off x="7496629" y="4398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1" name="Line 2176"/>
            <p:cNvSpPr>
              <a:spLocks noChangeShapeType="1"/>
            </p:cNvSpPr>
            <p:nvPr/>
          </p:nvSpPr>
          <p:spPr bwMode="auto">
            <a:xfrm flipH="1">
              <a:off x="7496629" y="8430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2" name="Line 2177"/>
            <p:cNvSpPr>
              <a:spLocks noChangeShapeType="1"/>
            </p:cNvSpPr>
            <p:nvPr/>
          </p:nvSpPr>
          <p:spPr bwMode="auto">
            <a:xfrm flipH="1">
              <a:off x="7496629" y="12462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3" name="Line 2178"/>
            <p:cNvSpPr>
              <a:spLocks noChangeShapeType="1"/>
            </p:cNvSpPr>
            <p:nvPr/>
          </p:nvSpPr>
          <p:spPr bwMode="auto">
            <a:xfrm flipH="1">
              <a:off x="7496629" y="16495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4" name="Line 2179"/>
            <p:cNvSpPr>
              <a:spLocks noChangeShapeType="1"/>
            </p:cNvSpPr>
            <p:nvPr/>
          </p:nvSpPr>
          <p:spPr bwMode="auto">
            <a:xfrm flipH="1">
              <a:off x="7496629" y="20527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5" name="Line 2180"/>
            <p:cNvSpPr>
              <a:spLocks noChangeShapeType="1"/>
            </p:cNvSpPr>
            <p:nvPr/>
          </p:nvSpPr>
          <p:spPr bwMode="auto">
            <a:xfrm flipH="1">
              <a:off x="7496629" y="24559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6" name="Line 2181"/>
            <p:cNvSpPr>
              <a:spLocks noChangeShapeType="1"/>
            </p:cNvSpPr>
            <p:nvPr/>
          </p:nvSpPr>
          <p:spPr bwMode="auto">
            <a:xfrm flipH="1">
              <a:off x="7496629" y="28591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7" name="Line 2182"/>
            <p:cNvSpPr>
              <a:spLocks noChangeShapeType="1"/>
            </p:cNvSpPr>
            <p:nvPr/>
          </p:nvSpPr>
          <p:spPr bwMode="auto">
            <a:xfrm flipH="1">
              <a:off x="7496629" y="32624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8" name="Line 2183"/>
            <p:cNvSpPr>
              <a:spLocks noChangeShapeType="1"/>
            </p:cNvSpPr>
            <p:nvPr/>
          </p:nvSpPr>
          <p:spPr bwMode="auto">
            <a:xfrm flipH="1">
              <a:off x="7496629" y="36656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29" name="Line 2184"/>
            <p:cNvSpPr>
              <a:spLocks noChangeShapeType="1"/>
            </p:cNvSpPr>
            <p:nvPr/>
          </p:nvSpPr>
          <p:spPr bwMode="auto">
            <a:xfrm flipH="1">
              <a:off x="7496629" y="40688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0" name="Line 2185"/>
            <p:cNvSpPr>
              <a:spLocks noChangeShapeType="1"/>
            </p:cNvSpPr>
            <p:nvPr/>
          </p:nvSpPr>
          <p:spPr bwMode="auto">
            <a:xfrm flipH="1">
              <a:off x="7496629" y="44720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1" name="Line 2186"/>
            <p:cNvSpPr>
              <a:spLocks noChangeShapeType="1"/>
            </p:cNvSpPr>
            <p:nvPr/>
          </p:nvSpPr>
          <p:spPr bwMode="auto">
            <a:xfrm flipH="1">
              <a:off x="7496629" y="48753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2" name="Line 2187"/>
            <p:cNvSpPr>
              <a:spLocks noChangeShapeType="1"/>
            </p:cNvSpPr>
            <p:nvPr/>
          </p:nvSpPr>
          <p:spPr bwMode="auto">
            <a:xfrm flipH="1">
              <a:off x="7496629" y="52817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3" name="Line 2188"/>
            <p:cNvSpPr>
              <a:spLocks noChangeShapeType="1"/>
            </p:cNvSpPr>
            <p:nvPr/>
          </p:nvSpPr>
          <p:spPr bwMode="auto">
            <a:xfrm flipH="1">
              <a:off x="7899854" y="4398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4" name="Line 2189"/>
            <p:cNvSpPr>
              <a:spLocks noChangeShapeType="1"/>
            </p:cNvSpPr>
            <p:nvPr/>
          </p:nvSpPr>
          <p:spPr bwMode="auto">
            <a:xfrm flipH="1">
              <a:off x="7899854" y="8430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5" name="Line 2190"/>
            <p:cNvSpPr>
              <a:spLocks noChangeShapeType="1"/>
            </p:cNvSpPr>
            <p:nvPr/>
          </p:nvSpPr>
          <p:spPr bwMode="auto">
            <a:xfrm flipH="1">
              <a:off x="7899854" y="12462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6" name="Line 2191"/>
            <p:cNvSpPr>
              <a:spLocks noChangeShapeType="1"/>
            </p:cNvSpPr>
            <p:nvPr/>
          </p:nvSpPr>
          <p:spPr bwMode="auto">
            <a:xfrm flipH="1">
              <a:off x="7899854" y="16495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7" name="Line 2192"/>
            <p:cNvSpPr>
              <a:spLocks noChangeShapeType="1"/>
            </p:cNvSpPr>
            <p:nvPr/>
          </p:nvSpPr>
          <p:spPr bwMode="auto">
            <a:xfrm flipH="1">
              <a:off x="7899854" y="20527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8" name="Line 2193"/>
            <p:cNvSpPr>
              <a:spLocks noChangeShapeType="1"/>
            </p:cNvSpPr>
            <p:nvPr/>
          </p:nvSpPr>
          <p:spPr bwMode="auto">
            <a:xfrm flipH="1">
              <a:off x="7899854" y="24559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39" name="Line 2194"/>
            <p:cNvSpPr>
              <a:spLocks noChangeShapeType="1"/>
            </p:cNvSpPr>
            <p:nvPr/>
          </p:nvSpPr>
          <p:spPr bwMode="auto">
            <a:xfrm flipH="1">
              <a:off x="7899854" y="28591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0" name="Line 2195"/>
            <p:cNvSpPr>
              <a:spLocks noChangeShapeType="1"/>
            </p:cNvSpPr>
            <p:nvPr/>
          </p:nvSpPr>
          <p:spPr bwMode="auto">
            <a:xfrm flipH="1">
              <a:off x="7899854" y="32624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1" name="Line 2196"/>
            <p:cNvSpPr>
              <a:spLocks noChangeShapeType="1"/>
            </p:cNvSpPr>
            <p:nvPr/>
          </p:nvSpPr>
          <p:spPr bwMode="auto">
            <a:xfrm flipH="1">
              <a:off x="7899854" y="36656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2" name="Line 2197"/>
            <p:cNvSpPr>
              <a:spLocks noChangeShapeType="1"/>
            </p:cNvSpPr>
            <p:nvPr/>
          </p:nvSpPr>
          <p:spPr bwMode="auto">
            <a:xfrm flipH="1">
              <a:off x="7899854" y="40688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3" name="Line 2198"/>
            <p:cNvSpPr>
              <a:spLocks noChangeShapeType="1"/>
            </p:cNvSpPr>
            <p:nvPr/>
          </p:nvSpPr>
          <p:spPr bwMode="auto">
            <a:xfrm flipH="1">
              <a:off x="7899854" y="44720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4" name="Line 2199"/>
            <p:cNvSpPr>
              <a:spLocks noChangeShapeType="1"/>
            </p:cNvSpPr>
            <p:nvPr/>
          </p:nvSpPr>
          <p:spPr bwMode="auto">
            <a:xfrm flipH="1">
              <a:off x="7899854" y="48753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5" name="Line 2200"/>
            <p:cNvSpPr>
              <a:spLocks noChangeShapeType="1"/>
            </p:cNvSpPr>
            <p:nvPr/>
          </p:nvSpPr>
          <p:spPr bwMode="auto">
            <a:xfrm flipH="1">
              <a:off x="7899854" y="52817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6" name="Line 2201"/>
            <p:cNvSpPr>
              <a:spLocks noChangeShapeType="1"/>
            </p:cNvSpPr>
            <p:nvPr/>
          </p:nvSpPr>
          <p:spPr bwMode="auto">
            <a:xfrm flipH="1">
              <a:off x="8303079" y="4398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7" name="Line 2202"/>
            <p:cNvSpPr>
              <a:spLocks noChangeShapeType="1"/>
            </p:cNvSpPr>
            <p:nvPr/>
          </p:nvSpPr>
          <p:spPr bwMode="auto">
            <a:xfrm flipH="1">
              <a:off x="8303079" y="8430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8" name="Line 2203"/>
            <p:cNvSpPr>
              <a:spLocks noChangeShapeType="1"/>
            </p:cNvSpPr>
            <p:nvPr/>
          </p:nvSpPr>
          <p:spPr bwMode="auto">
            <a:xfrm flipH="1">
              <a:off x="8303079" y="12462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49" name="Line 2204"/>
            <p:cNvSpPr>
              <a:spLocks noChangeShapeType="1"/>
            </p:cNvSpPr>
            <p:nvPr/>
          </p:nvSpPr>
          <p:spPr bwMode="auto">
            <a:xfrm flipH="1">
              <a:off x="8303079" y="16495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0" name="Line 2205"/>
            <p:cNvSpPr>
              <a:spLocks noChangeShapeType="1"/>
            </p:cNvSpPr>
            <p:nvPr/>
          </p:nvSpPr>
          <p:spPr bwMode="auto">
            <a:xfrm flipH="1">
              <a:off x="8303079" y="20527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1" name="Line 2206"/>
            <p:cNvSpPr>
              <a:spLocks noChangeShapeType="1"/>
            </p:cNvSpPr>
            <p:nvPr/>
          </p:nvSpPr>
          <p:spPr bwMode="auto">
            <a:xfrm flipH="1">
              <a:off x="8303079" y="24559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2" name="Line 2207"/>
            <p:cNvSpPr>
              <a:spLocks noChangeShapeType="1"/>
            </p:cNvSpPr>
            <p:nvPr/>
          </p:nvSpPr>
          <p:spPr bwMode="auto">
            <a:xfrm flipH="1">
              <a:off x="8303079" y="28591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3" name="Line 2208"/>
            <p:cNvSpPr>
              <a:spLocks noChangeShapeType="1"/>
            </p:cNvSpPr>
            <p:nvPr/>
          </p:nvSpPr>
          <p:spPr bwMode="auto">
            <a:xfrm flipH="1">
              <a:off x="8303079" y="32624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4" name="Line 2209"/>
            <p:cNvSpPr>
              <a:spLocks noChangeShapeType="1"/>
            </p:cNvSpPr>
            <p:nvPr/>
          </p:nvSpPr>
          <p:spPr bwMode="auto">
            <a:xfrm flipH="1">
              <a:off x="8303079" y="366562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5" name="Line 2210"/>
            <p:cNvSpPr>
              <a:spLocks noChangeShapeType="1"/>
            </p:cNvSpPr>
            <p:nvPr/>
          </p:nvSpPr>
          <p:spPr bwMode="auto">
            <a:xfrm flipH="1">
              <a:off x="8303079" y="40688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6" name="Line 2211"/>
            <p:cNvSpPr>
              <a:spLocks noChangeShapeType="1"/>
            </p:cNvSpPr>
            <p:nvPr/>
          </p:nvSpPr>
          <p:spPr bwMode="auto">
            <a:xfrm flipH="1">
              <a:off x="8303079" y="44720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7" name="Line 2212"/>
            <p:cNvSpPr>
              <a:spLocks noChangeShapeType="1"/>
            </p:cNvSpPr>
            <p:nvPr/>
          </p:nvSpPr>
          <p:spPr bwMode="auto">
            <a:xfrm flipH="1">
              <a:off x="8303079" y="48753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8" name="Line 2213"/>
            <p:cNvSpPr>
              <a:spLocks noChangeShapeType="1"/>
            </p:cNvSpPr>
            <p:nvPr/>
          </p:nvSpPr>
          <p:spPr bwMode="auto">
            <a:xfrm flipH="1">
              <a:off x="8303079" y="528170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9" name="Line 2214"/>
            <p:cNvSpPr>
              <a:spLocks noChangeShapeType="1"/>
            </p:cNvSpPr>
            <p:nvPr/>
          </p:nvSpPr>
          <p:spPr bwMode="auto">
            <a:xfrm flipH="1">
              <a:off x="8709479" y="4398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0" name="Line 2215"/>
            <p:cNvSpPr>
              <a:spLocks noChangeShapeType="1"/>
            </p:cNvSpPr>
            <p:nvPr/>
          </p:nvSpPr>
          <p:spPr bwMode="auto">
            <a:xfrm flipH="1">
              <a:off x="8709479" y="8430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1" name="Line 2216"/>
            <p:cNvSpPr>
              <a:spLocks noChangeShapeType="1"/>
            </p:cNvSpPr>
            <p:nvPr/>
          </p:nvSpPr>
          <p:spPr bwMode="auto">
            <a:xfrm flipH="1">
              <a:off x="8709479" y="12462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2" name="Line 2217"/>
            <p:cNvSpPr>
              <a:spLocks noChangeShapeType="1"/>
            </p:cNvSpPr>
            <p:nvPr/>
          </p:nvSpPr>
          <p:spPr bwMode="auto">
            <a:xfrm flipH="1">
              <a:off x="8709479" y="16495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3" name="Line 2218"/>
            <p:cNvSpPr>
              <a:spLocks noChangeShapeType="1"/>
            </p:cNvSpPr>
            <p:nvPr/>
          </p:nvSpPr>
          <p:spPr bwMode="auto">
            <a:xfrm flipH="1">
              <a:off x="8709479" y="20527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4" name="Line 2219"/>
            <p:cNvSpPr>
              <a:spLocks noChangeShapeType="1"/>
            </p:cNvSpPr>
            <p:nvPr/>
          </p:nvSpPr>
          <p:spPr bwMode="auto">
            <a:xfrm flipH="1">
              <a:off x="8709479" y="24559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" name="Line 2220"/>
            <p:cNvSpPr>
              <a:spLocks noChangeShapeType="1"/>
            </p:cNvSpPr>
            <p:nvPr/>
          </p:nvSpPr>
          <p:spPr bwMode="auto">
            <a:xfrm flipH="1">
              <a:off x="8709479" y="28591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" name="Line 2221"/>
            <p:cNvSpPr>
              <a:spLocks noChangeShapeType="1"/>
            </p:cNvSpPr>
            <p:nvPr/>
          </p:nvSpPr>
          <p:spPr bwMode="auto">
            <a:xfrm flipH="1">
              <a:off x="8709479" y="32624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" name="Line 2222"/>
            <p:cNvSpPr>
              <a:spLocks noChangeShapeType="1"/>
            </p:cNvSpPr>
            <p:nvPr/>
          </p:nvSpPr>
          <p:spPr bwMode="auto">
            <a:xfrm flipH="1">
              <a:off x="8709479" y="36656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" name="Line 2223"/>
            <p:cNvSpPr>
              <a:spLocks noChangeShapeType="1"/>
            </p:cNvSpPr>
            <p:nvPr/>
          </p:nvSpPr>
          <p:spPr bwMode="auto">
            <a:xfrm flipH="1">
              <a:off x="8709479" y="40688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9" name="Line 2224"/>
            <p:cNvSpPr>
              <a:spLocks noChangeShapeType="1"/>
            </p:cNvSpPr>
            <p:nvPr/>
          </p:nvSpPr>
          <p:spPr bwMode="auto">
            <a:xfrm flipH="1">
              <a:off x="8709479" y="44720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0" name="Line 2225"/>
            <p:cNvSpPr>
              <a:spLocks noChangeShapeType="1"/>
            </p:cNvSpPr>
            <p:nvPr/>
          </p:nvSpPr>
          <p:spPr bwMode="auto">
            <a:xfrm flipH="1">
              <a:off x="8709479" y="48753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1" name="Line 2226"/>
            <p:cNvSpPr>
              <a:spLocks noChangeShapeType="1"/>
            </p:cNvSpPr>
            <p:nvPr/>
          </p:nvSpPr>
          <p:spPr bwMode="auto">
            <a:xfrm flipH="1">
              <a:off x="8709479" y="528170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2" name="Line 2237"/>
            <p:cNvSpPr>
              <a:spLocks noChangeShapeType="1"/>
            </p:cNvSpPr>
            <p:nvPr/>
          </p:nvSpPr>
          <p:spPr bwMode="auto">
            <a:xfrm>
              <a:off x="470262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3" name="Line 2238"/>
            <p:cNvSpPr>
              <a:spLocks noChangeShapeType="1"/>
            </p:cNvSpPr>
            <p:nvPr/>
          </p:nvSpPr>
          <p:spPr bwMode="auto">
            <a:xfrm>
              <a:off x="470262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4" name="Line 2239"/>
            <p:cNvSpPr>
              <a:spLocks noChangeShapeType="1"/>
            </p:cNvSpPr>
            <p:nvPr/>
          </p:nvSpPr>
          <p:spPr bwMode="auto">
            <a:xfrm>
              <a:off x="510585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5" name="Line 2240"/>
            <p:cNvSpPr>
              <a:spLocks noChangeShapeType="1"/>
            </p:cNvSpPr>
            <p:nvPr/>
          </p:nvSpPr>
          <p:spPr bwMode="auto">
            <a:xfrm>
              <a:off x="510585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6" name="Line 2241"/>
            <p:cNvSpPr>
              <a:spLocks noChangeShapeType="1"/>
            </p:cNvSpPr>
            <p:nvPr/>
          </p:nvSpPr>
          <p:spPr bwMode="auto">
            <a:xfrm>
              <a:off x="550907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7" name="Line 2242"/>
            <p:cNvSpPr>
              <a:spLocks noChangeShapeType="1"/>
            </p:cNvSpPr>
            <p:nvPr/>
          </p:nvSpPr>
          <p:spPr bwMode="auto">
            <a:xfrm>
              <a:off x="550907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8" name="Line 2243"/>
            <p:cNvSpPr>
              <a:spLocks noChangeShapeType="1"/>
            </p:cNvSpPr>
            <p:nvPr/>
          </p:nvSpPr>
          <p:spPr bwMode="auto">
            <a:xfrm>
              <a:off x="591230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9" name="Line 2244"/>
            <p:cNvSpPr>
              <a:spLocks noChangeShapeType="1"/>
            </p:cNvSpPr>
            <p:nvPr/>
          </p:nvSpPr>
          <p:spPr bwMode="auto">
            <a:xfrm>
              <a:off x="591230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0" name="Line 2245"/>
            <p:cNvSpPr>
              <a:spLocks noChangeShapeType="1"/>
            </p:cNvSpPr>
            <p:nvPr/>
          </p:nvSpPr>
          <p:spPr bwMode="auto">
            <a:xfrm>
              <a:off x="631552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1" name="Line 2246"/>
            <p:cNvSpPr>
              <a:spLocks noChangeShapeType="1"/>
            </p:cNvSpPr>
            <p:nvPr/>
          </p:nvSpPr>
          <p:spPr bwMode="auto">
            <a:xfrm>
              <a:off x="631552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2" name="Line 2247"/>
            <p:cNvSpPr>
              <a:spLocks noChangeShapeType="1"/>
            </p:cNvSpPr>
            <p:nvPr/>
          </p:nvSpPr>
          <p:spPr bwMode="auto">
            <a:xfrm>
              <a:off x="671875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3" name="Line 2248"/>
            <p:cNvSpPr>
              <a:spLocks noChangeShapeType="1"/>
            </p:cNvSpPr>
            <p:nvPr/>
          </p:nvSpPr>
          <p:spPr bwMode="auto">
            <a:xfrm>
              <a:off x="671875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" name="Line 2249"/>
            <p:cNvSpPr>
              <a:spLocks noChangeShapeType="1"/>
            </p:cNvSpPr>
            <p:nvPr/>
          </p:nvSpPr>
          <p:spPr bwMode="auto">
            <a:xfrm>
              <a:off x="712197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" name="Line 2250"/>
            <p:cNvSpPr>
              <a:spLocks noChangeShapeType="1"/>
            </p:cNvSpPr>
            <p:nvPr/>
          </p:nvSpPr>
          <p:spPr bwMode="auto">
            <a:xfrm>
              <a:off x="712197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" name="Line 2251"/>
            <p:cNvSpPr>
              <a:spLocks noChangeShapeType="1"/>
            </p:cNvSpPr>
            <p:nvPr/>
          </p:nvSpPr>
          <p:spPr bwMode="auto">
            <a:xfrm>
              <a:off x="752520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" name="Line 2252"/>
            <p:cNvSpPr>
              <a:spLocks noChangeShapeType="1"/>
            </p:cNvSpPr>
            <p:nvPr/>
          </p:nvSpPr>
          <p:spPr bwMode="auto">
            <a:xfrm>
              <a:off x="752520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" name="Line 2253"/>
            <p:cNvSpPr>
              <a:spLocks noChangeShapeType="1"/>
            </p:cNvSpPr>
            <p:nvPr/>
          </p:nvSpPr>
          <p:spPr bwMode="auto">
            <a:xfrm>
              <a:off x="793160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" name="Line 2254"/>
            <p:cNvSpPr>
              <a:spLocks noChangeShapeType="1"/>
            </p:cNvSpPr>
            <p:nvPr/>
          </p:nvSpPr>
          <p:spPr bwMode="auto">
            <a:xfrm>
              <a:off x="793160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0" name="Line 2255"/>
            <p:cNvSpPr>
              <a:spLocks noChangeShapeType="1"/>
            </p:cNvSpPr>
            <p:nvPr/>
          </p:nvSpPr>
          <p:spPr bwMode="auto">
            <a:xfrm>
              <a:off x="833482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" name="Line 2256"/>
            <p:cNvSpPr>
              <a:spLocks noChangeShapeType="1"/>
            </p:cNvSpPr>
            <p:nvPr/>
          </p:nvSpPr>
          <p:spPr bwMode="auto">
            <a:xfrm>
              <a:off x="833482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" name="Line 2257"/>
            <p:cNvSpPr>
              <a:spLocks noChangeShapeType="1"/>
            </p:cNvSpPr>
            <p:nvPr/>
          </p:nvSpPr>
          <p:spPr bwMode="auto">
            <a:xfrm>
              <a:off x="873805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" name="Line 2258"/>
            <p:cNvSpPr>
              <a:spLocks noChangeShapeType="1"/>
            </p:cNvSpPr>
            <p:nvPr/>
          </p:nvSpPr>
          <p:spPr bwMode="auto">
            <a:xfrm>
              <a:off x="873805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" name="Line 2269"/>
            <p:cNvSpPr>
              <a:spLocks noChangeShapeType="1"/>
            </p:cNvSpPr>
            <p:nvPr/>
          </p:nvSpPr>
          <p:spPr bwMode="auto">
            <a:xfrm>
              <a:off x="470262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5" name="Line 2270"/>
            <p:cNvSpPr>
              <a:spLocks noChangeShapeType="1"/>
            </p:cNvSpPr>
            <p:nvPr/>
          </p:nvSpPr>
          <p:spPr bwMode="auto">
            <a:xfrm>
              <a:off x="470262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6" name="Line 2271"/>
            <p:cNvSpPr>
              <a:spLocks noChangeShapeType="1"/>
            </p:cNvSpPr>
            <p:nvPr/>
          </p:nvSpPr>
          <p:spPr bwMode="auto">
            <a:xfrm>
              <a:off x="510585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7" name="Line 2272"/>
            <p:cNvSpPr>
              <a:spLocks noChangeShapeType="1"/>
            </p:cNvSpPr>
            <p:nvPr/>
          </p:nvSpPr>
          <p:spPr bwMode="auto">
            <a:xfrm>
              <a:off x="510585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8" name="Line 2273"/>
            <p:cNvSpPr>
              <a:spLocks noChangeShapeType="1"/>
            </p:cNvSpPr>
            <p:nvPr/>
          </p:nvSpPr>
          <p:spPr bwMode="auto">
            <a:xfrm>
              <a:off x="550907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9" name="Line 2274"/>
            <p:cNvSpPr>
              <a:spLocks noChangeShapeType="1"/>
            </p:cNvSpPr>
            <p:nvPr/>
          </p:nvSpPr>
          <p:spPr bwMode="auto">
            <a:xfrm>
              <a:off x="550907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0" name="Line 2275"/>
            <p:cNvSpPr>
              <a:spLocks noChangeShapeType="1"/>
            </p:cNvSpPr>
            <p:nvPr/>
          </p:nvSpPr>
          <p:spPr bwMode="auto">
            <a:xfrm>
              <a:off x="591230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1" name="Line 2276"/>
            <p:cNvSpPr>
              <a:spLocks noChangeShapeType="1"/>
            </p:cNvSpPr>
            <p:nvPr/>
          </p:nvSpPr>
          <p:spPr bwMode="auto">
            <a:xfrm>
              <a:off x="591230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2" name="Line 2277"/>
            <p:cNvSpPr>
              <a:spLocks noChangeShapeType="1"/>
            </p:cNvSpPr>
            <p:nvPr/>
          </p:nvSpPr>
          <p:spPr bwMode="auto">
            <a:xfrm>
              <a:off x="631552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3" name="Line 2278"/>
            <p:cNvSpPr>
              <a:spLocks noChangeShapeType="1"/>
            </p:cNvSpPr>
            <p:nvPr/>
          </p:nvSpPr>
          <p:spPr bwMode="auto">
            <a:xfrm>
              <a:off x="631552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4" name="Line 2279"/>
            <p:cNvSpPr>
              <a:spLocks noChangeShapeType="1"/>
            </p:cNvSpPr>
            <p:nvPr/>
          </p:nvSpPr>
          <p:spPr bwMode="auto">
            <a:xfrm>
              <a:off x="671875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5" name="Line 2280"/>
            <p:cNvSpPr>
              <a:spLocks noChangeShapeType="1"/>
            </p:cNvSpPr>
            <p:nvPr/>
          </p:nvSpPr>
          <p:spPr bwMode="auto">
            <a:xfrm>
              <a:off x="671875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6" name="Line 2281"/>
            <p:cNvSpPr>
              <a:spLocks noChangeShapeType="1"/>
            </p:cNvSpPr>
            <p:nvPr/>
          </p:nvSpPr>
          <p:spPr bwMode="auto">
            <a:xfrm>
              <a:off x="712197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7" name="Line 2282"/>
            <p:cNvSpPr>
              <a:spLocks noChangeShapeType="1"/>
            </p:cNvSpPr>
            <p:nvPr/>
          </p:nvSpPr>
          <p:spPr bwMode="auto">
            <a:xfrm>
              <a:off x="712197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8" name="Line 2283"/>
            <p:cNvSpPr>
              <a:spLocks noChangeShapeType="1"/>
            </p:cNvSpPr>
            <p:nvPr/>
          </p:nvSpPr>
          <p:spPr bwMode="auto">
            <a:xfrm>
              <a:off x="752520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09" name="Line 2284"/>
            <p:cNvSpPr>
              <a:spLocks noChangeShapeType="1"/>
            </p:cNvSpPr>
            <p:nvPr/>
          </p:nvSpPr>
          <p:spPr bwMode="auto">
            <a:xfrm>
              <a:off x="752520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0" name="Line 2285"/>
            <p:cNvSpPr>
              <a:spLocks noChangeShapeType="1"/>
            </p:cNvSpPr>
            <p:nvPr/>
          </p:nvSpPr>
          <p:spPr bwMode="auto">
            <a:xfrm>
              <a:off x="793160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1" name="Line 2286"/>
            <p:cNvSpPr>
              <a:spLocks noChangeShapeType="1"/>
            </p:cNvSpPr>
            <p:nvPr/>
          </p:nvSpPr>
          <p:spPr bwMode="auto">
            <a:xfrm>
              <a:off x="793160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2" name="Line 2287"/>
            <p:cNvSpPr>
              <a:spLocks noChangeShapeType="1"/>
            </p:cNvSpPr>
            <p:nvPr/>
          </p:nvSpPr>
          <p:spPr bwMode="auto">
            <a:xfrm>
              <a:off x="8334829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3" name="Line 2288"/>
            <p:cNvSpPr>
              <a:spLocks noChangeShapeType="1"/>
            </p:cNvSpPr>
            <p:nvPr/>
          </p:nvSpPr>
          <p:spPr bwMode="auto">
            <a:xfrm>
              <a:off x="8334829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4" name="Line 2289"/>
            <p:cNvSpPr>
              <a:spLocks noChangeShapeType="1"/>
            </p:cNvSpPr>
            <p:nvPr/>
          </p:nvSpPr>
          <p:spPr bwMode="auto">
            <a:xfrm>
              <a:off x="8738054" y="6056404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5" name="Line 2290"/>
            <p:cNvSpPr>
              <a:spLocks noChangeShapeType="1"/>
            </p:cNvSpPr>
            <p:nvPr/>
          </p:nvSpPr>
          <p:spPr bwMode="auto">
            <a:xfrm>
              <a:off x="8738054" y="6459629"/>
              <a:ext cx="0" cy="60325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6" name="Line 2301"/>
            <p:cNvSpPr>
              <a:spLocks noChangeShapeType="1"/>
            </p:cNvSpPr>
            <p:nvPr/>
          </p:nvSpPr>
          <p:spPr bwMode="auto">
            <a:xfrm flipH="1">
              <a:off x="4674054" y="60881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7" name="Line 2302"/>
            <p:cNvSpPr>
              <a:spLocks noChangeShapeType="1"/>
            </p:cNvSpPr>
            <p:nvPr/>
          </p:nvSpPr>
          <p:spPr bwMode="auto">
            <a:xfrm flipH="1">
              <a:off x="4674054" y="64913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8" name="Line 2303"/>
            <p:cNvSpPr>
              <a:spLocks noChangeShapeType="1"/>
            </p:cNvSpPr>
            <p:nvPr/>
          </p:nvSpPr>
          <p:spPr bwMode="auto">
            <a:xfrm flipH="1">
              <a:off x="5077279" y="60881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19" name="Line 2304"/>
            <p:cNvSpPr>
              <a:spLocks noChangeShapeType="1"/>
            </p:cNvSpPr>
            <p:nvPr/>
          </p:nvSpPr>
          <p:spPr bwMode="auto">
            <a:xfrm flipH="1">
              <a:off x="5077279" y="64913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0" name="Line 2305"/>
            <p:cNvSpPr>
              <a:spLocks noChangeShapeType="1"/>
            </p:cNvSpPr>
            <p:nvPr/>
          </p:nvSpPr>
          <p:spPr bwMode="auto">
            <a:xfrm flipH="1">
              <a:off x="5480504" y="60881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1" name="Line 2306"/>
            <p:cNvSpPr>
              <a:spLocks noChangeShapeType="1"/>
            </p:cNvSpPr>
            <p:nvPr/>
          </p:nvSpPr>
          <p:spPr bwMode="auto">
            <a:xfrm flipH="1">
              <a:off x="5480504" y="64913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2" name="Line 2307"/>
            <p:cNvSpPr>
              <a:spLocks noChangeShapeType="1"/>
            </p:cNvSpPr>
            <p:nvPr/>
          </p:nvSpPr>
          <p:spPr bwMode="auto">
            <a:xfrm flipH="1">
              <a:off x="5883729" y="60881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3" name="Line 2308"/>
            <p:cNvSpPr>
              <a:spLocks noChangeShapeType="1"/>
            </p:cNvSpPr>
            <p:nvPr/>
          </p:nvSpPr>
          <p:spPr bwMode="auto">
            <a:xfrm flipH="1">
              <a:off x="5883729" y="64913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4" name="Line 2309"/>
            <p:cNvSpPr>
              <a:spLocks noChangeShapeType="1"/>
            </p:cNvSpPr>
            <p:nvPr/>
          </p:nvSpPr>
          <p:spPr bwMode="auto">
            <a:xfrm flipH="1">
              <a:off x="6286954" y="60881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5" name="Line 2310"/>
            <p:cNvSpPr>
              <a:spLocks noChangeShapeType="1"/>
            </p:cNvSpPr>
            <p:nvPr/>
          </p:nvSpPr>
          <p:spPr bwMode="auto">
            <a:xfrm flipH="1">
              <a:off x="6286954" y="64913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6" name="Line 2311"/>
            <p:cNvSpPr>
              <a:spLocks noChangeShapeType="1"/>
            </p:cNvSpPr>
            <p:nvPr/>
          </p:nvSpPr>
          <p:spPr bwMode="auto">
            <a:xfrm flipH="1">
              <a:off x="6690179" y="6088154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7" name="Line 2312"/>
            <p:cNvSpPr>
              <a:spLocks noChangeShapeType="1"/>
            </p:cNvSpPr>
            <p:nvPr/>
          </p:nvSpPr>
          <p:spPr bwMode="auto">
            <a:xfrm flipH="1">
              <a:off x="6690179" y="649137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8" name="Line 2313"/>
            <p:cNvSpPr>
              <a:spLocks noChangeShapeType="1"/>
            </p:cNvSpPr>
            <p:nvPr/>
          </p:nvSpPr>
          <p:spPr bwMode="auto">
            <a:xfrm flipH="1">
              <a:off x="7093404" y="60881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29" name="Line 2314"/>
            <p:cNvSpPr>
              <a:spLocks noChangeShapeType="1"/>
            </p:cNvSpPr>
            <p:nvPr/>
          </p:nvSpPr>
          <p:spPr bwMode="auto">
            <a:xfrm flipH="1">
              <a:off x="7093404" y="64913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0" name="Line 2315"/>
            <p:cNvSpPr>
              <a:spLocks noChangeShapeType="1"/>
            </p:cNvSpPr>
            <p:nvPr/>
          </p:nvSpPr>
          <p:spPr bwMode="auto">
            <a:xfrm flipH="1">
              <a:off x="7496629" y="60881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1" name="Line 2316"/>
            <p:cNvSpPr>
              <a:spLocks noChangeShapeType="1"/>
            </p:cNvSpPr>
            <p:nvPr/>
          </p:nvSpPr>
          <p:spPr bwMode="auto">
            <a:xfrm flipH="1">
              <a:off x="7496629" y="64913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2" name="Line 2317"/>
            <p:cNvSpPr>
              <a:spLocks noChangeShapeType="1"/>
            </p:cNvSpPr>
            <p:nvPr/>
          </p:nvSpPr>
          <p:spPr bwMode="auto">
            <a:xfrm flipH="1">
              <a:off x="7899854" y="60881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3" name="Line 2318"/>
            <p:cNvSpPr>
              <a:spLocks noChangeShapeType="1"/>
            </p:cNvSpPr>
            <p:nvPr/>
          </p:nvSpPr>
          <p:spPr bwMode="auto">
            <a:xfrm flipH="1">
              <a:off x="7899854" y="64913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4" name="Line 2319"/>
            <p:cNvSpPr>
              <a:spLocks noChangeShapeType="1"/>
            </p:cNvSpPr>
            <p:nvPr/>
          </p:nvSpPr>
          <p:spPr bwMode="auto">
            <a:xfrm flipH="1">
              <a:off x="8303079" y="60881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5" name="Line 2320"/>
            <p:cNvSpPr>
              <a:spLocks noChangeShapeType="1"/>
            </p:cNvSpPr>
            <p:nvPr/>
          </p:nvSpPr>
          <p:spPr bwMode="auto">
            <a:xfrm flipH="1">
              <a:off x="8303079" y="64913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6" name="Line 2321"/>
            <p:cNvSpPr>
              <a:spLocks noChangeShapeType="1"/>
            </p:cNvSpPr>
            <p:nvPr/>
          </p:nvSpPr>
          <p:spPr bwMode="auto">
            <a:xfrm flipH="1">
              <a:off x="8706304" y="6088154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7" name="Line 2322"/>
            <p:cNvSpPr>
              <a:spLocks noChangeShapeType="1"/>
            </p:cNvSpPr>
            <p:nvPr/>
          </p:nvSpPr>
          <p:spPr bwMode="auto">
            <a:xfrm flipH="1">
              <a:off x="8706304" y="6491379"/>
              <a:ext cx="60325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538" name="Line 2323"/>
            <p:cNvSpPr>
              <a:spLocks noChangeShapeType="1"/>
            </p:cNvSpPr>
            <p:nvPr/>
          </p:nvSpPr>
          <p:spPr bwMode="auto">
            <a:xfrm flipH="1">
              <a:off x="8709479" y="5684929"/>
              <a:ext cx="57150" cy="0"/>
            </a:xfrm>
            <a:prstGeom prst="line">
              <a:avLst/>
            </a:prstGeom>
            <a:noFill/>
            <a:ln w="11113" cap="flat">
              <a:solidFill>
                <a:srgbClr val="A9A9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pic>
        <p:nvPicPr>
          <p:cNvPr id="539" name="Picture 157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42336"/>
            <a:ext cx="1919288" cy="416334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Rectangle 34"/>
          <p:cNvSpPr>
            <a:spLocks noChangeArrowheads="1"/>
          </p:cNvSpPr>
          <p:nvPr/>
        </p:nvSpPr>
        <p:spPr bwMode="auto">
          <a:xfrm>
            <a:off x="338849" y="741429"/>
            <a:ext cx="6319583" cy="175027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91946" bIns="0" anchor="ctr"/>
          <a:lstStyle>
            <a:lvl1pPr eaLnBrk="0" fontAlgn="base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fontAlgn="base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fontAlgn="base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fontAlgn="base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fontAlgn="base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3000">
                <a:ln>
                  <a:solidFill>
                    <a:srgbClr val="2A4C61"/>
                  </a:solidFill>
                </a:ln>
                <a:solidFill>
                  <a:srgbClr val="2A4C6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charset="0"/>
              </a:rPr>
              <a:t>BỘ PHẬN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ja-JP" sz="3000">
                <a:ln>
                  <a:solidFill>
                    <a:srgbClr val="2A4C61"/>
                  </a:solidFill>
                </a:ln>
                <a:solidFill>
                  <a:srgbClr val="2A4C6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charset="0"/>
              </a:rPr>
              <a:t>XÚC TIẾN GIẢI PHÁP</a:t>
            </a:r>
            <a:br>
              <a:rPr lang="en-US" altLang="ja-JP" sz="3000">
                <a:ln>
                  <a:solidFill>
                    <a:srgbClr val="2A4C61"/>
                  </a:solidFill>
                </a:ln>
                <a:solidFill>
                  <a:srgbClr val="2A4C6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charset="0"/>
              </a:rPr>
            </a:br>
            <a:r>
              <a:rPr lang="en-US" altLang="ja-JP" sz="3000">
                <a:ln>
                  <a:solidFill>
                    <a:srgbClr val="2A4C61"/>
                  </a:solidFill>
                </a:ln>
                <a:solidFill>
                  <a:srgbClr val="2A4C6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charset="0"/>
              </a:rPr>
              <a:t>CÔNG NGHỆ THÔNG TIN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253770" y="279764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ソリューション推進部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20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SƠ ĐỒ TỔ CHỨC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973924" y="917330"/>
            <a:ext cx="1196152" cy="1173834"/>
            <a:chOff x="3996502" y="1316132"/>
            <a:chExt cx="1196152" cy="1173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3B3663-597C-41D9-9725-024920A102D4}"/>
                </a:ext>
              </a:extLst>
            </p:cNvPr>
            <p:cNvGrpSpPr/>
            <p:nvPr/>
          </p:nvGrpSpPr>
          <p:grpSpPr>
            <a:xfrm>
              <a:off x="4309088" y="1316132"/>
              <a:ext cx="570980" cy="662337"/>
              <a:chOff x="2196884" y="1697317"/>
              <a:chExt cx="1492830" cy="1731683"/>
            </a:xfrm>
          </p:grpSpPr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A926F6ED-AD32-47D6-AA7B-6CDDBE85F3B5}"/>
                  </a:ext>
                </a:extLst>
              </p:cNvPr>
              <p:cNvSpPr/>
              <p:nvPr/>
            </p:nvSpPr>
            <p:spPr>
              <a:xfrm rot="5400000">
                <a:off x="2077457" y="1816744"/>
                <a:ext cx="1731683" cy="1492830"/>
              </a:xfrm>
              <a:prstGeom prst="hexagon">
                <a:avLst>
                  <a:gd name="adj" fmla="val 32937"/>
                  <a:gd name="vf" fmla="val 115470"/>
                </a:avLst>
              </a:prstGeom>
              <a:solidFill>
                <a:schemeClr val="bg1"/>
              </a:solidFill>
              <a:ln w="63500" cap="rnd">
                <a:solidFill>
                  <a:srgbClr val="2A4C61"/>
                </a:solidFill>
                <a:round/>
              </a:ln>
              <a:effectLst>
                <a:outerShdw blurRad="635000" dist="381000" dir="5400000" sx="80000" sy="80000" algn="t" rotWithShape="0">
                  <a:schemeClr val="bg1">
                    <a:lumMod val="50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pic>
            <p:nvPicPr>
              <p:cNvPr id="16" name="Graphic 22">
                <a:extLst>
                  <a:ext uri="{FF2B5EF4-FFF2-40B4-BE49-F238E27FC236}">
                    <a16:creationId xmlns:a16="http://schemas.microsoft.com/office/drawing/2014/main" id="{F0F300FC-CE06-443F-A648-404C79A59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2515625" y="2023293"/>
                <a:ext cx="855345" cy="956751"/>
              </a:xfrm>
              <a:prstGeom prst="rect">
                <a:avLst/>
              </a:prstGeom>
            </p:spPr>
          </p:pic>
        </p:grp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6FAACE20-820E-4C37-9B50-AF0D9C9D8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502" y="2028301"/>
              <a:ext cx="11961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 sz="1200" b="0" err="1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</a:rPr>
                <a:t>Mr</a:t>
              </a:r>
              <a:r>
                <a:rPr lang="en-US" altLang="en-US" sz="1200" b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</a:rPr>
                <a:t> Tanaka</a:t>
              </a:r>
              <a:endParaRPr lang="en-US" altLang="en-US" sz="1200" b="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  <a:sym typeface="Arial" panose="020B0604020202020204" pitchFamily="34" charset="0"/>
                </a:rPr>
                <a:t>(Trưởng bộ phận)</a:t>
              </a:r>
              <a:endParaRPr lang="zh-CN" alt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宋体" panose="02010600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97767" y="1951562"/>
            <a:ext cx="1196152" cy="1173834"/>
            <a:chOff x="3996502" y="1316132"/>
            <a:chExt cx="1196152" cy="1173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73B3663-597C-41D9-9725-024920A102D4}"/>
                </a:ext>
              </a:extLst>
            </p:cNvPr>
            <p:cNvGrpSpPr/>
            <p:nvPr/>
          </p:nvGrpSpPr>
          <p:grpSpPr>
            <a:xfrm>
              <a:off x="4309088" y="1316132"/>
              <a:ext cx="570980" cy="662337"/>
              <a:chOff x="2196884" y="1697317"/>
              <a:chExt cx="1492830" cy="1731683"/>
            </a:xfrm>
          </p:grpSpPr>
          <p:sp>
            <p:nvSpPr>
              <p:cNvPr id="25" name="Hexagon 24">
                <a:extLst>
                  <a:ext uri="{FF2B5EF4-FFF2-40B4-BE49-F238E27FC236}">
                    <a16:creationId xmlns:a16="http://schemas.microsoft.com/office/drawing/2014/main" id="{A926F6ED-AD32-47D6-AA7B-6CDDBE85F3B5}"/>
                  </a:ext>
                </a:extLst>
              </p:cNvPr>
              <p:cNvSpPr/>
              <p:nvPr/>
            </p:nvSpPr>
            <p:spPr>
              <a:xfrm rot="5400000">
                <a:off x="2077457" y="1816744"/>
                <a:ext cx="1731683" cy="1492830"/>
              </a:xfrm>
              <a:prstGeom prst="hexagon">
                <a:avLst>
                  <a:gd name="adj" fmla="val 32937"/>
                  <a:gd name="vf" fmla="val 115470"/>
                </a:avLst>
              </a:prstGeom>
              <a:solidFill>
                <a:schemeClr val="bg1"/>
              </a:solidFill>
              <a:ln w="63500" cap="rnd">
                <a:solidFill>
                  <a:srgbClr val="2A4C61"/>
                </a:solidFill>
                <a:round/>
              </a:ln>
              <a:effectLst>
                <a:outerShdw blurRad="635000" dist="381000" dir="5400000" sx="80000" sy="80000" algn="t" rotWithShape="0">
                  <a:schemeClr val="bg1">
                    <a:lumMod val="50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pic>
            <p:nvPicPr>
              <p:cNvPr id="26" name="Graphic 22">
                <a:extLst>
                  <a:ext uri="{FF2B5EF4-FFF2-40B4-BE49-F238E27FC236}">
                    <a16:creationId xmlns:a16="http://schemas.microsoft.com/office/drawing/2014/main" id="{F0F300FC-CE06-443F-A648-404C79A59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2515625" y="2023293"/>
                <a:ext cx="855345" cy="956751"/>
              </a:xfrm>
              <a:prstGeom prst="rect">
                <a:avLst/>
              </a:prstGeom>
            </p:spPr>
          </p:pic>
        </p:grp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FAACE20-820E-4C37-9B50-AF0D9C9D8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502" y="2028301"/>
              <a:ext cx="11961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 sz="1200" b="0" err="1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</a:rPr>
                <a:t>Mr</a:t>
              </a:r>
              <a:r>
                <a:rPr lang="en-US" altLang="en-US" sz="1200" b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</a:rPr>
                <a:t> Kajita</a:t>
              </a:r>
              <a:endParaRPr lang="en-US" altLang="en-US" sz="1200" b="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  <a:sym typeface="Arial" panose="020B0604020202020204" pitchFamily="34" charset="0"/>
                </a:rPr>
                <a:t>(Trưởng phòng)</a:t>
              </a:r>
              <a:endParaRPr lang="zh-CN" alt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宋体" panose="02010600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81848" y="2242545"/>
            <a:ext cx="1196152" cy="1173834"/>
            <a:chOff x="3996502" y="1316132"/>
            <a:chExt cx="1196152" cy="11738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3B3663-597C-41D9-9725-024920A102D4}"/>
                </a:ext>
              </a:extLst>
            </p:cNvPr>
            <p:cNvGrpSpPr/>
            <p:nvPr/>
          </p:nvGrpSpPr>
          <p:grpSpPr>
            <a:xfrm>
              <a:off x="4309088" y="1316132"/>
              <a:ext cx="570980" cy="662337"/>
              <a:chOff x="2196884" y="1697317"/>
              <a:chExt cx="1492830" cy="1731683"/>
            </a:xfrm>
          </p:grpSpPr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A926F6ED-AD32-47D6-AA7B-6CDDBE85F3B5}"/>
                  </a:ext>
                </a:extLst>
              </p:cNvPr>
              <p:cNvSpPr/>
              <p:nvPr/>
            </p:nvSpPr>
            <p:spPr>
              <a:xfrm rot="5400000">
                <a:off x="2077457" y="1816744"/>
                <a:ext cx="1731683" cy="1492830"/>
              </a:xfrm>
              <a:prstGeom prst="hexagon">
                <a:avLst>
                  <a:gd name="adj" fmla="val 32937"/>
                  <a:gd name="vf" fmla="val 115470"/>
                </a:avLst>
              </a:prstGeom>
              <a:solidFill>
                <a:schemeClr val="bg1"/>
              </a:solidFill>
              <a:ln w="63500" cap="rnd">
                <a:solidFill>
                  <a:srgbClr val="2A4C61"/>
                </a:solidFill>
                <a:round/>
              </a:ln>
              <a:effectLst>
                <a:outerShdw blurRad="635000" dist="381000" dir="5400000" sx="80000" sy="80000" algn="t" rotWithShape="0">
                  <a:schemeClr val="bg1">
                    <a:lumMod val="50000"/>
                    <a:alpha val="37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13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endParaRPr>
              </a:p>
            </p:txBody>
          </p:sp>
          <p:pic>
            <p:nvPicPr>
              <p:cNvPr id="31" name="Graphic 22">
                <a:extLst>
                  <a:ext uri="{FF2B5EF4-FFF2-40B4-BE49-F238E27FC236}">
                    <a16:creationId xmlns:a16="http://schemas.microsoft.com/office/drawing/2014/main" id="{F0F300FC-CE06-443F-A648-404C79A59B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2515625" y="2023293"/>
                <a:ext cx="855345" cy="956751"/>
              </a:xfrm>
              <a:prstGeom prst="rect">
                <a:avLst/>
              </a:prstGeom>
            </p:spPr>
          </p:pic>
        </p:grp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6FAACE20-820E-4C37-9B50-AF0D9C9D8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502" y="2028301"/>
              <a:ext cx="11961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hlink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en-US" sz="1200" b="0" err="1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</a:rPr>
                <a:t>Mr</a:t>
              </a:r>
              <a:r>
                <a:rPr lang="en-US" altLang="en-US" sz="1200" b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</a:rPr>
                <a:t> Tấn</a:t>
              </a:r>
              <a:endParaRPr lang="en-US" altLang="en-US" sz="1200" b="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" panose="020B0606030504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Open Sans" panose="020B0606030504020204" pitchFamily="34" charset="0"/>
                  <a:sym typeface="Arial" panose="020B0604020202020204" pitchFamily="34" charset="0"/>
                </a:rPr>
                <a:t>(Phó phòng)</a:t>
              </a:r>
              <a:endParaRPr lang="zh-CN" altLang="en-US" sz="1200" dirty="0">
                <a:solidFill>
                  <a:schemeClr val="tx1"/>
                </a:solidFill>
                <a:latin typeface="Roboto Condensed" panose="02000000000000000000" pitchFamily="2" charset="0"/>
                <a:ea typeface="宋体" panose="02010600030101010101" pitchFamily="2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74" name="Rectangle 59">
            <a:extLst>
              <a:ext uri="{FF2B5EF4-FFF2-40B4-BE49-F238E27FC236}">
                <a16:creationId xmlns:a16="http://schemas.microsoft.com/office/drawing/2014/main" id="{6FAACE20-820E-4C37-9B50-AF0D9C9D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848" y="4723938"/>
            <a:ext cx="23923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hlink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Open Sans" panose="020B0606030504020204" pitchFamily="34" charset="0"/>
                <a:sym typeface="Arial" panose="020B0604020202020204" pitchFamily="34" charset="0"/>
              </a:rPr>
              <a:t>Các thành viên khác</a:t>
            </a:r>
            <a:endParaRPr lang="zh-CN" altLang="en-US" sz="1200" dirty="0">
              <a:solidFill>
                <a:schemeClr val="tx1"/>
              </a:solidFill>
              <a:latin typeface="Roboto Condensed" panose="02000000000000000000" pitchFamily="2" charset="0"/>
              <a:ea typeface="宋体" panose="02010600030101010101" pitchFamily="2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80160" y="1834422"/>
            <a:ext cx="570980" cy="235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3B3663-597C-41D9-9725-024920A102D4}"/>
              </a:ext>
            </a:extLst>
          </p:cNvPr>
          <p:cNvGrpSpPr/>
          <p:nvPr/>
        </p:nvGrpSpPr>
        <p:grpSpPr>
          <a:xfrm>
            <a:off x="1111994" y="3825880"/>
            <a:ext cx="570980" cy="662337"/>
            <a:chOff x="2196884" y="1697317"/>
            <a:chExt cx="1492830" cy="1731683"/>
          </a:xfrm>
        </p:grpSpPr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A926F6ED-AD32-47D6-AA7B-6CDDBE85F3B5}"/>
                </a:ext>
              </a:extLst>
            </p:cNvPr>
            <p:cNvSpPr/>
            <p:nvPr/>
          </p:nvSpPr>
          <p:spPr>
            <a:xfrm rot="5400000">
              <a:off x="2077457" y="1816744"/>
              <a:ext cx="1731683" cy="1492830"/>
            </a:xfrm>
            <a:prstGeom prst="hexagon">
              <a:avLst>
                <a:gd name="adj" fmla="val 32937"/>
                <a:gd name="vf" fmla="val 115470"/>
              </a:avLst>
            </a:prstGeom>
            <a:solidFill>
              <a:schemeClr val="bg1"/>
            </a:solidFill>
            <a:ln w="63500" cap="rnd">
              <a:solidFill>
                <a:srgbClr val="2A4C61"/>
              </a:solidFill>
              <a:round/>
            </a:ln>
            <a:effectLst>
              <a:outerShdw blurRad="635000" dist="381000" dir="5400000" sx="80000" sy="80000" algn="t" rotWithShape="0">
                <a:schemeClr val="bg1">
                  <a:lumMod val="50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47" name="Graphic 22">
              <a:extLst>
                <a:ext uri="{FF2B5EF4-FFF2-40B4-BE49-F238E27FC236}">
                  <a16:creationId xmlns:a16="http://schemas.microsoft.com/office/drawing/2014/main" id="{F0F300FC-CE06-443F-A648-404C79A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15625" y="2023293"/>
              <a:ext cx="855345" cy="95675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3B3663-597C-41D9-9725-024920A102D4}"/>
              </a:ext>
            </a:extLst>
          </p:cNvPr>
          <p:cNvGrpSpPr/>
          <p:nvPr/>
        </p:nvGrpSpPr>
        <p:grpSpPr>
          <a:xfrm>
            <a:off x="2170166" y="3825880"/>
            <a:ext cx="570980" cy="662337"/>
            <a:chOff x="2196884" y="1697317"/>
            <a:chExt cx="1492830" cy="1731683"/>
          </a:xfrm>
        </p:grpSpPr>
        <p:sp>
          <p:nvSpPr>
            <p:cNvPr id="49" name="Hexagon 48">
              <a:extLst>
                <a:ext uri="{FF2B5EF4-FFF2-40B4-BE49-F238E27FC236}">
                  <a16:creationId xmlns:a16="http://schemas.microsoft.com/office/drawing/2014/main" id="{A926F6ED-AD32-47D6-AA7B-6CDDBE85F3B5}"/>
                </a:ext>
              </a:extLst>
            </p:cNvPr>
            <p:cNvSpPr/>
            <p:nvPr/>
          </p:nvSpPr>
          <p:spPr>
            <a:xfrm rot="5400000">
              <a:off x="2077457" y="1816744"/>
              <a:ext cx="1731683" cy="1492830"/>
            </a:xfrm>
            <a:prstGeom prst="hexagon">
              <a:avLst>
                <a:gd name="adj" fmla="val 32937"/>
                <a:gd name="vf" fmla="val 115470"/>
              </a:avLst>
            </a:prstGeom>
            <a:solidFill>
              <a:schemeClr val="bg1"/>
            </a:solidFill>
            <a:ln w="63500" cap="rnd">
              <a:solidFill>
                <a:srgbClr val="2A4C61"/>
              </a:solidFill>
              <a:round/>
            </a:ln>
            <a:effectLst>
              <a:outerShdw blurRad="635000" dist="381000" dir="5400000" sx="80000" sy="80000" algn="t" rotWithShape="0">
                <a:schemeClr val="bg1">
                  <a:lumMod val="50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50" name="Graphic 22">
              <a:extLst>
                <a:ext uri="{FF2B5EF4-FFF2-40B4-BE49-F238E27FC236}">
                  <a16:creationId xmlns:a16="http://schemas.microsoft.com/office/drawing/2014/main" id="{F0F300FC-CE06-443F-A648-404C79A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15625" y="2023293"/>
              <a:ext cx="855345" cy="956751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3B3663-597C-41D9-9725-024920A102D4}"/>
              </a:ext>
            </a:extLst>
          </p:cNvPr>
          <p:cNvGrpSpPr/>
          <p:nvPr/>
        </p:nvGrpSpPr>
        <p:grpSpPr>
          <a:xfrm>
            <a:off x="4286510" y="3825880"/>
            <a:ext cx="570980" cy="662337"/>
            <a:chOff x="2196884" y="1697317"/>
            <a:chExt cx="1492830" cy="1731683"/>
          </a:xfrm>
        </p:grpSpPr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A926F6ED-AD32-47D6-AA7B-6CDDBE85F3B5}"/>
                </a:ext>
              </a:extLst>
            </p:cNvPr>
            <p:cNvSpPr/>
            <p:nvPr/>
          </p:nvSpPr>
          <p:spPr>
            <a:xfrm rot="5400000">
              <a:off x="2077457" y="1816744"/>
              <a:ext cx="1731683" cy="1492830"/>
            </a:xfrm>
            <a:prstGeom prst="hexagon">
              <a:avLst>
                <a:gd name="adj" fmla="val 32937"/>
                <a:gd name="vf" fmla="val 115470"/>
              </a:avLst>
            </a:prstGeom>
            <a:solidFill>
              <a:schemeClr val="bg1"/>
            </a:solidFill>
            <a:ln w="63500" cap="rnd">
              <a:solidFill>
                <a:srgbClr val="2A4C61"/>
              </a:solidFill>
              <a:round/>
            </a:ln>
            <a:effectLst>
              <a:outerShdw blurRad="635000" dist="381000" dir="5400000" sx="80000" sy="80000" algn="t" rotWithShape="0">
                <a:schemeClr val="bg1">
                  <a:lumMod val="50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53" name="Graphic 22">
              <a:extLst>
                <a:ext uri="{FF2B5EF4-FFF2-40B4-BE49-F238E27FC236}">
                  <a16:creationId xmlns:a16="http://schemas.microsoft.com/office/drawing/2014/main" id="{F0F300FC-CE06-443F-A648-404C79A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15625" y="2023293"/>
              <a:ext cx="855345" cy="95675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3B3663-597C-41D9-9725-024920A102D4}"/>
              </a:ext>
            </a:extLst>
          </p:cNvPr>
          <p:cNvGrpSpPr/>
          <p:nvPr/>
        </p:nvGrpSpPr>
        <p:grpSpPr>
          <a:xfrm>
            <a:off x="5344682" y="3825880"/>
            <a:ext cx="570980" cy="662337"/>
            <a:chOff x="2196884" y="1697317"/>
            <a:chExt cx="1492830" cy="1731683"/>
          </a:xfrm>
        </p:grpSpPr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A926F6ED-AD32-47D6-AA7B-6CDDBE85F3B5}"/>
                </a:ext>
              </a:extLst>
            </p:cNvPr>
            <p:cNvSpPr/>
            <p:nvPr/>
          </p:nvSpPr>
          <p:spPr>
            <a:xfrm rot="5400000">
              <a:off x="2077457" y="1816744"/>
              <a:ext cx="1731683" cy="1492830"/>
            </a:xfrm>
            <a:prstGeom prst="hexagon">
              <a:avLst>
                <a:gd name="adj" fmla="val 32937"/>
                <a:gd name="vf" fmla="val 115470"/>
              </a:avLst>
            </a:prstGeom>
            <a:solidFill>
              <a:schemeClr val="bg1"/>
            </a:solidFill>
            <a:ln w="63500" cap="rnd">
              <a:solidFill>
                <a:srgbClr val="2A4C61"/>
              </a:solidFill>
              <a:round/>
            </a:ln>
            <a:effectLst>
              <a:outerShdw blurRad="635000" dist="381000" dir="5400000" sx="80000" sy="80000" algn="t" rotWithShape="0">
                <a:schemeClr val="bg1">
                  <a:lumMod val="50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56" name="Graphic 22">
              <a:extLst>
                <a:ext uri="{FF2B5EF4-FFF2-40B4-BE49-F238E27FC236}">
                  <a16:creationId xmlns:a16="http://schemas.microsoft.com/office/drawing/2014/main" id="{F0F300FC-CE06-443F-A648-404C79A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15625" y="2023293"/>
              <a:ext cx="855345" cy="956751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3B3663-597C-41D9-9725-024920A102D4}"/>
              </a:ext>
            </a:extLst>
          </p:cNvPr>
          <p:cNvGrpSpPr/>
          <p:nvPr/>
        </p:nvGrpSpPr>
        <p:grpSpPr>
          <a:xfrm>
            <a:off x="6402854" y="3825880"/>
            <a:ext cx="570980" cy="662337"/>
            <a:chOff x="2196884" y="1697317"/>
            <a:chExt cx="1492830" cy="1731683"/>
          </a:xfrm>
        </p:grpSpPr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A926F6ED-AD32-47D6-AA7B-6CDDBE85F3B5}"/>
                </a:ext>
              </a:extLst>
            </p:cNvPr>
            <p:cNvSpPr/>
            <p:nvPr/>
          </p:nvSpPr>
          <p:spPr>
            <a:xfrm rot="5400000">
              <a:off x="2077457" y="1816744"/>
              <a:ext cx="1731683" cy="1492830"/>
            </a:xfrm>
            <a:prstGeom prst="hexagon">
              <a:avLst>
                <a:gd name="adj" fmla="val 32937"/>
                <a:gd name="vf" fmla="val 115470"/>
              </a:avLst>
            </a:prstGeom>
            <a:solidFill>
              <a:schemeClr val="bg1"/>
            </a:solidFill>
            <a:ln w="63500" cap="rnd">
              <a:solidFill>
                <a:srgbClr val="2A4C61"/>
              </a:solidFill>
              <a:round/>
            </a:ln>
            <a:effectLst>
              <a:outerShdw blurRad="635000" dist="381000" dir="5400000" sx="80000" sy="80000" algn="t" rotWithShape="0">
                <a:schemeClr val="bg1">
                  <a:lumMod val="50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59" name="Graphic 22">
              <a:extLst>
                <a:ext uri="{FF2B5EF4-FFF2-40B4-BE49-F238E27FC236}">
                  <a16:creationId xmlns:a16="http://schemas.microsoft.com/office/drawing/2014/main" id="{F0F300FC-CE06-443F-A648-404C79A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15625" y="2023293"/>
              <a:ext cx="855345" cy="95675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3B3663-597C-41D9-9725-024920A102D4}"/>
              </a:ext>
            </a:extLst>
          </p:cNvPr>
          <p:cNvGrpSpPr/>
          <p:nvPr/>
        </p:nvGrpSpPr>
        <p:grpSpPr>
          <a:xfrm>
            <a:off x="7461026" y="3825880"/>
            <a:ext cx="570980" cy="662337"/>
            <a:chOff x="2196884" y="1697317"/>
            <a:chExt cx="1492830" cy="1731683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A926F6ED-AD32-47D6-AA7B-6CDDBE85F3B5}"/>
                </a:ext>
              </a:extLst>
            </p:cNvPr>
            <p:cNvSpPr/>
            <p:nvPr/>
          </p:nvSpPr>
          <p:spPr>
            <a:xfrm rot="5400000">
              <a:off x="2077457" y="1816744"/>
              <a:ext cx="1731683" cy="1492830"/>
            </a:xfrm>
            <a:prstGeom prst="hexagon">
              <a:avLst>
                <a:gd name="adj" fmla="val 32937"/>
                <a:gd name="vf" fmla="val 115470"/>
              </a:avLst>
            </a:prstGeom>
            <a:solidFill>
              <a:schemeClr val="bg1"/>
            </a:solidFill>
            <a:ln w="63500" cap="rnd">
              <a:solidFill>
                <a:srgbClr val="2A4C61"/>
              </a:solidFill>
              <a:round/>
            </a:ln>
            <a:effectLst>
              <a:outerShdw blurRad="635000" dist="381000" dir="5400000" sx="80000" sy="80000" algn="t" rotWithShape="0">
                <a:schemeClr val="bg1">
                  <a:lumMod val="50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62" name="Graphic 22">
              <a:extLst>
                <a:ext uri="{FF2B5EF4-FFF2-40B4-BE49-F238E27FC236}">
                  <a16:creationId xmlns:a16="http://schemas.microsoft.com/office/drawing/2014/main" id="{F0F300FC-CE06-443F-A648-404C79A59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515625" y="2023293"/>
              <a:ext cx="855345" cy="956751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3228338" y="3825880"/>
            <a:ext cx="570980" cy="662337"/>
            <a:chOff x="7104875" y="5189364"/>
            <a:chExt cx="570980" cy="662337"/>
          </a:xfrm>
        </p:grpSpPr>
        <p:sp>
          <p:nvSpPr>
            <p:cNvPr id="71" name="Hexagon 70">
              <a:extLst>
                <a:ext uri="{FF2B5EF4-FFF2-40B4-BE49-F238E27FC236}">
                  <a16:creationId xmlns:a16="http://schemas.microsoft.com/office/drawing/2014/main" id="{A926F6ED-AD32-47D6-AA7B-6CDDBE85F3B5}"/>
                </a:ext>
              </a:extLst>
            </p:cNvPr>
            <p:cNvSpPr/>
            <p:nvPr/>
          </p:nvSpPr>
          <p:spPr>
            <a:xfrm rot="5400000">
              <a:off x="7059196" y="5235043"/>
              <a:ext cx="662337" cy="570980"/>
            </a:xfrm>
            <a:prstGeom prst="hexagon">
              <a:avLst>
                <a:gd name="adj" fmla="val 32937"/>
                <a:gd name="vf" fmla="val 115470"/>
              </a:avLst>
            </a:prstGeom>
            <a:solidFill>
              <a:schemeClr val="bg1"/>
            </a:solidFill>
            <a:ln w="63500" cap="rnd">
              <a:solidFill>
                <a:srgbClr val="2A4C61"/>
              </a:solidFill>
              <a:round/>
            </a:ln>
            <a:effectLst>
              <a:outerShdw blurRad="635000" dist="381000" dir="5400000" sx="80000" sy="80000" algn="t" rotWithShape="0">
                <a:schemeClr val="bg1">
                  <a:lumMod val="50000"/>
                  <a:alpha val="3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69" name="Graphic 23">
              <a:extLst>
                <a:ext uri="{FF2B5EF4-FFF2-40B4-BE49-F238E27FC236}">
                  <a16:creationId xmlns:a16="http://schemas.microsoft.com/office/drawing/2014/main" id="{74F5160D-AA65-4698-8FEB-BE851A0D8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1829" y="5314044"/>
              <a:ext cx="277069" cy="365940"/>
            </a:xfrm>
            <a:prstGeom prst="rect">
              <a:avLst/>
            </a:prstGeom>
          </p:spPr>
        </p:pic>
      </p:grpSp>
      <p:cxnSp>
        <p:nvCxnSpPr>
          <p:cNvPr id="112" name="Straight Connector 111"/>
          <p:cNvCxnSpPr/>
          <p:nvPr/>
        </p:nvCxnSpPr>
        <p:spPr>
          <a:xfrm>
            <a:off x="1367693" y="3505918"/>
            <a:ext cx="6349032" cy="0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280160" y="3505918"/>
            <a:ext cx="570980" cy="235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77" idx="2"/>
            <a:endCxn id="114" idx="0"/>
          </p:cNvCxnSpPr>
          <p:nvPr/>
        </p:nvCxnSpPr>
        <p:spPr>
          <a:xfrm>
            <a:off x="4565650" y="2070143"/>
            <a:ext cx="0" cy="1435775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397483" y="3505918"/>
            <a:ext cx="0" cy="319962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451741" y="3505918"/>
            <a:ext cx="0" cy="319962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520230" y="3505918"/>
            <a:ext cx="0" cy="319962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68714" y="3523161"/>
            <a:ext cx="0" cy="319962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604575" y="3505918"/>
            <a:ext cx="0" cy="319962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677661" y="3505918"/>
            <a:ext cx="0" cy="319962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749739" y="3505918"/>
            <a:ext cx="0" cy="319962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4552266" y="2597233"/>
            <a:ext cx="780510" cy="0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3696485" y="2311306"/>
            <a:ext cx="864129" cy="0"/>
          </a:xfrm>
          <a:prstGeom prst="line">
            <a:avLst/>
          </a:prstGeom>
          <a:ln w="28575">
            <a:solidFill>
              <a:srgbClr val="2A4C6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A05B-5898-46D2-8475-3AEAC297C5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A05B-5898-46D2-8475-3AEAC297C5EA}" type="slidenum">
              <a:rPr lang="en-US" smtClean="0"/>
              <a:t>3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287" y="282575"/>
            <a:ext cx="8353425" cy="317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CHƯƠNG TRÌNH THỰC TẬP</a:t>
            </a:r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43350"/>
              </p:ext>
            </p:extLst>
          </p:nvPr>
        </p:nvGraphicFramePr>
        <p:xfrm>
          <a:off x="395287" y="717451"/>
          <a:ext cx="8353424" cy="52004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24024">
                  <a:extLst>
                    <a:ext uri="{9D8B030D-6E8A-4147-A177-3AD203B41FA5}">
                      <a16:colId xmlns:a16="http://schemas.microsoft.com/office/drawing/2014/main" val="2104663295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2511375124"/>
                    </a:ext>
                  </a:extLst>
                </a:gridCol>
                <a:gridCol w="5022166">
                  <a:extLst>
                    <a:ext uri="{9D8B030D-6E8A-4147-A177-3AD203B41FA5}">
                      <a16:colId xmlns:a16="http://schemas.microsoft.com/office/drawing/2014/main" val="13031314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3869316993"/>
                    </a:ext>
                  </a:extLst>
                </a:gridCol>
                <a:gridCol w="490976">
                  <a:extLst>
                    <a:ext uri="{9D8B030D-6E8A-4147-A177-3AD203B41FA5}">
                      <a16:colId xmlns:a16="http://schemas.microsoft.com/office/drawing/2014/main" val="1469775720"/>
                    </a:ext>
                  </a:extLst>
                </a:gridCol>
              </a:tblGrid>
              <a:tr h="3938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Ngày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4C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smtClean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STT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4C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smtClean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Tác</a:t>
                      </a:r>
                      <a:r>
                        <a:rPr lang="en-US" sz="1400" b="1" i="0" u="none" strike="noStrike" baseline="0" smtClean="0">
                          <a:solidFill>
                            <a:srgbClr val="FFFFFF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vụ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4C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4C6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PIC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4C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49693"/>
                  </a:ext>
                </a:extLst>
              </a:tr>
              <a:tr h="238895">
                <a:tc rowSpan="4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2023-07-05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Giới thiệu về công 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Sáng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68215"/>
                  </a:ext>
                </a:extLst>
              </a:tr>
              <a:tr h="238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Giới thiệu về phòng 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Chiều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65330"/>
                  </a:ext>
                </a:extLst>
              </a:tr>
              <a:tr h="238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Tìm hiểu kỹ năng của từng ứng viên (pv / test)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2014"/>
                  </a:ext>
                </a:extLst>
              </a:tr>
              <a:tr h="238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vi-VN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Đưa yêu cầu công việc, phân chia công việc</a:t>
                      </a:r>
                      <a:endParaRPr lang="vi-VN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3152"/>
                  </a:ext>
                </a:extLst>
              </a:tr>
              <a:tr h="23889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2023-07-06 ~ 2023-07-07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Báo cáo hàng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Cả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23254"/>
                  </a:ext>
                </a:extLst>
              </a:tr>
              <a:tr h="432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Viết các tài liệu liên quan (SRS, thiết kế, kiến trúc, kế hoạch, dự tính…)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37690"/>
                  </a:ext>
                </a:extLst>
              </a:tr>
              <a:tr h="238895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2023-07-10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Báo cáo hàng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Cả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75184"/>
                  </a:ext>
                </a:extLst>
              </a:tr>
              <a:tr h="432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Viết các tài liệu liên quan (SRS, thiết kế, kiến trúc, kế hoạch, dự tính…)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143384"/>
                  </a:ext>
                </a:extLst>
              </a:tr>
              <a:tr h="238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Đánh giá, điều chỉnh tài liệu lần cuối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47340"/>
                  </a:ext>
                </a:extLst>
              </a:tr>
              <a:tr h="23889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2023-07-11 ~ 2023-07-27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Báo cáo hàng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Cả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73941"/>
                  </a:ext>
                </a:extLst>
              </a:tr>
              <a:tr h="403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Tham gia quá trình lập trình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17549"/>
                  </a:ext>
                </a:extLst>
              </a:tr>
              <a:tr h="23889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2023-07-28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Báo cáo hàng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Cả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16758"/>
                  </a:ext>
                </a:extLst>
              </a:tr>
              <a:tr h="238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Hoàn thiện dự án, chuẩn bị tài liệu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161055"/>
                  </a:ext>
                </a:extLst>
              </a:tr>
              <a:tr h="238895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2023-07-31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Báo cáo hàng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Sáng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948367"/>
                  </a:ext>
                </a:extLst>
              </a:tr>
              <a:tr h="238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Trình bày dự án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36814"/>
                  </a:ext>
                </a:extLst>
              </a:tr>
              <a:tr h="238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Đánh giá và gửi kết quả cho 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Chiều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6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701563"/>
                  </a:ext>
                </a:extLst>
              </a:tr>
              <a:tr h="4324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2023-08-01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5425" lvl="1" indent="0" algn="l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Phỏng vấn, tổng kết khóa thực tập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Cả ngày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170" marR="8170" marT="8170" marB="0" anchor="ctr">
                    <a:lnL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A4C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2447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4947" y="5984568"/>
            <a:ext cx="467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smtClean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Ngoài ra mỗi chiều thứ 6 sẽ họp đánh giá những gì đã thực hiện trong tuần</a:t>
            </a:r>
            <a:endParaRPr lang="en-US" sz="1200" i="1">
              <a:solidFill>
                <a:srgbClr val="FF0000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6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5A05B-5898-46D2-8475-3AEAC297C5E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" y="2751892"/>
            <a:ext cx="7848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ありがとうございました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5400" b="1">
                <a:latin typeface="Roboto Condensed" panose="02000000000000000000" pitchFamily="2" charset="0"/>
                <a:ea typeface="Roboto Condensed" panose="02000000000000000000" pitchFamily="2" charset="0"/>
              </a:rPr>
              <a:t>THANK YOU</a:t>
            </a:r>
            <a:endParaRPr kumimoji="1" lang="ja-JP" altLang="en-US" sz="6600" b="1" dirty="0">
              <a:latin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0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3930</TotalTime>
  <Words>688</Words>
  <Application>Microsoft Office PowerPoint</Application>
  <PresentationFormat>On-screen Show (4:3)</PresentationFormat>
  <Paragraphs>116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Open Sans</vt:lpstr>
      <vt:lpstr>Meiryo UI</vt:lpstr>
      <vt:lpstr>ＭＳ Ｐゴシック</vt:lpstr>
      <vt:lpstr>游ゴシック</vt:lpstr>
      <vt:lpstr>Calibri</vt:lpstr>
      <vt:lpstr>宋体</vt:lpstr>
      <vt:lpstr>Wingdings</vt:lpstr>
      <vt:lpstr>Roboto Condensed</vt:lpstr>
      <vt:lpstr>Office Theme</vt:lpstr>
      <vt:lpstr>PowerPoint Presentation</vt:lpstr>
      <vt:lpstr>SƠ ĐỒ TỔ CHỨC</vt:lpstr>
      <vt:lpstr>CHƯƠNG TRÌNH THỰC TẬP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Đức Hưng(Vu Duc Hung)</dc:creator>
  <cp:lastModifiedBy>Vũ Đức Hưng(Vu Duc Hung)</cp:lastModifiedBy>
  <cp:revision>323</cp:revision>
  <dcterms:created xsi:type="dcterms:W3CDTF">2022-04-08T01:14:28Z</dcterms:created>
  <dcterms:modified xsi:type="dcterms:W3CDTF">2023-07-04T04:36:06Z</dcterms:modified>
</cp:coreProperties>
</file>