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EECC1-F259-4C6A-AB0E-E1D544260033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84588-BF57-41EB-98BA-08106C8F8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5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9D6-EF9B-4EF4-8E46-9A580B9F1B9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145-5E02-4AA9-95CF-6497B3B7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4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9D6-EF9B-4EF4-8E46-9A580B9F1B9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145-5E02-4AA9-95CF-6497B3B7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8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9D6-EF9B-4EF4-8E46-9A580B9F1B9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145-5E02-4AA9-95CF-6497B3B7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3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9D6-EF9B-4EF4-8E46-9A580B9F1B9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145-5E02-4AA9-95CF-6497B3B764D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573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6273800"/>
            <a:ext cx="1538727" cy="333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97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9D6-EF9B-4EF4-8E46-9A580B9F1B9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145-5E02-4AA9-95CF-6497B3B7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9D6-EF9B-4EF4-8E46-9A580B9F1B9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145-5E02-4AA9-95CF-6497B3B7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6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9D6-EF9B-4EF4-8E46-9A580B9F1B9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145-5E02-4AA9-95CF-6497B3B7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2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9D6-EF9B-4EF4-8E46-9A580B9F1B9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145-5E02-4AA9-95CF-6497B3B7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9D6-EF9B-4EF4-8E46-9A580B9F1B9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145-5E02-4AA9-95CF-6497B3B7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9D6-EF9B-4EF4-8E46-9A580B9F1B9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145-5E02-4AA9-95CF-6497B3B7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9D6-EF9B-4EF4-8E46-9A580B9F1B9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1145-5E02-4AA9-95CF-6497B3B7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8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F59D6-EF9B-4EF4-8E46-9A580B9F1B9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71145-5E02-4AA9-95CF-6497B3B7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929" y="328006"/>
            <a:ext cx="7848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PROJECT:</a:t>
            </a:r>
            <a:endParaRPr kumimoji="1" lang="en-US" altLang="ja-JP" sz="4800" b="1" smtClean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kumimoji="1" lang="en-US" altLang="ja-JP" sz="48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DIGITAL SIGNAGE</a:t>
            </a:r>
            <a:endParaRPr kumimoji="1" lang="ja-JP" altLang="en-US" sz="11500" b="1" dirty="0">
              <a:latin typeface="Roboto Condensed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hidden">
          <a:xfrm>
            <a:off x="5596257" y="161964"/>
            <a:ext cx="6450600" cy="6441739"/>
          </a:xfrm>
          <a:prstGeom prst="rect">
            <a:avLst/>
          </a:prstGeom>
        </p:spPr>
      </p:pic>
      <p:grpSp>
        <p:nvGrpSpPr>
          <p:cNvPr id="8" name="Group 89"/>
          <p:cNvGrpSpPr>
            <a:grpSpLocks noChangeAspect="1"/>
          </p:cNvGrpSpPr>
          <p:nvPr/>
        </p:nvGrpSpPr>
        <p:grpSpPr bwMode="auto">
          <a:xfrm>
            <a:off x="9465508" y="1231851"/>
            <a:ext cx="2116892" cy="1544145"/>
            <a:chOff x="1237" y="261"/>
            <a:chExt cx="5204" cy="3796"/>
          </a:xfrm>
          <a:solidFill>
            <a:schemeClr val="tx2"/>
          </a:solidFill>
        </p:grpSpPr>
        <p:sp>
          <p:nvSpPr>
            <p:cNvPr id="9" name="Rectangle 90"/>
            <p:cNvSpPr>
              <a:spLocks noChangeArrowheads="1"/>
            </p:cNvSpPr>
            <p:nvPr/>
          </p:nvSpPr>
          <p:spPr bwMode="auto">
            <a:xfrm>
              <a:off x="2183" y="1208"/>
              <a:ext cx="473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10" name="Freeform 91"/>
            <p:cNvSpPr>
              <a:spLocks noEditPoints="1"/>
            </p:cNvSpPr>
            <p:nvPr/>
          </p:nvSpPr>
          <p:spPr bwMode="auto">
            <a:xfrm>
              <a:off x="1237" y="261"/>
              <a:ext cx="5204" cy="3796"/>
            </a:xfrm>
            <a:custGeom>
              <a:avLst/>
              <a:gdLst>
                <a:gd name="T0" fmla="*/ 5204 w 5204"/>
                <a:gd name="T1" fmla="*/ 0 h 3796"/>
                <a:gd name="T2" fmla="*/ 0 w 5204"/>
                <a:gd name="T3" fmla="*/ 0 h 3796"/>
                <a:gd name="T4" fmla="*/ 0 w 5204"/>
                <a:gd name="T5" fmla="*/ 3786 h 3796"/>
                <a:gd name="T6" fmla="*/ 3312 w 5204"/>
                <a:gd name="T7" fmla="*/ 3786 h 3796"/>
                <a:gd name="T8" fmla="*/ 3785 w 5204"/>
                <a:gd name="T9" fmla="*/ 3313 h 3796"/>
                <a:gd name="T10" fmla="*/ 3785 w 5204"/>
                <a:gd name="T11" fmla="*/ 3796 h 3796"/>
                <a:gd name="T12" fmla="*/ 5204 w 5204"/>
                <a:gd name="T13" fmla="*/ 3796 h 3796"/>
                <a:gd name="T14" fmla="*/ 5204 w 5204"/>
                <a:gd name="T15" fmla="*/ 0 h 3796"/>
                <a:gd name="T16" fmla="*/ 681 w 5204"/>
                <a:gd name="T17" fmla="*/ 3313 h 3796"/>
                <a:gd name="T18" fmla="*/ 1892 w 5204"/>
                <a:gd name="T19" fmla="*/ 2099 h 3796"/>
                <a:gd name="T20" fmla="*/ 3115 w 5204"/>
                <a:gd name="T21" fmla="*/ 3313 h 3796"/>
                <a:gd name="T22" fmla="*/ 681 w 5204"/>
                <a:gd name="T23" fmla="*/ 3313 h 3796"/>
                <a:gd name="T24" fmla="*/ 4731 w 5204"/>
                <a:gd name="T25" fmla="*/ 3313 h 3796"/>
                <a:gd name="T26" fmla="*/ 3785 w 5204"/>
                <a:gd name="T27" fmla="*/ 3313 h 3796"/>
                <a:gd name="T28" fmla="*/ 2796 w 5204"/>
                <a:gd name="T29" fmla="*/ 2333 h 3796"/>
                <a:gd name="T30" fmla="*/ 3503 w 5204"/>
                <a:gd name="T31" fmla="*/ 1626 h 3796"/>
                <a:gd name="T32" fmla="*/ 4731 w 5204"/>
                <a:gd name="T33" fmla="*/ 2849 h 3796"/>
                <a:gd name="T34" fmla="*/ 4731 w 5204"/>
                <a:gd name="T35" fmla="*/ 3313 h 3796"/>
                <a:gd name="T36" fmla="*/ 4731 w 5204"/>
                <a:gd name="T37" fmla="*/ 2184 h 3796"/>
                <a:gd name="T38" fmla="*/ 3837 w 5204"/>
                <a:gd name="T39" fmla="*/ 1290 h 3796"/>
                <a:gd name="T40" fmla="*/ 3837 w 5204"/>
                <a:gd name="T41" fmla="*/ 1290 h 3796"/>
                <a:gd name="T42" fmla="*/ 3503 w 5204"/>
                <a:gd name="T43" fmla="*/ 956 h 3796"/>
                <a:gd name="T44" fmla="*/ 2460 w 5204"/>
                <a:gd name="T45" fmla="*/ 2000 h 3796"/>
                <a:gd name="T46" fmla="*/ 1892 w 5204"/>
                <a:gd name="T47" fmla="*/ 1420 h 3796"/>
                <a:gd name="T48" fmla="*/ 473 w 5204"/>
                <a:gd name="T49" fmla="*/ 2840 h 3796"/>
                <a:gd name="T50" fmla="*/ 473 w 5204"/>
                <a:gd name="T51" fmla="*/ 473 h 3796"/>
                <a:gd name="T52" fmla="*/ 4731 w 5204"/>
                <a:gd name="T53" fmla="*/ 473 h 3796"/>
                <a:gd name="T54" fmla="*/ 4731 w 5204"/>
                <a:gd name="T55" fmla="*/ 2184 h 3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04" h="3796">
                  <a:moveTo>
                    <a:pt x="5204" y="0"/>
                  </a:moveTo>
                  <a:lnTo>
                    <a:pt x="0" y="0"/>
                  </a:lnTo>
                  <a:lnTo>
                    <a:pt x="0" y="3786"/>
                  </a:lnTo>
                  <a:lnTo>
                    <a:pt x="3312" y="3786"/>
                  </a:lnTo>
                  <a:lnTo>
                    <a:pt x="3785" y="3313"/>
                  </a:lnTo>
                  <a:lnTo>
                    <a:pt x="3785" y="3796"/>
                  </a:lnTo>
                  <a:lnTo>
                    <a:pt x="5204" y="3796"/>
                  </a:lnTo>
                  <a:lnTo>
                    <a:pt x="5204" y="0"/>
                  </a:lnTo>
                  <a:close/>
                  <a:moveTo>
                    <a:pt x="681" y="3313"/>
                  </a:moveTo>
                  <a:lnTo>
                    <a:pt x="1892" y="2099"/>
                  </a:lnTo>
                  <a:lnTo>
                    <a:pt x="3115" y="3313"/>
                  </a:lnTo>
                  <a:lnTo>
                    <a:pt x="681" y="3313"/>
                  </a:lnTo>
                  <a:close/>
                  <a:moveTo>
                    <a:pt x="4731" y="3313"/>
                  </a:moveTo>
                  <a:lnTo>
                    <a:pt x="3785" y="3313"/>
                  </a:lnTo>
                  <a:lnTo>
                    <a:pt x="2796" y="2333"/>
                  </a:lnTo>
                  <a:lnTo>
                    <a:pt x="3503" y="1626"/>
                  </a:lnTo>
                  <a:lnTo>
                    <a:pt x="4731" y="2849"/>
                  </a:lnTo>
                  <a:lnTo>
                    <a:pt x="4731" y="3313"/>
                  </a:lnTo>
                  <a:close/>
                  <a:moveTo>
                    <a:pt x="4731" y="2184"/>
                  </a:moveTo>
                  <a:lnTo>
                    <a:pt x="3837" y="1290"/>
                  </a:lnTo>
                  <a:lnTo>
                    <a:pt x="3837" y="1290"/>
                  </a:lnTo>
                  <a:lnTo>
                    <a:pt x="3503" y="956"/>
                  </a:lnTo>
                  <a:lnTo>
                    <a:pt x="2460" y="2000"/>
                  </a:lnTo>
                  <a:lnTo>
                    <a:pt x="1892" y="1420"/>
                  </a:lnTo>
                  <a:lnTo>
                    <a:pt x="473" y="2840"/>
                  </a:lnTo>
                  <a:lnTo>
                    <a:pt x="473" y="473"/>
                  </a:lnTo>
                  <a:lnTo>
                    <a:pt x="4731" y="473"/>
                  </a:lnTo>
                  <a:lnTo>
                    <a:pt x="4731" y="2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</p:grpSp>
      <p:grpSp>
        <p:nvGrpSpPr>
          <p:cNvPr id="11" name="Group 89"/>
          <p:cNvGrpSpPr>
            <a:grpSpLocks noChangeAspect="1"/>
          </p:cNvGrpSpPr>
          <p:nvPr/>
        </p:nvGrpSpPr>
        <p:grpSpPr bwMode="auto">
          <a:xfrm>
            <a:off x="9465508" y="3873451"/>
            <a:ext cx="2116892" cy="1544145"/>
            <a:chOff x="1237" y="261"/>
            <a:chExt cx="5204" cy="3796"/>
          </a:xfrm>
          <a:solidFill>
            <a:schemeClr val="accent6"/>
          </a:solidFill>
        </p:grpSpPr>
        <p:sp>
          <p:nvSpPr>
            <p:cNvPr id="12" name="Rectangle 90"/>
            <p:cNvSpPr>
              <a:spLocks noChangeArrowheads="1"/>
            </p:cNvSpPr>
            <p:nvPr/>
          </p:nvSpPr>
          <p:spPr bwMode="auto">
            <a:xfrm>
              <a:off x="2183" y="1208"/>
              <a:ext cx="473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13" name="Freeform 91"/>
            <p:cNvSpPr>
              <a:spLocks noEditPoints="1"/>
            </p:cNvSpPr>
            <p:nvPr/>
          </p:nvSpPr>
          <p:spPr bwMode="auto">
            <a:xfrm>
              <a:off x="1237" y="261"/>
              <a:ext cx="5204" cy="3796"/>
            </a:xfrm>
            <a:custGeom>
              <a:avLst/>
              <a:gdLst>
                <a:gd name="T0" fmla="*/ 5204 w 5204"/>
                <a:gd name="T1" fmla="*/ 0 h 3796"/>
                <a:gd name="T2" fmla="*/ 0 w 5204"/>
                <a:gd name="T3" fmla="*/ 0 h 3796"/>
                <a:gd name="T4" fmla="*/ 0 w 5204"/>
                <a:gd name="T5" fmla="*/ 3786 h 3796"/>
                <a:gd name="T6" fmla="*/ 3312 w 5204"/>
                <a:gd name="T7" fmla="*/ 3786 h 3796"/>
                <a:gd name="T8" fmla="*/ 3785 w 5204"/>
                <a:gd name="T9" fmla="*/ 3313 h 3796"/>
                <a:gd name="T10" fmla="*/ 3785 w 5204"/>
                <a:gd name="T11" fmla="*/ 3796 h 3796"/>
                <a:gd name="T12" fmla="*/ 5204 w 5204"/>
                <a:gd name="T13" fmla="*/ 3796 h 3796"/>
                <a:gd name="T14" fmla="*/ 5204 w 5204"/>
                <a:gd name="T15" fmla="*/ 0 h 3796"/>
                <a:gd name="T16" fmla="*/ 681 w 5204"/>
                <a:gd name="T17" fmla="*/ 3313 h 3796"/>
                <a:gd name="T18" fmla="*/ 1892 w 5204"/>
                <a:gd name="T19" fmla="*/ 2099 h 3796"/>
                <a:gd name="T20" fmla="*/ 3115 w 5204"/>
                <a:gd name="T21" fmla="*/ 3313 h 3796"/>
                <a:gd name="T22" fmla="*/ 681 w 5204"/>
                <a:gd name="T23" fmla="*/ 3313 h 3796"/>
                <a:gd name="T24" fmla="*/ 4731 w 5204"/>
                <a:gd name="T25" fmla="*/ 3313 h 3796"/>
                <a:gd name="T26" fmla="*/ 3785 w 5204"/>
                <a:gd name="T27" fmla="*/ 3313 h 3796"/>
                <a:gd name="T28" fmla="*/ 2796 w 5204"/>
                <a:gd name="T29" fmla="*/ 2333 h 3796"/>
                <a:gd name="T30" fmla="*/ 3503 w 5204"/>
                <a:gd name="T31" fmla="*/ 1626 h 3796"/>
                <a:gd name="T32" fmla="*/ 4731 w 5204"/>
                <a:gd name="T33" fmla="*/ 2849 h 3796"/>
                <a:gd name="T34" fmla="*/ 4731 w 5204"/>
                <a:gd name="T35" fmla="*/ 3313 h 3796"/>
                <a:gd name="T36" fmla="*/ 4731 w 5204"/>
                <a:gd name="T37" fmla="*/ 2184 h 3796"/>
                <a:gd name="T38" fmla="*/ 3837 w 5204"/>
                <a:gd name="T39" fmla="*/ 1290 h 3796"/>
                <a:gd name="T40" fmla="*/ 3837 w 5204"/>
                <a:gd name="T41" fmla="*/ 1290 h 3796"/>
                <a:gd name="T42" fmla="*/ 3503 w 5204"/>
                <a:gd name="T43" fmla="*/ 956 h 3796"/>
                <a:gd name="T44" fmla="*/ 2460 w 5204"/>
                <a:gd name="T45" fmla="*/ 2000 h 3796"/>
                <a:gd name="T46" fmla="*/ 1892 w 5204"/>
                <a:gd name="T47" fmla="*/ 1420 h 3796"/>
                <a:gd name="T48" fmla="*/ 473 w 5204"/>
                <a:gd name="T49" fmla="*/ 2840 h 3796"/>
                <a:gd name="T50" fmla="*/ 473 w 5204"/>
                <a:gd name="T51" fmla="*/ 473 h 3796"/>
                <a:gd name="T52" fmla="*/ 4731 w 5204"/>
                <a:gd name="T53" fmla="*/ 473 h 3796"/>
                <a:gd name="T54" fmla="*/ 4731 w 5204"/>
                <a:gd name="T55" fmla="*/ 2184 h 3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04" h="3796">
                  <a:moveTo>
                    <a:pt x="5204" y="0"/>
                  </a:moveTo>
                  <a:lnTo>
                    <a:pt x="0" y="0"/>
                  </a:lnTo>
                  <a:lnTo>
                    <a:pt x="0" y="3786"/>
                  </a:lnTo>
                  <a:lnTo>
                    <a:pt x="3312" y="3786"/>
                  </a:lnTo>
                  <a:lnTo>
                    <a:pt x="3785" y="3313"/>
                  </a:lnTo>
                  <a:lnTo>
                    <a:pt x="3785" y="3796"/>
                  </a:lnTo>
                  <a:lnTo>
                    <a:pt x="5204" y="3796"/>
                  </a:lnTo>
                  <a:lnTo>
                    <a:pt x="5204" y="0"/>
                  </a:lnTo>
                  <a:close/>
                  <a:moveTo>
                    <a:pt x="681" y="3313"/>
                  </a:moveTo>
                  <a:lnTo>
                    <a:pt x="1892" y="2099"/>
                  </a:lnTo>
                  <a:lnTo>
                    <a:pt x="3115" y="3313"/>
                  </a:lnTo>
                  <a:lnTo>
                    <a:pt x="681" y="3313"/>
                  </a:lnTo>
                  <a:close/>
                  <a:moveTo>
                    <a:pt x="4731" y="3313"/>
                  </a:moveTo>
                  <a:lnTo>
                    <a:pt x="3785" y="3313"/>
                  </a:lnTo>
                  <a:lnTo>
                    <a:pt x="2796" y="2333"/>
                  </a:lnTo>
                  <a:lnTo>
                    <a:pt x="3503" y="1626"/>
                  </a:lnTo>
                  <a:lnTo>
                    <a:pt x="4731" y="2849"/>
                  </a:lnTo>
                  <a:lnTo>
                    <a:pt x="4731" y="3313"/>
                  </a:lnTo>
                  <a:close/>
                  <a:moveTo>
                    <a:pt x="4731" y="2184"/>
                  </a:moveTo>
                  <a:lnTo>
                    <a:pt x="3837" y="1290"/>
                  </a:lnTo>
                  <a:lnTo>
                    <a:pt x="3837" y="1290"/>
                  </a:lnTo>
                  <a:lnTo>
                    <a:pt x="3503" y="956"/>
                  </a:lnTo>
                  <a:lnTo>
                    <a:pt x="2460" y="2000"/>
                  </a:lnTo>
                  <a:lnTo>
                    <a:pt x="1892" y="1420"/>
                  </a:lnTo>
                  <a:lnTo>
                    <a:pt x="473" y="2840"/>
                  </a:lnTo>
                  <a:lnTo>
                    <a:pt x="473" y="473"/>
                  </a:lnTo>
                  <a:lnTo>
                    <a:pt x="4731" y="473"/>
                  </a:lnTo>
                  <a:lnTo>
                    <a:pt x="4731" y="2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</p:grpSp>
      <p:grpSp>
        <p:nvGrpSpPr>
          <p:cNvPr id="14" name="Group 89"/>
          <p:cNvGrpSpPr>
            <a:grpSpLocks noChangeAspect="1"/>
          </p:cNvGrpSpPr>
          <p:nvPr/>
        </p:nvGrpSpPr>
        <p:grpSpPr bwMode="auto">
          <a:xfrm>
            <a:off x="6359451" y="3873451"/>
            <a:ext cx="2116892" cy="1544145"/>
            <a:chOff x="1237" y="261"/>
            <a:chExt cx="5204" cy="3796"/>
          </a:xfrm>
          <a:solidFill>
            <a:schemeClr val="accent1"/>
          </a:solidFill>
        </p:grpSpPr>
        <p:sp>
          <p:nvSpPr>
            <p:cNvPr id="15" name="Rectangle 90"/>
            <p:cNvSpPr>
              <a:spLocks noChangeArrowheads="1"/>
            </p:cNvSpPr>
            <p:nvPr/>
          </p:nvSpPr>
          <p:spPr bwMode="auto">
            <a:xfrm>
              <a:off x="2183" y="1208"/>
              <a:ext cx="473" cy="4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  <p:sp>
          <p:nvSpPr>
            <p:cNvPr id="16" name="Freeform 91"/>
            <p:cNvSpPr>
              <a:spLocks noEditPoints="1"/>
            </p:cNvSpPr>
            <p:nvPr/>
          </p:nvSpPr>
          <p:spPr bwMode="auto">
            <a:xfrm>
              <a:off x="1237" y="261"/>
              <a:ext cx="5204" cy="3796"/>
            </a:xfrm>
            <a:custGeom>
              <a:avLst/>
              <a:gdLst>
                <a:gd name="T0" fmla="*/ 5204 w 5204"/>
                <a:gd name="T1" fmla="*/ 0 h 3796"/>
                <a:gd name="T2" fmla="*/ 0 w 5204"/>
                <a:gd name="T3" fmla="*/ 0 h 3796"/>
                <a:gd name="T4" fmla="*/ 0 w 5204"/>
                <a:gd name="T5" fmla="*/ 3786 h 3796"/>
                <a:gd name="T6" fmla="*/ 3312 w 5204"/>
                <a:gd name="T7" fmla="*/ 3786 h 3796"/>
                <a:gd name="T8" fmla="*/ 3785 w 5204"/>
                <a:gd name="T9" fmla="*/ 3313 h 3796"/>
                <a:gd name="T10" fmla="*/ 3785 w 5204"/>
                <a:gd name="T11" fmla="*/ 3796 h 3796"/>
                <a:gd name="T12" fmla="*/ 5204 w 5204"/>
                <a:gd name="T13" fmla="*/ 3796 h 3796"/>
                <a:gd name="T14" fmla="*/ 5204 w 5204"/>
                <a:gd name="T15" fmla="*/ 0 h 3796"/>
                <a:gd name="T16" fmla="*/ 681 w 5204"/>
                <a:gd name="T17" fmla="*/ 3313 h 3796"/>
                <a:gd name="T18" fmla="*/ 1892 w 5204"/>
                <a:gd name="T19" fmla="*/ 2099 h 3796"/>
                <a:gd name="T20" fmla="*/ 3115 w 5204"/>
                <a:gd name="T21" fmla="*/ 3313 h 3796"/>
                <a:gd name="T22" fmla="*/ 681 w 5204"/>
                <a:gd name="T23" fmla="*/ 3313 h 3796"/>
                <a:gd name="T24" fmla="*/ 4731 w 5204"/>
                <a:gd name="T25" fmla="*/ 3313 h 3796"/>
                <a:gd name="T26" fmla="*/ 3785 w 5204"/>
                <a:gd name="T27" fmla="*/ 3313 h 3796"/>
                <a:gd name="T28" fmla="*/ 2796 w 5204"/>
                <a:gd name="T29" fmla="*/ 2333 h 3796"/>
                <a:gd name="T30" fmla="*/ 3503 w 5204"/>
                <a:gd name="T31" fmla="*/ 1626 h 3796"/>
                <a:gd name="T32" fmla="*/ 4731 w 5204"/>
                <a:gd name="T33" fmla="*/ 2849 h 3796"/>
                <a:gd name="T34" fmla="*/ 4731 w 5204"/>
                <a:gd name="T35" fmla="*/ 3313 h 3796"/>
                <a:gd name="T36" fmla="*/ 4731 w 5204"/>
                <a:gd name="T37" fmla="*/ 2184 h 3796"/>
                <a:gd name="T38" fmla="*/ 3837 w 5204"/>
                <a:gd name="T39" fmla="*/ 1290 h 3796"/>
                <a:gd name="T40" fmla="*/ 3837 w 5204"/>
                <a:gd name="T41" fmla="*/ 1290 h 3796"/>
                <a:gd name="T42" fmla="*/ 3503 w 5204"/>
                <a:gd name="T43" fmla="*/ 956 h 3796"/>
                <a:gd name="T44" fmla="*/ 2460 w 5204"/>
                <a:gd name="T45" fmla="*/ 2000 h 3796"/>
                <a:gd name="T46" fmla="*/ 1892 w 5204"/>
                <a:gd name="T47" fmla="*/ 1420 h 3796"/>
                <a:gd name="T48" fmla="*/ 473 w 5204"/>
                <a:gd name="T49" fmla="*/ 2840 h 3796"/>
                <a:gd name="T50" fmla="*/ 473 w 5204"/>
                <a:gd name="T51" fmla="*/ 473 h 3796"/>
                <a:gd name="T52" fmla="*/ 4731 w 5204"/>
                <a:gd name="T53" fmla="*/ 473 h 3796"/>
                <a:gd name="T54" fmla="*/ 4731 w 5204"/>
                <a:gd name="T55" fmla="*/ 2184 h 3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04" h="3796">
                  <a:moveTo>
                    <a:pt x="5204" y="0"/>
                  </a:moveTo>
                  <a:lnTo>
                    <a:pt x="0" y="0"/>
                  </a:lnTo>
                  <a:lnTo>
                    <a:pt x="0" y="3786"/>
                  </a:lnTo>
                  <a:lnTo>
                    <a:pt x="3312" y="3786"/>
                  </a:lnTo>
                  <a:lnTo>
                    <a:pt x="3785" y="3313"/>
                  </a:lnTo>
                  <a:lnTo>
                    <a:pt x="3785" y="3796"/>
                  </a:lnTo>
                  <a:lnTo>
                    <a:pt x="5204" y="3796"/>
                  </a:lnTo>
                  <a:lnTo>
                    <a:pt x="5204" y="0"/>
                  </a:lnTo>
                  <a:close/>
                  <a:moveTo>
                    <a:pt x="681" y="3313"/>
                  </a:moveTo>
                  <a:lnTo>
                    <a:pt x="1892" y="2099"/>
                  </a:lnTo>
                  <a:lnTo>
                    <a:pt x="3115" y="3313"/>
                  </a:lnTo>
                  <a:lnTo>
                    <a:pt x="681" y="3313"/>
                  </a:lnTo>
                  <a:close/>
                  <a:moveTo>
                    <a:pt x="4731" y="3313"/>
                  </a:moveTo>
                  <a:lnTo>
                    <a:pt x="3785" y="3313"/>
                  </a:lnTo>
                  <a:lnTo>
                    <a:pt x="2796" y="2333"/>
                  </a:lnTo>
                  <a:lnTo>
                    <a:pt x="3503" y="1626"/>
                  </a:lnTo>
                  <a:lnTo>
                    <a:pt x="4731" y="2849"/>
                  </a:lnTo>
                  <a:lnTo>
                    <a:pt x="4731" y="3313"/>
                  </a:lnTo>
                  <a:close/>
                  <a:moveTo>
                    <a:pt x="4731" y="2184"/>
                  </a:moveTo>
                  <a:lnTo>
                    <a:pt x="3837" y="1290"/>
                  </a:lnTo>
                  <a:lnTo>
                    <a:pt x="3837" y="1290"/>
                  </a:lnTo>
                  <a:lnTo>
                    <a:pt x="3503" y="956"/>
                  </a:lnTo>
                  <a:lnTo>
                    <a:pt x="2460" y="2000"/>
                  </a:lnTo>
                  <a:lnTo>
                    <a:pt x="1892" y="1420"/>
                  </a:lnTo>
                  <a:lnTo>
                    <a:pt x="473" y="2840"/>
                  </a:lnTo>
                  <a:lnTo>
                    <a:pt x="473" y="473"/>
                  </a:lnTo>
                  <a:lnTo>
                    <a:pt x="4731" y="473"/>
                  </a:lnTo>
                  <a:lnTo>
                    <a:pt x="4731" y="2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GB" sz="1013"/>
            </a:p>
          </p:txBody>
        </p:sp>
      </p:grpSp>
      <p:sp>
        <p:nvSpPr>
          <p:cNvPr id="17" name="Freeform 69"/>
          <p:cNvSpPr>
            <a:spLocks noChangeAspect="1"/>
          </p:cNvSpPr>
          <p:nvPr/>
        </p:nvSpPr>
        <p:spPr bwMode="auto">
          <a:xfrm>
            <a:off x="7417897" y="1814656"/>
            <a:ext cx="1751795" cy="1745375"/>
          </a:xfrm>
          <a:custGeom>
            <a:avLst/>
            <a:gdLst>
              <a:gd name="T0" fmla="*/ 0 w 771"/>
              <a:gd name="T1" fmla="*/ 15 h 768"/>
              <a:gd name="T2" fmla="*/ 3 w 771"/>
              <a:gd name="T3" fmla="*/ 39 h 768"/>
              <a:gd name="T4" fmla="*/ 44 w 771"/>
              <a:gd name="T5" fmla="*/ 178 h 768"/>
              <a:gd name="T6" fmla="*/ 59 w 771"/>
              <a:gd name="T7" fmla="*/ 215 h 768"/>
              <a:gd name="T8" fmla="*/ 48 w 771"/>
              <a:gd name="T9" fmla="*/ 135 h 768"/>
              <a:gd name="T10" fmla="*/ 30 w 771"/>
              <a:gd name="T11" fmla="*/ 50 h 768"/>
              <a:gd name="T12" fmla="*/ 154 w 771"/>
              <a:gd name="T13" fmla="*/ 171 h 768"/>
              <a:gd name="T14" fmla="*/ 371 w 771"/>
              <a:gd name="T15" fmla="*/ 380 h 768"/>
              <a:gd name="T16" fmla="*/ 68 w 771"/>
              <a:gd name="T17" fmla="*/ 693 h 768"/>
              <a:gd name="T18" fmla="*/ 77 w 771"/>
              <a:gd name="T19" fmla="*/ 596 h 768"/>
              <a:gd name="T20" fmla="*/ 71 w 771"/>
              <a:gd name="T21" fmla="*/ 539 h 768"/>
              <a:gd name="T22" fmla="*/ 48 w 771"/>
              <a:gd name="T23" fmla="*/ 585 h 768"/>
              <a:gd name="T24" fmla="*/ 14 w 771"/>
              <a:gd name="T25" fmla="*/ 711 h 768"/>
              <a:gd name="T26" fmla="*/ 7 w 771"/>
              <a:gd name="T27" fmla="*/ 732 h 768"/>
              <a:gd name="T28" fmla="*/ 15 w 771"/>
              <a:gd name="T29" fmla="*/ 766 h 768"/>
              <a:gd name="T30" fmla="*/ 36 w 771"/>
              <a:gd name="T31" fmla="*/ 767 h 768"/>
              <a:gd name="T32" fmla="*/ 73 w 771"/>
              <a:gd name="T33" fmla="*/ 757 h 768"/>
              <a:gd name="T34" fmla="*/ 193 w 771"/>
              <a:gd name="T35" fmla="*/ 733 h 768"/>
              <a:gd name="T36" fmla="*/ 246 w 771"/>
              <a:gd name="T37" fmla="*/ 712 h 768"/>
              <a:gd name="T38" fmla="*/ 177 w 771"/>
              <a:gd name="T39" fmla="*/ 721 h 768"/>
              <a:gd name="T40" fmla="*/ 73 w 771"/>
              <a:gd name="T41" fmla="*/ 734 h 768"/>
              <a:gd name="T42" fmla="*/ 178 w 771"/>
              <a:gd name="T43" fmla="*/ 621 h 768"/>
              <a:gd name="T44" fmla="*/ 392 w 771"/>
              <a:gd name="T45" fmla="*/ 400 h 768"/>
              <a:gd name="T46" fmla="*/ 630 w 771"/>
              <a:gd name="T47" fmla="*/ 630 h 768"/>
              <a:gd name="T48" fmla="*/ 725 w 771"/>
              <a:gd name="T49" fmla="*/ 727 h 768"/>
              <a:gd name="T50" fmla="*/ 572 w 771"/>
              <a:gd name="T51" fmla="*/ 701 h 768"/>
              <a:gd name="T52" fmla="*/ 539 w 771"/>
              <a:gd name="T53" fmla="*/ 716 h 768"/>
              <a:gd name="T54" fmla="*/ 599 w 771"/>
              <a:gd name="T55" fmla="*/ 736 h 768"/>
              <a:gd name="T56" fmla="*/ 730 w 771"/>
              <a:gd name="T57" fmla="*/ 758 h 768"/>
              <a:gd name="T58" fmla="*/ 753 w 771"/>
              <a:gd name="T59" fmla="*/ 756 h 768"/>
              <a:gd name="T60" fmla="*/ 764 w 771"/>
              <a:gd name="T61" fmla="*/ 725 h 768"/>
              <a:gd name="T62" fmla="*/ 732 w 771"/>
              <a:gd name="T63" fmla="*/ 590 h 768"/>
              <a:gd name="T64" fmla="*/ 716 w 771"/>
              <a:gd name="T65" fmla="*/ 555 h 768"/>
              <a:gd name="T66" fmla="*/ 728 w 771"/>
              <a:gd name="T67" fmla="*/ 631 h 768"/>
              <a:gd name="T68" fmla="*/ 739 w 771"/>
              <a:gd name="T69" fmla="*/ 720 h 768"/>
              <a:gd name="T70" fmla="*/ 534 w 771"/>
              <a:gd name="T71" fmla="*/ 509 h 768"/>
              <a:gd name="T72" fmla="*/ 499 w 771"/>
              <a:gd name="T73" fmla="*/ 285 h 768"/>
              <a:gd name="T74" fmla="*/ 736 w 771"/>
              <a:gd name="T75" fmla="*/ 40 h 768"/>
              <a:gd name="T76" fmla="*/ 709 w 771"/>
              <a:gd name="T77" fmla="*/ 177 h 768"/>
              <a:gd name="T78" fmla="*/ 719 w 771"/>
              <a:gd name="T79" fmla="*/ 231 h 768"/>
              <a:gd name="T80" fmla="*/ 739 w 771"/>
              <a:gd name="T81" fmla="*/ 185 h 768"/>
              <a:gd name="T82" fmla="*/ 763 w 771"/>
              <a:gd name="T83" fmla="*/ 60 h 768"/>
              <a:gd name="T84" fmla="*/ 768 w 771"/>
              <a:gd name="T85" fmla="*/ 41 h 768"/>
              <a:gd name="T86" fmla="*/ 770 w 771"/>
              <a:gd name="T87" fmla="*/ 15 h 768"/>
              <a:gd name="T88" fmla="*/ 755 w 771"/>
              <a:gd name="T89" fmla="*/ 4 h 768"/>
              <a:gd name="T90" fmla="*/ 735 w 771"/>
              <a:gd name="T91" fmla="*/ 6 h 768"/>
              <a:gd name="T92" fmla="*/ 634 w 771"/>
              <a:gd name="T93" fmla="*/ 39 h 768"/>
              <a:gd name="T94" fmla="*/ 542 w 771"/>
              <a:gd name="T95" fmla="*/ 77 h 768"/>
              <a:gd name="T96" fmla="*/ 594 w 771"/>
              <a:gd name="T97" fmla="*/ 66 h 768"/>
              <a:gd name="T98" fmla="*/ 689 w 771"/>
              <a:gd name="T99" fmla="*/ 42 h 768"/>
              <a:gd name="T100" fmla="*/ 636 w 771"/>
              <a:gd name="T101" fmla="*/ 126 h 768"/>
              <a:gd name="T102" fmla="*/ 467 w 771"/>
              <a:gd name="T103" fmla="*/ 286 h 768"/>
              <a:gd name="T104" fmla="*/ 115 w 771"/>
              <a:gd name="T105" fmla="*/ 91 h 768"/>
              <a:gd name="T106" fmla="*/ 172 w 771"/>
              <a:gd name="T107" fmla="*/ 77 h 768"/>
              <a:gd name="T108" fmla="*/ 223 w 771"/>
              <a:gd name="T109" fmla="*/ 78 h 768"/>
              <a:gd name="T110" fmla="*/ 184 w 771"/>
              <a:gd name="T111" fmla="*/ 48 h 768"/>
              <a:gd name="T112" fmla="*/ 40 w 771"/>
              <a:gd name="T113" fmla="*/ 4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71" h="768">
                <a:moveTo>
                  <a:pt x="18" y="0"/>
                </a:moveTo>
                <a:cubicBezTo>
                  <a:pt x="17" y="0"/>
                  <a:pt x="16" y="0"/>
                  <a:pt x="14" y="1"/>
                </a:cubicBezTo>
                <a:cubicBezTo>
                  <a:pt x="12" y="1"/>
                  <a:pt x="9" y="2"/>
                  <a:pt x="7" y="4"/>
                </a:cubicBezTo>
                <a:cubicBezTo>
                  <a:pt x="5" y="6"/>
                  <a:pt x="3" y="8"/>
                  <a:pt x="1" y="11"/>
                </a:cubicBezTo>
                <a:cubicBezTo>
                  <a:pt x="1" y="13"/>
                  <a:pt x="1" y="14"/>
                  <a:pt x="0" y="1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3"/>
                  <a:pt x="1" y="27"/>
                  <a:pt x="1" y="30"/>
                </a:cubicBezTo>
                <a:cubicBezTo>
                  <a:pt x="1" y="31"/>
                  <a:pt x="2" y="33"/>
                  <a:pt x="2" y="35"/>
                </a:cubicBezTo>
                <a:cubicBezTo>
                  <a:pt x="2" y="36"/>
                  <a:pt x="2" y="37"/>
                  <a:pt x="3" y="39"/>
                </a:cubicBezTo>
                <a:cubicBezTo>
                  <a:pt x="5" y="48"/>
                  <a:pt x="9" y="58"/>
                  <a:pt x="13" y="67"/>
                </a:cubicBezTo>
                <a:cubicBezTo>
                  <a:pt x="16" y="76"/>
                  <a:pt x="18" y="85"/>
                  <a:pt x="20" y="95"/>
                </a:cubicBezTo>
                <a:cubicBezTo>
                  <a:pt x="22" y="104"/>
                  <a:pt x="26" y="113"/>
                  <a:pt x="29" y="122"/>
                </a:cubicBezTo>
                <a:cubicBezTo>
                  <a:pt x="31" y="131"/>
                  <a:pt x="34" y="140"/>
                  <a:pt x="36" y="150"/>
                </a:cubicBezTo>
                <a:cubicBezTo>
                  <a:pt x="39" y="159"/>
                  <a:pt x="41" y="168"/>
                  <a:pt x="44" y="178"/>
                </a:cubicBezTo>
                <a:cubicBezTo>
                  <a:pt x="47" y="187"/>
                  <a:pt x="50" y="196"/>
                  <a:pt x="54" y="205"/>
                </a:cubicBezTo>
                <a:cubicBezTo>
                  <a:pt x="55" y="207"/>
                  <a:pt x="56" y="209"/>
                  <a:pt x="57" y="211"/>
                </a:cubicBezTo>
                <a:cubicBezTo>
                  <a:pt x="58" y="213"/>
                  <a:pt x="58" y="213"/>
                  <a:pt x="58" y="213"/>
                </a:cubicBezTo>
                <a:cubicBezTo>
                  <a:pt x="58" y="214"/>
                  <a:pt x="58" y="214"/>
                  <a:pt x="59" y="215"/>
                </a:cubicBezTo>
                <a:cubicBezTo>
                  <a:pt x="59" y="215"/>
                  <a:pt x="59" y="215"/>
                  <a:pt x="59" y="215"/>
                </a:cubicBezTo>
                <a:cubicBezTo>
                  <a:pt x="60" y="215"/>
                  <a:pt x="60" y="215"/>
                  <a:pt x="61" y="215"/>
                </a:cubicBezTo>
                <a:cubicBezTo>
                  <a:pt x="63" y="214"/>
                  <a:pt x="65" y="213"/>
                  <a:pt x="65" y="212"/>
                </a:cubicBezTo>
                <a:cubicBezTo>
                  <a:pt x="61" y="195"/>
                  <a:pt x="55" y="179"/>
                  <a:pt x="53" y="161"/>
                </a:cubicBezTo>
                <a:cubicBezTo>
                  <a:pt x="52" y="157"/>
                  <a:pt x="52" y="153"/>
                  <a:pt x="51" y="148"/>
                </a:cubicBezTo>
                <a:cubicBezTo>
                  <a:pt x="48" y="135"/>
                  <a:pt x="48" y="135"/>
                  <a:pt x="48" y="135"/>
                </a:cubicBezTo>
                <a:cubicBezTo>
                  <a:pt x="47" y="126"/>
                  <a:pt x="44" y="117"/>
                  <a:pt x="42" y="108"/>
                </a:cubicBezTo>
                <a:cubicBezTo>
                  <a:pt x="40" y="99"/>
                  <a:pt x="38" y="91"/>
                  <a:pt x="36" y="82"/>
                </a:cubicBezTo>
                <a:cubicBezTo>
                  <a:pt x="35" y="77"/>
                  <a:pt x="34" y="73"/>
                  <a:pt x="33" y="68"/>
                </a:cubicBezTo>
                <a:cubicBezTo>
                  <a:pt x="32" y="64"/>
                  <a:pt x="31" y="57"/>
                  <a:pt x="30" y="52"/>
                </a:cubicBezTo>
                <a:cubicBezTo>
                  <a:pt x="30" y="51"/>
                  <a:pt x="30" y="51"/>
                  <a:pt x="30" y="50"/>
                </a:cubicBezTo>
                <a:cubicBezTo>
                  <a:pt x="31" y="51"/>
                  <a:pt x="31" y="52"/>
                  <a:pt x="32" y="52"/>
                </a:cubicBezTo>
                <a:cubicBezTo>
                  <a:pt x="45" y="66"/>
                  <a:pt x="58" y="80"/>
                  <a:pt x="72" y="93"/>
                </a:cubicBezTo>
                <a:cubicBezTo>
                  <a:pt x="78" y="100"/>
                  <a:pt x="85" y="106"/>
                  <a:pt x="92" y="112"/>
                </a:cubicBezTo>
                <a:cubicBezTo>
                  <a:pt x="103" y="122"/>
                  <a:pt x="113" y="132"/>
                  <a:pt x="123" y="141"/>
                </a:cubicBezTo>
                <a:cubicBezTo>
                  <a:pt x="134" y="151"/>
                  <a:pt x="144" y="161"/>
                  <a:pt x="154" y="171"/>
                </a:cubicBezTo>
                <a:cubicBezTo>
                  <a:pt x="165" y="180"/>
                  <a:pt x="175" y="190"/>
                  <a:pt x="185" y="199"/>
                </a:cubicBezTo>
                <a:cubicBezTo>
                  <a:pt x="209" y="222"/>
                  <a:pt x="232" y="245"/>
                  <a:pt x="255" y="268"/>
                </a:cubicBezTo>
                <a:cubicBezTo>
                  <a:pt x="285" y="297"/>
                  <a:pt x="315" y="326"/>
                  <a:pt x="345" y="356"/>
                </a:cubicBezTo>
                <a:cubicBezTo>
                  <a:pt x="352" y="362"/>
                  <a:pt x="359" y="369"/>
                  <a:pt x="366" y="376"/>
                </a:cubicBezTo>
                <a:cubicBezTo>
                  <a:pt x="367" y="377"/>
                  <a:pt x="369" y="379"/>
                  <a:pt x="371" y="380"/>
                </a:cubicBezTo>
                <a:cubicBezTo>
                  <a:pt x="344" y="406"/>
                  <a:pt x="317" y="433"/>
                  <a:pt x="291" y="459"/>
                </a:cubicBezTo>
                <a:cubicBezTo>
                  <a:pt x="267" y="483"/>
                  <a:pt x="244" y="506"/>
                  <a:pt x="222" y="530"/>
                </a:cubicBezTo>
                <a:cubicBezTo>
                  <a:pt x="201" y="552"/>
                  <a:pt x="180" y="573"/>
                  <a:pt x="160" y="595"/>
                </a:cubicBezTo>
                <a:cubicBezTo>
                  <a:pt x="139" y="617"/>
                  <a:pt x="119" y="639"/>
                  <a:pt x="98" y="660"/>
                </a:cubicBezTo>
                <a:cubicBezTo>
                  <a:pt x="88" y="671"/>
                  <a:pt x="78" y="682"/>
                  <a:pt x="68" y="693"/>
                </a:cubicBezTo>
                <a:cubicBezTo>
                  <a:pt x="60" y="701"/>
                  <a:pt x="52" y="710"/>
                  <a:pt x="44" y="719"/>
                </a:cubicBezTo>
                <a:cubicBezTo>
                  <a:pt x="45" y="716"/>
                  <a:pt x="45" y="716"/>
                  <a:pt x="45" y="716"/>
                </a:cubicBezTo>
                <a:cubicBezTo>
                  <a:pt x="49" y="702"/>
                  <a:pt x="53" y="688"/>
                  <a:pt x="57" y="673"/>
                </a:cubicBezTo>
                <a:cubicBezTo>
                  <a:pt x="67" y="635"/>
                  <a:pt x="67" y="635"/>
                  <a:pt x="67" y="635"/>
                </a:cubicBezTo>
                <a:cubicBezTo>
                  <a:pt x="71" y="622"/>
                  <a:pt x="74" y="609"/>
                  <a:pt x="77" y="596"/>
                </a:cubicBezTo>
                <a:cubicBezTo>
                  <a:pt x="82" y="576"/>
                  <a:pt x="82" y="576"/>
                  <a:pt x="82" y="576"/>
                </a:cubicBezTo>
                <a:cubicBezTo>
                  <a:pt x="84" y="569"/>
                  <a:pt x="86" y="562"/>
                  <a:pt x="86" y="554"/>
                </a:cubicBezTo>
                <a:cubicBezTo>
                  <a:pt x="86" y="552"/>
                  <a:pt x="86" y="550"/>
                  <a:pt x="84" y="547"/>
                </a:cubicBezTo>
                <a:cubicBezTo>
                  <a:pt x="82" y="546"/>
                  <a:pt x="80" y="544"/>
                  <a:pt x="78" y="542"/>
                </a:cubicBezTo>
                <a:cubicBezTo>
                  <a:pt x="76" y="541"/>
                  <a:pt x="74" y="540"/>
                  <a:pt x="71" y="539"/>
                </a:cubicBezTo>
                <a:cubicBezTo>
                  <a:pt x="71" y="539"/>
                  <a:pt x="70" y="539"/>
                  <a:pt x="69" y="539"/>
                </a:cubicBezTo>
                <a:cubicBezTo>
                  <a:pt x="67" y="539"/>
                  <a:pt x="66" y="540"/>
                  <a:pt x="65" y="541"/>
                </a:cubicBezTo>
                <a:cubicBezTo>
                  <a:pt x="62" y="543"/>
                  <a:pt x="61" y="546"/>
                  <a:pt x="60" y="549"/>
                </a:cubicBezTo>
                <a:cubicBezTo>
                  <a:pt x="57" y="557"/>
                  <a:pt x="53" y="565"/>
                  <a:pt x="51" y="573"/>
                </a:cubicBezTo>
                <a:cubicBezTo>
                  <a:pt x="50" y="577"/>
                  <a:pt x="49" y="581"/>
                  <a:pt x="48" y="585"/>
                </a:cubicBezTo>
                <a:cubicBezTo>
                  <a:pt x="43" y="604"/>
                  <a:pt x="43" y="604"/>
                  <a:pt x="43" y="604"/>
                </a:cubicBezTo>
                <a:cubicBezTo>
                  <a:pt x="39" y="623"/>
                  <a:pt x="39" y="623"/>
                  <a:pt x="39" y="623"/>
                </a:cubicBezTo>
                <a:cubicBezTo>
                  <a:pt x="34" y="641"/>
                  <a:pt x="34" y="641"/>
                  <a:pt x="34" y="641"/>
                </a:cubicBezTo>
                <a:cubicBezTo>
                  <a:pt x="30" y="655"/>
                  <a:pt x="26" y="669"/>
                  <a:pt x="22" y="683"/>
                </a:cubicBezTo>
                <a:cubicBezTo>
                  <a:pt x="14" y="711"/>
                  <a:pt x="14" y="711"/>
                  <a:pt x="14" y="711"/>
                </a:cubicBezTo>
                <a:cubicBezTo>
                  <a:pt x="13" y="714"/>
                  <a:pt x="13" y="714"/>
                  <a:pt x="13" y="714"/>
                </a:cubicBezTo>
                <a:cubicBezTo>
                  <a:pt x="12" y="717"/>
                  <a:pt x="12" y="717"/>
                  <a:pt x="12" y="717"/>
                </a:cubicBezTo>
                <a:cubicBezTo>
                  <a:pt x="11" y="720"/>
                  <a:pt x="10" y="722"/>
                  <a:pt x="9" y="725"/>
                </a:cubicBezTo>
                <a:cubicBezTo>
                  <a:pt x="8" y="728"/>
                  <a:pt x="8" y="728"/>
                  <a:pt x="8" y="728"/>
                </a:cubicBezTo>
                <a:cubicBezTo>
                  <a:pt x="7" y="732"/>
                  <a:pt x="7" y="732"/>
                  <a:pt x="7" y="732"/>
                </a:cubicBezTo>
                <a:cubicBezTo>
                  <a:pt x="7" y="736"/>
                  <a:pt x="6" y="739"/>
                  <a:pt x="5" y="743"/>
                </a:cubicBezTo>
                <a:cubicBezTo>
                  <a:pt x="5" y="746"/>
                  <a:pt x="5" y="749"/>
                  <a:pt x="5" y="752"/>
                </a:cubicBezTo>
                <a:cubicBezTo>
                  <a:pt x="5" y="754"/>
                  <a:pt x="6" y="755"/>
                  <a:pt x="6" y="757"/>
                </a:cubicBezTo>
                <a:cubicBezTo>
                  <a:pt x="6" y="758"/>
                  <a:pt x="7" y="759"/>
                  <a:pt x="8" y="761"/>
                </a:cubicBezTo>
                <a:cubicBezTo>
                  <a:pt x="9" y="763"/>
                  <a:pt x="12" y="765"/>
                  <a:pt x="15" y="766"/>
                </a:cubicBezTo>
                <a:cubicBezTo>
                  <a:pt x="16" y="767"/>
                  <a:pt x="17" y="767"/>
                  <a:pt x="19" y="768"/>
                </a:cubicBezTo>
                <a:cubicBezTo>
                  <a:pt x="20" y="768"/>
                  <a:pt x="22" y="768"/>
                  <a:pt x="23" y="768"/>
                </a:cubicBezTo>
                <a:cubicBezTo>
                  <a:pt x="24" y="768"/>
                  <a:pt x="25" y="768"/>
                  <a:pt x="26" y="768"/>
                </a:cubicBezTo>
                <a:cubicBezTo>
                  <a:pt x="26" y="768"/>
                  <a:pt x="26" y="768"/>
                  <a:pt x="26" y="768"/>
                </a:cubicBezTo>
                <a:cubicBezTo>
                  <a:pt x="30" y="768"/>
                  <a:pt x="33" y="768"/>
                  <a:pt x="36" y="767"/>
                </a:cubicBezTo>
                <a:cubicBezTo>
                  <a:pt x="37" y="767"/>
                  <a:pt x="38" y="767"/>
                  <a:pt x="39" y="767"/>
                </a:cubicBezTo>
                <a:cubicBezTo>
                  <a:pt x="41" y="767"/>
                  <a:pt x="41" y="767"/>
                  <a:pt x="41" y="767"/>
                </a:cubicBezTo>
                <a:cubicBezTo>
                  <a:pt x="42" y="766"/>
                  <a:pt x="43" y="766"/>
                  <a:pt x="45" y="766"/>
                </a:cubicBezTo>
                <a:cubicBezTo>
                  <a:pt x="49" y="765"/>
                  <a:pt x="54" y="764"/>
                  <a:pt x="59" y="762"/>
                </a:cubicBezTo>
                <a:cubicBezTo>
                  <a:pt x="64" y="760"/>
                  <a:pt x="68" y="758"/>
                  <a:pt x="73" y="757"/>
                </a:cubicBezTo>
                <a:cubicBezTo>
                  <a:pt x="78" y="755"/>
                  <a:pt x="83" y="753"/>
                  <a:pt x="88" y="752"/>
                </a:cubicBezTo>
                <a:cubicBezTo>
                  <a:pt x="98" y="749"/>
                  <a:pt x="108" y="748"/>
                  <a:pt x="118" y="747"/>
                </a:cubicBezTo>
                <a:cubicBezTo>
                  <a:pt x="128" y="746"/>
                  <a:pt x="137" y="743"/>
                  <a:pt x="147" y="742"/>
                </a:cubicBezTo>
                <a:cubicBezTo>
                  <a:pt x="158" y="740"/>
                  <a:pt x="168" y="738"/>
                  <a:pt x="178" y="736"/>
                </a:cubicBezTo>
                <a:cubicBezTo>
                  <a:pt x="183" y="735"/>
                  <a:pt x="188" y="734"/>
                  <a:pt x="193" y="733"/>
                </a:cubicBezTo>
                <a:cubicBezTo>
                  <a:pt x="198" y="731"/>
                  <a:pt x="203" y="730"/>
                  <a:pt x="207" y="728"/>
                </a:cubicBezTo>
                <a:cubicBezTo>
                  <a:pt x="217" y="725"/>
                  <a:pt x="227" y="722"/>
                  <a:pt x="236" y="717"/>
                </a:cubicBezTo>
                <a:cubicBezTo>
                  <a:pt x="238" y="716"/>
                  <a:pt x="240" y="715"/>
                  <a:pt x="242" y="713"/>
                </a:cubicBezTo>
                <a:cubicBezTo>
                  <a:pt x="244" y="712"/>
                  <a:pt x="244" y="712"/>
                  <a:pt x="244" y="712"/>
                </a:cubicBezTo>
                <a:cubicBezTo>
                  <a:pt x="244" y="712"/>
                  <a:pt x="245" y="712"/>
                  <a:pt x="246" y="712"/>
                </a:cubicBezTo>
                <a:cubicBezTo>
                  <a:pt x="246" y="711"/>
                  <a:pt x="246" y="710"/>
                  <a:pt x="245" y="709"/>
                </a:cubicBezTo>
                <a:cubicBezTo>
                  <a:pt x="245" y="707"/>
                  <a:pt x="243" y="706"/>
                  <a:pt x="243" y="706"/>
                </a:cubicBezTo>
                <a:cubicBezTo>
                  <a:pt x="242" y="706"/>
                  <a:pt x="242" y="706"/>
                  <a:pt x="242" y="706"/>
                </a:cubicBezTo>
                <a:cubicBezTo>
                  <a:pt x="226" y="712"/>
                  <a:pt x="209" y="718"/>
                  <a:pt x="191" y="720"/>
                </a:cubicBezTo>
                <a:cubicBezTo>
                  <a:pt x="186" y="720"/>
                  <a:pt x="182" y="720"/>
                  <a:pt x="177" y="721"/>
                </a:cubicBezTo>
                <a:cubicBezTo>
                  <a:pt x="172" y="722"/>
                  <a:pt x="168" y="722"/>
                  <a:pt x="163" y="723"/>
                </a:cubicBezTo>
                <a:cubicBezTo>
                  <a:pt x="154" y="724"/>
                  <a:pt x="144" y="725"/>
                  <a:pt x="135" y="727"/>
                </a:cubicBezTo>
                <a:cubicBezTo>
                  <a:pt x="125" y="728"/>
                  <a:pt x="116" y="729"/>
                  <a:pt x="106" y="730"/>
                </a:cubicBezTo>
                <a:cubicBezTo>
                  <a:pt x="92" y="731"/>
                  <a:pt x="92" y="731"/>
                  <a:pt x="92" y="731"/>
                </a:cubicBezTo>
                <a:cubicBezTo>
                  <a:pt x="87" y="732"/>
                  <a:pt x="80" y="733"/>
                  <a:pt x="73" y="734"/>
                </a:cubicBezTo>
                <a:cubicBezTo>
                  <a:pt x="72" y="734"/>
                  <a:pt x="70" y="734"/>
                  <a:pt x="69" y="734"/>
                </a:cubicBezTo>
                <a:cubicBezTo>
                  <a:pt x="79" y="725"/>
                  <a:pt x="90" y="715"/>
                  <a:pt x="100" y="704"/>
                </a:cubicBezTo>
                <a:cubicBezTo>
                  <a:pt x="106" y="697"/>
                  <a:pt x="113" y="690"/>
                  <a:pt x="119" y="683"/>
                </a:cubicBezTo>
                <a:cubicBezTo>
                  <a:pt x="129" y="673"/>
                  <a:pt x="139" y="662"/>
                  <a:pt x="149" y="652"/>
                </a:cubicBezTo>
                <a:cubicBezTo>
                  <a:pt x="159" y="642"/>
                  <a:pt x="168" y="631"/>
                  <a:pt x="178" y="621"/>
                </a:cubicBezTo>
                <a:cubicBezTo>
                  <a:pt x="188" y="610"/>
                  <a:pt x="198" y="600"/>
                  <a:pt x="207" y="590"/>
                </a:cubicBezTo>
                <a:cubicBezTo>
                  <a:pt x="230" y="566"/>
                  <a:pt x="253" y="542"/>
                  <a:pt x="276" y="519"/>
                </a:cubicBezTo>
                <a:cubicBezTo>
                  <a:pt x="306" y="488"/>
                  <a:pt x="336" y="458"/>
                  <a:pt x="366" y="428"/>
                </a:cubicBezTo>
                <a:cubicBezTo>
                  <a:pt x="372" y="421"/>
                  <a:pt x="379" y="414"/>
                  <a:pt x="386" y="407"/>
                </a:cubicBezTo>
                <a:cubicBezTo>
                  <a:pt x="388" y="405"/>
                  <a:pt x="390" y="402"/>
                  <a:pt x="392" y="400"/>
                </a:cubicBezTo>
                <a:cubicBezTo>
                  <a:pt x="407" y="414"/>
                  <a:pt x="421" y="428"/>
                  <a:pt x="436" y="441"/>
                </a:cubicBezTo>
                <a:cubicBezTo>
                  <a:pt x="453" y="457"/>
                  <a:pt x="470" y="472"/>
                  <a:pt x="486" y="487"/>
                </a:cubicBezTo>
                <a:cubicBezTo>
                  <a:pt x="503" y="503"/>
                  <a:pt x="518" y="519"/>
                  <a:pt x="533" y="536"/>
                </a:cubicBezTo>
                <a:cubicBezTo>
                  <a:pt x="549" y="552"/>
                  <a:pt x="566" y="567"/>
                  <a:pt x="582" y="582"/>
                </a:cubicBezTo>
                <a:cubicBezTo>
                  <a:pt x="598" y="598"/>
                  <a:pt x="614" y="614"/>
                  <a:pt x="630" y="630"/>
                </a:cubicBezTo>
                <a:cubicBezTo>
                  <a:pt x="646" y="646"/>
                  <a:pt x="663" y="662"/>
                  <a:pt x="679" y="677"/>
                </a:cubicBezTo>
                <a:cubicBezTo>
                  <a:pt x="696" y="692"/>
                  <a:pt x="712" y="708"/>
                  <a:pt x="729" y="723"/>
                </a:cubicBezTo>
                <a:cubicBezTo>
                  <a:pt x="732" y="725"/>
                  <a:pt x="735" y="727"/>
                  <a:pt x="737" y="729"/>
                </a:cubicBezTo>
                <a:cubicBezTo>
                  <a:pt x="736" y="729"/>
                  <a:pt x="736" y="729"/>
                  <a:pt x="736" y="729"/>
                </a:cubicBezTo>
                <a:cubicBezTo>
                  <a:pt x="733" y="728"/>
                  <a:pt x="729" y="728"/>
                  <a:pt x="725" y="727"/>
                </a:cubicBezTo>
                <a:cubicBezTo>
                  <a:pt x="717" y="725"/>
                  <a:pt x="709" y="723"/>
                  <a:pt x="700" y="721"/>
                </a:cubicBezTo>
                <a:cubicBezTo>
                  <a:pt x="687" y="718"/>
                  <a:pt x="674" y="716"/>
                  <a:pt x="661" y="714"/>
                </a:cubicBezTo>
                <a:cubicBezTo>
                  <a:pt x="649" y="712"/>
                  <a:pt x="637" y="710"/>
                  <a:pt x="625" y="708"/>
                </a:cubicBezTo>
                <a:cubicBezTo>
                  <a:pt x="613" y="707"/>
                  <a:pt x="602" y="705"/>
                  <a:pt x="590" y="703"/>
                </a:cubicBezTo>
                <a:cubicBezTo>
                  <a:pt x="572" y="701"/>
                  <a:pt x="572" y="701"/>
                  <a:pt x="572" y="701"/>
                </a:cubicBezTo>
                <a:cubicBezTo>
                  <a:pt x="567" y="700"/>
                  <a:pt x="561" y="699"/>
                  <a:pt x="556" y="699"/>
                </a:cubicBezTo>
                <a:cubicBezTo>
                  <a:pt x="555" y="699"/>
                  <a:pt x="553" y="699"/>
                  <a:pt x="552" y="700"/>
                </a:cubicBezTo>
                <a:cubicBezTo>
                  <a:pt x="550" y="700"/>
                  <a:pt x="547" y="700"/>
                  <a:pt x="545" y="703"/>
                </a:cubicBezTo>
                <a:cubicBezTo>
                  <a:pt x="544" y="705"/>
                  <a:pt x="543" y="707"/>
                  <a:pt x="541" y="709"/>
                </a:cubicBezTo>
                <a:cubicBezTo>
                  <a:pt x="540" y="711"/>
                  <a:pt x="539" y="714"/>
                  <a:pt x="539" y="716"/>
                </a:cubicBezTo>
                <a:cubicBezTo>
                  <a:pt x="539" y="719"/>
                  <a:pt x="540" y="721"/>
                  <a:pt x="541" y="722"/>
                </a:cubicBezTo>
                <a:cubicBezTo>
                  <a:pt x="543" y="725"/>
                  <a:pt x="546" y="726"/>
                  <a:pt x="548" y="727"/>
                </a:cubicBezTo>
                <a:cubicBezTo>
                  <a:pt x="556" y="729"/>
                  <a:pt x="563" y="731"/>
                  <a:pt x="571" y="732"/>
                </a:cubicBezTo>
                <a:cubicBezTo>
                  <a:pt x="575" y="733"/>
                  <a:pt x="578" y="733"/>
                  <a:pt x="582" y="734"/>
                </a:cubicBezTo>
                <a:cubicBezTo>
                  <a:pt x="599" y="736"/>
                  <a:pt x="599" y="736"/>
                  <a:pt x="599" y="736"/>
                </a:cubicBezTo>
                <a:cubicBezTo>
                  <a:pt x="617" y="738"/>
                  <a:pt x="617" y="738"/>
                  <a:pt x="617" y="738"/>
                </a:cubicBezTo>
                <a:cubicBezTo>
                  <a:pt x="634" y="741"/>
                  <a:pt x="634" y="741"/>
                  <a:pt x="634" y="741"/>
                </a:cubicBezTo>
                <a:cubicBezTo>
                  <a:pt x="647" y="743"/>
                  <a:pt x="660" y="745"/>
                  <a:pt x="673" y="748"/>
                </a:cubicBezTo>
                <a:cubicBezTo>
                  <a:pt x="723" y="757"/>
                  <a:pt x="723" y="757"/>
                  <a:pt x="723" y="757"/>
                </a:cubicBezTo>
                <a:cubicBezTo>
                  <a:pt x="725" y="758"/>
                  <a:pt x="727" y="758"/>
                  <a:pt x="730" y="758"/>
                </a:cubicBezTo>
                <a:cubicBezTo>
                  <a:pt x="731" y="758"/>
                  <a:pt x="732" y="758"/>
                  <a:pt x="733" y="759"/>
                </a:cubicBezTo>
                <a:cubicBezTo>
                  <a:pt x="734" y="759"/>
                  <a:pt x="734" y="759"/>
                  <a:pt x="734" y="759"/>
                </a:cubicBezTo>
                <a:cubicBezTo>
                  <a:pt x="735" y="759"/>
                  <a:pt x="736" y="759"/>
                  <a:pt x="737" y="759"/>
                </a:cubicBezTo>
                <a:cubicBezTo>
                  <a:pt x="738" y="759"/>
                  <a:pt x="738" y="759"/>
                  <a:pt x="739" y="759"/>
                </a:cubicBezTo>
                <a:cubicBezTo>
                  <a:pt x="744" y="759"/>
                  <a:pt x="749" y="758"/>
                  <a:pt x="753" y="756"/>
                </a:cubicBezTo>
                <a:cubicBezTo>
                  <a:pt x="756" y="755"/>
                  <a:pt x="759" y="752"/>
                  <a:pt x="761" y="749"/>
                </a:cubicBezTo>
                <a:cubicBezTo>
                  <a:pt x="763" y="746"/>
                  <a:pt x="764" y="743"/>
                  <a:pt x="764" y="739"/>
                </a:cubicBezTo>
                <a:cubicBezTo>
                  <a:pt x="764" y="737"/>
                  <a:pt x="765" y="734"/>
                  <a:pt x="765" y="731"/>
                </a:cubicBezTo>
                <a:cubicBezTo>
                  <a:pt x="765" y="730"/>
                  <a:pt x="765" y="729"/>
                  <a:pt x="764" y="728"/>
                </a:cubicBezTo>
                <a:cubicBezTo>
                  <a:pt x="764" y="727"/>
                  <a:pt x="764" y="726"/>
                  <a:pt x="764" y="725"/>
                </a:cubicBezTo>
                <a:cubicBezTo>
                  <a:pt x="763" y="715"/>
                  <a:pt x="760" y="706"/>
                  <a:pt x="758" y="697"/>
                </a:cubicBezTo>
                <a:cubicBezTo>
                  <a:pt x="756" y="688"/>
                  <a:pt x="755" y="679"/>
                  <a:pt x="754" y="670"/>
                </a:cubicBezTo>
                <a:cubicBezTo>
                  <a:pt x="753" y="661"/>
                  <a:pt x="750" y="652"/>
                  <a:pt x="747" y="643"/>
                </a:cubicBezTo>
                <a:cubicBezTo>
                  <a:pt x="745" y="634"/>
                  <a:pt x="743" y="625"/>
                  <a:pt x="740" y="616"/>
                </a:cubicBezTo>
                <a:cubicBezTo>
                  <a:pt x="738" y="607"/>
                  <a:pt x="735" y="599"/>
                  <a:pt x="732" y="590"/>
                </a:cubicBezTo>
                <a:cubicBezTo>
                  <a:pt x="729" y="581"/>
                  <a:pt x="726" y="573"/>
                  <a:pt x="721" y="564"/>
                </a:cubicBezTo>
                <a:cubicBezTo>
                  <a:pt x="720" y="562"/>
                  <a:pt x="719" y="560"/>
                  <a:pt x="718" y="558"/>
                </a:cubicBezTo>
                <a:cubicBezTo>
                  <a:pt x="718" y="557"/>
                  <a:pt x="718" y="557"/>
                  <a:pt x="718" y="557"/>
                </a:cubicBezTo>
                <a:cubicBezTo>
                  <a:pt x="717" y="556"/>
                  <a:pt x="717" y="555"/>
                  <a:pt x="717" y="555"/>
                </a:cubicBezTo>
                <a:cubicBezTo>
                  <a:pt x="717" y="555"/>
                  <a:pt x="717" y="555"/>
                  <a:pt x="716" y="555"/>
                </a:cubicBezTo>
                <a:cubicBezTo>
                  <a:pt x="716" y="555"/>
                  <a:pt x="715" y="555"/>
                  <a:pt x="714" y="555"/>
                </a:cubicBezTo>
                <a:cubicBezTo>
                  <a:pt x="712" y="556"/>
                  <a:pt x="710" y="557"/>
                  <a:pt x="711" y="558"/>
                </a:cubicBezTo>
                <a:cubicBezTo>
                  <a:pt x="715" y="574"/>
                  <a:pt x="721" y="589"/>
                  <a:pt x="724" y="606"/>
                </a:cubicBezTo>
                <a:cubicBezTo>
                  <a:pt x="724" y="610"/>
                  <a:pt x="725" y="614"/>
                  <a:pt x="726" y="618"/>
                </a:cubicBezTo>
                <a:cubicBezTo>
                  <a:pt x="728" y="631"/>
                  <a:pt x="728" y="631"/>
                  <a:pt x="728" y="631"/>
                </a:cubicBezTo>
                <a:cubicBezTo>
                  <a:pt x="730" y="639"/>
                  <a:pt x="732" y="647"/>
                  <a:pt x="733" y="655"/>
                </a:cubicBezTo>
                <a:cubicBezTo>
                  <a:pt x="734" y="664"/>
                  <a:pt x="736" y="672"/>
                  <a:pt x="737" y="680"/>
                </a:cubicBezTo>
                <a:cubicBezTo>
                  <a:pt x="737" y="685"/>
                  <a:pt x="738" y="689"/>
                  <a:pt x="738" y="693"/>
                </a:cubicBezTo>
                <a:cubicBezTo>
                  <a:pt x="738" y="697"/>
                  <a:pt x="738" y="704"/>
                  <a:pt x="739" y="709"/>
                </a:cubicBezTo>
                <a:cubicBezTo>
                  <a:pt x="739" y="713"/>
                  <a:pt x="739" y="717"/>
                  <a:pt x="739" y="720"/>
                </a:cubicBezTo>
                <a:cubicBezTo>
                  <a:pt x="714" y="696"/>
                  <a:pt x="689" y="672"/>
                  <a:pt x="665" y="646"/>
                </a:cubicBezTo>
                <a:cubicBezTo>
                  <a:pt x="658" y="638"/>
                  <a:pt x="651" y="630"/>
                  <a:pt x="644" y="623"/>
                </a:cubicBezTo>
                <a:cubicBezTo>
                  <a:pt x="636" y="615"/>
                  <a:pt x="629" y="607"/>
                  <a:pt x="622" y="600"/>
                </a:cubicBezTo>
                <a:cubicBezTo>
                  <a:pt x="607" y="585"/>
                  <a:pt x="592" y="570"/>
                  <a:pt x="578" y="555"/>
                </a:cubicBezTo>
                <a:cubicBezTo>
                  <a:pt x="563" y="540"/>
                  <a:pt x="549" y="524"/>
                  <a:pt x="534" y="509"/>
                </a:cubicBezTo>
                <a:cubicBezTo>
                  <a:pt x="527" y="501"/>
                  <a:pt x="519" y="493"/>
                  <a:pt x="512" y="486"/>
                </a:cubicBezTo>
                <a:cubicBezTo>
                  <a:pt x="505" y="478"/>
                  <a:pt x="495" y="466"/>
                  <a:pt x="485" y="456"/>
                </a:cubicBezTo>
                <a:cubicBezTo>
                  <a:pt x="459" y="428"/>
                  <a:pt x="436" y="406"/>
                  <a:pt x="411" y="380"/>
                </a:cubicBezTo>
                <a:cubicBezTo>
                  <a:pt x="424" y="365"/>
                  <a:pt x="438" y="350"/>
                  <a:pt x="452" y="336"/>
                </a:cubicBezTo>
                <a:cubicBezTo>
                  <a:pt x="468" y="319"/>
                  <a:pt x="483" y="301"/>
                  <a:pt x="499" y="285"/>
                </a:cubicBezTo>
                <a:cubicBezTo>
                  <a:pt x="514" y="268"/>
                  <a:pt x="531" y="253"/>
                  <a:pt x="547" y="237"/>
                </a:cubicBezTo>
                <a:cubicBezTo>
                  <a:pt x="564" y="222"/>
                  <a:pt x="579" y="205"/>
                  <a:pt x="595" y="188"/>
                </a:cubicBezTo>
                <a:cubicBezTo>
                  <a:pt x="611" y="172"/>
                  <a:pt x="627" y="156"/>
                  <a:pt x="643" y="139"/>
                </a:cubicBezTo>
                <a:cubicBezTo>
                  <a:pt x="659" y="123"/>
                  <a:pt x="675" y="106"/>
                  <a:pt x="691" y="90"/>
                </a:cubicBezTo>
                <a:cubicBezTo>
                  <a:pt x="706" y="73"/>
                  <a:pt x="721" y="57"/>
                  <a:pt x="736" y="40"/>
                </a:cubicBezTo>
                <a:cubicBezTo>
                  <a:pt x="735" y="42"/>
                  <a:pt x="735" y="42"/>
                  <a:pt x="735" y="43"/>
                </a:cubicBezTo>
                <a:cubicBezTo>
                  <a:pt x="732" y="57"/>
                  <a:pt x="732" y="57"/>
                  <a:pt x="732" y="57"/>
                </a:cubicBezTo>
                <a:cubicBezTo>
                  <a:pt x="728" y="71"/>
                  <a:pt x="725" y="85"/>
                  <a:pt x="723" y="99"/>
                </a:cubicBezTo>
                <a:cubicBezTo>
                  <a:pt x="715" y="138"/>
                  <a:pt x="715" y="138"/>
                  <a:pt x="715" y="138"/>
                </a:cubicBezTo>
                <a:cubicBezTo>
                  <a:pt x="713" y="151"/>
                  <a:pt x="711" y="164"/>
                  <a:pt x="709" y="177"/>
                </a:cubicBezTo>
                <a:cubicBezTo>
                  <a:pt x="706" y="196"/>
                  <a:pt x="706" y="196"/>
                  <a:pt x="706" y="196"/>
                </a:cubicBezTo>
                <a:cubicBezTo>
                  <a:pt x="704" y="203"/>
                  <a:pt x="703" y="210"/>
                  <a:pt x="703" y="218"/>
                </a:cubicBezTo>
                <a:cubicBezTo>
                  <a:pt x="703" y="220"/>
                  <a:pt x="703" y="222"/>
                  <a:pt x="706" y="225"/>
                </a:cubicBezTo>
                <a:cubicBezTo>
                  <a:pt x="708" y="226"/>
                  <a:pt x="710" y="228"/>
                  <a:pt x="713" y="229"/>
                </a:cubicBezTo>
                <a:cubicBezTo>
                  <a:pt x="714" y="230"/>
                  <a:pt x="717" y="231"/>
                  <a:pt x="719" y="231"/>
                </a:cubicBezTo>
                <a:cubicBezTo>
                  <a:pt x="720" y="232"/>
                  <a:pt x="720" y="232"/>
                  <a:pt x="720" y="232"/>
                </a:cubicBezTo>
                <a:cubicBezTo>
                  <a:pt x="723" y="232"/>
                  <a:pt x="724" y="231"/>
                  <a:pt x="725" y="230"/>
                </a:cubicBezTo>
                <a:cubicBezTo>
                  <a:pt x="728" y="227"/>
                  <a:pt x="729" y="224"/>
                  <a:pt x="730" y="221"/>
                </a:cubicBezTo>
                <a:cubicBezTo>
                  <a:pt x="733" y="213"/>
                  <a:pt x="735" y="205"/>
                  <a:pt x="737" y="197"/>
                </a:cubicBezTo>
                <a:cubicBezTo>
                  <a:pt x="738" y="193"/>
                  <a:pt x="738" y="189"/>
                  <a:pt x="739" y="185"/>
                </a:cubicBezTo>
                <a:cubicBezTo>
                  <a:pt x="742" y="166"/>
                  <a:pt x="742" y="166"/>
                  <a:pt x="742" y="166"/>
                </a:cubicBezTo>
                <a:cubicBezTo>
                  <a:pt x="745" y="148"/>
                  <a:pt x="745" y="148"/>
                  <a:pt x="745" y="148"/>
                </a:cubicBezTo>
                <a:cubicBezTo>
                  <a:pt x="748" y="129"/>
                  <a:pt x="748" y="129"/>
                  <a:pt x="748" y="129"/>
                </a:cubicBezTo>
                <a:cubicBezTo>
                  <a:pt x="751" y="115"/>
                  <a:pt x="754" y="101"/>
                  <a:pt x="757" y="87"/>
                </a:cubicBezTo>
                <a:cubicBezTo>
                  <a:pt x="763" y="60"/>
                  <a:pt x="763" y="60"/>
                  <a:pt x="763" y="60"/>
                </a:cubicBezTo>
                <a:cubicBezTo>
                  <a:pt x="765" y="53"/>
                  <a:pt x="765" y="53"/>
                  <a:pt x="765" y="53"/>
                </a:cubicBezTo>
                <a:cubicBezTo>
                  <a:pt x="765" y="49"/>
                  <a:pt x="765" y="49"/>
                  <a:pt x="765" y="49"/>
                </a:cubicBezTo>
                <a:cubicBezTo>
                  <a:pt x="766" y="48"/>
                  <a:pt x="765" y="49"/>
                  <a:pt x="766" y="47"/>
                </a:cubicBezTo>
                <a:cubicBezTo>
                  <a:pt x="767" y="43"/>
                  <a:pt x="767" y="43"/>
                  <a:pt x="767" y="43"/>
                </a:cubicBezTo>
                <a:cubicBezTo>
                  <a:pt x="768" y="41"/>
                  <a:pt x="768" y="41"/>
                  <a:pt x="768" y="41"/>
                </a:cubicBezTo>
                <a:cubicBezTo>
                  <a:pt x="768" y="38"/>
                  <a:pt x="768" y="38"/>
                  <a:pt x="768" y="38"/>
                </a:cubicBezTo>
                <a:cubicBezTo>
                  <a:pt x="769" y="35"/>
                  <a:pt x="770" y="32"/>
                  <a:pt x="771" y="28"/>
                </a:cubicBezTo>
                <a:cubicBezTo>
                  <a:pt x="771" y="25"/>
                  <a:pt x="771" y="22"/>
                  <a:pt x="771" y="19"/>
                </a:cubicBezTo>
                <a:cubicBezTo>
                  <a:pt x="771" y="18"/>
                  <a:pt x="771" y="18"/>
                  <a:pt x="771" y="17"/>
                </a:cubicBezTo>
                <a:cubicBezTo>
                  <a:pt x="771" y="16"/>
                  <a:pt x="771" y="16"/>
                  <a:pt x="770" y="15"/>
                </a:cubicBezTo>
                <a:cubicBezTo>
                  <a:pt x="770" y="14"/>
                  <a:pt x="770" y="13"/>
                  <a:pt x="769" y="11"/>
                </a:cubicBezTo>
                <a:cubicBezTo>
                  <a:pt x="768" y="9"/>
                  <a:pt x="766" y="7"/>
                  <a:pt x="763" y="5"/>
                </a:cubicBezTo>
                <a:cubicBezTo>
                  <a:pt x="762" y="5"/>
                  <a:pt x="760" y="5"/>
                  <a:pt x="759" y="4"/>
                </a:cubicBezTo>
                <a:cubicBezTo>
                  <a:pt x="758" y="4"/>
                  <a:pt x="758" y="4"/>
                  <a:pt x="757" y="4"/>
                </a:cubicBezTo>
                <a:cubicBezTo>
                  <a:pt x="756" y="4"/>
                  <a:pt x="755" y="4"/>
                  <a:pt x="755" y="4"/>
                </a:cubicBezTo>
                <a:cubicBezTo>
                  <a:pt x="754" y="4"/>
                  <a:pt x="753" y="4"/>
                  <a:pt x="752" y="4"/>
                </a:cubicBezTo>
                <a:cubicBezTo>
                  <a:pt x="752" y="4"/>
                  <a:pt x="751" y="4"/>
                  <a:pt x="751" y="4"/>
                </a:cubicBezTo>
                <a:cubicBezTo>
                  <a:pt x="748" y="4"/>
                  <a:pt x="745" y="4"/>
                  <a:pt x="741" y="5"/>
                </a:cubicBezTo>
                <a:cubicBezTo>
                  <a:pt x="740" y="5"/>
                  <a:pt x="738" y="5"/>
                  <a:pt x="737" y="6"/>
                </a:cubicBezTo>
                <a:cubicBezTo>
                  <a:pt x="735" y="6"/>
                  <a:pt x="735" y="6"/>
                  <a:pt x="735" y="6"/>
                </a:cubicBezTo>
                <a:cubicBezTo>
                  <a:pt x="732" y="7"/>
                  <a:pt x="732" y="7"/>
                  <a:pt x="732" y="7"/>
                </a:cubicBezTo>
                <a:cubicBezTo>
                  <a:pt x="728" y="8"/>
                  <a:pt x="723" y="9"/>
                  <a:pt x="719" y="11"/>
                </a:cubicBezTo>
                <a:cubicBezTo>
                  <a:pt x="710" y="14"/>
                  <a:pt x="700" y="18"/>
                  <a:pt x="691" y="22"/>
                </a:cubicBezTo>
                <a:cubicBezTo>
                  <a:pt x="681" y="25"/>
                  <a:pt x="672" y="27"/>
                  <a:pt x="662" y="29"/>
                </a:cubicBezTo>
                <a:cubicBezTo>
                  <a:pt x="652" y="31"/>
                  <a:pt x="643" y="35"/>
                  <a:pt x="634" y="39"/>
                </a:cubicBezTo>
                <a:cubicBezTo>
                  <a:pt x="605" y="48"/>
                  <a:pt x="605" y="48"/>
                  <a:pt x="605" y="48"/>
                </a:cubicBezTo>
                <a:cubicBezTo>
                  <a:pt x="596" y="52"/>
                  <a:pt x="586" y="55"/>
                  <a:pt x="577" y="59"/>
                </a:cubicBezTo>
                <a:cubicBezTo>
                  <a:pt x="568" y="63"/>
                  <a:pt x="559" y="67"/>
                  <a:pt x="550" y="72"/>
                </a:cubicBezTo>
                <a:cubicBezTo>
                  <a:pt x="544" y="76"/>
                  <a:pt x="544" y="76"/>
                  <a:pt x="544" y="76"/>
                </a:cubicBezTo>
                <a:cubicBezTo>
                  <a:pt x="542" y="77"/>
                  <a:pt x="542" y="77"/>
                  <a:pt x="542" y="77"/>
                </a:cubicBezTo>
                <a:cubicBezTo>
                  <a:pt x="541" y="77"/>
                  <a:pt x="541" y="77"/>
                  <a:pt x="540" y="78"/>
                </a:cubicBezTo>
                <a:cubicBezTo>
                  <a:pt x="540" y="78"/>
                  <a:pt x="540" y="79"/>
                  <a:pt x="541" y="80"/>
                </a:cubicBezTo>
                <a:cubicBezTo>
                  <a:pt x="541" y="82"/>
                  <a:pt x="542" y="84"/>
                  <a:pt x="543" y="84"/>
                </a:cubicBezTo>
                <a:cubicBezTo>
                  <a:pt x="543" y="84"/>
                  <a:pt x="543" y="84"/>
                  <a:pt x="544" y="84"/>
                </a:cubicBezTo>
                <a:cubicBezTo>
                  <a:pt x="560" y="77"/>
                  <a:pt x="577" y="70"/>
                  <a:pt x="594" y="66"/>
                </a:cubicBezTo>
                <a:cubicBezTo>
                  <a:pt x="599" y="65"/>
                  <a:pt x="603" y="64"/>
                  <a:pt x="608" y="63"/>
                </a:cubicBezTo>
                <a:cubicBezTo>
                  <a:pt x="621" y="59"/>
                  <a:pt x="621" y="59"/>
                  <a:pt x="621" y="59"/>
                </a:cubicBezTo>
                <a:cubicBezTo>
                  <a:pt x="630" y="57"/>
                  <a:pt x="639" y="54"/>
                  <a:pt x="648" y="52"/>
                </a:cubicBezTo>
                <a:cubicBezTo>
                  <a:pt x="657" y="49"/>
                  <a:pt x="666" y="47"/>
                  <a:pt x="675" y="45"/>
                </a:cubicBezTo>
                <a:cubicBezTo>
                  <a:pt x="680" y="44"/>
                  <a:pt x="684" y="43"/>
                  <a:pt x="689" y="42"/>
                </a:cubicBezTo>
                <a:cubicBezTo>
                  <a:pt x="693" y="41"/>
                  <a:pt x="700" y="40"/>
                  <a:pt x="706" y="39"/>
                </a:cubicBezTo>
                <a:cubicBezTo>
                  <a:pt x="714" y="37"/>
                  <a:pt x="721" y="36"/>
                  <a:pt x="729" y="34"/>
                </a:cubicBezTo>
                <a:cubicBezTo>
                  <a:pt x="729" y="34"/>
                  <a:pt x="730" y="34"/>
                  <a:pt x="730" y="34"/>
                </a:cubicBezTo>
                <a:cubicBezTo>
                  <a:pt x="707" y="58"/>
                  <a:pt x="684" y="82"/>
                  <a:pt x="659" y="104"/>
                </a:cubicBezTo>
                <a:cubicBezTo>
                  <a:pt x="651" y="111"/>
                  <a:pt x="643" y="118"/>
                  <a:pt x="636" y="126"/>
                </a:cubicBezTo>
                <a:cubicBezTo>
                  <a:pt x="628" y="133"/>
                  <a:pt x="620" y="141"/>
                  <a:pt x="613" y="148"/>
                </a:cubicBezTo>
                <a:cubicBezTo>
                  <a:pt x="598" y="163"/>
                  <a:pt x="582" y="178"/>
                  <a:pt x="567" y="192"/>
                </a:cubicBezTo>
                <a:cubicBezTo>
                  <a:pt x="552" y="207"/>
                  <a:pt x="536" y="222"/>
                  <a:pt x="521" y="237"/>
                </a:cubicBezTo>
                <a:cubicBezTo>
                  <a:pt x="513" y="244"/>
                  <a:pt x="505" y="252"/>
                  <a:pt x="497" y="259"/>
                </a:cubicBezTo>
                <a:cubicBezTo>
                  <a:pt x="489" y="266"/>
                  <a:pt x="478" y="276"/>
                  <a:pt x="467" y="286"/>
                </a:cubicBezTo>
                <a:cubicBezTo>
                  <a:pt x="440" y="312"/>
                  <a:pt x="418" y="335"/>
                  <a:pt x="392" y="360"/>
                </a:cubicBezTo>
                <a:cubicBezTo>
                  <a:pt x="366" y="334"/>
                  <a:pt x="340" y="308"/>
                  <a:pt x="314" y="282"/>
                </a:cubicBezTo>
                <a:cubicBezTo>
                  <a:pt x="291" y="259"/>
                  <a:pt x="268" y="236"/>
                  <a:pt x="244" y="213"/>
                </a:cubicBezTo>
                <a:cubicBezTo>
                  <a:pt x="223" y="193"/>
                  <a:pt x="201" y="172"/>
                  <a:pt x="180" y="152"/>
                </a:cubicBezTo>
                <a:cubicBezTo>
                  <a:pt x="158" y="132"/>
                  <a:pt x="137" y="111"/>
                  <a:pt x="115" y="91"/>
                </a:cubicBezTo>
                <a:cubicBezTo>
                  <a:pt x="104" y="81"/>
                  <a:pt x="94" y="71"/>
                  <a:pt x="83" y="61"/>
                </a:cubicBezTo>
                <a:cubicBezTo>
                  <a:pt x="78" y="56"/>
                  <a:pt x="73" y="51"/>
                  <a:pt x="67" y="46"/>
                </a:cubicBezTo>
                <a:cubicBezTo>
                  <a:pt x="78" y="50"/>
                  <a:pt x="89" y="53"/>
                  <a:pt x="99" y="56"/>
                </a:cubicBezTo>
                <a:cubicBezTo>
                  <a:pt x="112" y="60"/>
                  <a:pt x="124" y="64"/>
                  <a:pt x="136" y="67"/>
                </a:cubicBezTo>
                <a:cubicBezTo>
                  <a:pt x="148" y="71"/>
                  <a:pt x="160" y="74"/>
                  <a:pt x="172" y="77"/>
                </a:cubicBezTo>
                <a:cubicBezTo>
                  <a:pt x="191" y="82"/>
                  <a:pt x="191" y="82"/>
                  <a:pt x="191" y="82"/>
                </a:cubicBezTo>
                <a:cubicBezTo>
                  <a:pt x="197" y="84"/>
                  <a:pt x="204" y="86"/>
                  <a:pt x="211" y="87"/>
                </a:cubicBezTo>
                <a:cubicBezTo>
                  <a:pt x="212" y="87"/>
                  <a:pt x="212" y="87"/>
                  <a:pt x="213" y="87"/>
                </a:cubicBezTo>
                <a:cubicBezTo>
                  <a:pt x="214" y="87"/>
                  <a:pt x="216" y="86"/>
                  <a:pt x="218" y="84"/>
                </a:cubicBezTo>
                <a:cubicBezTo>
                  <a:pt x="220" y="82"/>
                  <a:pt x="222" y="81"/>
                  <a:pt x="223" y="78"/>
                </a:cubicBezTo>
                <a:cubicBezTo>
                  <a:pt x="224" y="77"/>
                  <a:pt x="226" y="74"/>
                  <a:pt x="226" y="72"/>
                </a:cubicBezTo>
                <a:cubicBezTo>
                  <a:pt x="227" y="69"/>
                  <a:pt x="226" y="67"/>
                  <a:pt x="225" y="66"/>
                </a:cubicBezTo>
                <a:cubicBezTo>
                  <a:pt x="223" y="63"/>
                  <a:pt x="221" y="61"/>
                  <a:pt x="218" y="60"/>
                </a:cubicBezTo>
                <a:cubicBezTo>
                  <a:pt x="210" y="57"/>
                  <a:pt x="203" y="54"/>
                  <a:pt x="195" y="51"/>
                </a:cubicBezTo>
                <a:cubicBezTo>
                  <a:pt x="192" y="50"/>
                  <a:pt x="188" y="49"/>
                  <a:pt x="184" y="48"/>
                </a:cubicBezTo>
                <a:cubicBezTo>
                  <a:pt x="166" y="43"/>
                  <a:pt x="166" y="43"/>
                  <a:pt x="166" y="43"/>
                </a:cubicBezTo>
                <a:cubicBezTo>
                  <a:pt x="149" y="39"/>
                  <a:pt x="149" y="39"/>
                  <a:pt x="149" y="39"/>
                </a:cubicBezTo>
                <a:cubicBezTo>
                  <a:pt x="131" y="34"/>
                  <a:pt x="131" y="34"/>
                  <a:pt x="131" y="34"/>
                </a:cubicBezTo>
                <a:cubicBezTo>
                  <a:pt x="118" y="30"/>
                  <a:pt x="105" y="25"/>
                  <a:pt x="91" y="21"/>
                </a:cubicBezTo>
                <a:cubicBezTo>
                  <a:pt x="40" y="4"/>
                  <a:pt x="40" y="4"/>
                  <a:pt x="40" y="4"/>
                </a:cubicBezTo>
                <a:cubicBezTo>
                  <a:pt x="37" y="3"/>
                  <a:pt x="37" y="3"/>
                  <a:pt x="37" y="3"/>
                </a:cubicBezTo>
                <a:cubicBezTo>
                  <a:pt x="35" y="3"/>
                  <a:pt x="33" y="2"/>
                  <a:pt x="32" y="2"/>
                </a:cubicBezTo>
                <a:cubicBezTo>
                  <a:pt x="29" y="1"/>
                  <a:pt x="26" y="1"/>
                  <a:pt x="23" y="1"/>
                </a:cubicBezTo>
                <a:cubicBezTo>
                  <a:pt x="21" y="0"/>
                  <a:pt x="20" y="0"/>
                  <a:pt x="18" y="0"/>
                </a:cubicBezTo>
              </a:path>
            </a:pathLst>
          </a:custGeo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013"/>
          </a:p>
        </p:txBody>
      </p:sp>
    </p:spTree>
    <p:extLst>
      <p:ext uri="{BB962C8B-B14F-4D97-AF65-F5344CB8AC3E}">
        <p14:creationId xmlns:p14="http://schemas.microsoft.com/office/powerpoint/2010/main" val="356920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812" y="88493"/>
            <a:ext cx="11714902" cy="466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1. Yêu cầu chức năng: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a. Đăng nhập và quản lý người dùng: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Cho phép người dùng đăng nhập vào hệ thống bằng tài khoản của họ.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Hỗ trợ hai vai trò người dùng: quản trị viên và người dùng cuối.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Quản lý danh sách người dùng, bao gồm tạo mới, xóa và chỉnh sửa thông tin.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b. Quản lý nội dung: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Cho phép quản trị viên tải lên nội dung (hình ảnh, video, văn bản) và quản lý chúng.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Hỗ trợ lựa chọn và tùy chỉnh nội dung để hiển thị trên các màn hình kỹ thuật số.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Có khả năng thời gian hoá nội dung, tức là lên lịch trình hiển thị theo thời gian cụ thể.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c. Hiển thị nội dung: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Hiển thị nội dung trên các màn hình kỹ thuật số đã được đăng ký.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Cập nhật nội dung từ xa mà không cần can thiệp trực tiếp vào các màn hình.</a:t>
            </a:r>
          </a:p>
        </p:txBody>
      </p:sp>
    </p:spTree>
    <p:extLst>
      <p:ext uri="{BB962C8B-B14F-4D97-AF65-F5344CB8AC3E}">
        <p14:creationId xmlns:p14="http://schemas.microsoft.com/office/powerpoint/2010/main" val="896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6812" y="88493"/>
            <a:ext cx="11714902" cy="512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2. Yêu cầu kỹ thuật: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a. ASP.NET Core: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Yêu cầu sử dụng ASP.NET Core làm nền tảng phát triển chính để xây dựng ứng dụng.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Triển khai kiến trúc đáp ứng để đảm bảo ứng dụng hoạt động tốt trên nhiều loại màn hình và thiết bị.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b. SQL Server: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Sử dụng SQL Server để lưu trữ thông tin người dùng và nội dung liên quan.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Tối ưu hóa cơ sở dữ liệu để đảm bảo hiệu suất cao và thời gian phản hồi nhanh.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c. Giao diện người dùng (UI):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Thiết kế giao diện người dùng thân thiện và dễ sử dụng.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Đảm bảo giao diện đáp ứng, tương thích với các màn hình khác nhau và thiết bị di động.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d. Bảo mật: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Áp dụng các biện pháp bảo mật như mã hóa thông tin người dùng và quản trị viên, xác thực và ủy quyền truy cập.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Ngăn chặn các lỗ hổng bảo mật thông qua kiểm tra và xác thực dữ liệu đầu vào.</a:t>
            </a:r>
            <a:endParaRPr lang="en-US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19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6812" y="88493"/>
            <a:ext cx="11714902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3. Yêu cầu khác: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a. Tài liệu: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Đề xuất viết tài liệu hướng dẫn sử dụng để giúp người dùng và quản trị viên làm quen và sử dụng ứng dụng một cách hiệu quả.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b. Quản lý lỗi và theo dõi: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Thực hiện cơ chế ghi nhật ký và quản lý lỗi để giám sát và theo dõi hoạt động của hệ thống.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c. Tối ưu hóa hiệu năng:</a:t>
            </a:r>
          </a:p>
          <a:p>
            <a:pPr>
              <a:lnSpc>
                <a:spcPct val="150000"/>
              </a:lnSpc>
            </a:pPr>
            <a:r>
              <a:rPr lang="en-US" sz="160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- Đảm bảo ứng dụng hoạt động mượt mà và đáp ứng nhanh chóng, bất kể số lượng người dùng và lượng dữ liệu.</a:t>
            </a:r>
            <a:endParaRPr lang="en-US" sz="160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1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477304" y="752664"/>
            <a:ext cx="1237392" cy="687272"/>
            <a:chOff x="5462012" y="766732"/>
            <a:chExt cx="1237392" cy="687272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462012" y="766732"/>
              <a:ext cx="687272" cy="68727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012132" y="766732"/>
              <a:ext cx="687272" cy="687272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2158379" y="5899254"/>
            <a:ext cx="1160954" cy="628155"/>
          </a:xfrm>
          <a:prstGeom prst="rect">
            <a:avLst/>
          </a:prstGeom>
          <a:solidFill>
            <a:schemeClr val="tx2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Screen 1</a:t>
            </a:r>
            <a:endParaRPr lang="en-US" sz="16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6475" y="5899254"/>
            <a:ext cx="1160954" cy="62815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Screen 2</a:t>
            </a:r>
            <a:endParaRPr lang="en-US" sz="16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34571" y="5899254"/>
            <a:ext cx="1160954" cy="628155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Screen 3</a:t>
            </a:r>
            <a:endParaRPr lang="en-US" sz="16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72667" y="5899254"/>
            <a:ext cx="1160954" cy="62815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Screen 4</a:t>
            </a:r>
            <a:endParaRPr lang="en-US" sz="160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592" y="3959500"/>
            <a:ext cx="818816" cy="818816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10" idx="2"/>
            <a:endCxn id="4" idx="0"/>
          </p:cNvCxnSpPr>
          <p:nvPr/>
        </p:nvCxnSpPr>
        <p:spPr>
          <a:xfrm rot="5400000">
            <a:off x="3856959" y="3660213"/>
            <a:ext cx="1120938" cy="3357144"/>
          </a:xfrm>
          <a:prstGeom prst="bentConnector3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6" idx="0"/>
          </p:cNvCxnSpPr>
          <p:nvPr/>
        </p:nvCxnSpPr>
        <p:spPr>
          <a:xfrm rot="5400000">
            <a:off x="4976007" y="4779261"/>
            <a:ext cx="1120938" cy="1119048"/>
          </a:xfrm>
          <a:prstGeom prst="bentConnector3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7" idx="0"/>
          </p:cNvCxnSpPr>
          <p:nvPr/>
        </p:nvCxnSpPr>
        <p:spPr>
          <a:xfrm rot="16200000" flipH="1">
            <a:off x="6095055" y="4779261"/>
            <a:ext cx="1120938" cy="1119048"/>
          </a:xfrm>
          <a:prstGeom prst="bentConnector3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8" idx="0"/>
          </p:cNvCxnSpPr>
          <p:nvPr/>
        </p:nvCxnSpPr>
        <p:spPr>
          <a:xfrm rot="16200000" flipH="1">
            <a:off x="7214103" y="3660213"/>
            <a:ext cx="1120938" cy="3357144"/>
          </a:xfrm>
          <a:prstGeom prst="bentConnector3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592" y="663324"/>
            <a:ext cx="818816" cy="818816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6" idx="2"/>
            <a:endCxn id="2" idx="0"/>
          </p:cNvCxnSpPr>
          <p:nvPr/>
        </p:nvCxnSpPr>
        <p:spPr>
          <a:xfrm>
            <a:off x="6096000" y="1482140"/>
            <a:ext cx="0" cy="967134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624" y="1585547"/>
            <a:ext cx="550244" cy="55024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2913" y="1585547"/>
            <a:ext cx="550244" cy="55024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9926" y="1585547"/>
            <a:ext cx="550244" cy="55024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1610" y="1585547"/>
            <a:ext cx="550244" cy="550244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186812" y="88493"/>
            <a:ext cx="11714902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9750" y="2449274"/>
            <a:ext cx="952500" cy="952500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2" idx="2"/>
            <a:endCxn id="10" idx="0"/>
          </p:cNvCxnSpPr>
          <p:nvPr/>
        </p:nvCxnSpPr>
        <p:spPr>
          <a:xfrm>
            <a:off x="6096000" y="3401774"/>
            <a:ext cx="0" cy="557726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89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506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 Condensed</vt:lpstr>
      <vt:lpstr>游ゴシック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Đức Hưng(Vu Duc Hung)</dc:creator>
  <cp:lastModifiedBy>Vũ Đức Hưng(Vu Duc Hung)</cp:lastModifiedBy>
  <cp:revision>5</cp:revision>
  <dcterms:created xsi:type="dcterms:W3CDTF">2023-07-05T05:47:51Z</dcterms:created>
  <dcterms:modified xsi:type="dcterms:W3CDTF">2023-07-05T06:08:44Z</dcterms:modified>
</cp:coreProperties>
</file>