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100"/>
  </p:notesMasterIdLst>
  <p:handoutMasterIdLst>
    <p:handoutMasterId r:id="rId101"/>
  </p:handoutMasterIdLst>
  <p:sldIdLst>
    <p:sldId id="256" r:id="rId2"/>
    <p:sldId id="417" r:id="rId3"/>
    <p:sldId id="257" r:id="rId4"/>
    <p:sldId id="259" r:id="rId5"/>
    <p:sldId id="260" r:id="rId6"/>
    <p:sldId id="392" r:id="rId7"/>
    <p:sldId id="258" r:id="rId8"/>
    <p:sldId id="261" r:id="rId9"/>
    <p:sldId id="385" r:id="rId10"/>
    <p:sldId id="262" r:id="rId11"/>
    <p:sldId id="263" r:id="rId12"/>
    <p:sldId id="264" r:id="rId13"/>
    <p:sldId id="265" r:id="rId14"/>
    <p:sldId id="266" r:id="rId15"/>
    <p:sldId id="431" r:id="rId16"/>
    <p:sldId id="406" r:id="rId17"/>
    <p:sldId id="267" r:id="rId18"/>
    <p:sldId id="395" r:id="rId19"/>
    <p:sldId id="407" r:id="rId20"/>
    <p:sldId id="268" r:id="rId21"/>
    <p:sldId id="269" r:id="rId22"/>
    <p:sldId id="270" r:id="rId23"/>
    <p:sldId id="396" r:id="rId24"/>
    <p:sldId id="271" r:id="rId25"/>
    <p:sldId id="283" r:id="rId26"/>
    <p:sldId id="284" r:id="rId27"/>
    <p:sldId id="272" r:id="rId28"/>
    <p:sldId id="273" r:id="rId29"/>
    <p:sldId id="274" r:id="rId30"/>
    <p:sldId id="350" r:id="rId31"/>
    <p:sldId id="375" r:id="rId32"/>
    <p:sldId id="351" r:id="rId33"/>
    <p:sldId id="376" r:id="rId34"/>
    <p:sldId id="409" r:id="rId35"/>
    <p:sldId id="377" r:id="rId36"/>
    <p:sldId id="352" r:id="rId37"/>
    <p:sldId id="279" r:id="rId38"/>
    <p:sldId id="280" r:id="rId39"/>
    <p:sldId id="281" r:id="rId40"/>
    <p:sldId id="282" r:id="rId41"/>
    <p:sldId id="429" r:id="rId42"/>
    <p:sldId id="430" r:id="rId43"/>
    <p:sldId id="434" r:id="rId44"/>
    <p:sldId id="435" r:id="rId45"/>
    <p:sldId id="436" r:id="rId46"/>
    <p:sldId id="437" r:id="rId47"/>
    <p:sldId id="438" r:id="rId48"/>
    <p:sldId id="439" r:id="rId49"/>
    <p:sldId id="432" r:id="rId50"/>
    <p:sldId id="285" r:id="rId51"/>
    <p:sldId id="287" r:id="rId52"/>
    <p:sldId id="288" r:id="rId53"/>
    <p:sldId id="410" r:id="rId54"/>
    <p:sldId id="433" r:id="rId55"/>
    <p:sldId id="413" r:id="rId56"/>
    <p:sldId id="398" r:id="rId57"/>
    <p:sldId id="414" r:id="rId58"/>
    <p:sldId id="415" r:id="rId59"/>
    <p:sldId id="411" r:id="rId60"/>
    <p:sldId id="381" r:id="rId61"/>
    <p:sldId id="388" r:id="rId62"/>
    <p:sldId id="289" r:id="rId63"/>
    <p:sldId id="402" r:id="rId64"/>
    <p:sldId id="416" r:id="rId65"/>
    <p:sldId id="403" r:id="rId66"/>
    <p:sldId id="404" r:id="rId67"/>
    <p:sldId id="290" r:id="rId68"/>
    <p:sldId id="291" r:id="rId69"/>
    <p:sldId id="379" r:id="rId70"/>
    <p:sldId id="380" r:id="rId71"/>
    <p:sldId id="292" r:id="rId72"/>
    <p:sldId id="293" r:id="rId73"/>
    <p:sldId id="405" r:id="rId74"/>
    <p:sldId id="297" r:id="rId75"/>
    <p:sldId id="389" r:id="rId76"/>
    <p:sldId id="298" r:id="rId77"/>
    <p:sldId id="390" r:id="rId78"/>
    <p:sldId id="299" r:id="rId79"/>
    <p:sldId id="391" r:id="rId80"/>
    <p:sldId id="300" r:id="rId81"/>
    <p:sldId id="301" r:id="rId82"/>
    <p:sldId id="302" r:id="rId83"/>
    <p:sldId id="303" r:id="rId84"/>
    <p:sldId id="304" r:id="rId85"/>
    <p:sldId id="305" r:id="rId86"/>
    <p:sldId id="307" r:id="rId87"/>
    <p:sldId id="308" r:id="rId88"/>
    <p:sldId id="418" r:id="rId89"/>
    <p:sldId id="419" r:id="rId90"/>
    <p:sldId id="420" r:id="rId91"/>
    <p:sldId id="421" r:id="rId92"/>
    <p:sldId id="422" r:id="rId93"/>
    <p:sldId id="423" r:id="rId94"/>
    <p:sldId id="424" r:id="rId95"/>
    <p:sldId id="425" r:id="rId96"/>
    <p:sldId id="426" r:id="rId97"/>
    <p:sldId id="427" r:id="rId98"/>
    <p:sldId id="428" r:id="rId99"/>
  </p:sldIdLst>
  <p:sldSz cx="9144000" cy="6858000" type="screen4x3"/>
  <p:notesSz cx="7099300" cy="10234613"/>
  <p:defaultTextStyle>
    <a:defPPr>
      <a:defRPr lang="en-US"/>
    </a:defPPr>
    <a:lvl1pPr algn="r" rtl="0" eaLnBrk="0" fontAlgn="base" hangingPunct="0">
      <a:spcBef>
        <a:spcPct val="0"/>
      </a:spcBef>
      <a:spcAft>
        <a:spcPct val="0"/>
      </a:spcAft>
      <a:defRPr kern="1200">
        <a:solidFill>
          <a:schemeClr val="tx1"/>
        </a:solidFill>
        <a:latin typeface="VNI-Helve" pitchFamily="2" charset="0"/>
        <a:ea typeface="+mn-ea"/>
        <a:cs typeface="+mn-cs"/>
      </a:defRPr>
    </a:lvl1pPr>
    <a:lvl2pPr marL="457200" algn="r" rtl="0" eaLnBrk="0" fontAlgn="base" hangingPunct="0">
      <a:spcBef>
        <a:spcPct val="0"/>
      </a:spcBef>
      <a:spcAft>
        <a:spcPct val="0"/>
      </a:spcAft>
      <a:defRPr kern="1200">
        <a:solidFill>
          <a:schemeClr val="tx1"/>
        </a:solidFill>
        <a:latin typeface="VNI-Helve" pitchFamily="2" charset="0"/>
        <a:ea typeface="+mn-ea"/>
        <a:cs typeface="+mn-cs"/>
      </a:defRPr>
    </a:lvl2pPr>
    <a:lvl3pPr marL="914400" algn="r" rtl="0" eaLnBrk="0" fontAlgn="base" hangingPunct="0">
      <a:spcBef>
        <a:spcPct val="0"/>
      </a:spcBef>
      <a:spcAft>
        <a:spcPct val="0"/>
      </a:spcAft>
      <a:defRPr kern="1200">
        <a:solidFill>
          <a:schemeClr val="tx1"/>
        </a:solidFill>
        <a:latin typeface="VNI-Helve" pitchFamily="2" charset="0"/>
        <a:ea typeface="+mn-ea"/>
        <a:cs typeface="+mn-cs"/>
      </a:defRPr>
    </a:lvl3pPr>
    <a:lvl4pPr marL="1371600" algn="r" rtl="0" eaLnBrk="0" fontAlgn="base" hangingPunct="0">
      <a:spcBef>
        <a:spcPct val="0"/>
      </a:spcBef>
      <a:spcAft>
        <a:spcPct val="0"/>
      </a:spcAft>
      <a:defRPr kern="1200">
        <a:solidFill>
          <a:schemeClr val="tx1"/>
        </a:solidFill>
        <a:latin typeface="VNI-Helve" pitchFamily="2" charset="0"/>
        <a:ea typeface="+mn-ea"/>
        <a:cs typeface="+mn-cs"/>
      </a:defRPr>
    </a:lvl4pPr>
    <a:lvl5pPr marL="1828800" algn="r" rtl="0" eaLnBrk="0" fontAlgn="base" hangingPunct="0">
      <a:spcBef>
        <a:spcPct val="0"/>
      </a:spcBef>
      <a:spcAft>
        <a:spcPct val="0"/>
      </a:spcAft>
      <a:defRPr kern="1200">
        <a:solidFill>
          <a:schemeClr val="tx1"/>
        </a:solidFill>
        <a:latin typeface="VNI-Helve" pitchFamily="2" charset="0"/>
        <a:ea typeface="+mn-ea"/>
        <a:cs typeface="+mn-cs"/>
      </a:defRPr>
    </a:lvl5pPr>
    <a:lvl6pPr marL="2286000" algn="l" defTabSz="914400" rtl="0" eaLnBrk="1" latinLnBrk="0" hangingPunct="1">
      <a:defRPr kern="1200">
        <a:solidFill>
          <a:schemeClr val="tx1"/>
        </a:solidFill>
        <a:latin typeface="VNI-Helve" pitchFamily="2" charset="0"/>
        <a:ea typeface="+mn-ea"/>
        <a:cs typeface="+mn-cs"/>
      </a:defRPr>
    </a:lvl6pPr>
    <a:lvl7pPr marL="2743200" algn="l" defTabSz="914400" rtl="0" eaLnBrk="1" latinLnBrk="0" hangingPunct="1">
      <a:defRPr kern="1200">
        <a:solidFill>
          <a:schemeClr val="tx1"/>
        </a:solidFill>
        <a:latin typeface="VNI-Helve" pitchFamily="2" charset="0"/>
        <a:ea typeface="+mn-ea"/>
        <a:cs typeface="+mn-cs"/>
      </a:defRPr>
    </a:lvl7pPr>
    <a:lvl8pPr marL="3200400" algn="l" defTabSz="914400" rtl="0" eaLnBrk="1" latinLnBrk="0" hangingPunct="1">
      <a:defRPr kern="1200">
        <a:solidFill>
          <a:schemeClr val="tx1"/>
        </a:solidFill>
        <a:latin typeface="VNI-Helve" pitchFamily="2" charset="0"/>
        <a:ea typeface="+mn-ea"/>
        <a:cs typeface="+mn-cs"/>
      </a:defRPr>
    </a:lvl8pPr>
    <a:lvl9pPr marL="3657600" algn="l" defTabSz="914400" rtl="0" eaLnBrk="1" latinLnBrk="0" hangingPunct="1">
      <a:defRPr kern="1200">
        <a:solidFill>
          <a:schemeClr val="tx1"/>
        </a:solidFill>
        <a:latin typeface="VNI-Helve" pitchFamily="2" charset="0"/>
        <a:ea typeface="+mn-ea"/>
        <a:cs typeface="+mn-cs"/>
      </a:defRPr>
    </a:lvl9pPr>
  </p:defaultTextStyle>
  <p:extLst>
    <p:ext uri="{521415D9-36F7-43E2-AB2F-B90AF26B5E84}">
      <p14:sectionLst xmlns:p14="http://schemas.microsoft.com/office/powerpoint/2010/main">
        <p14:section name="Default Section" id="{6623AD47-DEAD-4655-9451-D52A5A7B2547}">
          <p14:sldIdLst>
            <p14:sldId id="256"/>
            <p14:sldId id="417"/>
            <p14:sldId id="257"/>
            <p14:sldId id="259"/>
            <p14:sldId id="260"/>
            <p14:sldId id="392"/>
            <p14:sldId id="258"/>
            <p14:sldId id="261"/>
            <p14:sldId id="385"/>
            <p14:sldId id="262"/>
            <p14:sldId id="263"/>
            <p14:sldId id="264"/>
            <p14:sldId id="265"/>
            <p14:sldId id="266"/>
            <p14:sldId id="431"/>
            <p14:sldId id="406"/>
            <p14:sldId id="267"/>
            <p14:sldId id="395"/>
            <p14:sldId id="407"/>
            <p14:sldId id="268"/>
            <p14:sldId id="269"/>
            <p14:sldId id="270"/>
            <p14:sldId id="396"/>
            <p14:sldId id="271"/>
            <p14:sldId id="283"/>
            <p14:sldId id="284"/>
            <p14:sldId id="272"/>
            <p14:sldId id="273"/>
            <p14:sldId id="274"/>
            <p14:sldId id="350"/>
            <p14:sldId id="375"/>
            <p14:sldId id="351"/>
            <p14:sldId id="376"/>
            <p14:sldId id="409"/>
            <p14:sldId id="377"/>
            <p14:sldId id="352"/>
            <p14:sldId id="279"/>
            <p14:sldId id="280"/>
            <p14:sldId id="281"/>
            <p14:sldId id="282"/>
            <p14:sldId id="429"/>
            <p14:sldId id="430"/>
            <p14:sldId id="434"/>
            <p14:sldId id="435"/>
            <p14:sldId id="436"/>
            <p14:sldId id="437"/>
            <p14:sldId id="438"/>
            <p14:sldId id="439"/>
            <p14:sldId id="432"/>
            <p14:sldId id="285"/>
            <p14:sldId id="287"/>
            <p14:sldId id="288"/>
            <p14:sldId id="410"/>
            <p14:sldId id="433"/>
            <p14:sldId id="413"/>
            <p14:sldId id="398"/>
            <p14:sldId id="414"/>
            <p14:sldId id="415"/>
            <p14:sldId id="411"/>
            <p14:sldId id="381"/>
            <p14:sldId id="388"/>
            <p14:sldId id="289"/>
            <p14:sldId id="402"/>
            <p14:sldId id="416"/>
            <p14:sldId id="403"/>
            <p14:sldId id="404"/>
            <p14:sldId id="290"/>
            <p14:sldId id="291"/>
            <p14:sldId id="379"/>
            <p14:sldId id="380"/>
            <p14:sldId id="292"/>
            <p14:sldId id="293"/>
            <p14:sldId id="405"/>
            <p14:sldId id="297"/>
            <p14:sldId id="389"/>
            <p14:sldId id="298"/>
            <p14:sldId id="390"/>
            <p14:sldId id="299"/>
            <p14:sldId id="391"/>
            <p14:sldId id="300"/>
            <p14:sldId id="301"/>
            <p14:sldId id="302"/>
            <p14:sldId id="303"/>
            <p14:sldId id="304"/>
            <p14:sldId id="305"/>
            <p14:sldId id="307"/>
            <p14:sldId id="308"/>
            <p14:sldId id="418"/>
            <p14:sldId id="419"/>
            <p14:sldId id="420"/>
            <p14:sldId id="421"/>
            <p14:sldId id="422"/>
            <p14:sldId id="423"/>
            <p14:sldId id="424"/>
            <p14:sldId id="425"/>
            <p14:sldId id="426"/>
            <p14:sldId id="427"/>
            <p14:sldId id="4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8F8F8"/>
    <a:srgbClr val="000000"/>
    <a:srgbClr val="6600CC"/>
    <a:srgbClr val="FF3300"/>
    <a:srgbClr val="0000FF"/>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65314" autoAdjust="0"/>
  </p:normalViewPr>
  <p:slideViewPr>
    <p:cSldViewPr>
      <p:cViewPr varScale="1">
        <p:scale>
          <a:sx n="52" d="100"/>
          <a:sy n="52" d="100"/>
        </p:scale>
        <p:origin x="162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30"/>
    </p:cViewPr>
  </p:sorterViewPr>
  <p:notesViewPr>
    <p:cSldViewPr>
      <p:cViewPr varScale="1">
        <p:scale>
          <a:sx n="48" d="100"/>
          <a:sy n="48" d="100"/>
        </p:scale>
        <p:origin x="1872" y="6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537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a:lvl1pPr>
          </a:lstStyle>
          <a:p>
            <a:endParaRPr lang="en-US" altLang="en-US"/>
          </a:p>
        </p:txBody>
      </p:sp>
      <p:sp>
        <p:nvSpPr>
          <p:cNvPr id="485379"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endParaRPr lang="en-US" altLang="en-US"/>
          </a:p>
        </p:txBody>
      </p:sp>
      <p:sp>
        <p:nvSpPr>
          <p:cNvPr id="485380"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a:lvl1pPr>
          </a:lstStyle>
          <a:p>
            <a:endParaRPr lang="en-US" altLang="en-US"/>
          </a:p>
        </p:txBody>
      </p:sp>
      <p:sp>
        <p:nvSpPr>
          <p:cNvPr id="485381"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fld id="{76345DE8-14B7-4E60-8277-092A18FC0F76}" type="slidenum">
              <a:rPr lang="en-US" altLang="en-US"/>
              <a:pPr/>
              <a:t>‹#›</a:t>
            </a:fld>
            <a:endParaRPr lang="en-US" altLang="en-US"/>
          </a:p>
        </p:txBody>
      </p:sp>
    </p:spTree>
    <p:extLst>
      <p:ext uri="{BB962C8B-B14F-4D97-AF65-F5344CB8AC3E}">
        <p14:creationId xmlns:p14="http://schemas.microsoft.com/office/powerpoint/2010/main" val="574145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eaLnBrk="1" hangingPunct="1">
              <a:defRPr sz="1300">
                <a:latin typeface="VNI-Times" pitchFamily="2" charset="0"/>
              </a:defRPr>
            </a:lvl1pPr>
          </a:lstStyle>
          <a:p>
            <a:endParaRPr lang="en-US" altLang="en-US"/>
          </a:p>
        </p:txBody>
      </p:sp>
      <p:sp>
        <p:nvSpPr>
          <p:cNvPr id="1064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eaLnBrk="1" hangingPunct="1">
              <a:defRPr sz="1300">
                <a:latin typeface="VNI-Times" pitchFamily="2" charset="0"/>
              </a:defRPr>
            </a:lvl1pPr>
          </a:lstStyle>
          <a:p>
            <a:endParaRPr lang="en-US" altLang="en-US"/>
          </a:p>
        </p:txBody>
      </p:sp>
      <p:sp>
        <p:nvSpPr>
          <p:cNvPr id="10650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65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65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eaLnBrk="1" hangingPunct="1">
              <a:defRPr sz="1300">
                <a:latin typeface="VNI-Times" pitchFamily="2" charset="0"/>
              </a:defRPr>
            </a:lvl1pPr>
          </a:lstStyle>
          <a:p>
            <a:endParaRPr lang="en-US" altLang="en-US"/>
          </a:p>
        </p:txBody>
      </p:sp>
      <p:sp>
        <p:nvSpPr>
          <p:cNvPr id="1065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eaLnBrk="1" hangingPunct="1">
              <a:defRPr sz="1300">
                <a:latin typeface="VNI-Times" pitchFamily="2" charset="0"/>
              </a:defRPr>
            </a:lvl1pPr>
          </a:lstStyle>
          <a:p>
            <a:fld id="{0FA28C18-E94E-4F47-AEE8-5897D8823107}" type="slidenum">
              <a:rPr lang="en-US" altLang="en-US"/>
              <a:pPr/>
              <a:t>‹#›</a:t>
            </a:fld>
            <a:endParaRPr lang="en-US" altLang="en-US"/>
          </a:p>
        </p:txBody>
      </p:sp>
    </p:spTree>
    <p:extLst>
      <p:ext uri="{BB962C8B-B14F-4D97-AF65-F5344CB8AC3E}">
        <p14:creationId xmlns:p14="http://schemas.microsoft.com/office/powerpoint/2010/main" val="36352850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VNI-Times" pitchFamily="2" charset="0"/>
        <a:ea typeface="+mn-ea"/>
        <a:cs typeface="+mn-cs"/>
      </a:defRPr>
    </a:lvl1pPr>
    <a:lvl2pPr marL="457200" algn="l" rtl="0" fontAlgn="base">
      <a:spcBef>
        <a:spcPct val="30000"/>
      </a:spcBef>
      <a:spcAft>
        <a:spcPct val="0"/>
      </a:spcAft>
      <a:defRPr sz="1200" kern="1200">
        <a:solidFill>
          <a:schemeClr val="tx1"/>
        </a:solidFill>
        <a:latin typeface="VNI-Times" pitchFamily="2" charset="0"/>
        <a:ea typeface="+mn-ea"/>
        <a:cs typeface="+mn-cs"/>
      </a:defRPr>
    </a:lvl2pPr>
    <a:lvl3pPr marL="914400" algn="l" rtl="0" fontAlgn="base">
      <a:spcBef>
        <a:spcPct val="30000"/>
      </a:spcBef>
      <a:spcAft>
        <a:spcPct val="0"/>
      </a:spcAft>
      <a:defRPr sz="1200" kern="1200">
        <a:solidFill>
          <a:schemeClr val="tx1"/>
        </a:solidFill>
        <a:latin typeface="VNI-Times" pitchFamily="2" charset="0"/>
        <a:ea typeface="+mn-ea"/>
        <a:cs typeface="+mn-cs"/>
      </a:defRPr>
    </a:lvl3pPr>
    <a:lvl4pPr marL="1371600" algn="l" rtl="0" fontAlgn="base">
      <a:spcBef>
        <a:spcPct val="30000"/>
      </a:spcBef>
      <a:spcAft>
        <a:spcPct val="0"/>
      </a:spcAft>
      <a:defRPr sz="1200" kern="1200">
        <a:solidFill>
          <a:schemeClr val="tx1"/>
        </a:solidFill>
        <a:latin typeface="VNI-Times" pitchFamily="2" charset="0"/>
        <a:ea typeface="+mn-ea"/>
        <a:cs typeface="+mn-cs"/>
      </a:defRPr>
    </a:lvl4pPr>
    <a:lvl5pPr marL="1828800" algn="l" rtl="0" fontAlgn="base">
      <a:spcBef>
        <a:spcPct val="30000"/>
      </a:spcBef>
      <a:spcAft>
        <a:spcPct val="0"/>
      </a:spcAft>
      <a:defRPr sz="1200" kern="1200">
        <a:solidFill>
          <a:schemeClr val="tx1"/>
        </a:solidFill>
        <a:latin typeface="VNI-Times"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eeksforgeeks.org/convert-infix-prefix-notation/"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t>skew: nghiêng</a:t>
            </a:r>
            <a:r>
              <a:rPr lang="en-US" baseline="0"/>
              <a:t>, lệch</a:t>
            </a:r>
            <a:endParaRPr lang="en-US"/>
          </a:p>
        </p:txBody>
      </p:sp>
      <p:sp>
        <p:nvSpPr>
          <p:cNvPr id="4" name="Slide Number Placeholder 3"/>
          <p:cNvSpPr>
            <a:spLocks noGrp="1"/>
          </p:cNvSpPr>
          <p:nvPr>
            <p:ph type="sldNum" sz="quarter" idx="10"/>
          </p:nvPr>
        </p:nvSpPr>
        <p:spPr/>
        <p:txBody>
          <a:bodyPr/>
          <a:lstStyle/>
          <a:p>
            <a:fld id="{0FA28C18-E94E-4F47-AEE8-5897D8823107}" type="slidenum">
              <a:rPr lang="en-US" altLang="en-US" smtClean="0"/>
              <a:pPr/>
              <a:t>18</a:t>
            </a:fld>
            <a:endParaRPr lang="en-US" altLang="en-US"/>
          </a:p>
        </p:txBody>
      </p:sp>
    </p:spTree>
    <p:extLst>
      <p:ext uri="{BB962C8B-B14F-4D97-AF65-F5344CB8AC3E}">
        <p14:creationId xmlns:p14="http://schemas.microsoft.com/office/powerpoint/2010/main" val="3841003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t>Sẽ trình bày chi tiết ở phần sau</a:t>
            </a:r>
          </a:p>
        </p:txBody>
      </p:sp>
      <p:sp>
        <p:nvSpPr>
          <p:cNvPr id="4" name="Slide Number Placeholder 3"/>
          <p:cNvSpPr>
            <a:spLocks noGrp="1"/>
          </p:cNvSpPr>
          <p:nvPr>
            <p:ph type="sldNum" sz="quarter" idx="10"/>
          </p:nvPr>
        </p:nvSpPr>
        <p:spPr/>
        <p:txBody>
          <a:bodyPr/>
          <a:lstStyle/>
          <a:p>
            <a:fld id="{0FA28C18-E94E-4F47-AEE8-5897D8823107}" type="slidenum">
              <a:rPr lang="en-US" altLang="en-US" smtClean="0"/>
              <a:pPr/>
              <a:t>21</a:t>
            </a:fld>
            <a:endParaRPr lang="en-US" altLang="en-US"/>
          </a:p>
        </p:txBody>
      </p:sp>
    </p:spTree>
    <p:extLst>
      <p:ext uri="{BB962C8B-B14F-4D97-AF65-F5344CB8AC3E}">
        <p14:creationId xmlns:p14="http://schemas.microsoft.com/office/powerpoint/2010/main" val="1394125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pPr algn="just">
              <a:spcBef>
                <a:spcPts val="600"/>
              </a:spcBef>
              <a:spcAft>
                <a:spcPts val="840"/>
              </a:spcAft>
            </a:pPr>
            <a:r>
              <a:rPr lang="en-US" sz="1800" b="1">
                <a:solidFill>
                  <a:srgbClr val="000000"/>
                </a:solidFill>
                <a:effectLst/>
                <a:latin typeface="Arial" panose="020B0604020202020204" pitchFamily="34" charset="0"/>
                <a:ea typeface="Times New Roman" panose="02020603050405020304" pitchFamily="18" charset="0"/>
              </a:rPr>
              <a:t>Postfix to infix </a:t>
            </a:r>
            <a:endParaRPr lang="en-US" sz="1800">
              <a:effectLst/>
              <a:latin typeface="Times New Roman" panose="02020603050405020304" pitchFamily="18" charset="0"/>
              <a:ea typeface="Times New Roman" panose="02020603050405020304" pitchFamily="18" charset="0"/>
            </a:endParaRPr>
          </a:p>
          <a:p>
            <a:pPr algn="just">
              <a:spcBef>
                <a:spcPts val="600"/>
              </a:spcBef>
              <a:spcAft>
                <a:spcPts val="840"/>
              </a:spcAft>
            </a:pPr>
            <a:r>
              <a:rPr lang="en-US" sz="1800" b="1">
                <a:solidFill>
                  <a:srgbClr val="000000"/>
                </a:solidFill>
                <a:effectLst/>
                <a:latin typeface="Arial" panose="020B0604020202020204" pitchFamily="34" charset="0"/>
                <a:ea typeface="Times New Roman" panose="02020603050405020304" pitchFamily="18" charset="0"/>
              </a:rPr>
              <a:t>Case 1</a:t>
            </a:r>
            <a:r>
              <a:rPr lang="en-US" sz="1800">
                <a:solidFill>
                  <a:srgbClr val="000000"/>
                </a:solidFill>
                <a:effectLst/>
                <a:latin typeface="Arial" panose="020B0604020202020204" pitchFamily="34" charset="0"/>
                <a:ea typeface="Times New Roman" panose="02020603050405020304" pitchFamily="18" charset="0"/>
              </a:rPr>
              <a:t> − if the operand is found, push it in the stack.</a:t>
            </a:r>
            <a:endParaRPr lang="en-US" sz="1800">
              <a:effectLst/>
              <a:latin typeface="Times New Roman" panose="02020603050405020304" pitchFamily="18" charset="0"/>
              <a:ea typeface="Times New Roman" panose="02020603050405020304" pitchFamily="18" charset="0"/>
            </a:endParaRPr>
          </a:p>
          <a:p>
            <a:pPr algn="just">
              <a:spcBef>
                <a:spcPts val="600"/>
              </a:spcBef>
              <a:spcAft>
                <a:spcPts val="840"/>
              </a:spcAft>
            </a:pPr>
            <a:r>
              <a:rPr lang="en-US" sz="1800" b="1">
                <a:solidFill>
                  <a:srgbClr val="000000"/>
                </a:solidFill>
                <a:effectLst/>
                <a:latin typeface="Arial" panose="020B0604020202020204" pitchFamily="34" charset="0"/>
                <a:ea typeface="Times New Roman" panose="02020603050405020304" pitchFamily="18" charset="0"/>
              </a:rPr>
              <a:t>Case 2</a:t>
            </a:r>
            <a:r>
              <a:rPr lang="en-US" sz="1800">
                <a:solidFill>
                  <a:srgbClr val="000000"/>
                </a:solidFill>
                <a:effectLst/>
                <a:latin typeface="Arial" panose="020B0604020202020204" pitchFamily="34" charset="0"/>
                <a:ea typeface="Times New Roman" panose="02020603050405020304" pitchFamily="18" charset="0"/>
              </a:rPr>
              <a:t> − if an operator is found, pop to operands, create an infix expression of the three and push the expression as an operand. //với toán tử 1 ngôi thì pop 1 toán hạng, 2 ngôi thì pop 2 toán hạng</a:t>
            </a:r>
            <a:endParaRPr lang="en-US" sz="1800">
              <a:effectLst/>
              <a:latin typeface="Times New Roman" panose="02020603050405020304" pitchFamily="18" charset="0"/>
              <a:ea typeface="Times New Roman" panose="02020603050405020304" pitchFamily="18" charset="0"/>
            </a:endParaRPr>
          </a:p>
          <a:p>
            <a:pPr algn="just">
              <a:spcBef>
                <a:spcPts val="600"/>
              </a:spcBef>
              <a:spcAft>
                <a:spcPts val="840"/>
              </a:spcAft>
            </a:pPr>
            <a:r>
              <a:rPr lang="en-US" sz="1800">
                <a:solidFill>
                  <a:srgbClr val="000000"/>
                </a:solidFill>
                <a:effectLst/>
                <a:latin typeface="Arial" panose="020B0604020202020204" pitchFamily="34" charset="0"/>
                <a:ea typeface="Times New Roman" panose="02020603050405020304" pitchFamily="18" charset="0"/>
              </a:rPr>
              <a:t>In the end when the stack has only one element left and the traversing is done, pop the top of stack, it is the infix conversion.</a:t>
            </a:r>
            <a:endParaRPr lang="en-US" sz="180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US" sz="1800" b="1" u="sng">
                <a:effectLst/>
                <a:latin typeface="Times New Roman" panose="02020603050405020304" pitchFamily="18" charset="0"/>
                <a:ea typeface="Calibri" panose="020F0502020204030204" pitchFamily="34" charset="0"/>
                <a:cs typeface="Times New Roman" panose="02020603050405020304" pitchFamily="18" charset="0"/>
              </a:rPr>
              <a:t>Prefix to infix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600"/>
              </a:spcBef>
              <a:spcAft>
                <a:spcPts val="840"/>
              </a:spcAft>
            </a:pPr>
            <a:r>
              <a:rPr lang="en-US" sz="1800">
                <a:solidFill>
                  <a:srgbClr val="000000"/>
                </a:solidFill>
                <a:effectLst/>
                <a:latin typeface="Arial" panose="020B0604020202020204" pitchFamily="34" charset="0"/>
                <a:ea typeface="Times New Roman" panose="02020603050405020304" pitchFamily="18" charset="0"/>
              </a:rPr>
              <a:t>If element is operand -&gt; push(element) in stack.</a:t>
            </a:r>
            <a:endParaRPr lang="en-US" sz="1800">
              <a:effectLst/>
              <a:latin typeface="Times New Roman" panose="02020603050405020304" pitchFamily="18" charset="0"/>
              <a:ea typeface="Times New Roman" panose="02020603050405020304" pitchFamily="18" charset="0"/>
            </a:endParaRPr>
          </a:p>
          <a:p>
            <a:pPr algn="just">
              <a:spcBef>
                <a:spcPts val="600"/>
              </a:spcBef>
              <a:spcAft>
                <a:spcPts val="840"/>
              </a:spcAft>
            </a:pPr>
            <a:r>
              <a:rPr lang="en-US" sz="1800">
                <a:solidFill>
                  <a:srgbClr val="000000"/>
                </a:solidFill>
                <a:effectLst/>
                <a:latin typeface="Arial" panose="020B0604020202020204" pitchFamily="34" charset="0"/>
                <a:ea typeface="Times New Roman" panose="02020603050405020304" pitchFamily="18" charset="0"/>
              </a:rPr>
              <a:t>If element is operator -&gt; 2Xpop(topofstack) and push in order as a string = operand - operator - operand.</a:t>
            </a:r>
            <a:endParaRPr lang="en-US" sz="1800">
              <a:effectLst/>
              <a:latin typeface="Times New Roman" panose="02020603050405020304" pitchFamily="18" charset="0"/>
              <a:ea typeface="Times New Roman" panose="02020603050405020304" pitchFamily="18" charset="0"/>
            </a:endParaRPr>
          </a:p>
          <a:p>
            <a:pPr algn="just">
              <a:spcBef>
                <a:spcPts val="600"/>
              </a:spcBef>
              <a:spcAft>
                <a:spcPts val="840"/>
              </a:spcAft>
            </a:pPr>
            <a:r>
              <a:rPr lang="en-US" sz="1800">
                <a:solidFill>
                  <a:srgbClr val="000000"/>
                </a:solidFill>
                <a:effectLst/>
                <a:latin typeface="Arial" panose="020B0604020202020204" pitchFamily="34" charset="0"/>
                <a:ea typeface="Times New Roman" panose="02020603050405020304" pitchFamily="18" charset="0"/>
              </a:rPr>
              <a:t>Finally, after traversal, the top of the stack will contain a string which is the infix conversion, print it.</a:t>
            </a:r>
            <a:endParaRPr lang="en-US" sz="1800">
              <a:effectLst/>
              <a:latin typeface="Times New Roman" panose="02020603050405020304" pitchFamily="18" charset="0"/>
              <a:ea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0FA28C18-E94E-4F47-AEE8-5897D8823107}" type="slidenum">
              <a:rPr lang="en-US" altLang="en-US" smtClean="0"/>
              <a:pPr/>
              <a:t>41</a:t>
            </a:fld>
            <a:endParaRPr lang="en-US" altLang="en-US"/>
          </a:p>
        </p:txBody>
      </p:sp>
    </p:spTree>
    <p:extLst>
      <p:ext uri="{BB962C8B-B14F-4D97-AF65-F5344CB8AC3E}">
        <p14:creationId xmlns:p14="http://schemas.microsoft.com/office/powerpoint/2010/main" val="1681886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t>Nếu biểu thức là hậu tố: đọc từ bên phải qua gặp dấu thì là gốc; ký tự tiếp theo là con phải; nếu chèn hết con phải thì sang con trái</a:t>
            </a:r>
          </a:p>
          <a:p>
            <a:r>
              <a:rPr lang="en-US"/>
              <a:t>a-b+c-d-a-+ là cái này (-a+b-c+(-d-a))</a:t>
            </a:r>
          </a:p>
        </p:txBody>
      </p:sp>
      <p:sp>
        <p:nvSpPr>
          <p:cNvPr id="4" name="Slide Number Placeholder 3"/>
          <p:cNvSpPr>
            <a:spLocks noGrp="1"/>
          </p:cNvSpPr>
          <p:nvPr>
            <p:ph type="sldNum" sz="quarter" idx="5"/>
          </p:nvPr>
        </p:nvSpPr>
        <p:spPr/>
        <p:txBody>
          <a:bodyPr/>
          <a:lstStyle/>
          <a:p>
            <a:fld id="{0FA28C18-E94E-4F47-AEE8-5897D8823107}" type="slidenum">
              <a:rPr lang="en-US" altLang="en-US" smtClean="0"/>
              <a:pPr/>
              <a:t>42</a:t>
            </a:fld>
            <a:endParaRPr lang="en-US" altLang="en-US"/>
          </a:p>
        </p:txBody>
      </p:sp>
    </p:spTree>
    <p:extLst>
      <p:ext uri="{BB962C8B-B14F-4D97-AF65-F5344CB8AC3E}">
        <p14:creationId xmlns:p14="http://schemas.microsoft.com/office/powerpoint/2010/main" val="2141595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t>https://algorithms.tutorialhorizon.com/convert-prefix-to-infix-expression/</a:t>
            </a:r>
          </a:p>
        </p:txBody>
      </p:sp>
      <p:sp>
        <p:nvSpPr>
          <p:cNvPr id="4" name="Slide Number Placeholder 3"/>
          <p:cNvSpPr>
            <a:spLocks noGrp="1"/>
          </p:cNvSpPr>
          <p:nvPr>
            <p:ph type="sldNum" sz="quarter" idx="5"/>
          </p:nvPr>
        </p:nvSpPr>
        <p:spPr/>
        <p:txBody>
          <a:bodyPr/>
          <a:lstStyle/>
          <a:p>
            <a:fld id="{0FA28C18-E94E-4F47-AEE8-5897D8823107}" type="slidenum">
              <a:rPr lang="en-US" altLang="en-US" smtClean="0"/>
              <a:pPr/>
              <a:t>43</a:t>
            </a:fld>
            <a:endParaRPr lang="en-US" altLang="en-US"/>
          </a:p>
        </p:txBody>
      </p:sp>
    </p:spTree>
    <p:extLst>
      <p:ext uri="{BB962C8B-B14F-4D97-AF65-F5344CB8AC3E}">
        <p14:creationId xmlns:p14="http://schemas.microsoft.com/office/powerpoint/2010/main" val="1832835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hlinkClick r:id="rId3"/>
              </a:rPr>
              <a:t>https://www.geeksforgeeks.org/convert-infix-prefix-notation/</a:t>
            </a:r>
            <a:endParaRPr lang="en-US"/>
          </a:p>
          <a:p>
            <a:r>
              <a:rPr lang="en-US"/>
              <a:t>đọc biểu thức (tiền tố, hậu tố) từ trái qua (giả sử chúng ở trong stack); </a:t>
            </a:r>
          </a:p>
          <a:p>
            <a:pPr marL="228600" indent="-228600">
              <a:buAutoNum type="arabicParenR"/>
            </a:pPr>
            <a:r>
              <a:rPr lang="en-US"/>
              <a:t>Khi bt là dạng pre: nếu gặp dấu thì kết hợp với 2 toán hạng đi sau (nhét dấu vào giữa)</a:t>
            </a:r>
          </a:p>
          <a:p>
            <a:pPr marL="228600" marR="0" lvl="0" indent="-228600" algn="l" defTabSz="914400" rtl="0" eaLnBrk="1" fontAlgn="base" latinLnBrk="0" hangingPunct="1">
              <a:lnSpc>
                <a:spcPct val="100000"/>
              </a:lnSpc>
              <a:spcBef>
                <a:spcPct val="30000"/>
              </a:spcBef>
              <a:spcAft>
                <a:spcPct val="0"/>
              </a:spcAft>
              <a:buClrTx/>
              <a:buSzTx/>
              <a:buFontTx/>
              <a:buAutoNum type="arabicParenR"/>
              <a:tabLst/>
              <a:defRPr/>
            </a:pPr>
            <a:r>
              <a:rPr lang="en-US"/>
              <a:t>Khi bt là dạng post: 2 toán hạng sẽ kết hợp với toán tử đi sau (nhét dấu vào giữa); tr</a:t>
            </a:r>
            <a:r>
              <a:rPr lang="vi-VN"/>
              <a:t>ư</a:t>
            </a:r>
            <a:r>
              <a:rPr lang="en-US"/>
              <a:t>ờng hợp đọc đ</a:t>
            </a:r>
            <a:r>
              <a:rPr lang="vi-VN"/>
              <a:t>ư</a:t>
            </a:r>
            <a:r>
              <a:rPr lang="en-US"/>
              <a:t>ợc 1 toán tử và tiếp theo là toán hạng thì toán tử đó là toán tử 1 ngôi (dấu -, ++, --) kết hợp với toán hạng vừa đọc đ</a:t>
            </a:r>
            <a:r>
              <a:rPr lang="vi-VN"/>
              <a:t>ư</a:t>
            </a:r>
            <a:r>
              <a:rPr lang="en-US"/>
              <a:t>ợc.</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t>Ví du: a-b+c- sẽ đọc là a, tiếp theo là -; do mới chỉ có 1 toán hạng, gặp toán tử - ngay nên – là một ngôi, kết hợp với toán hạng a vừa đọc đ</a:t>
            </a:r>
            <a:r>
              <a:rPr lang="vi-VN"/>
              <a:t>ư</a:t>
            </a:r>
            <a:r>
              <a:rPr lang="en-US"/>
              <a:t>ợc thành –a; đọc tiếp b; đọc tiếp +; dấu + kết hợp với 2 toán hạng ở tr</a:t>
            </a:r>
            <a:r>
              <a:rPr lang="vi-VN"/>
              <a:t>ư</a:t>
            </a:r>
            <a:r>
              <a:rPr lang="en-US"/>
              <a:t>ớc là –a và b thành ((–a)+b); đọc tiếp theo là c; rồi -; dấu – kết hợp với 2 toán hạng tr</a:t>
            </a:r>
            <a:r>
              <a:rPr lang="vi-VN"/>
              <a:t>ư</a:t>
            </a:r>
            <a:r>
              <a:rPr lang="en-US"/>
              <a:t>ớc thành (–a+b)-c</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t>3) ch</a:t>
            </a:r>
            <a:r>
              <a:rPr lang="vi-VN"/>
              <a:t>ư</a:t>
            </a:r>
            <a:r>
              <a:rPr lang="en-US"/>
              <a:t>a tối </a:t>
            </a:r>
            <a:r>
              <a:rPr lang="vi-VN"/>
              <a:t>ư</a:t>
            </a:r>
            <a:r>
              <a:rPr lang="en-US"/>
              <a:t>u ví dụ -a+b*(-c). Giải pháp: sử dụng them một con trỏ đọc tr</a:t>
            </a:r>
            <a:r>
              <a:rPr lang="vi-VN"/>
              <a:t>ư</a:t>
            </a:r>
            <a:r>
              <a:rPr lang="en-US"/>
              <a:t>ớc 1 giá trị trong stack; nếu ký tự hiện tại và đọc tr</a:t>
            </a:r>
            <a:r>
              <a:rPr lang="vi-VN"/>
              <a:t>ư</a:t>
            </a:r>
            <a:r>
              <a:rPr lang="en-US"/>
              <a:t>ớc là toán tử thì toán tử của ký tự hiện tại kết hợp với toán hạng gần nhất</a:t>
            </a:r>
          </a:p>
          <a:p>
            <a:pPr marL="228600" indent="-228600">
              <a:buAutoNum type="arabicParenR"/>
            </a:pPr>
            <a:endParaRPr lang="en-US"/>
          </a:p>
        </p:txBody>
      </p:sp>
      <p:sp>
        <p:nvSpPr>
          <p:cNvPr id="4" name="Slide Number Placeholder 3"/>
          <p:cNvSpPr>
            <a:spLocks noGrp="1"/>
          </p:cNvSpPr>
          <p:nvPr>
            <p:ph type="sldNum" sz="quarter" idx="5"/>
          </p:nvPr>
        </p:nvSpPr>
        <p:spPr/>
        <p:txBody>
          <a:bodyPr/>
          <a:lstStyle/>
          <a:p>
            <a:fld id="{0FA28C18-E94E-4F47-AEE8-5897D8823107}" type="slidenum">
              <a:rPr lang="en-US" altLang="en-US" smtClean="0"/>
              <a:pPr/>
              <a:t>49</a:t>
            </a:fld>
            <a:endParaRPr lang="en-US" altLang="en-US"/>
          </a:p>
        </p:txBody>
      </p:sp>
    </p:spTree>
    <p:extLst>
      <p:ext uri="{BB962C8B-B14F-4D97-AF65-F5344CB8AC3E}">
        <p14:creationId xmlns:p14="http://schemas.microsoft.com/office/powerpoint/2010/main" val="305624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vi-VN" sz="1200" b="0" i="0" kern="1200">
                <a:solidFill>
                  <a:schemeClr val="tx1"/>
                </a:solidFill>
                <a:effectLst/>
                <a:latin typeface="VNI-Times" pitchFamily="2" charset="0"/>
                <a:ea typeface="+mn-ea"/>
                <a:cs typeface="+mn-cs"/>
              </a:rPr>
              <a:t>Cho danh sách sv như sau (tên, mã, d1, d2, d3): (Hùng, 25, 3, 4, 5; Lan, 37, 5, 7, 2; Trang, 10, 9,8, 8; Vân, 18, 8, 7, 6; Anh, 29, 3, 8, 9; Lâm, 50, 9, 9, 6; Huy, 3, 7, 1, 5; Trang, 1, 5, 6, 7; Nghĩa, 6, 5, 5, 6; Vân, 5, 7, 7, 8; Trang, 10, 9, 8, 8; Hùng, 20, 5, 6, 9). Bạn hãy dựng cây BST theo mã với danh sách trên. Viết hàm tìm sv có điểm trung bình cao nhất (hàm trả về địa chỉ của nút đầu tiên tìm được nếu có &gt;1 sv điểm cao nhất bằng nhau). Viết thứ tự các mã sv mà hàm của bạn đi qua trong quá trình tìm ở trên.</a:t>
            </a:r>
            <a:endParaRPr lang="en-US"/>
          </a:p>
        </p:txBody>
      </p:sp>
      <p:sp>
        <p:nvSpPr>
          <p:cNvPr id="4" name="Slide Number Placeholder 3"/>
          <p:cNvSpPr>
            <a:spLocks noGrp="1"/>
          </p:cNvSpPr>
          <p:nvPr>
            <p:ph type="sldNum" sz="quarter" idx="5"/>
          </p:nvPr>
        </p:nvSpPr>
        <p:spPr/>
        <p:txBody>
          <a:bodyPr/>
          <a:lstStyle/>
          <a:p>
            <a:fld id="{0FA28C18-E94E-4F47-AEE8-5897D8823107}" type="slidenum">
              <a:rPr lang="en-US" altLang="en-US" smtClean="0"/>
              <a:pPr/>
              <a:t>66</a:t>
            </a:fld>
            <a:endParaRPr lang="en-US" altLang="en-US"/>
          </a:p>
        </p:txBody>
      </p:sp>
    </p:spTree>
    <p:extLst>
      <p:ext uri="{BB962C8B-B14F-4D97-AF65-F5344CB8AC3E}">
        <p14:creationId xmlns:p14="http://schemas.microsoft.com/office/powerpoint/2010/main" val="90228327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223" name="Rectangle 127"/>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w="9525">
            <a:noFill/>
            <a:miter lim="800000"/>
            <a:headEnd/>
            <a:tailEnd/>
          </a:ln>
          <a:effectLst/>
        </p:spPr>
        <p:txBody>
          <a:bodyPr wrap="none" anchor="ctr"/>
          <a:lstStyle/>
          <a:p>
            <a:pPr algn="l" eaLnBrk="1" hangingPunct="1"/>
            <a:endParaRPr lang="en-US">
              <a:solidFill>
                <a:srgbClr val="080808"/>
              </a:solidFill>
              <a:latin typeface="Arial"/>
            </a:endParaRPr>
          </a:p>
        </p:txBody>
      </p:sp>
      <p:grpSp>
        <p:nvGrpSpPr>
          <p:cNvPr id="4111" name="Group 15"/>
          <p:cNvGrpSpPr>
            <a:grpSpLocks/>
          </p:cNvGrpSpPr>
          <p:nvPr/>
        </p:nvGrpSpPr>
        <p:grpSpPr bwMode="auto">
          <a:xfrm>
            <a:off x="152400" y="381000"/>
            <a:ext cx="683895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pPr algn="l" eaLnBrk="1" hangingPunct="1"/>
              <a:endParaRPr lang="en-US">
                <a:solidFill>
                  <a:srgbClr val="080808"/>
                </a:solidFill>
                <a:latin typeface="Arial"/>
              </a:endParaRPr>
            </a:p>
          </p:txBody>
        </p:sp>
      </p:grpSp>
      <p:sp>
        <p:nvSpPr>
          <p:cNvPr id="4100" name="Rectangle 4"/>
          <p:cNvSpPr>
            <a:spLocks noGrp="1" noChangeArrowheads="1"/>
          </p:cNvSpPr>
          <p:nvPr>
            <p:ph type="dt" sz="half" idx="2"/>
          </p:nvPr>
        </p:nvSpPr>
        <p:spPr>
          <a:xfrm>
            <a:off x="304800" y="6477002"/>
            <a:ext cx="2133600" cy="168275"/>
          </a:xfrm>
        </p:spPr>
        <p:txBody>
          <a:bodyPr/>
          <a:lstStyle>
            <a:lvl1pPr>
              <a:defRPr/>
            </a:lvl1pPr>
          </a:lstStyle>
          <a:p>
            <a:endParaRPr lang="en-US">
              <a:solidFill>
                <a:srgbClr val="FFFFFF"/>
              </a:solidFill>
            </a:endParaRPr>
          </a:p>
        </p:txBody>
      </p:sp>
      <p:sp>
        <p:nvSpPr>
          <p:cNvPr id="4101" name="Rectangle 5"/>
          <p:cNvSpPr>
            <a:spLocks noGrp="1" noChangeArrowheads="1"/>
          </p:cNvSpPr>
          <p:nvPr>
            <p:ph type="ftr" sz="quarter" idx="3"/>
          </p:nvPr>
        </p:nvSpPr>
        <p:spPr>
          <a:xfrm>
            <a:off x="3621088" y="6415278"/>
            <a:ext cx="2286000" cy="168275"/>
          </a:xfrm>
        </p:spPr>
        <p:txBody>
          <a:bodyPr/>
          <a:lstStyle>
            <a:lvl1pPr algn="r">
              <a:defRPr>
                <a:solidFill>
                  <a:srgbClr val="FF0000"/>
                </a:solidFill>
              </a:defRPr>
            </a:lvl1pPr>
          </a:lstStyle>
          <a:p>
            <a:pPr eaLnBrk="1" hangingPunct="1"/>
            <a:r>
              <a:rPr lang="en-US">
                <a:latin typeface="Arial"/>
              </a:rPr>
              <a:t>fit.vimaru.edu.vn – Hạnh Phúc Nguyễn</a:t>
            </a:r>
          </a:p>
        </p:txBody>
      </p:sp>
      <p:pic>
        <p:nvPicPr>
          <p:cNvPr id="4103" name="Picture 7" descr="artplus_nature_naturalcity42_a"/>
          <p:cNvPicPr>
            <a:picLocks noChangeAspect="1" noChangeArrowheads="1"/>
          </p:cNvPicPr>
          <p:nvPr/>
        </p:nvPicPr>
        <p:blipFill>
          <a:blip r:embed="rId3"/>
          <a:srcRect/>
          <a:stretch>
            <a:fillRect/>
          </a:stretch>
        </p:blipFill>
        <p:spPr bwMode="auto">
          <a:xfrm>
            <a:off x="4870450" y="3167063"/>
            <a:ext cx="4425950" cy="2989262"/>
          </a:xfrm>
          <a:prstGeom prst="rect">
            <a:avLst/>
          </a:prstGeom>
          <a:noFill/>
        </p:spPr>
      </p:pic>
      <p:pic>
        <p:nvPicPr>
          <p:cNvPr id="4108" name="Picture 12" descr="artplus_nature_naturalcity42_i"/>
          <p:cNvPicPr>
            <a:picLocks noChangeAspect="1" noChangeArrowheads="1"/>
          </p:cNvPicPr>
          <p:nvPr/>
        </p:nvPicPr>
        <p:blipFill>
          <a:blip r:embed="rId4"/>
          <a:srcRect/>
          <a:stretch>
            <a:fillRect/>
          </a:stretch>
        </p:blipFill>
        <p:spPr bwMode="auto">
          <a:xfrm>
            <a:off x="6956426" y="3352800"/>
            <a:ext cx="1654175" cy="877888"/>
          </a:xfrm>
          <a:prstGeom prst="rect">
            <a:avLst/>
          </a:prstGeom>
          <a:noFill/>
        </p:spPr>
      </p:pic>
      <p:pic>
        <p:nvPicPr>
          <p:cNvPr id="4109" name="Picture 13" descr="artplus_nature_naturalcity42_f"/>
          <p:cNvPicPr>
            <a:picLocks noChangeAspect="1" noChangeArrowheads="1"/>
          </p:cNvPicPr>
          <p:nvPr/>
        </p:nvPicPr>
        <p:blipFill>
          <a:blip r:embed="rId5"/>
          <a:srcRect/>
          <a:stretch>
            <a:fillRect/>
          </a:stretch>
        </p:blipFill>
        <p:spPr bwMode="auto">
          <a:xfrm>
            <a:off x="4994276" y="4594227"/>
            <a:ext cx="4911725" cy="1882775"/>
          </a:xfrm>
          <a:prstGeom prst="rect">
            <a:avLst/>
          </a:prstGeom>
          <a:noFill/>
        </p:spPr>
      </p:pic>
      <p:sp>
        <p:nvSpPr>
          <p:cNvPr id="4098" name="Rectangle 2"/>
          <p:cNvSpPr>
            <a:spLocks noGrp="1" noChangeArrowheads="1"/>
          </p:cNvSpPr>
          <p:nvPr>
            <p:ph type="ctrTitle"/>
          </p:nvPr>
        </p:nvSpPr>
        <p:spPr>
          <a:xfrm>
            <a:off x="304800" y="4419600"/>
            <a:ext cx="6400800" cy="1143000"/>
          </a:xfrm>
        </p:spPr>
        <p:txBody>
          <a:bodyPr/>
          <a:lstStyle>
            <a:lvl1pPr algn="l">
              <a:defRPr sz="3225">
                <a:solidFill>
                  <a:schemeClr val="bg1"/>
                </a:solidFill>
              </a:defRPr>
            </a:lvl1pPr>
          </a:lstStyle>
          <a:p>
            <a:r>
              <a:rPr lang="en-US"/>
              <a:t>Click to edit Master title style</a:t>
            </a:r>
          </a:p>
        </p:txBody>
      </p:sp>
      <p:pic>
        <p:nvPicPr>
          <p:cNvPr id="4105" name="Picture 9" descr="artplus_nature_naturalcity42_b"/>
          <p:cNvPicPr>
            <a:picLocks noChangeAspect="1" noChangeArrowheads="1"/>
          </p:cNvPicPr>
          <p:nvPr/>
        </p:nvPicPr>
        <p:blipFill>
          <a:blip r:embed="rId6"/>
          <a:srcRect/>
          <a:stretch>
            <a:fillRect/>
          </a:stretch>
        </p:blipFill>
        <p:spPr bwMode="auto">
          <a:xfrm>
            <a:off x="5195888" y="3097213"/>
            <a:ext cx="2971800" cy="571500"/>
          </a:xfrm>
          <a:prstGeom prst="rect">
            <a:avLst/>
          </a:prstGeom>
          <a:noFill/>
        </p:spPr>
      </p:pic>
      <p:pic>
        <p:nvPicPr>
          <p:cNvPr id="4104" name="Picture 8" descr="artplus_nature_naturalcity42_e"/>
          <p:cNvPicPr>
            <a:picLocks noChangeAspect="1" noChangeArrowheads="1"/>
          </p:cNvPicPr>
          <p:nvPr/>
        </p:nvPicPr>
        <p:blipFill>
          <a:blip r:embed="rId7"/>
          <a:srcRect/>
          <a:stretch>
            <a:fillRect/>
          </a:stretch>
        </p:blipFill>
        <p:spPr bwMode="auto">
          <a:xfrm>
            <a:off x="5943601" y="1993900"/>
            <a:ext cx="1546225" cy="1663700"/>
          </a:xfrm>
          <a:prstGeom prst="rect">
            <a:avLst/>
          </a:prstGeom>
          <a:noFill/>
        </p:spPr>
      </p:pic>
      <p:pic>
        <p:nvPicPr>
          <p:cNvPr id="4107" name="Picture 11" descr="artplus_nature_naturalcity42_d"/>
          <p:cNvPicPr>
            <a:picLocks noChangeAspect="1" noChangeArrowheads="1"/>
          </p:cNvPicPr>
          <p:nvPr/>
        </p:nvPicPr>
        <p:blipFill>
          <a:blip r:embed="rId8"/>
          <a:srcRect/>
          <a:stretch>
            <a:fillRect/>
          </a:stretch>
        </p:blipFill>
        <p:spPr bwMode="auto">
          <a:xfrm>
            <a:off x="5626101" y="2862265"/>
            <a:ext cx="623888" cy="579437"/>
          </a:xfrm>
          <a:prstGeom prst="rect">
            <a:avLst/>
          </a:prstGeom>
          <a:noFill/>
        </p:spPr>
      </p:pic>
      <p:pic>
        <p:nvPicPr>
          <p:cNvPr id="126" name="Picture 125"/>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731126" y="5330825"/>
            <a:ext cx="1412876" cy="1450976"/>
          </a:xfrm>
          <a:prstGeom prst="ellipse">
            <a:avLst/>
          </a:prstGeom>
          <a:ln>
            <a:noFill/>
          </a:ln>
          <a:effectLst>
            <a:softEdge rad="112500"/>
          </a:effectLst>
        </p:spPr>
      </p:pic>
    </p:spTree>
    <p:extLst>
      <p:ext uri="{BB962C8B-B14F-4D97-AF65-F5344CB8AC3E}">
        <p14:creationId xmlns:p14="http://schemas.microsoft.com/office/powerpoint/2010/main" val="282173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23"/>
                                        </p:tgtEl>
                                        <p:attrNameLst>
                                          <p:attrName>style.visibility</p:attrName>
                                        </p:attrNameLst>
                                      </p:cBhvr>
                                      <p:to>
                                        <p:strVal val="visible"/>
                                      </p:to>
                                    </p:set>
                                    <p:animEffect transition="in" filter="fade">
                                      <p:cBhvr>
                                        <p:cTn id="7" dur="2000"/>
                                        <p:tgtEl>
                                          <p:spTgt spid="4223"/>
                                        </p:tgtEl>
                                      </p:cBhvr>
                                    </p:animEffect>
                                  </p:childTnLst>
                                </p:cTn>
                              </p:par>
                              <p:par>
                                <p:cTn id="8" presetID="10" presetClass="entr" presetSubtype="0" fill="hold"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fade">
                                      <p:cBhvr>
                                        <p:cTn id="10" dur="2000"/>
                                        <p:tgtEl>
                                          <p:spTgt spid="4103"/>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4105"/>
                                        </p:tgtEl>
                                        <p:attrNameLst>
                                          <p:attrName>style.visibility</p:attrName>
                                        </p:attrNameLst>
                                      </p:cBhvr>
                                      <p:to>
                                        <p:strVal val="visible"/>
                                      </p:to>
                                    </p:set>
                                    <p:animEffect transition="in" filter="fade">
                                      <p:cBhvr>
                                        <p:cTn id="14" dur="1000"/>
                                        <p:tgtEl>
                                          <p:spTgt spid="4105"/>
                                        </p:tgtEl>
                                      </p:cBhvr>
                                    </p:animEffect>
                                  </p:childTnLst>
                                </p:cTn>
                              </p:par>
                            </p:childTnLst>
                          </p:cTn>
                        </p:par>
                        <p:par>
                          <p:cTn id="15" fill="hold">
                            <p:stCondLst>
                              <p:cond delay="3000"/>
                            </p:stCondLst>
                            <p:childTnLst>
                              <p:par>
                                <p:cTn id="16" presetID="22" presetClass="entr" presetSubtype="4" fill="hold" nodeType="afterEffect">
                                  <p:stCondLst>
                                    <p:cond delay="0"/>
                                  </p:stCondLst>
                                  <p:childTnLst>
                                    <p:set>
                                      <p:cBhvr>
                                        <p:cTn id="17" dur="1" fill="hold">
                                          <p:stCondLst>
                                            <p:cond delay="0"/>
                                          </p:stCondLst>
                                        </p:cTn>
                                        <p:tgtEl>
                                          <p:spTgt spid="4107"/>
                                        </p:tgtEl>
                                        <p:attrNameLst>
                                          <p:attrName>style.visibility</p:attrName>
                                        </p:attrNameLst>
                                      </p:cBhvr>
                                      <p:to>
                                        <p:strVal val="visible"/>
                                      </p:to>
                                    </p:set>
                                    <p:animEffect transition="in" filter="wipe(down)">
                                      <p:cBhvr>
                                        <p:cTn id="18" dur="500"/>
                                        <p:tgtEl>
                                          <p:spTgt spid="4107"/>
                                        </p:tgtEl>
                                      </p:cBhvr>
                                    </p:animEffect>
                                  </p:childTnLst>
                                </p:cTn>
                              </p:par>
                            </p:childTnLst>
                          </p:cTn>
                        </p:par>
                        <p:par>
                          <p:cTn id="19" fill="hold">
                            <p:stCondLst>
                              <p:cond delay="3500"/>
                            </p:stCondLst>
                            <p:childTnLst>
                              <p:par>
                                <p:cTn id="20" presetID="22" presetClass="entr" presetSubtype="4" fill="hold" nodeType="after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par>
                          <p:cTn id="23" fill="hold">
                            <p:stCondLst>
                              <p:cond delay="4000"/>
                            </p:stCondLst>
                            <p:childTnLst>
                              <p:par>
                                <p:cTn id="24" presetID="22" presetClass="entr" presetSubtype="4" fill="hold" nodeType="afterEffect">
                                  <p:stCondLst>
                                    <p:cond delay="0"/>
                                  </p:stCondLst>
                                  <p:childTnLst>
                                    <p:set>
                                      <p:cBhvr>
                                        <p:cTn id="25" dur="1" fill="hold">
                                          <p:stCondLst>
                                            <p:cond delay="0"/>
                                          </p:stCondLst>
                                        </p:cTn>
                                        <p:tgtEl>
                                          <p:spTgt spid="4108"/>
                                        </p:tgtEl>
                                        <p:attrNameLst>
                                          <p:attrName>style.visibility</p:attrName>
                                        </p:attrNameLst>
                                      </p:cBhvr>
                                      <p:to>
                                        <p:strVal val="visible"/>
                                      </p:to>
                                    </p:set>
                                    <p:animEffect transition="in" filter="wipe(down)">
                                      <p:cBhvr>
                                        <p:cTn id="26" dur="500"/>
                                        <p:tgtEl>
                                          <p:spTgt spid="4108"/>
                                        </p:tgtEl>
                                      </p:cBhvr>
                                    </p:animEffect>
                                  </p:childTnLst>
                                </p:cTn>
                              </p:par>
                            </p:childTnLst>
                          </p:cTn>
                        </p:par>
                        <p:par>
                          <p:cTn id="27" fill="hold">
                            <p:stCondLst>
                              <p:cond delay="4500"/>
                            </p:stCondLst>
                            <p:childTnLst>
                              <p:par>
                                <p:cTn id="28" presetID="22" presetClass="entr" presetSubtype="4" fill="hold" nodeType="afterEffect">
                                  <p:stCondLst>
                                    <p:cond delay="0"/>
                                  </p:stCondLst>
                                  <p:childTnLst>
                                    <p:set>
                                      <p:cBhvr>
                                        <p:cTn id="29" dur="1" fill="hold">
                                          <p:stCondLst>
                                            <p:cond delay="0"/>
                                          </p:stCondLst>
                                        </p:cTn>
                                        <p:tgtEl>
                                          <p:spTgt spid="4109"/>
                                        </p:tgtEl>
                                        <p:attrNameLst>
                                          <p:attrName>style.visibility</p:attrName>
                                        </p:attrNameLst>
                                      </p:cBhvr>
                                      <p:to>
                                        <p:strVal val="visible"/>
                                      </p:to>
                                    </p:set>
                                    <p:animEffect transition="in" filter="wipe(down)">
                                      <p:cBhvr>
                                        <p:cTn id="30" dur="1000"/>
                                        <p:tgtEl>
                                          <p:spTgt spid="4109"/>
                                        </p:tgtEl>
                                      </p:cBhvr>
                                    </p:animEffect>
                                  </p:childTnLst>
                                </p:cTn>
                              </p:par>
                              <p:par>
                                <p:cTn id="31" presetID="10" presetClass="entr" presetSubtype="0" fill="hold" nodeType="withEffect">
                                  <p:stCondLst>
                                    <p:cond delay="800"/>
                                  </p:stCondLst>
                                  <p:childTnLst>
                                    <p:set>
                                      <p:cBhvr>
                                        <p:cTn id="32" dur="1" fill="hold">
                                          <p:stCondLst>
                                            <p:cond delay="0"/>
                                          </p:stCondLst>
                                        </p:cTn>
                                        <p:tgtEl>
                                          <p:spTgt spid="4111"/>
                                        </p:tgtEl>
                                        <p:attrNameLst>
                                          <p:attrName>style.visibility</p:attrName>
                                        </p:attrNameLst>
                                      </p:cBhvr>
                                      <p:to>
                                        <p:strVal val="visible"/>
                                      </p:to>
                                    </p:set>
                                    <p:animEffect transition="in" filter="fade">
                                      <p:cBhvr>
                                        <p:cTn id="33" dur="2000"/>
                                        <p:tgtEl>
                                          <p:spTgt spid="4111"/>
                                        </p:tgtEl>
                                      </p:cBhvr>
                                    </p:animEffect>
                                  </p:childTnLst>
                                </p:cTn>
                              </p:par>
                            </p:childTnLst>
                          </p:cTn>
                        </p:par>
                        <p:par>
                          <p:cTn id="34" fill="hold">
                            <p:stCondLst>
                              <p:cond delay="7300"/>
                            </p:stCondLst>
                            <p:childTnLst>
                              <p:par>
                                <p:cTn id="35" presetID="22" presetClass="entr" presetSubtype="8" fill="hold" grpId="0" nodeType="afterEffect">
                                  <p:stCondLst>
                                    <p:cond delay="0"/>
                                  </p:stCondLst>
                                  <p:childTnLst>
                                    <p:set>
                                      <p:cBhvr>
                                        <p:cTn id="36" dur="1" fill="hold">
                                          <p:stCondLst>
                                            <p:cond delay="0"/>
                                          </p:stCondLst>
                                        </p:cTn>
                                        <p:tgtEl>
                                          <p:spTgt spid="4098"/>
                                        </p:tgtEl>
                                        <p:attrNameLst>
                                          <p:attrName>style.visibility</p:attrName>
                                        </p:attrNameLst>
                                      </p:cBhvr>
                                      <p:to>
                                        <p:strVal val="visible"/>
                                      </p:to>
                                    </p:set>
                                    <p:animEffect transition="in" filter="wipe(left)">
                                      <p:cBhvr>
                                        <p:cTn id="37"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3" grpId="0" animBg="1"/>
      <p:bldP spid="4223" grpId="1" animBg="1"/>
      <p:bldP spid="4223" grpId="2" animBg="1"/>
      <p:bldP spid="4223" grpId="3" animBg="1"/>
      <p:bldP spid="4223" grpId="4" animBg="1"/>
      <p:bldP spid="4223" grpId="5" animBg="1"/>
      <p:bldP spid="4223" grpId="6" animBg="1"/>
      <p:bldP spid="4223" grpId="7" animBg="1"/>
      <p:bldP spid="4223" grpId="8" animBg="1"/>
      <p:bldP spid="4223" grpId="9" animBg="1"/>
      <p:bldP spid="4223" grpId="10" animBg="1"/>
      <p:bldP spid="4223" grpId="11" animBg="1"/>
      <p:bldP spid="4223" grpId="12" animBg="1"/>
      <p:bldP spid="409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A5F13347-5122-4183-8C1D-A3A60AD1FF4D}" type="slidenum">
              <a:rPr lang="en-US">
                <a:solidFill>
                  <a:srgbClr val="FFFFFF"/>
                </a:solidFill>
              </a:rPr>
              <a:pPr/>
              <a:t>‹#›</a:t>
            </a:fld>
            <a:endParaRPr lang="en-US">
              <a:solidFill>
                <a:srgbClr val="FFFFFF"/>
              </a:solidFill>
            </a:endParaRPr>
          </a:p>
        </p:txBody>
      </p:sp>
      <p:sp>
        <p:nvSpPr>
          <p:cNvPr id="7" name="Rectangle 5"/>
          <p:cNvSpPr>
            <a:spLocks noGrp="1" noChangeArrowheads="1"/>
          </p:cNvSpPr>
          <p:nvPr>
            <p:ph type="ftr" sz="quarter" idx="3"/>
          </p:nvPr>
        </p:nvSpPr>
        <p:spPr bwMode="auto">
          <a:xfrm>
            <a:off x="3124200" y="6537327"/>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solidFill>
                  <a:schemeClr val="bg1"/>
                </a:solidFill>
              </a:defRPr>
            </a:lvl1pPr>
          </a:lstStyle>
          <a:p>
            <a:pPr eaLnBrk="1" hangingPunct="1"/>
            <a:r>
              <a:rPr lang="en-US">
                <a:solidFill>
                  <a:srgbClr val="FFFFFF"/>
                </a:solidFill>
                <a:latin typeface="Arial"/>
              </a:rPr>
              <a:t>fit.vimaru.edu.vn – Hạnh Phúc Nguyễn</a:t>
            </a:r>
          </a:p>
        </p:txBody>
      </p:sp>
    </p:spTree>
    <p:extLst>
      <p:ext uri="{BB962C8B-B14F-4D97-AF65-F5344CB8AC3E}">
        <p14:creationId xmlns:p14="http://schemas.microsoft.com/office/powerpoint/2010/main" val="584337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6C2428CE-4DB6-4418-9816-3594539FF09E}" type="slidenum">
              <a:rPr lang="en-US">
                <a:solidFill>
                  <a:srgbClr val="FFFFFF"/>
                </a:solidFill>
              </a:rPr>
              <a:pPr/>
              <a:t>‹#›</a:t>
            </a:fld>
            <a:endParaRPr lang="en-US">
              <a:solidFill>
                <a:srgbClr val="FFFFFF"/>
              </a:solidFill>
            </a:endParaRPr>
          </a:p>
        </p:txBody>
      </p:sp>
      <p:sp>
        <p:nvSpPr>
          <p:cNvPr id="7" name="Rectangle 5"/>
          <p:cNvSpPr>
            <a:spLocks noGrp="1" noChangeArrowheads="1"/>
          </p:cNvSpPr>
          <p:nvPr>
            <p:ph type="ftr" sz="quarter" idx="3"/>
          </p:nvPr>
        </p:nvSpPr>
        <p:spPr bwMode="auto">
          <a:xfrm>
            <a:off x="3124200" y="6537327"/>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solidFill>
                  <a:schemeClr val="bg1"/>
                </a:solidFill>
              </a:defRPr>
            </a:lvl1pPr>
          </a:lstStyle>
          <a:p>
            <a:pPr eaLnBrk="1" hangingPunct="1"/>
            <a:r>
              <a:rPr lang="en-US">
                <a:solidFill>
                  <a:srgbClr val="FFFFFF"/>
                </a:solidFill>
                <a:latin typeface="Arial"/>
              </a:rPr>
              <a:t>fit.vimaru.edu.vn – Hạnh Phúc Nguyễn</a:t>
            </a:r>
          </a:p>
        </p:txBody>
      </p:sp>
    </p:spTree>
    <p:extLst>
      <p:ext uri="{BB962C8B-B14F-4D97-AF65-F5344CB8AC3E}">
        <p14:creationId xmlns:p14="http://schemas.microsoft.com/office/powerpoint/2010/main" val="325491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2"/>
            <a:ext cx="8229600" cy="868363"/>
          </a:xfrm>
        </p:spPr>
        <p:txBody>
          <a:bodyPr/>
          <a:lstStyle/>
          <a:p>
            <a:r>
              <a:rPr lang="en-US"/>
              <a:t>Click to edit Master title style</a:t>
            </a:r>
          </a:p>
        </p:txBody>
      </p:sp>
      <p:sp>
        <p:nvSpPr>
          <p:cNvPr id="3" name="Table Placeholder 2"/>
          <p:cNvSpPr>
            <a:spLocks noGrp="1"/>
          </p:cNvSpPr>
          <p:nvPr>
            <p:ph type="tbl" idx="1"/>
          </p:nvPr>
        </p:nvSpPr>
        <p:spPr>
          <a:xfrm>
            <a:off x="457200" y="1295400"/>
            <a:ext cx="8229600" cy="5029200"/>
          </a:xfrm>
        </p:spPr>
        <p:txBody>
          <a:bodyPr/>
          <a:lstStyle/>
          <a:p>
            <a:r>
              <a:rPr lang="en-US"/>
              <a:t>Click icon to add table</a:t>
            </a:r>
          </a:p>
        </p:txBody>
      </p:sp>
      <p:sp>
        <p:nvSpPr>
          <p:cNvPr id="4" name="Date Placeholder 3"/>
          <p:cNvSpPr>
            <a:spLocks noGrp="1"/>
          </p:cNvSpPr>
          <p:nvPr>
            <p:ph type="dt" sz="half" idx="10"/>
          </p:nvPr>
        </p:nvSpPr>
        <p:spPr>
          <a:xfrm>
            <a:off x="457200" y="6537327"/>
            <a:ext cx="2133600" cy="244475"/>
          </a:xfrm>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2"/>
          </p:nvPr>
        </p:nvSpPr>
        <p:spPr>
          <a:xfrm>
            <a:off x="6553200" y="6537327"/>
            <a:ext cx="2133600" cy="244475"/>
          </a:xfrm>
        </p:spPr>
        <p:txBody>
          <a:bodyPr/>
          <a:lstStyle>
            <a:lvl1pPr>
              <a:defRPr/>
            </a:lvl1pPr>
          </a:lstStyle>
          <a:p>
            <a:fld id="{8C2E7288-F233-4F23-B673-CBFF4E1A7564}" type="slidenum">
              <a:rPr lang="en-US">
                <a:solidFill>
                  <a:srgbClr val="FFFFFF"/>
                </a:solidFill>
              </a:rPr>
              <a:pPr/>
              <a:t>‹#›</a:t>
            </a:fld>
            <a:endParaRPr lang="en-US">
              <a:solidFill>
                <a:srgbClr val="FFFFFF"/>
              </a:solidFill>
            </a:endParaRPr>
          </a:p>
        </p:txBody>
      </p:sp>
      <p:sp>
        <p:nvSpPr>
          <p:cNvPr id="7" name="Rectangle 5"/>
          <p:cNvSpPr>
            <a:spLocks noGrp="1" noChangeArrowheads="1"/>
          </p:cNvSpPr>
          <p:nvPr>
            <p:ph type="ftr" sz="quarter" idx="3"/>
          </p:nvPr>
        </p:nvSpPr>
        <p:spPr bwMode="auto">
          <a:xfrm>
            <a:off x="3124200" y="6537327"/>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solidFill>
                  <a:schemeClr val="bg1"/>
                </a:solidFill>
              </a:defRPr>
            </a:lvl1pPr>
          </a:lstStyle>
          <a:p>
            <a:pPr eaLnBrk="1" hangingPunct="1"/>
            <a:r>
              <a:rPr lang="en-US">
                <a:solidFill>
                  <a:srgbClr val="FFFFFF"/>
                </a:solidFill>
                <a:latin typeface="Arial"/>
              </a:rPr>
              <a:t>fit.vimaru.edu.vn – Hạnh Phúc Nguyễn</a:t>
            </a:r>
          </a:p>
        </p:txBody>
      </p:sp>
    </p:spTree>
    <p:extLst>
      <p:ext uri="{BB962C8B-B14F-4D97-AF65-F5344CB8AC3E}">
        <p14:creationId xmlns:p14="http://schemas.microsoft.com/office/powerpoint/2010/main" val="3656022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25" baseline="0">
                <a:latin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00" y="5330825"/>
            <a:ext cx="1524001" cy="1450976"/>
          </a:xfrm>
          <a:prstGeom prst="ellipse">
            <a:avLst/>
          </a:prstGeom>
          <a:ln>
            <a:noFill/>
          </a:ln>
          <a:effectLst>
            <a:softEdge rad="112500"/>
          </a:effectLst>
        </p:spPr>
      </p:pic>
      <p:sp>
        <p:nvSpPr>
          <p:cNvPr id="6" name="Rectangle 5"/>
          <p:cNvSpPr txBox="1">
            <a:spLocks noChangeArrowheads="1"/>
          </p:cNvSpPr>
          <p:nvPr userDrawn="1"/>
        </p:nvSpPr>
        <p:spPr bwMode="auto">
          <a:xfrm>
            <a:off x="3276600" y="6537326"/>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900" kern="1200">
                <a:solidFill>
                  <a:schemeClr val="bg1"/>
                </a:solidFill>
                <a:latin typeface="VNI-Helve" pitchFamily="2" charset="0"/>
                <a:ea typeface="+mn-ea"/>
                <a:cs typeface="+mn-cs"/>
              </a:defRPr>
            </a:lvl1pPr>
            <a:lvl2pPr marL="457200" algn="r" rtl="0" eaLnBrk="0" fontAlgn="base" hangingPunct="0">
              <a:spcBef>
                <a:spcPct val="0"/>
              </a:spcBef>
              <a:spcAft>
                <a:spcPct val="0"/>
              </a:spcAft>
              <a:defRPr kern="1200">
                <a:solidFill>
                  <a:schemeClr val="tx1"/>
                </a:solidFill>
                <a:latin typeface="VNI-Helve" pitchFamily="2" charset="0"/>
                <a:ea typeface="+mn-ea"/>
                <a:cs typeface="+mn-cs"/>
              </a:defRPr>
            </a:lvl2pPr>
            <a:lvl3pPr marL="914400" algn="r" rtl="0" eaLnBrk="0" fontAlgn="base" hangingPunct="0">
              <a:spcBef>
                <a:spcPct val="0"/>
              </a:spcBef>
              <a:spcAft>
                <a:spcPct val="0"/>
              </a:spcAft>
              <a:defRPr kern="1200">
                <a:solidFill>
                  <a:schemeClr val="tx1"/>
                </a:solidFill>
                <a:latin typeface="VNI-Helve" pitchFamily="2" charset="0"/>
                <a:ea typeface="+mn-ea"/>
                <a:cs typeface="+mn-cs"/>
              </a:defRPr>
            </a:lvl3pPr>
            <a:lvl4pPr marL="1371600" algn="r" rtl="0" eaLnBrk="0" fontAlgn="base" hangingPunct="0">
              <a:spcBef>
                <a:spcPct val="0"/>
              </a:spcBef>
              <a:spcAft>
                <a:spcPct val="0"/>
              </a:spcAft>
              <a:defRPr kern="1200">
                <a:solidFill>
                  <a:schemeClr val="tx1"/>
                </a:solidFill>
                <a:latin typeface="VNI-Helve" pitchFamily="2" charset="0"/>
                <a:ea typeface="+mn-ea"/>
                <a:cs typeface="+mn-cs"/>
              </a:defRPr>
            </a:lvl4pPr>
            <a:lvl5pPr marL="1828800" algn="r" rtl="0" eaLnBrk="0" fontAlgn="base" hangingPunct="0">
              <a:spcBef>
                <a:spcPct val="0"/>
              </a:spcBef>
              <a:spcAft>
                <a:spcPct val="0"/>
              </a:spcAft>
              <a:defRPr kern="1200">
                <a:solidFill>
                  <a:schemeClr val="tx1"/>
                </a:solidFill>
                <a:latin typeface="VNI-Helve" pitchFamily="2" charset="0"/>
                <a:ea typeface="+mn-ea"/>
                <a:cs typeface="+mn-cs"/>
              </a:defRPr>
            </a:lvl5pPr>
            <a:lvl6pPr marL="2286000" algn="l" defTabSz="914400" rtl="0" eaLnBrk="1" latinLnBrk="0" hangingPunct="1">
              <a:defRPr kern="1200">
                <a:solidFill>
                  <a:schemeClr val="tx1"/>
                </a:solidFill>
                <a:latin typeface="VNI-Helve" pitchFamily="2" charset="0"/>
                <a:ea typeface="+mn-ea"/>
                <a:cs typeface="+mn-cs"/>
              </a:defRPr>
            </a:lvl6pPr>
            <a:lvl7pPr marL="2743200" algn="l" defTabSz="914400" rtl="0" eaLnBrk="1" latinLnBrk="0" hangingPunct="1">
              <a:defRPr kern="1200">
                <a:solidFill>
                  <a:schemeClr val="tx1"/>
                </a:solidFill>
                <a:latin typeface="VNI-Helve" pitchFamily="2" charset="0"/>
                <a:ea typeface="+mn-ea"/>
                <a:cs typeface="+mn-cs"/>
              </a:defRPr>
            </a:lvl7pPr>
            <a:lvl8pPr marL="3200400" algn="l" defTabSz="914400" rtl="0" eaLnBrk="1" latinLnBrk="0" hangingPunct="1">
              <a:defRPr kern="1200">
                <a:solidFill>
                  <a:schemeClr val="tx1"/>
                </a:solidFill>
                <a:latin typeface="VNI-Helve" pitchFamily="2" charset="0"/>
                <a:ea typeface="+mn-ea"/>
                <a:cs typeface="+mn-cs"/>
              </a:defRPr>
            </a:lvl8pPr>
            <a:lvl9pPr marL="3657600" algn="l" defTabSz="914400" rtl="0" eaLnBrk="1" latinLnBrk="0" hangingPunct="1">
              <a:defRPr kern="1200">
                <a:solidFill>
                  <a:schemeClr val="tx1"/>
                </a:solidFill>
                <a:latin typeface="VNI-Helve" pitchFamily="2" charset="0"/>
                <a:ea typeface="+mn-ea"/>
                <a:cs typeface="+mn-cs"/>
              </a:defRPr>
            </a:lvl9pPr>
          </a:lstStyle>
          <a:p>
            <a:pPr eaLnBrk="1" hangingPunct="1"/>
            <a:r>
              <a:rPr lang="en-US">
                <a:solidFill>
                  <a:srgbClr val="FF0000"/>
                </a:solidFill>
                <a:latin typeface="Arial"/>
              </a:rPr>
              <a:t>fit.vimaru.edu.vn – Biên</a:t>
            </a:r>
            <a:r>
              <a:rPr lang="en-US" baseline="0">
                <a:solidFill>
                  <a:srgbClr val="FF0000"/>
                </a:solidFill>
                <a:latin typeface="Arial"/>
              </a:rPr>
              <a:t> soạn: </a:t>
            </a:r>
            <a:r>
              <a:rPr lang="en-US">
                <a:solidFill>
                  <a:srgbClr val="FF0000"/>
                </a:solidFill>
                <a:latin typeface="Arial"/>
              </a:rPr>
              <a:t>Hạnh Phúc Nguyễn</a:t>
            </a:r>
          </a:p>
        </p:txBody>
      </p:sp>
    </p:spTree>
    <p:extLst>
      <p:ext uri="{BB962C8B-B14F-4D97-AF65-F5344CB8AC3E}">
        <p14:creationId xmlns:p14="http://schemas.microsoft.com/office/powerpoint/2010/main" val="389055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098D87F5-5CEB-4C2D-8933-24BAB165F5FB}" type="slidenum">
              <a:rPr lang="en-US">
                <a:solidFill>
                  <a:srgbClr val="FFFFFF"/>
                </a:solidFill>
              </a:rPr>
              <a:pPr/>
              <a:t>‹#›</a:t>
            </a:fld>
            <a:endParaRPr lang="en-US">
              <a:solidFill>
                <a:srgbClr val="FFFFFF"/>
              </a:solidFill>
            </a:endParaRPr>
          </a:p>
        </p:txBody>
      </p:sp>
      <p:sp>
        <p:nvSpPr>
          <p:cNvPr id="7" name="Rectangle 5"/>
          <p:cNvSpPr>
            <a:spLocks noGrp="1" noChangeArrowheads="1"/>
          </p:cNvSpPr>
          <p:nvPr>
            <p:ph type="ftr" sz="quarter" idx="3"/>
          </p:nvPr>
        </p:nvSpPr>
        <p:spPr bwMode="auto">
          <a:xfrm>
            <a:off x="3124200" y="6537327"/>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solidFill>
                  <a:srgbClr val="FF0000"/>
                </a:solidFill>
              </a:defRPr>
            </a:lvl1pPr>
          </a:lstStyle>
          <a:p>
            <a:pPr eaLnBrk="1" hangingPunct="1"/>
            <a:r>
              <a:rPr lang="en-US">
                <a:latin typeface="Arial"/>
              </a:rPr>
              <a:t>fit.vimaru.edu.vn – Hạnh Phúc Nguyễn</a:t>
            </a:r>
          </a:p>
        </p:txBody>
      </p:sp>
    </p:spTree>
    <p:extLst>
      <p:ext uri="{BB962C8B-B14F-4D97-AF65-F5344CB8AC3E}">
        <p14:creationId xmlns:p14="http://schemas.microsoft.com/office/powerpoint/2010/main" val="324033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95400"/>
            <a:ext cx="4038600" cy="5029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038600" cy="5029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D742AE52-B487-4E00-A6ED-DB77EF067AE1}" type="slidenum">
              <a:rPr lang="en-US">
                <a:solidFill>
                  <a:srgbClr val="FFFFFF"/>
                </a:solidFill>
              </a:rPr>
              <a:pPr/>
              <a:t>‹#›</a:t>
            </a:fld>
            <a:endParaRPr lang="en-US">
              <a:solidFill>
                <a:srgbClr val="FFFFFF"/>
              </a:solidFill>
            </a:endParaRPr>
          </a:p>
        </p:txBody>
      </p:sp>
      <p:sp>
        <p:nvSpPr>
          <p:cNvPr id="8" name="Rectangle 5"/>
          <p:cNvSpPr>
            <a:spLocks noGrp="1" noChangeArrowheads="1"/>
          </p:cNvSpPr>
          <p:nvPr>
            <p:ph type="ftr" sz="quarter" idx="3"/>
          </p:nvPr>
        </p:nvSpPr>
        <p:spPr bwMode="auto">
          <a:xfrm>
            <a:off x="3124200" y="6537327"/>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solidFill>
                  <a:srgbClr val="FF0000"/>
                </a:solidFill>
              </a:defRPr>
            </a:lvl1pPr>
          </a:lstStyle>
          <a:p>
            <a:pPr eaLnBrk="1" hangingPunct="1"/>
            <a:r>
              <a:rPr lang="en-US">
                <a:latin typeface="Arial"/>
              </a:rPr>
              <a:t>fit.vimaru.edu.vn – Hạnh Phúc Nguyễn</a:t>
            </a:r>
          </a:p>
        </p:txBody>
      </p:sp>
    </p:spTree>
    <p:extLst>
      <p:ext uri="{BB962C8B-B14F-4D97-AF65-F5344CB8AC3E}">
        <p14:creationId xmlns:p14="http://schemas.microsoft.com/office/powerpoint/2010/main" val="44181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FFFFFF"/>
              </a:solidFill>
            </a:endParaRPr>
          </a:p>
        </p:txBody>
      </p:sp>
      <p:sp>
        <p:nvSpPr>
          <p:cNvPr id="9" name="Slide Number Placeholder 8"/>
          <p:cNvSpPr>
            <a:spLocks noGrp="1"/>
          </p:cNvSpPr>
          <p:nvPr>
            <p:ph type="sldNum" sz="quarter" idx="12"/>
          </p:nvPr>
        </p:nvSpPr>
        <p:spPr/>
        <p:txBody>
          <a:bodyPr/>
          <a:lstStyle>
            <a:lvl1pPr>
              <a:defRPr/>
            </a:lvl1pPr>
          </a:lstStyle>
          <a:p>
            <a:fld id="{D82E8EA3-1DC2-41DF-A755-E846E55149B7}" type="slidenum">
              <a:rPr lang="en-US">
                <a:solidFill>
                  <a:srgbClr val="FFFFFF"/>
                </a:solidFill>
              </a:rPr>
              <a:pPr/>
              <a:t>‹#›</a:t>
            </a:fld>
            <a:endParaRPr lang="en-US">
              <a:solidFill>
                <a:srgbClr val="FFFFFF"/>
              </a:solidFill>
            </a:endParaRPr>
          </a:p>
        </p:txBody>
      </p:sp>
      <p:sp>
        <p:nvSpPr>
          <p:cNvPr id="10" name="Rectangle 5"/>
          <p:cNvSpPr>
            <a:spLocks noGrp="1" noChangeArrowheads="1"/>
          </p:cNvSpPr>
          <p:nvPr>
            <p:ph type="ftr" sz="quarter" idx="13"/>
          </p:nvPr>
        </p:nvSpPr>
        <p:spPr bwMode="auto">
          <a:xfrm>
            <a:off x="3124200" y="6537327"/>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solidFill>
                  <a:srgbClr val="FF0000"/>
                </a:solidFill>
              </a:defRPr>
            </a:lvl1pPr>
          </a:lstStyle>
          <a:p>
            <a:pPr eaLnBrk="1" hangingPunct="1"/>
            <a:r>
              <a:rPr lang="en-US">
                <a:latin typeface="Arial"/>
              </a:rPr>
              <a:t>fit.vimaru.edu.vn – Hạnh Phúc Nguyễn</a:t>
            </a:r>
          </a:p>
        </p:txBody>
      </p:sp>
    </p:spTree>
    <p:extLst>
      <p:ext uri="{BB962C8B-B14F-4D97-AF65-F5344CB8AC3E}">
        <p14:creationId xmlns:p14="http://schemas.microsoft.com/office/powerpoint/2010/main" val="63916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2"/>
          </p:nvPr>
        </p:nvSpPr>
        <p:spPr/>
        <p:txBody>
          <a:bodyPr/>
          <a:lstStyle>
            <a:lvl1pPr>
              <a:defRPr/>
            </a:lvl1pPr>
          </a:lstStyle>
          <a:p>
            <a:fld id="{5B38D539-76EC-4EAB-BDA8-80757E53D576}" type="slidenum">
              <a:rPr lang="en-US">
                <a:solidFill>
                  <a:srgbClr val="FFFFFF"/>
                </a:solidFill>
              </a:rPr>
              <a:pPr/>
              <a:t>‹#›</a:t>
            </a:fld>
            <a:endParaRPr lang="en-US">
              <a:solidFill>
                <a:srgbClr val="FFFFFF"/>
              </a:solidFill>
            </a:endParaRPr>
          </a:p>
        </p:txBody>
      </p:sp>
      <p:sp>
        <p:nvSpPr>
          <p:cNvPr id="6" name="Footer Placeholder 5"/>
          <p:cNvSpPr>
            <a:spLocks noGrp="1" noChangeArrowheads="1"/>
          </p:cNvSpPr>
          <p:nvPr>
            <p:ph type="ftr" sz="quarter" idx="3"/>
          </p:nvPr>
        </p:nvSpPr>
        <p:spPr bwMode="auto">
          <a:xfrm>
            <a:off x="3124200" y="6537327"/>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solidFill>
                  <a:srgbClr val="FF0000"/>
                </a:solidFill>
              </a:defRPr>
            </a:lvl1pPr>
          </a:lstStyle>
          <a:p>
            <a:pPr eaLnBrk="1" hangingPunct="1"/>
            <a:r>
              <a:rPr lang="en-US">
                <a:latin typeface="Arial"/>
              </a:rPr>
              <a:t>fit.vimaru.edu.vn – Hạnh Phúc Nguyễn</a:t>
            </a:r>
          </a:p>
        </p:txBody>
      </p:sp>
    </p:spTree>
    <p:extLst>
      <p:ext uri="{BB962C8B-B14F-4D97-AF65-F5344CB8AC3E}">
        <p14:creationId xmlns:p14="http://schemas.microsoft.com/office/powerpoint/2010/main" val="397415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FFFFFF"/>
              </a:solidFill>
            </a:endParaRPr>
          </a:p>
        </p:txBody>
      </p:sp>
      <p:sp>
        <p:nvSpPr>
          <p:cNvPr id="4" name="Slide Number Placeholder 3"/>
          <p:cNvSpPr>
            <a:spLocks noGrp="1"/>
          </p:cNvSpPr>
          <p:nvPr>
            <p:ph type="sldNum" sz="quarter" idx="12"/>
          </p:nvPr>
        </p:nvSpPr>
        <p:spPr/>
        <p:txBody>
          <a:bodyPr/>
          <a:lstStyle>
            <a:lvl1pPr>
              <a:defRPr/>
            </a:lvl1pPr>
          </a:lstStyle>
          <a:p>
            <a:fld id="{9DC3A065-787B-4B0B-BB17-BE3982C3617F}" type="slidenum">
              <a:rPr lang="en-US">
                <a:solidFill>
                  <a:srgbClr val="FFFFFF"/>
                </a:solidFill>
              </a:rPr>
              <a:pPr/>
              <a:t>‹#›</a:t>
            </a:fld>
            <a:endParaRPr lang="en-US">
              <a:solidFill>
                <a:srgbClr val="FFFFFF"/>
              </a:solidFill>
            </a:endParaRPr>
          </a:p>
        </p:txBody>
      </p:sp>
      <p:sp>
        <p:nvSpPr>
          <p:cNvPr id="5" name="Rectangle 5"/>
          <p:cNvSpPr>
            <a:spLocks noGrp="1" noChangeArrowheads="1"/>
          </p:cNvSpPr>
          <p:nvPr>
            <p:ph type="ftr" sz="quarter" idx="3"/>
          </p:nvPr>
        </p:nvSpPr>
        <p:spPr bwMode="auto">
          <a:xfrm>
            <a:off x="3124200" y="6537327"/>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solidFill>
                  <a:srgbClr val="FF0000"/>
                </a:solidFill>
              </a:defRPr>
            </a:lvl1pPr>
          </a:lstStyle>
          <a:p>
            <a:pPr eaLnBrk="1" hangingPunct="1"/>
            <a:r>
              <a:rPr lang="en-US">
                <a:latin typeface="Arial"/>
              </a:rPr>
              <a:t>fit.vimaru.edu.vn – Hạnh Phúc Nguyễn</a:t>
            </a:r>
          </a:p>
        </p:txBody>
      </p:sp>
    </p:spTree>
    <p:extLst>
      <p:ext uri="{BB962C8B-B14F-4D97-AF65-F5344CB8AC3E}">
        <p14:creationId xmlns:p14="http://schemas.microsoft.com/office/powerpoint/2010/main" val="99609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20A09FD7-3519-4678-9538-5D6AB185A034}" type="slidenum">
              <a:rPr lang="en-US">
                <a:solidFill>
                  <a:srgbClr val="FFFFFF"/>
                </a:solidFill>
              </a:rPr>
              <a:pPr/>
              <a:t>‹#›</a:t>
            </a:fld>
            <a:endParaRPr lang="en-US">
              <a:solidFill>
                <a:srgbClr val="FFFFFF"/>
              </a:solidFill>
            </a:endParaRPr>
          </a:p>
        </p:txBody>
      </p:sp>
      <p:sp>
        <p:nvSpPr>
          <p:cNvPr id="8" name="Rectangle 5"/>
          <p:cNvSpPr>
            <a:spLocks noGrp="1" noChangeArrowheads="1"/>
          </p:cNvSpPr>
          <p:nvPr>
            <p:ph type="ftr" sz="quarter" idx="3"/>
          </p:nvPr>
        </p:nvSpPr>
        <p:spPr bwMode="auto">
          <a:xfrm>
            <a:off x="3124200" y="6537327"/>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solidFill>
                  <a:schemeClr val="bg1"/>
                </a:solidFill>
              </a:defRPr>
            </a:lvl1pPr>
          </a:lstStyle>
          <a:p>
            <a:pPr eaLnBrk="1" hangingPunct="1"/>
            <a:r>
              <a:rPr lang="en-US">
                <a:solidFill>
                  <a:srgbClr val="FFFFFF"/>
                </a:solidFill>
                <a:latin typeface="Arial"/>
              </a:rPr>
              <a:t>fit.vimaru.edu.vn – Hạnh Phúc Nguyễn</a:t>
            </a:r>
          </a:p>
        </p:txBody>
      </p:sp>
    </p:spTree>
    <p:extLst>
      <p:ext uri="{BB962C8B-B14F-4D97-AF65-F5344CB8AC3E}">
        <p14:creationId xmlns:p14="http://schemas.microsoft.com/office/powerpoint/2010/main" val="261303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FFFFFF"/>
                </a:solidFill>
              </a:rPr>
              <a:t>Thuvienvatly.com</a:t>
            </a:r>
          </a:p>
        </p:txBody>
      </p:sp>
      <p:sp>
        <p:nvSpPr>
          <p:cNvPr id="7" name="Slide Number Placeholder 6"/>
          <p:cNvSpPr>
            <a:spLocks noGrp="1"/>
          </p:cNvSpPr>
          <p:nvPr>
            <p:ph type="sldNum" sz="quarter" idx="12"/>
          </p:nvPr>
        </p:nvSpPr>
        <p:spPr/>
        <p:txBody>
          <a:bodyPr/>
          <a:lstStyle>
            <a:lvl1pPr>
              <a:defRPr/>
            </a:lvl1pPr>
          </a:lstStyle>
          <a:p>
            <a:fld id="{7E012A41-CFB3-4895-93AF-195F18B97DD8}"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17802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1"/>
          <p:cNvPicPr>
            <a:picLocks noChangeAspect="1" noChangeArrowheads="1"/>
          </p:cNvPicPr>
          <p:nvPr/>
        </p:nvPicPr>
        <p:blipFill>
          <a:blip r:embed="rId14"/>
          <a:srcRect b="38461"/>
          <a:stretch>
            <a:fillRect/>
          </a:stretch>
        </p:blipFill>
        <p:spPr bwMode="auto">
          <a:xfrm>
            <a:off x="0" y="6338049"/>
            <a:ext cx="9144000" cy="542925"/>
          </a:xfrm>
          <a:prstGeom prst="rect">
            <a:avLst/>
          </a:prstGeom>
          <a:noFill/>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algn="l" eaLnBrk="1" hangingPunct="1"/>
            <a:endParaRPr lang="en-US">
              <a:solidFill>
                <a:srgbClr val="080808"/>
              </a:solidFill>
              <a:latin typeface="Arial"/>
            </a:endParaRPr>
          </a:p>
        </p:txBody>
      </p:sp>
      <p:sp>
        <p:nvSpPr>
          <p:cNvPr id="1027" name="Rectangle 3"/>
          <p:cNvSpPr>
            <a:spLocks noGrp="1" noChangeArrowheads="1"/>
          </p:cNvSpPr>
          <p:nvPr>
            <p:ph type="body" idx="1"/>
          </p:nvPr>
        </p:nvSpPr>
        <p:spPr bwMode="auto">
          <a:xfrm>
            <a:off x="457200" y="1295400"/>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53732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chemeClr val="bg1"/>
                </a:solidFill>
              </a:defRPr>
            </a:lvl1pPr>
          </a:lstStyle>
          <a:p>
            <a:pPr algn="l" eaLnBrk="1" hangingPunct="1"/>
            <a:endParaRPr lang="en-US">
              <a:solidFill>
                <a:srgbClr val="FFFFFF"/>
              </a:solidFill>
              <a:latin typeface="Arial"/>
            </a:endParaRPr>
          </a:p>
        </p:txBody>
      </p:sp>
      <p:sp>
        <p:nvSpPr>
          <p:cNvPr id="1029" name="Rectangle 5"/>
          <p:cNvSpPr>
            <a:spLocks noGrp="1" noChangeArrowheads="1"/>
          </p:cNvSpPr>
          <p:nvPr>
            <p:ph type="ftr" sz="quarter" idx="3"/>
          </p:nvPr>
        </p:nvSpPr>
        <p:spPr bwMode="auto">
          <a:xfrm>
            <a:off x="3124200" y="6537327"/>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a:solidFill>
                  <a:schemeClr val="bg1"/>
                </a:solidFill>
              </a:defRPr>
            </a:lvl1pPr>
          </a:lstStyle>
          <a:p>
            <a:pPr eaLnBrk="1" hangingPunct="1"/>
            <a:r>
              <a:rPr lang="en-US">
                <a:solidFill>
                  <a:srgbClr val="FFFFFF"/>
                </a:solidFill>
                <a:latin typeface="Arial"/>
              </a:rPr>
              <a:t>fit.vimaru.edu.vn – Hạnh Phúc Nguyễn</a:t>
            </a:r>
          </a:p>
        </p:txBody>
      </p:sp>
      <p:sp>
        <p:nvSpPr>
          <p:cNvPr id="1030" name="Rectangle 6"/>
          <p:cNvSpPr>
            <a:spLocks noGrp="1" noChangeArrowheads="1"/>
          </p:cNvSpPr>
          <p:nvPr>
            <p:ph type="sldNum" sz="quarter" idx="4"/>
          </p:nvPr>
        </p:nvSpPr>
        <p:spPr bwMode="auto">
          <a:xfrm>
            <a:off x="6553200" y="653732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chemeClr val="bg1"/>
                </a:solidFill>
              </a:defRPr>
            </a:lvl1pPr>
          </a:lstStyle>
          <a:p>
            <a:pPr eaLnBrk="1" hangingPunct="1"/>
            <a:fld id="{5EFC7AD0-6775-4E60-9A31-AF25EA52A74B}" type="slidenum">
              <a:rPr lang="en-US">
                <a:solidFill>
                  <a:srgbClr val="FFFFFF"/>
                </a:solidFill>
                <a:latin typeface="Arial"/>
              </a:rPr>
              <a:pPr eaLnBrk="1" hangingPunct="1"/>
              <a:t>‹#›</a:t>
            </a:fld>
            <a:endParaRPr lang="en-US">
              <a:solidFill>
                <a:srgbClr val="FFFFFF"/>
              </a:solidFill>
              <a:latin typeface="Arial"/>
            </a:endParaRPr>
          </a:p>
        </p:txBody>
      </p:sp>
      <p:pic>
        <p:nvPicPr>
          <p:cNvPr id="1033" name="Picture 9" descr="artplus_nature_naturalcity42_a"/>
          <p:cNvPicPr>
            <a:picLocks noChangeAspect="1" noChangeArrowheads="1"/>
          </p:cNvPicPr>
          <p:nvPr/>
        </p:nvPicPr>
        <p:blipFill>
          <a:blip r:embed="rId15" cstate="print"/>
          <a:srcRect/>
          <a:stretch>
            <a:fillRect/>
          </a:stretch>
        </p:blipFill>
        <p:spPr bwMode="auto">
          <a:xfrm>
            <a:off x="7891464" y="5935665"/>
            <a:ext cx="1235075" cy="833437"/>
          </a:xfrm>
          <a:prstGeom prst="rect">
            <a:avLst/>
          </a:prstGeom>
          <a:noFill/>
        </p:spPr>
      </p:pic>
      <p:pic>
        <p:nvPicPr>
          <p:cNvPr id="1034" name="Picture 10" descr="artplus_nature_naturalcity42_b"/>
          <p:cNvPicPr>
            <a:picLocks noChangeAspect="1" noChangeArrowheads="1"/>
          </p:cNvPicPr>
          <p:nvPr/>
        </p:nvPicPr>
        <p:blipFill>
          <a:blip r:embed="rId16" cstate="print"/>
          <a:srcRect/>
          <a:stretch>
            <a:fillRect/>
          </a:stretch>
        </p:blipFill>
        <p:spPr bwMode="auto">
          <a:xfrm>
            <a:off x="7981951" y="5916613"/>
            <a:ext cx="828675" cy="158750"/>
          </a:xfrm>
          <a:prstGeom prst="rect">
            <a:avLst/>
          </a:prstGeom>
          <a:noFill/>
        </p:spPr>
      </p:pic>
      <p:pic>
        <p:nvPicPr>
          <p:cNvPr id="1035" name="Picture 11" descr="artplus_nature_naturalcity42_e"/>
          <p:cNvPicPr>
            <a:picLocks noChangeAspect="1" noChangeArrowheads="1"/>
          </p:cNvPicPr>
          <p:nvPr/>
        </p:nvPicPr>
        <p:blipFill>
          <a:blip r:embed="rId17" cstate="print"/>
          <a:srcRect/>
          <a:stretch>
            <a:fillRect/>
          </a:stretch>
        </p:blipFill>
        <p:spPr bwMode="auto">
          <a:xfrm>
            <a:off x="8161338" y="5608638"/>
            <a:ext cx="430212" cy="463550"/>
          </a:xfrm>
          <a:prstGeom prst="rect">
            <a:avLst/>
          </a:prstGeom>
          <a:noFill/>
        </p:spPr>
      </p:pic>
      <p:pic>
        <p:nvPicPr>
          <p:cNvPr id="1036" name="Picture 12" descr="artplus_nature_naturalcity42_d"/>
          <p:cNvPicPr>
            <a:picLocks noChangeAspect="1" noChangeArrowheads="1"/>
          </p:cNvPicPr>
          <p:nvPr/>
        </p:nvPicPr>
        <p:blipFill>
          <a:blip r:embed="rId18" cstate="print"/>
          <a:srcRect/>
          <a:stretch>
            <a:fillRect/>
          </a:stretch>
        </p:blipFill>
        <p:spPr bwMode="auto">
          <a:xfrm>
            <a:off x="8102601" y="5849940"/>
            <a:ext cx="173038" cy="161925"/>
          </a:xfrm>
          <a:prstGeom prst="rect">
            <a:avLst/>
          </a:prstGeom>
          <a:noFill/>
        </p:spPr>
      </p:pic>
      <p:pic>
        <p:nvPicPr>
          <p:cNvPr id="1037" name="Picture 13" descr="artplus_nature_naturalcity42_i"/>
          <p:cNvPicPr>
            <a:picLocks noChangeAspect="1" noChangeArrowheads="1"/>
          </p:cNvPicPr>
          <p:nvPr/>
        </p:nvPicPr>
        <p:blipFill>
          <a:blip r:embed="rId19" cstate="print"/>
          <a:srcRect/>
          <a:stretch>
            <a:fillRect/>
          </a:stretch>
        </p:blipFill>
        <p:spPr bwMode="auto">
          <a:xfrm>
            <a:off x="8469314" y="5969002"/>
            <a:ext cx="461962" cy="244475"/>
          </a:xfrm>
          <a:prstGeom prst="rect">
            <a:avLst/>
          </a:prstGeom>
          <a:noFill/>
        </p:spPr>
      </p:pic>
      <p:pic>
        <p:nvPicPr>
          <p:cNvPr id="1038" name="Picture 14" descr="artplus_nature_naturalcity42_c"/>
          <p:cNvPicPr>
            <a:picLocks noChangeAspect="1" noChangeArrowheads="1"/>
          </p:cNvPicPr>
          <p:nvPr/>
        </p:nvPicPr>
        <p:blipFill>
          <a:blip r:embed="rId20" cstate="print"/>
          <a:srcRect/>
          <a:stretch>
            <a:fillRect/>
          </a:stretch>
        </p:blipFill>
        <p:spPr bwMode="auto">
          <a:xfrm>
            <a:off x="8562976" y="5943600"/>
            <a:ext cx="309563" cy="241300"/>
          </a:xfrm>
          <a:prstGeom prst="rect">
            <a:avLst/>
          </a:prstGeom>
          <a:noFill/>
        </p:spPr>
      </p:pic>
      <p:pic>
        <p:nvPicPr>
          <p:cNvPr id="1039" name="Picture 15" descr="artplus_nature_naturalcity42_f"/>
          <p:cNvPicPr>
            <a:picLocks noChangeAspect="1" noChangeArrowheads="1"/>
          </p:cNvPicPr>
          <p:nvPr/>
        </p:nvPicPr>
        <p:blipFill>
          <a:blip r:embed="rId21" cstate="print"/>
          <a:srcRect/>
          <a:stretch>
            <a:fillRect/>
          </a:stretch>
        </p:blipFill>
        <p:spPr bwMode="auto">
          <a:xfrm>
            <a:off x="7926388" y="6334127"/>
            <a:ext cx="1370012" cy="523875"/>
          </a:xfrm>
          <a:prstGeom prst="rect">
            <a:avLst/>
          </a:prstGeom>
          <a:noFill/>
        </p:spPr>
      </p:pic>
      <p:sp>
        <p:nvSpPr>
          <p:cNvPr id="1026" name="Rectangle 2"/>
          <p:cNvSpPr>
            <a:spLocks noGrp="1" noChangeArrowheads="1"/>
          </p:cNvSpPr>
          <p:nvPr>
            <p:ph type="title"/>
          </p:nvPr>
        </p:nvSpPr>
        <p:spPr bwMode="auto">
          <a:xfrm>
            <a:off x="457200" y="228602"/>
            <a:ext cx="8229600" cy="868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18" name="Picture 17"/>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7620000" y="5330825"/>
            <a:ext cx="1524001" cy="1450976"/>
          </a:xfrm>
          <a:prstGeom prst="ellipse">
            <a:avLst/>
          </a:prstGeom>
          <a:ln>
            <a:noFill/>
          </a:ln>
          <a:effectLst>
            <a:softEdge rad="112500"/>
          </a:effectLst>
        </p:spPr>
      </p:pic>
    </p:spTree>
    <p:extLst>
      <p:ext uri="{BB962C8B-B14F-4D97-AF65-F5344CB8AC3E}">
        <p14:creationId xmlns:p14="http://schemas.microsoft.com/office/powerpoint/2010/main" val="175020987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1026"/>
                                        </p:tgtEl>
                                        <p:attrNameLst>
                                          <p:attrName>style.visibility</p:attrName>
                                        </p:attrNameLst>
                                      </p:cBhvr>
                                      <p:to>
                                        <p:strVal val="visible"/>
                                      </p:to>
                                    </p:set>
                                    <p:animEffect transition="in" filter="wipe(left)">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hf sldNum="0" hdr="0" dt="0"/>
  <p:txStyles>
    <p:titleStyle>
      <a:lvl1pPr algn="ctr" rtl="0" eaLnBrk="1" fontAlgn="base" hangingPunct="1">
        <a:spcBef>
          <a:spcPct val="0"/>
        </a:spcBef>
        <a:spcAft>
          <a:spcPct val="0"/>
        </a:spcAft>
        <a:defRPr sz="3150" b="1" i="1">
          <a:solidFill>
            <a:schemeClr val="tx1"/>
          </a:solidFill>
          <a:latin typeface="+mj-lt"/>
          <a:ea typeface="+mj-ea"/>
          <a:cs typeface="+mj-cs"/>
        </a:defRPr>
      </a:lvl1pPr>
      <a:lvl2pPr algn="ctr" rtl="0" eaLnBrk="1" fontAlgn="base" hangingPunct="1">
        <a:spcBef>
          <a:spcPct val="0"/>
        </a:spcBef>
        <a:spcAft>
          <a:spcPct val="0"/>
        </a:spcAft>
        <a:defRPr sz="3150" b="1" i="1">
          <a:solidFill>
            <a:schemeClr val="tx1"/>
          </a:solidFill>
          <a:latin typeface="Arial" charset="0"/>
        </a:defRPr>
      </a:lvl2pPr>
      <a:lvl3pPr algn="ctr" rtl="0" eaLnBrk="1" fontAlgn="base" hangingPunct="1">
        <a:spcBef>
          <a:spcPct val="0"/>
        </a:spcBef>
        <a:spcAft>
          <a:spcPct val="0"/>
        </a:spcAft>
        <a:defRPr sz="3150" b="1" i="1">
          <a:solidFill>
            <a:schemeClr val="tx1"/>
          </a:solidFill>
          <a:latin typeface="Arial" charset="0"/>
        </a:defRPr>
      </a:lvl3pPr>
      <a:lvl4pPr algn="ctr" rtl="0" eaLnBrk="1" fontAlgn="base" hangingPunct="1">
        <a:spcBef>
          <a:spcPct val="0"/>
        </a:spcBef>
        <a:spcAft>
          <a:spcPct val="0"/>
        </a:spcAft>
        <a:defRPr sz="3150" b="1" i="1">
          <a:solidFill>
            <a:schemeClr val="tx1"/>
          </a:solidFill>
          <a:latin typeface="Arial" charset="0"/>
        </a:defRPr>
      </a:lvl4pPr>
      <a:lvl5pPr algn="ctr" rtl="0" eaLnBrk="1" fontAlgn="base" hangingPunct="1">
        <a:spcBef>
          <a:spcPct val="0"/>
        </a:spcBef>
        <a:spcAft>
          <a:spcPct val="0"/>
        </a:spcAft>
        <a:defRPr sz="3150" b="1" i="1">
          <a:solidFill>
            <a:schemeClr val="tx1"/>
          </a:solidFill>
          <a:latin typeface="Arial" charset="0"/>
        </a:defRPr>
      </a:lvl5pPr>
      <a:lvl6pPr marL="342900" algn="ctr" rtl="0" eaLnBrk="1" fontAlgn="base" hangingPunct="1">
        <a:spcBef>
          <a:spcPct val="0"/>
        </a:spcBef>
        <a:spcAft>
          <a:spcPct val="0"/>
        </a:spcAft>
        <a:defRPr sz="3150" b="1" i="1">
          <a:solidFill>
            <a:schemeClr val="tx1"/>
          </a:solidFill>
          <a:latin typeface="Arial" charset="0"/>
        </a:defRPr>
      </a:lvl6pPr>
      <a:lvl7pPr marL="685800" algn="ctr" rtl="0" eaLnBrk="1" fontAlgn="base" hangingPunct="1">
        <a:spcBef>
          <a:spcPct val="0"/>
        </a:spcBef>
        <a:spcAft>
          <a:spcPct val="0"/>
        </a:spcAft>
        <a:defRPr sz="3150" b="1" i="1">
          <a:solidFill>
            <a:schemeClr val="tx1"/>
          </a:solidFill>
          <a:latin typeface="Arial" charset="0"/>
        </a:defRPr>
      </a:lvl7pPr>
      <a:lvl8pPr marL="1028700" algn="ctr" rtl="0" eaLnBrk="1" fontAlgn="base" hangingPunct="1">
        <a:spcBef>
          <a:spcPct val="0"/>
        </a:spcBef>
        <a:spcAft>
          <a:spcPct val="0"/>
        </a:spcAft>
        <a:defRPr sz="3150" b="1" i="1">
          <a:solidFill>
            <a:schemeClr val="tx1"/>
          </a:solidFill>
          <a:latin typeface="Arial" charset="0"/>
        </a:defRPr>
      </a:lvl8pPr>
      <a:lvl9pPr marL="1371600" algn="ctr" rtl="0" eaLnBrk="1" fontAlgn="base" hangingPunct="1">
        <a:spcBef>
          <a:spcPct val="0"/>
        </a:spcBef>
        <a:spcAft>
          <a:spcPct val="0"/>
        </a:spcAft>
        <a:defRPr sz="3150" b="1" i="1">
          <a:solidFill>
            <a:schemeClr val="tx1"/>
          </a:solidFill>
          <a:latin typeface="Arial" charset="0"/>
        </a:defRPr>
      </a:lvl9pPr>
    </p:titleStyle>
    <p:bodyStyle>
      <a:lvl1pPr marL="257175" indent="-257175" algn="l" rtl="0" eaLnBrk="1" fontAlgn="base" hangingPunct="1">
        <a:spcBef>
          <a:spcPct val="20000"/>
        </a:spcBef>
        <a:spcAft>
          <a:spcPct val="0"/>
        </a:spcAft>
        <a:buClr>
          <a:schemeClr val="folHlink"/>
        </a:buClr>
        <a:buFont typeface="Wingdings" pitchFamily="2" charset="2"/>
        <a:buChar char="v"/>
        <a:defRPr sz="2400">
          <a:solidFill>
            <a:schemeClr val="tx1"/>
          </a:solidFill>
          <a:latin typeface="+mn-lt"/>
          <a:ea typeface="+mn-ea"/>
          <a:cs typeface="+mn-cs"/>
        </a:defRPr>
      </a:lvl1pPr>
      <a:lvl2pPr marL="557213" indent="-214313" algn="l" rtl="0" eaLnBrk="1" fontAlgn="base" hangingPunct="1">
        <a:spcBef>
          <a:spcPct val="20000"/>
        </a:spcBef>
        <a:spcAft>
          <a:spcPct val="0"/>
        </a:spcAft>
        <a:buClr>
          <a:schemeClr val="tx2"/>
        </a:buClr>
        <a:buFont typeface="Wingdings" pitchFamily="2" charset="2"/>
        <a:buChar char="§"/>
        <a:defRPr sz="2100">
          <a:solidFill>
            <a:schemeClr val="tx1"/>
          </a:solidFill>
          <a:latin typeface="+mn-lt"/>
        </a:defRPr>
      </a:lvl2pPr>
      <a:lvl3pPr marL="857250" indent="-171450" algn="l" rtl="0" eaLnBrk="1" fontAlgn="base" hangingPunct="1">
        <a:spcBef>
          <a:spcPct val="20000"/>
        </a:spcBef>
        <a:spcAft>
          <a:spcPct val="0"/>
        </a:spcAft>
        <a:buChar char="•"/>
        <a:defRPr sz="1800">
          <a:solidFill>
            <a:schemeClr val="tx1"/>
          </a:solidFill>
          <a:latin typeface="+mn-lt"/>
        </a:defRPr>
      </a:lvl3pPr>
      <a:lvl4pPr marL="1200150" indent="-171450" algn="l" rtl="0" eaLnBrk="1" fontAlgn="base" hangingPunct="1">
        <a:spcBef>
          <a:spcPct val="20000"/>
        </a:spcBef>
        <a:spcAft>
          <a:spcPct val="0"/>
        </a:spcAft>
        <a:buChar char="–"/>
        <a:defRPr sz="1500">
          <a:solidFill>
            <a:schemeClr val="tx1"/>
          </a:solidFill>
          <a:latin typeface="+mn-lt"/>
        </a:defRPr>
      </a:lvl4pPr>
      <a:lvl5pPr marL="1543050" indent="-171450" algn="l" rtl="0" eaLnBrk="1" fontAlgn="base" hangingPunct="1">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oleObject" Target="../embeddings/oleObject3.bin"/><Relationship Id="rId4" Type="http://schemas.openxmlformats.org/officeDocument/2006/relationships/image" Target="../media/image2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geeksforgeeks.org/stack-set-2-infix-to-postfi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ctrTitle"/>
          </p:nvPr>
        </p:nvSpPr>
        <p:spPr/>
        <p:txBody>
          <a:bodyPr/>
          <a:lstStyle/>
          <a:p>
            <a:r>
              <a:rPr lang="en-US" altLang="en-US">
                <a:solidFill>
                  <a:srgbClr val="FFC000"/>
                </a:solidFill>
              </a:rPr>
              <a:t>CHAPTER 4: </a:t>
            </a:r>
            <a:r>
              <a:rPr lang="en-US" altLang="en-US" b="1">
                <a:solidFill>
                  <a:srgbClr val="FFC000"/>
                </a:solidFill>
              </a:rPr>
              <a:t>TREES</a:t>
            </a:r>
            <a:r>
              <a:rPr lang="en-US" altLang="en-US">
                <a:solidFill>
                  <a:srgbClr val="FFC000"/>
                </a:solidFill>
              </a:rPr>
              <a:t> </a:t>
            </a:r>
            <a:br>
              <a:rPr lang="en-US" altLang="en-US" sz="6200" b="1">
                <a:solidFill>
                  <a:srgbClr val="FFC000"/>
                </a:solidFill>
                <a:latin typeface="Times New Roman" panose="02020603050405020304" pitchFamily="18" charset="0"/>
              </a:rPr>
            </a:br>
            <a:r>
              <a:rPr lang="en-US" altLang="en-US" sz="6200" b="1">
                <a:solidFill>
                  <a:srgbClr val="FFC000"/>
                </a:solidFill>
                <a:latin typeface="Times New Roman" panose="02020603050405020304" pitchFamily="18" charset="0"/>
              </a:rPr>
              <a:t>       (Cấu</a:t>
            </a:r>
            <a:r>
              <a:rPr lang="en-US" altLang="en-US" sz="6200" b="1">
                <a:solidFill>
                  <a:srgbClr val="FFC000"/>
                </a:solidFill>
              </a:rPr>
              <a:t> </a:t>
            </a:r>
            <a:r>
              <a:rPr lang="en-US" altLang="en-US" sz="6200" b="1">
                <a:solidFill>
                  <a:srgbClr val="FFC000"/>
                </a:solidFill>
                <a:latin typeface="Times New Roman" panose="02020603050405020304" pitchFamily="18" charset="0"/>
              </a:rPr>
              <a:t>trúc</a:t>
            </a:r>
            <a:r>
              <a:rPr lang="en-US" altLang="en-US" sz="6200" b="1">
                <a:solidFill>
                  <a:srgbClr val="FFC000"/>
                </a:solidFill>
              </a:rPr>
              <a:t> </a:t>
            </a:r>
            <a:r>
              <a:rPr lang="en-US" altLang="en-US" sz="6200" b="1">
                <a:solidFill>
                  <a:srgbClr val="FFC000"/>
                </a:solidFill>
                <a:latin typeface="Times New Roman" panose="02020603050405020304" pitchFamily="18" charset="0"/>
              </a:rPr>
              <a:t>cây)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2" name="Rectangle 4"/>
          <p:cNvSpPr>
            <a:spLocks noGrp="1" noChangeArrowheads="1"/>
          </p:cNvSpPr>
          <p:nvPr>
            <p:ph type="title"/>
          </p:nvPr>
        </p:nvSpPr>
        <p:spPr/>
        <p:txBody>
          <a:bodyPr/>
          <a:lstStyle/>
          <a:p>
            <a:r>
              <a:rPr lang="en-US" altLang="en-US">
                <a:latin typeface="Times New Roman" panose="02020603050405020304" pitchFamily="18" charset="0"/>
              </a:rPr>
              <a:t>Cấu</a:t>
            </a:r>
            <a:r>
              <a:rPr lang="en-US" altLang="en-US"/>
              <a:t> </a:t>
            </a:r>
            <a:r>
              <a:rPr lang="en-US" altLang="en-US">
                <a:latin typeface="Times New Roman" panose="02020603050405020304" pitchFamily="18" charset="0"/>
              </a:rPr>
              <a:t>trúc</a:t>
            </a:r>
            <a:r>
              <a:rPr lang="en-US" altLang="en-US"/>
              <a:t> </a:t>
            </a:r>
            <a:r>
              <a:rPr lang="en-US" altLang="en-US">
                <a:latin typeface="Times New Roman" panose="02020603050405020304" pitchFamily="18" charset="0"/>
              </a:rPr>
              <a:t>cây</a:t>
            </a:r>
            <a:br>
              <a:rPr lang="en-US" altLang="en-US"/>
            </a:br>
            <a:r>
              <a:rPr lang="en-US" altLang="en-US" sz="3200">
                <a:latin typeface="Times New Roman" panose="02020603050405020304" pitchFamily="18" charset="0"/>
              </a:rPr>
              <a:t>Một</a:t>
            </a:r>
            <a:r>
              <a:rPr lang="en-US" altLang="en-US" sz="3200"/>
              <a:t> </a:t>
            </a:r>
            <a:r>
              <a:rPr lang="en-US" altLang="en-US" sz="3200">
                <a:latin typeface="Times New Roman" panose="02020603050405020304" pitchFamily="18" charset="0"/>
              </a:rPr>
              <a:t>số</a:t>
            </a:r>
            <a:r>
              <a:rPr lang="en-US" altLang="en-US" sz="3200"/>
              <a:t> </a:t>
            </a:r>
            <a:r>
              <a:rPr lang="en-US" altLang="en-US" sz="3200">
                <a:latin typeface="Times New Roman" panose="02020603050405020304" pitchFamily="18" charset="0"/>
              </a:rPr>
              <a:t>ví</a:t>
            </a:r>
            <a:r>
              <a:rPr lang="en-US" altLang="en-US" sz="3200"/>
              <a:t> </a:t>
            </a:r>
            <a:r>
              <a:rPr lang="en-US" altLang="en-US" sz="3200">
                <a:latin typeface="Times New Roman" panose="02020603050405020304" pitchFamily="18" charset="0"/>
              </a:rPr>
              <a:t>dụ</a:t>
            </a:r>
            <a:r>
              <a:rPr lang="en-US" altLang="en-US" sz="3200"/>
              <a:t> </a:t>
            </a:r>
            <a:r>
              <a:rPr lang="en-US" altLang="en-US" sz="3200">
                <a:latin typeface="Times New Roman" panose="02020603050405020304" pitchFamily="18" charset="0"/>
              </a:rPr>
              <a:t>về</a:t>
            </a:r>
            <a:r>
              <a:rPr lang="en-US" altLang="en-US" sz="3200"/>
              <a:t> </a:t>
            </a:r>
            <a:r>
              <a:rPr lang="en-US" altLang="en-US" sz="3200">
                <a:latin typeface="Times New Roman" panose="02020603050405020304" pitchFamily="18" charset="0"/>
              </a:rPr>
              <a:t>đối</a:t>
            </a:r>
            <a:r>
              <a:rPr lang="en-US" altLang="en-US" sz="3200"/>
              <a:t> </a:t>
            </a:r>
            <a:r>
              <a:rPr lang="en-US" altLang="en-US" sz="3200">
                <a:latin typeface="Times New Roman" panose="02020603050405020304" pitchFamily="18" charset="0"/>
              </a:rPr>
              <a:t>tượng</a:t>
            </a:r>
            <a:r>
              <a:rPr lang="en-US" altLang="en-US" sz="3200"/>
              <a:t> </a:t>
            </a:r>
            <a:r>
              <a:rPr lang="en-US" altLang="en-US" sz="3200">
                <a:latin typeface="Times New Roman" panose="02020603050405020304" pitchFamily="18" charset="0"/>
              </a:rPr>
              <a:t>các</a:t>
            </a:r>
            <a:r>
              <a:rPr lang="en-US" altLang="en-US" sz="3200"/>
              <a:t> </a:t>
            </a:r>
            <a:r>
              <a:rPr lang="en-US" altLang="en-US" sz="3200">
                <a:latin typeface="Times New Roman" panose="02020603050405020304" pitchFamily="18" charset="0"/>
              </a:rPr>
              <a:t>cấu</a:t>
            </a:r>
            <a:r>
              <a:rPr lang="en-US" altLang="en-US" sz="3200"/>
              <a:t> </a:t>
            </a:r>
            <a:r>
              <a:rPr lang="en-US" altLang="en-US" sz="3200">
                <a:latin typeface="Times New Roman" panose="02020603050405020304" pitchFamily="18" charset="0"/>
              </a:rPr>
              <a:t>trúc</a:t>
            </a:r>
            <a:r>
              <a:rPr lang="en-US" altLang="en-US" sz="3200"/>
              <a:t> </a:t>
            </a:r>
            <a:r>
              <a:rPr lang="en-US" altLang="en-US" sz="3200">
                <a:latin typeface="Times New Roman" panose="02020603050405020304" pitchFamily="18" charset="0"/>
              </a:rPr>
              <a:t>dạng</a:t>
            </a:r>
            <a:r>
              <a:rPr lang="en-US" altLang="en-US" sz="3200"/>
              <a:t> </a:t>
            </a:r>
            <a:r>
              <a:rPr lang="en-US" altLang="en-US" sz="3200">
                <a:latin typeface="Times New Roman" panose="02020603050405020304" pitchFamily="18" charset="0"/>
              </a:rPr>
              <a:t>cây</a:t>
            </a:r>
            <a:r>
              <a:rPr lang="en-US" altLang="en-US" sz="3200"/>
              <a:t> </a:t>
            </a:r>
          </a:p>
        </p:txBody>
      </p:sp>
      <p:sp>
        <p:nvSpPr>
          <p:cNvPr id="555013" name="Rectangle 5"/>
          <p:cNvSpPr>
            <a:spLocks noGrp="1" noChangeArrowheads="1"/>
          </p:cNvSpPr>
          <p:nvPr>
            <p:ph idx="1"/>
          </p:nvPr>
        </p:nvSpPr>
        <p:spPr/>
        <p:txBody>
          <a:bodyPr/>
          <a:lstStyle/>
          <a:p>
            <a:r>
              <a:rPr lang="en-US" altLang="en-US">
                <a:latin typeface="Times New Roman" panose="02020603050405020304" pitchFamily="18" charset="0"/>
                <a:cs typeface="Times New Roman" panose="02020603050405020304" pitchFamily="18" charset="0"/>
              </a:rPr>
              <a:t>Sơ</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đồ</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tổ</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chức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của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một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công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ty</a:t>
            </a:r>
            <a:r>
              <a:rPr lang="en-US" altLang="en-US"/>
              <a:t> </a:t>
            </a:r>
          </a:p>
        </p:txBody>
      </p:sp>
      <p:sp>
        <p:nvSpPr>
          <p:cNvPr id="31" name="Slide Number Placeholder 4"/>
          <p:cNvSpPr>
            <a:spLocks noGrp="1"/>
          </p:cNvSpPr>
          <p:nvPr>
            <p:ph type="sldNum" sz="quarter" idx="4294967295"/>
          </p:nvPr>
        </p:nvSpPr>
        <p:spPr>
          <a:xfrm>
            <a:off x="7010400" y="6553200"/>
            <a:ext cx="2133600" cy="304800"/>
          </a:xfrm>
        </p:spPr>
        <p:txBody>
          <a:bodyPr/>
          <a:lstStyle/>
          <a:p>
            <a:fld id="{6D057C9C-E703-467F-9314-D19AA4DFE247}" type="slidenum">
              <a:rPr lang="en-US" altLang="en-US"/>
              <a:pPr/>
              <a:t>10</a:t>
            </a:fld>
            <a:endParaRPr lang="en-US" altLang="en-US"/>
          </a:p>
        </p:txBody>
      </p:sp>
      <p:grpSp>
        <p:nvGrpSpPr>
          <p:cNvPr id="555014" name="Group 6"/>
          <p:cNvGrpSpPr>
            <a:grpSpLocks noChangeAspect="1"/>
          </p:cNvGrpSpPr>
          <p:nvPr/>
        </p:nvGrpSpPr>
        <p:grpSpPr bwMode="auto">
          <a:xfrm>
            <a:off x="203200" y="2046287"/>
            <a:ext cx="8483600" cy="3527425"/>
            <a:chOff x="870" y="5925"/>
            <a:chExt cx="6675" cy="2775"/>
          </a:xfrm>
        </p:grpSpPr>
        <p:sp>
          <p:nvSpPr>
            <p:cNvPr id="555015" name="AutoShape 7"/>
            <p:cNvSpPr>
              <a:spLocks noChangeAspect="1" noChangeArrowheads="1"/>
            </p:cNvSpPr>
            <p:nvPr/>
          </p:nvSpPr>
          <p:spPr bwMode="auto">
            <a:xfrm>
              <a:off x="2555" y="5925"/>
              <a:ext cx="3021" cy="329"/>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12700">
              <a:solidFill>
                <a:srgbClr val="000000"/>
              </a:solidFill>
              <a:round/>
              <a:headEnd/>
              <a:tailEnd/>
            </a:ln>
          </p:spPr>
          <p:txBody>
            <a:bodyPr lIns="0" tIns="0" rIns="0" bIns="0"/>
            <a:lstStyle/>
            <a:p>
              <a:pPr algn="ctr">
                <a:lnSpc>
                  <a:spcPct val="113000"/>
                </a:lnSpc>
              </a:pPr>
              <a:r>
                <a:rPr lang="en-US" altLang="en-US" sz="2000" b="1">
                  <a:solidFill>
                    <a:schemeClr val="bg1"/>
                  </a:solidFill>
                  <a:effectLst>
                    <a:outerShdw blurRad="38100" dist="38100" dir="2700000" algn="tl">
                      <a:srgbClr val="000000"/>
                    </a:outerShdw>
                  </a:effectLst>
                  <a:latin typeface="VNI-Times" pitchFamily="2" charset="0"/>
                </a:rPr>
                <a:t>BB-Electronic Corp.</a:t>
              </a:r>
            </a:p>
          </p:txBody>
        </p:sp>
        <p:sp>
          <p:nvSpPr>
            <p:cNvPr id="555016" name="Line 8"/>
            <p:cNvSpPr>
              <a:spLocks noChangeAspect="1" noChangeShapeType="1"/>
            </p:cNvSpPr>
            <p:nvPr/>
          </p:nvSpPr>
          <p:spPr bwMode="auto">
            <a:xfrm flipH="1">
              <a:off x="1378" y="6254"/>
              <a:ext cx="2687" cy="449"/>
            </a:xfrm>
            <a:prstGeom prst="line">
              <a:avLst/>
            </a:prstGeom>
            <a:no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5017" name="Line 9"/>
            <p:cNvSpPr>
              <a:spLocks noChangeAspect="1" noChangeShapeType="1"/>
            </p:cNvSpPr>
            <p:nvPr/>
          </p:nvSpPr>
          <p:spPr bwMode="auto">
            <a:xfrm flipH="1">
              <a:off x="3087" y="6254"/>
              <a:ext cx="978" cy="449"/>
            </a:xfrm>
            <a:prstGeom prst="line">
              <a:avLst/>
            </a:prstGeom>
            <a:no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5018" name="Line 10"/>
            <p:cNvSpPr>
              <a:spLocks noChangeAspect="1" noChangeShapeType="1"/>
            </p:cNvSpPr>
            <p:nvPr/>
          </p:nvSpPr>
          <p:spPr bwMode="auto">
            <a:xfrm>
              <a:off x="4065" y="6254"/>
              <a:ext cx="719" cy="458"/>
            </a:xfrm>
            <a:prstGeom prst="line">
              <a:avLst/>
            </a:prstGeom>
            <a:no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5019" name="Line 11"/>
            <p:cNvSpPr>
              <a:spLocks noChangeAspect="1" noChangeShapeType="1"/>
            </p:cNvSpPr>
            <p:nvPr/>
          </p:nvSpPr>
          <p:spPr bwMode="auto">
            <a:xfrm>
              <a:off x="4065" y="6254"/>
              <a:ext cx="2304" cy="458"/>
            </a:xfrm>
            <a:prstGeom prst="line">
              <a:avLst/>
            </a:prstGeom>
            <a:no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5020" name="AutoShape 12"/>
            <p:cNvSpPr>
              <a:spLocks noChangeAspect="1" noChangeArrowheads="1"/>
            </p:cNvSpPr>
            <p:nvPr/>
          </p:nvSpPr>
          <p:spPr bwMode="auto">
            <a:xfrm>
              <a:off x="870" y="6712"/>
              <a:ext cx="1090" cy="328"/>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12700">
              <a:solidFill>
                <a:srgbClr val="000000"/>
              </a:solidFill>
              <a:round/>
              <a:headEnd/>
              <a:tailEnd/>
            </a:ln>
          </p:spPr>
          <p:txBody>
            <a:bodyPr lIns="0" tIns="0" rIns="0" bIns="0"/>
            <a:lstStyle/>
            <a:p>
              <a:pPr algn="ctr">
                <a:lnSpc>
                  <a:spcPct val="113000"/>
                </a:lnSpc>
              </a:pPr>
              <a:r>
                <a:rPr lang="en-US" altLang="en-US" sz="2000" b="1">
                  <a:solidFill>
                    <a:schemeClr val="bg1"/>
                  </a:solidFill>
                  <a:effectLst>
                    <a:outerShdw blurRad="38100" dist="38100" dir="2700000" algn="tl">
                      <a:srgbClr val="000000"/>
                    </a:outerShdw>
                  </a:effectLst>
                  <a:latin typeface="VNI-Times" pitchFamily="2" charset="0"/>
                </a:rPr>
                <a:t>R&amp;D</a:t>
              </a:r>
            </a:p>
          </p:txBody>
        </p:sp>
        <p:sp>
          <p:nvSpPr>
            <p:cNvPr id="555021" name="AutoShape 13"/>
            <p:cNvSpPr>
              <a:spLocks noChangeAspect="1" noChangeArrowheads="1"/>
            </p:cNvSpPr>
            <p:nvPr/>
          </p:nvSpPr>
          <p:spPr bwMode="auto">
            <a:xfrm>
              <a:off x="2307" y="6712"/>
              <a:ext cx="1585" cy="328"/>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12700">
              <a:solidFill>
                <a:srgbClr val="000000"/>
              </a:solidFill>
              <a:round/>
              <a:headEnd/>
              <a:tailEnd/>
            </a:ln>
          </p:spPr>
          <p:txBody>
            <a:bodyPr lIns="0" tIns="0" rIns="0" bIns="0"/>
            <a:lstStyle/>
            <a:p>
              <a:pPr algn="ctr">
                <a:lnSpc>
                  <a:spcPct val="113000"/>
                </a:lnSpc>
              </a:pPr>
              <a:r>
                <a:rPr lang="en-US" altLang="en-US" sz="2000" b="1">
                  <a:solidFill>
                    <a:schemeClr val="bg1"/>
                  </a:solidFill>
                  <a:effectLst>
                    <a:outerShdw blurRad="38100" dist="38100" dir="2700000" algn="tl">
                      <a:srgbClr val="000000"/>
                    </a:outerShdw>
                  </a:effectLst>
                  <a:latin typeface="VNI-Times" pitchFamily="2" charset="0"/>
                </a:rPr>
                <a:t>Kinh doanh</a:t>
              </a:r>
            </a:p>
          </p:txBody>
        </p:sp>
        <p:sp>
          <p:nvSpPr>
            <p:cNvPr id="555022" name="AutoShape 14"/>
            <p:cNvSpPr>
              <a:spLocks noChangeAspect="1" noChangeArrowheads="1"/>
            </p:cNvSpPr>
            <p:nvPr/>
          </p:nvSpPr>
          <p:spPr bwMode="auto">
            <a:xfrm>
              <a:off x="4226" y="6712"/>
              <a:ext cx="1090" cy="328"/>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12700">
              <a:solidFill>
                <a:srgbClr val="000000"/>
              </a:solidFill>
              <a:round/>
              <a:headEnd/>
              <a:tailEnd/>
            </a:ln>
          </p:spPr>
          <p:txBody>
            <a:bodyPr lIns="0" tIns="0" rIns="0" bIns="0"/>
            <a:lstStyle/>
            <a:p>
              <a:pPr algn="ctr">
                <a:lnSpc>
                  <a:spcPct val="113000"/>
                </a:lnSpc>
              </a:pPr>
              <a:r>
                <a:rPr lang="en-US" altLang="en-US" sz="2000" b="1">
                  <a:solidFill>
                    <a:schemeClr val="bg1"/>
                  </a:solidFill>
                  <a:effectLst>
                    <a:outerShdw blurRad="38100" dist="38100" dir="2700000" algn="tl">
                      <a:srgbClr val="000000"/>
                    </a:outerShdw>
                  </a:effectLst>
                </a:rPr>
                <a:t>Taøi vuï</a:t>
              </a:r>
            </a:p>
          </p:txBody>
        </p:sp>
        <p:sp>
          <p:nvSpPr>
            <p:cNvPr id="555023" name="AutoShape 15"/>
            <p:cNvSpPr>
              <a:spLocks noChangeAspect="1" noChangeArrowheads="1"/>
            </p:cNvSpPr>
            <p:nvPr/>
          </p:nvSpPr>
          <p:spPr bwMode="auto">
            <a:xfrm>
              <a:off x="5687" y="6712"/>
              <a:ext cx="1350" cy="328"/>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12700">
              <a:solidFill>
                <a:srgbClr val="000000"/>
              </a:solidFill>
              <a:round/>
              <a:headEnd/>
              <a:tailEnd/>
            </a:ln>
          </p:spPr>
          <p:txBody>
            <a:bodyPr lIns="0" tIns="0" rIns="0" bIns="0"/>
            <a:lstStyle/>
            <a:p>
              <a:pPr algn="ctr">
                <a:spcBef>
                  <a:spcPts val="600"/>
                </a:spcBef>
                <a:spcAft>
                  <a:spcPts val="600"/>
                </a:spcAft>
              </a:pPr>
              <a:r>
                <a:rPr lang="en-US" altLang="en-US" sz="2000" b="1" noProof="1">
                  <a:solidFill>
                    <a:schemeClr val="bg1"/>
                  </a:solidFill>
                  <a:effectLst>
                    <a:outerShdw blurRad="38100" dist="38100" dir="2700000" algn="tl">
                      <a:srgbClr val="000000"/>
                    </a:outerShdw>
                  </a:effectLst>
                </a:rPr>
                <a:t>Saûn xuaát</a:t>
              </a:r>
            </a:p>
          </p:txBody>
        </p:sp>
        <p:sp>
          <p:nvSpPr>
            <p:cNvPr id="555024" name="AutoShape 16"/>
            <p:cNvSpPr>
              <a:spLocks noChangeAspect="1" noChangeArrowheads="1"/>
            </p:cNvSpPr>
            <p:nvPr/>
          </p:nvSpPr>
          <p:spPr bwMode="auto">
            <a:xfrm>
              <a:off x="4733" y="7542"/>
              <a:ext cx="632" cy="328"/>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12700">
              <a:solidFill>
                <a:srgbClr val="000000"/>
              </a:solidFill>
              <a:round/>
              <a:headEnd/>
              <a:tailEnd/>
            </a:ln>
          </p:spPr>
          <p:txBody>
            <a:bodyPr lIns="0" tIns="0" rIns="0" bIns="0"/>
            <a:lstStyle/>
            <a:p>
              <a:pPr algn="ctr">
                <a:lnSpc>
                  <a:spcPct val="113000"/>
                </a:lnSpc>
              </a:pPr>
              <a:r>
                <a:rPr lang="en-US" altLang="en-US" sz="2000" b="1">
                  <a:solidFill>
                    <a:schemeClr val="bg1"/>
                  </a:solidFill>
                  <a:effectLst>
                    <a:outerShdw blurRad="38100" dist="38100" dir="2700000" algn="tl">
                      <a:srgbClr val="000000"/>
                    </a:outerShdw>
                  </a:effectLst>
                  <a:latin typeface="VNI-Times" pitchFamily="2" charset="0"/>
                </a:rPr>
                <a:t>TV</a:t>
              </a:r>
            </a:p>
          </p:txBody>
        </p:sp>
        <p:sp>
          <p:nvSpPr>
            <p:cNvPr id="555025" name="AutoShape 17"/>
            <p:cNvSpPr>
              <a:spLocks noChangeAspect="1" noChangeArrowheads="1"/>
            </p:cNvSpPr>
            <p:nvPr/>
          </p:nvSpPr>
          <p:spPr bwMode="auto">
            <a:xfrm>
              <a:off x="5526" y="7542"/>
              <a:ext cx="632" cy="328"/>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12700">
              <a:solidFill>
                <a:srgbClr val="000000"/>
              </a:solidFill>
              <a:round/>
              <a:headEnd/>
              <a:tailEnd/>
            </a:ln>
          </p:spPr>
          <p:txBody>
            <a:bodyPr lIns="0" tIns="0" rIns="0" bIns="0"/>
            <a:lstStyle/>
            <a:p>
              <a:pPr algn="ctr">
                <a:lnSpc>
                  <a:spcPct val="113000"/>
                </a:lnSpc>
              </a:pPr>
              <a:r>
                <a:rPr lang="en-US" altLang="en-US" sz="2000" b="1">
                  <a:solidFill>
                    <a:schemeClr val="bg1"/>
                  </a:solidFill>
                  <a:effectLst>
                    <a:outerShdw blurRad="38100" dist="38100" dir="2700000" algn="tl">
                      <a:srgbClr val="000000"/>
                    </a:outerShdw>
                  </a:effectLst>
                  <a:latin typeface="VNI-Times" pitchFamily="2" charset="0"/>
                </a:rPr>
                <a:t>CD</a:t>
              </a:r>
            </a:p>
          </p:txBody>
        </p:sp>
        <p:sp>
          <p:nvSpPr>
            <p:cNvPr id="555026" name="AutoShape 18"/>
            <p:cNvSpPr>
              <a:spLocks noChangeAspect="1" noChangeArrowheads="1"/>
            </p:cNvSpPr>
            <p:nvPr/>
          </p:nvSpPr>
          <p:spPr bwMode="auto">
            <a:xfrm>
              <a:off x="6306" y="7542"/>
              <a:ext cx="1239" cy="328"/>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12700">
              <a:solidFill>
                <a:srgbClr val="000000"/>
              </a:solidFill>
              <a:round/>
              <a:headEnd/>
              <a:tailEnd/>
            </a:ln>
          </p:spPr>
          <p:txBody>
            <a:bodyPr lIns="0" tIns="0" rIns="0" bIns="0"/>
            <a:lstStyle/>
            <a:p>
              <a:pPr algn="ctr">
                <a:lnSpc>
                  <a:spcPct val="113000"/>
                </a:lnSpc>
              </a:pPr>
              <a:r>
                <a:rPr lang="en-US" altLang="en-US" sz="2000" b="1">
                  <a:solidFill>
                    <a:schemeClr val="bg1"/>
                  </a:solidFill>
                  <a:effectLst>
                    <a:outerShdw blurRad="38100" dist="38100" dir="2700000" algn="tl">
                      <a:srgbClr val="000000"/>
                    </a:outerShdw>
                  </a:effectLst>
                  <a:latin typeface="VNI-Times" pitchFamily="2" charset="0"/>
                </a:rPr>
                <a:t>Amplier</a:t>
              </a:r>
            </a:p>
          </p:txBody>
        </p:sp>
        <p:sp>
          <p:nvSpPr>
            <p:cNvPr id="555027" name="AutoShape 19"/>
            <p:cNvSpPr>
              <a:spLocks noChangeAspect="1" noChangeArrowheads="1"/>
            </p:cNvSpPr>
            <p:nvPr/>
          </p:nvSpPr>
          <p:spPr bwMode="auto">
            <a:xfrm>
              <a:off x="1575" y="7542"/>
              <a:ext cx="1239" cy="328"/>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12700">
              <a:solidFill>
                <a:srgbClr val="000000"/>
              </a:solidFill>
              <a:round/>
              <a:headEnd/>
              <a:tailEnd/>
            </a:ln>
          </p:spPr>
          <p:txBody>
            <a:bodyPr lIns="0" tIns="0" rIns="0" bIns="0"/>
            <a:lstStyle/>
            <a:p>
              <a:pPr algn="ctr">
                <a:lnSpc>
                  <a:spcPct val="113000"/>
                </a:lnSpc>
              </a:pPr>
              <a:r>
                <a:rPr lang="en-US" altLang="en-US" sz="2000" b="1">
                  <a:solidFill>
                    <a:schemeClr val="bg1"/>
                  </a:solidFill>
                  <a:effectLst>
                    <a:outerShdw blurRad="38100" dist="38100" dir="2700000" algn="tl">
                      <a:srgbClr val="000000"/>
                    </a:outerShdw>
                  </a:effectLst>
                </a:rPr>
                <a:t>Noäi ñòa</a:t>
              </a:r>
            </a:p>
          </p:txBody>
        </p:sp>
        <p:sp>
          <p:nvSpPr>
            <p:cNvPr id="555028" name="AutoShape 20"/>
            <p:cNvSpPr>
              <a:spLocks noChangeAspect="1" noChangeArrowheads="1"/>
            </p:cNvSpPr>
            <p:nvPr/>
          </p:nvSpPr>
          <p:spPr bwMode="auto">
            <a:xfrm>
              <a:off x="3185" y="7542"/>
              <a:ext cx="1239" cy="328"/>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12700">
              <a:solidFill>
                <a:srgbClr val="000000"/>
              </a:solidFill>
              <a:round/>
              <a:headEnd/>
              <a:tailEnd/>
            </a:ln>
          </p:spPr>
          <p:txBody>
            <a:bodyPr lIns="0" tIns="0" rIns="0" bIns="0"/>
            <a:lstStyle/>
            <a:p>
              <a:pPr algn="ctr">
                <a:lnSpc>
                  <a:spcPct val="113000"/>
                </a:lnSpc>
              </a:pPr>
              <a:r>
                <a:rPr lang="en-US" altLang="en-US" sz="2000" b="1">
                  <a:solidFill>
                    <a:schemeClr val="bg1"/>
                  </a:solidFill>
                  <a:effectLst>
                    <a:outerShdw blurRad="38100" dist="38100" dir="2700000" algn="tl">
                      <a:srgbClr val="000000"/>
                    </a:outerShdw>
                  </a:effectLst>
                </a:rPr>
                <a:t>Quoác teá</a:t>
              </a:r>
            </a:p>
          </p:txBody>
        </p:sp>
        <p:sp>
          <p:nvSpPr>
            <p:cNvPr id="555029" name="AutoShape 21"/>
            <p:cNvSpPr>
              <a:spLocks noChangeAspect="1" noChangeArrowheads="1"/>
            </p:cNvSpPr>
            <p:nvPr/>
          </p:nvSpPr>
          <p:spPr bwMode="auto">
            <a:xfrm>
              <a:off x="1612" y="8372"/>
              <a:ext cx="1239" cy="328"/>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12700">
              <a:solidFill>
                <a:srgbClr val="000000"/>
              </a:solidFill>
              <a:round/>
              <a:headEnd/>
              <a:tailEnd/>
            </a:ln>
          </p:spPr>
          <p:txBody>
            <a:bodyPr lIns="0" tIns="0" rIns="0" bIns="0"/>
            <a:lstStyle/>
            <a:p>
              <a:pPr algn="ctr">
                <a:lnSpc>
                  <a:spcPct val="113000"/>
                </a:lnSpc>
              </a:pPr>
              <a:r>
                <a:rPr lang="en-US" altLang="en-US" sz="2000" b="1">
                  <a:solidFill>
                    <a:schemeClr val="bg1"/>
                  </a:solidFill>
                  <a:effectLst>
                    <a:outerShdw blurRad="38100" dist="38100" dir="2700000" algn="tl">
                      <a:srgbClr val="000000"/>
                    </a:outerShdw>
                  </a:effectLst>
                </a:rPr>
                <a:t>Chaâu aâu</a:t>
              </a:r>
            </a:p>
          </p:txBody>
        </p:sp>
        <p:sp>
          <p:nvSpPr>
            <p:cNvPr id="555030" name="AutoShape 22"/>
            <p:cNvSpPr>
              <a:spLocks noChangeAspect="1" noChangeArrowheads="1"/>
            </p:cNvSpPr>
            <p:nvPr/>
          </p:nvSpPr>
          <p:spPr bwMode="auto">
            <a:xfrm>
              <a:off x="3123" y="8372"/>
              <a:ext cx="1239" cy="328"/>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12700">
              <a:solidFill>
                <a:srgbClr val="000000"/>
              </a:solidFill>
              <a:round/>
              <a:headEnd/>
              <a:tailEnd/>
            </a:ln>
          </p:spPr>
          <p:txBody>
            <a:bodyPr lIns="0" tIns="0" rIns="0" bIns="0"/>
            <a:lstStyle/>
            <a:p>
              <a:pPr algn="ctr">
                <a:lnSpc>
                  <a:spcPct val="113000"/>
                </a:lnSpc>
              </a:pPr>
              <a:r>
                <a:rPr lang="en-US" altLang="en-US" sz="2000" b="1">
                  <a:solidFill>
                    <a:schemeClr val="bg1"/>
                  </a:solidFill>
                  <a:effectLst>
                    <a:outerShdw blurRad="38100" dist="38100" dir="2700000" algn="tl">
                      <a:srgbClr val="000000"/>
                    </a:outerShdw>
                  </a:effectLst>
                </a:rPr>
                <a:t>Myõ</a:t>
              </a:r>
            </a:p>
          </p:txBody>
        </p:sp>
        <p:sp>
          <p:nvSpPr>
            <p:cNvPr id="555031" name="AutoShape 23"/>
            <p:cNvSpPr>
              <a:spLocks noChangeAspect="1" noChangeArrowheads="1"/>
            </p:cNvSpPr>
            <p:nvPr/>
          </p:nvSpPr>
          <p:spPr bwMode="auto">
            <a:xfrm>
              <a:off x="4671" y="8372"/>
              <a:ext cx="1239" cy="328"/>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12700">
              <a:solidFill>
                <a:srgbClr val="000000"/>
              </a:solidFill>
              <a:round/>
              <a:headEnd/>
              <a:tailEnd/>
            </a:ln>
          </p:spPr>
          <p:txBody>
            <a:bodyPr lIns="0" tIns="0" rIns="0" bIns="0"/>
            <a:lstStyle/>
            <a:p>
              <a:pPr algn="ctr">
                <a:lnSpc>
                  <a:spcPct val="113000"/>
                </a:lnSpc>
              </a:pPr>
              <a:r>
                <a:rPr lang="en-US" altLang="en-US" sz="2000" b="1">
                  <a:solidFill>
                    <a:schemeClr val="bg1"/>
                  </a:solidFill>
                  <a:effectLst>
                    <a:outerShdw blurRad="38100" dist="38100" dir="2700000" algn="tl">
                      <a:srgbClr val="000000"/>
                    </a:outerShdw>
                  </a:effectLst>
                </a:rPr>
                <a:t>Caùc nöôùc</a:t>
              </a:r>
            </a:p>
          </p:txBody>
        </p:sp>
        <p:sp>
          <p:nvSpPr>
            <p:cNvPr id="555032" name="Line 24"/>
            <p:cNvSpPr>
              <a:spLocks noChangeAspect="1" noChangeShapeType="1"/>
            </p:cNvSpPr>
            <p:nvPr/>
          </p:nvSpPr>
          <p:spPr bwMode="auto">
            <a:xfrm flipH="1">
              <a:off x="2195" y="7040"/>
              <a:ext cx="904" cy="502"/>
            </a:xfrm>
            <a:prstGeom prst="line">
              <a:avLst/>
            </a:prstGeom>
            <a:no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5033" name="Line 25"/>
            <p:cNvSpPr>
              <a:spLocks noChangeAspect="1" noChangeShapeType="1"/>
            </p:cNvSpPr>
            <p:nvPr/>
          </p:nvSpPr>
          <p:spPr bwMode="auto">
            <a:xfrm>
              <a:off x="3099" y="7040"/>
              <a:ext cx="706" cy="502"/>
            </a:xfrm>
            <a:prstGeom prst="line">
              <a:avLst/>
            </a:prstGeom>
            <a:no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5034" name="Line 26"/>
            <p:cNvSpPr>
              <a:spLocks noChangeAspect="1" noChangeShapeType="1"/>
            </p:cNvSpPr>
            <p:nvPr/>
          </p:nvSpPr>
          <p:spPr bwMode="auto">
            <a:xfrm flipH="1">
              <a:off x="5043" y="7040"/>
              <a:ext cx="1326" cy="502"/>
            </a:xfrm>
            <a:prstGeom prst="line">
              <a:avLst/>
            </a:prstGeom>
            <a:no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5035" name="Line 27"/>
            <p:cNvSpPr>
              <a:spLocks noChangeAspect="1" noChangeShapeType="1"/>
            </p:cNvSpPr>
            <p:nvPr/>
          </p:nvSpPr>
          <p:spPr bwMode="auto">
            <a:xfrm flipH="1">
              <a:off x="5836" y="7040"/>
              <a:ext cx="533" cy="502"/>
            </a:xfrm>
            <a:prstGeom prst="line">
              <a:avLst/>
            </a:prstGeom>
            <a:no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5036" name="Line 28"/>
            <p:cNvSpPr>
              <a:spLocks noChangeAspect="1" noChangeShapeType="1"/>
            </p:cNvSpPr>
            <p:nvPr/>
          </p:nvSpPr>
          <p:spPr bwMode="auto">
            <a:xfrm>
              <a:off x="6369" y="7040"/>
              <a:ext cx="557" cy="502"/>
            </a:xfrm>
            <a:prstGeom prst="line">
              <a:avLst/>
            </a:prstGeom>
            <a:no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5037" name="Line 29"/>
            <p:cNvSpPr>
              <a:spLocks noChangeAspect="1" noChangeShapeType="1"/>
            </p:cNvSpPr>
            <p:nvPr/>
          </p:nvSpPr>
          <p:spPr bwMode="auto">
            <a:xfrm flipH="1">
              <a:off x="2232" y="7870"/>
              <a:ext cx="1573" cy="502"/>
            </a:xfrm>
            <a:prstGeom prst="line">
              <a:avLst/>
            </a:prstGeom>
            <a:no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5038" name="Line 30"/>
            <p:cNvSpPr>
              <a:spLocks noChangeAspect="1" noChangeShapeType="1"/>
            </p:cNvSpPr>
            <p:nvPr/>
          </p:nvSpPr>
          <p:spPr bwMode="auto">
            <a:xfrm flipH="1">
              <a:off x="3743" y="7870"/>
              <a:ext cx="62" cy="502"/>
            </a:xfrm>
            <a:prstGeom prst="line">
              <a:avLst/>
            </a:prstGeom>
            <a:no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5039" name="Line 31"/>
            <p:cNvSpPr>
              <a:spLocks noChangeAspect="1" noChangeShapeType="1"/>
            </p:cNvSpPr>
            <p:nvPr/>
          </p:nvSpPr>
          <p:spPr bwMode="auto">
            <a:xfrm>
              <a:off x="3805" y="7870"/>
              <a:ext cx="1486" cy="502"/>
            </a:xfrm>
            <a:prstGeom prst="line">
              <a:avLst/>
            </a:prstGeom>
            <a:no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ltLang="en-US">
                <a:latin typeface="Times New Roman" panose="02020603050405020304" pitchFamily="18" charset="0"/>
              </a:rPr>
              <a:t>Cấu</a:t>
            </a:r>
            <a:r>
              <a:rPr lang="en-US" altLang="en-US"/>
              <a:t> </a:t>
            </a:r>
            <a:r>
              <a:rPr lang="en-US" altLang="en-US">
                <a:latin typeface="Times New Roman" panose="02020603050405020304" pitchFamily="18" charset="0"/>
              </a:rPr>
              <a:t>trúc</a:t>
            </a:r>
            <a:r>
              <a:rPr lang="en-US" altLang="en-US"/>
              <a:t> </a:t>
            </a:r>
            <a:r>
              <a:rPr lang="en-US" altLang="en-US">
                <a:latin typeface="Times New Roman" panose="02020603050405020304" pitchFamily="18" charset="0"/>
              </a:rPr>
              <a:t>cây</a:t>
            </a:r>
            <a:br>
              <a:rPr lang="en-US" altLang="en-US"/>
            </a:br>
            <a:r>
              <a:rPr lang="en-US" altLang="en-US" sz="3200">
                <a:latin typeface="Times New Roman" panose="02020603050405020304" pitchFamily="18" charset="0"/>
              </a:rPr>
              <a:t>Một</a:t>
            </a:r>
            <a:r>
              <a:rPr lang="en-US" altLang="en-US" sz="3200"/>
              <a:t> </a:t>
            </a:r>
            <a:r>
              <a:rPr lang="en-US" altLang="en-US" sz="3200">
                <a:latin typeface="Times New Roman" panose="02020603050405020304" pitchFamily="18" charset="0"/>
              </a:rPr>
              <a:t>số</a:t>
            </a:r>
            <a:r>
              <a:rPr lang="en-US" altLang="en-US" sz="3200"/>
              <a:t> </a:t>
            </a:r>
            <a:r>
              <a:rPr lang="en-US" altLang="en-US" sz="3200">
                <a:latin typeface="Times New Roman" panose="02020603050405020304" pitchFamily="18" charset="0"/>
              </a:rPr>
              <a:t>ví</a:t>
            </a:r>
            <a:r>
              <a:rPr lang="en-US" altLang="en-US" sz="3200"/>
              <a:t> </a:t>
            </a:r>
            <a:r>
              <a:rPr lang="en-US" altLang="en-US" sz="3200">
                <a:latin typeface="Times New Roman" panose="02020603050405020304" pitchFamily="18" charset="0"/>
              </a:rPr>
              <a:t>dụ</a:t>
            </a:r>
            <a:r>
              <a:rPr lang="en-US" altLang="en-US" sz="3200"/>
              <a:t> </a:t>
            </a:r>
            <a:r>
              <a:rPr lang="en-US" altLang="en-US" sz="3200">
                <a:latin typeface="Times New Roman" panose="02020603050405020304" pitchFamily="18" charset="0"/>
              </a:rPr>
              <a:t>về</a:t>
            </a:r>
            <a:r>
              <a:rPr lang="en-US" altLang="en-US" sz="3200"/>
              <a:t> </a:t>
            </a:r>
            <a:r>
              <a:rPr lang="en-US" altLang="en-US" sz="3200">
                <a:latin typeface="Times New Roman" panose="02020603050405020304" pitchFamily="18" charset="0"/>
              </a:rPr>
              <a:t>đối</a:t>
            </a:r>
            <a:r>
              <a:rPr lang="en-US" altLang="en-US" sz="3200"/>
              <a:t> </a:t>
            </a:r>
            <a:r>
              <a:rPr lang="en-US" altLang="en-US" sz="3200">
                <a:latin typeface="Times New Roman" panose="02020603050405020304" pitchFamily="18" charset="0"/>
              </a:rPr>
              <a:t>tượng</a:t>
            </a:r>
            <a:r>
              <a:rPr lang="en-US" altLang="en-US" sz="3200"/>
              <a:t> </a:t>
            </a:r>
            <a:r>
              <a:rPr lang="en-US" altLang="en-US" sz="3200">
                <a:latin typeface="Times New Roman" panose="02020603050405020304" pitchFamily="18" charset="0"/>
              </a:rPr>
              <a:t>các</a:t>
            </a:r>
            <a:r>
              <a:rPr lang="en-US" altLang="en-US" sz="3200"/>
              <a:t> </a:t>
            </a:r>
            <a:r>
              <a:rPr lang="en-US" altLang="en-US" sz="3200">
                <a:latin typeface="Times New Roman" panose="02020603050405020304" pitchFamily="18" charset="0"/>
              </a:rPr>
              <a:t>cấu</a:t>
            </a:r>
            <a:r>
              <a:rPr lang="en-US" altLang="en-US" sz="3200"/>
              <a:t> </a:t>
            </a:r>
            <a:r>
              <a:rPr lang="en-US" altLang="en-US" sz="3200">
                <a:latin typeface="Times New Roman" panose="02020603050405020304" pitchFamily="18" charset="0"/>
              </a:rPr>
              <a:t>trúc</a:t>
            </a:r>
            <a:r>
              <a:rPr lang="en-US" altLang="en-US" sz="3200"/>
              <a:t> </a:t>
            </a:r>
            <a:r>
              <a:rPr lang="en-US" altLang="en-US" sz="3200">
                <a:latin typeface="Times New Roman" panose="02020603050405020304" pitchFamily="18" charset="0"/>
              </a:rPr>
              <a:t>dạng</a:t>
            </a:r>
            <a:r>
              <a:rPr lang="en-US" altLang="en-US" sz="3200"/>
              <a:t> </a:t>
            </a:r>
            <a:r>
              <a:rPr lang="en-US" altLang="en-US" sz="3200">
                <a:latin typeface="Times New Roman" panose="02020603050405020304" pitchFamily="18" charset="0"/>
              </a:rPr>
              <a:t>cây</a:t>
            </a:r>
            <a:r>
              <a:rPr lang="en-US" altLang="en-US" sz="3200"/>
              <a:t> </a:t>
            </a:r>
          </a:p>
        </p:txBody>
      </p:sp>
      <p:sp>
        <p:nvSpPr>
          <p:cNvPr id="556035" name="Rectangle 3"/>
          <p:cNvSpPr>
            <a:spLocks noGrp="1" noChangeArrowheads="1"/>
          </p:cNvSpPr>
          <p:nvPr>
            <p:ph idx="1"/>
          </p:nvPr>
        </p:nvSpPr>
        <p:spPr/>
        <p:txBody>
          <a:bodyPr/>
          <a:lstStyle/>
          <a:p>
            <a:r>
              <a:rPr lang="en-US" altLang="en-US">
                <a:latin typeface="Times New Roman" panose="02020603050405020304" pitchFamily="18" charset="0"/>
                <a:cs typeface="Times New Roman" panose="02020603050405020304" pitchFamily="18" charset="0"/>
              </a:rPr>
              <a:t>Mục</a:t>
            </a:r>
            <a:r>
              <a:rPr lang="en-US" altLang="en-US">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lục</a:t>
            </a:r>
            <a:r>
              <a:rPr lang="en-US" altLang="en-US">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một</a:t>
            </a:r>
            <a:r>
              <a:rPr lang="en-US" altLang="en-US">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quyển</a:t>
            </a:r>
            <a:r>
              <a:rPr lang="en-US" altLang="en-US">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sách</a:t>
            </a:r>
            <a:r>
              <a:rPr lang="en-US" altLang="en-US"/>
              <a:t> </a:t>
            </a:r>
          </a:p>
        </p:txBody>
      </p:sp>
      <p:sp>
        <p:nvSpPr>
          <p:cNvPr id="23" name="Slide Number Placeholder 4"/>
          <p:cNvSpPr>
            <a:spLocks noGrp="1"/>
          </p:cNvSpPr>
          <p:nvPr>
            <p:ph type="sldNum" sz="quarter" idx="4294967295"/>
          </p:nvPr>
        </p:nvSpPr>
        <p:spPr>
          <a:xfrm>
            <a:off x="7010400" y="6553200"/>
            <a:ext cx="2133600" cy="304800"/>
          </a:xfrm>
        </p:spPr>
        <p:txBody>
          <a:bodyPr/>
          <a:lstStyle/>
          <a:p>
            <a:fld id="{7B607D0B-E173-4AFE-81BD-B00024D6C8F8}" type="slidenum">
              <a:rPr lang="en-US" altLang="en-US"/>
              <a:pPr/>
              <a:t>11</a:t>
            </a:fld>
            <a:endParaRPr lang="en-US" altLang="en-US"/>
          </a:p>
        </p:txBody>
      </p:sp>
      <p:grpSp>
        <p:nvGrpSpPr>
          <p:cNvPr id="556036" name="Group 4"/>
          <p:cNvGrpSpPr>
            <a:grpSpLocks noChangeAspect="1"/>
          </p:cNvGrpSpPr>
          <p:nvPr/>
        </p:nvGrpSpPr>
        <p:grpSpPr bwMode="auto">
          <a:xfrm>
            <a:off x="533400" y="2514600"/>
            <a:ext cx="8410575" cy="2763838"/>
            <a:chOff x="2233" y="9285"/>
            <a:chExt cx="8597" cy="4005"/>
          </a:xfrm>
        </p:grpSpPr>
        <p:sp>
          <p:nvSpPr>
            <p:cNvPr id="556037" name="AutoShape 5"/>
            <p:cNvSpPr>
              <a:spLocks noChangeAspect="1" noChangeArrowheads="1"/>
            </p:cNvSpPr>
            <p:nvPr/>
          </p:nvSpPr>
          <p:spPr bwMode="auto">
            <a:xfrm>
              <a:off x="4125" y="9285"/>
              <a:ext cx="3660" cy="570"/>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9525">
              <a:solidFill>
                <a:srgbClr val="000000"/>
              </a:solidFill>
              <a:round/>
              <a:headEnd/>
              <a:tailEnd/>
            </a:ln>
          </p:spPr>
          <p:txBody>
            <a:bodyPr lIns="0" tIns="0" rIns="0" bIns="0"/>
            <a:lstStyle/>
            <a:p>
              <a:pPr algn="ctr"/>
              <a:r>
                <a:rPr lang="en-US" sz="2000" b="1">
                  <a:solidFill>
                    <a:schemeClr val="bg1"/>
                  </a:solidFill>
                  <a:latin typeface="Times New Roman" panose="02020603050405020304" pitchFamily="18" charset="0"/>
                  <a:cs typeface="Times New Roman" panose="02020603050405020304" pitchFamily="18" charset="0"/>
                </a:rPr>
                <a:t>Student guide</a:t>
              </a:r>
            </a:p>
          </p:txBody>
        </p:sp>
        <p:sp>
          <p:nvSpPr>
            <p:cNvPr id="556038" name="AutoShape 6"/>
            <p:cNvSpPr>
              <a:spLocks noChangeAspect="1" noChangeArrowheads="1"/>
            </p:cNvSpPr>
            <p:nvPr/>
          </p:nvSpPr>
          <p:spPr bwMode="auto">
            <a:xfrm>
              <a:off x="2233" y="10920"/>
              <a:ext cx="1772" cy="570"/>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9525">
              <a:solidFill>
                <a:srgbClr val="000000"/>
              </a:solidFill>
              <a:round/>
              <a:headEnd/>
              <a:tailEnd/>
            </a:ln>
          </p:spPr>
          <p:txBody>
            <a:bodyPr lIns="0" tIns="0" rIns="0" bIns="0"/>
            <a:lstStyle/>
            <a:p>
              <a:pPr algn="ctr"/>
              <a:r>
                <a:rPr lang="en-US" sz="2000" b="1">
                  <a:solidFill>
                    <a:schemeClr val="bg1"/>
                  </a:solidFill>
                  <a:latin typeface="Times New Roman" panose="02020603050405020304" pitchFamily="18" charset="0"/>
                  <a:cs typeface="Times New Roman" panose="02020603050405020304" pitchFamily="18" charset="0"/>
                </a:rPr>
                <a:t>Giới thiệu</a:t>
              </a:r>
            </a:p>
          </p:txBody>
        </p:sp>
        <p:sp>
          <p:nvSpPr>
            <p:cNvPr id="556039" name="AutoShape 7"/>
            <p:cNvSpPr>
              <a:spLocks noChangeAspect="1" noChangeArrowheads="1"/>
            </p:cNvSpPr>
            <p:nvPr/>
          </p:nvSpPr>
          <p:spPr bwMode="auto">
            <a:xfrm>
              <a:off x="4243" y="10920"/>
              <a:ext cx="1427" cy="570"/>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9525">
              <a:solidFill>
                <a:srgbClr val="000000"/>
              </a:solidFill>
              <a:round/>
              <a:headEnd/>
              <a:tailEnd/>
            </a:ln>
          </p:spPr>
          <p:txBody>
            <a:bodyPr lIns="0" tIns="0" rIns="0" bIns="0"/>
            <a:lstStyle/>
            <a:p>
              <a:pPr algn="ctr"/>
              <a:r>
                <a:rPr lang="en-US" sz="2000" b="1">
                  <a:solidFill>
                    <a:schemeClr val="bg1"/>
                  </a:solidFill>
                  <a:latin typeface="Times New Roman" panose="02020603050405020304" pitchFamily="18" charset="0"/>
                  <a:cs typeface="Times New Roman" panose="02020603050405020304" pitchFamily="18" charset="0"/>
                </a:rPr>
                <a:t>Điểm</a:t>
              </a:r>
            </a:p>
          </p:txBody>
        </p:sp>
        <p:sp>
          <p:nvSpPr>
            <p:cNvPr id="556040" name="AutoShape 8"/>
            <p:cNvSpPr>
              <a:spLocks noChangeAspect="1" noChangeArrowheads="1"/>
            </p:cNvSpPr>
            <p:nvPr/>
          </p:nvSpPr>
          <p:spPr bwMode="auto">
            <a:xfrm>
              <a:off x="5939" y="10874"/>
              <a:ext cx="1817" cy="570"/>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9525">
              <a:solidFill>
                <a:srgbClr val="000000"/>
              </a:solidFill>
              <a:round/>
              <a:headEnd/>
              <a:tailEnd/>
            </a:ln>
          </p:spPr>
          <p:txBody>
            <a:bodyPr lIns="0" tIns="0" rIns="0" bIns="0"/>
            <a:lstStyle/>
            <a:p>
              <a:pPr algn="ctr"/>
              <a:r>
                <a:rPr lang="en-US" sz="2000" b="1">
                  <a:solidFill>
                    <a:schemeClr val="bg1"/>
                  </a:solidFill>
                  <a:latin typeface="Times New Roman" panose="02020603050405020304" pitchFamily="18" charset="0"/>
                  <a:cs typeface="Times New Roman" panose="02020603050405020304" pitchFamily="18" charset="0"/>
                </a:rPr>
                <a:t>Điểm</a:t>
              </a:r>
            </a:p>
          </p:txBody>
        </p:sp>
        <p:sp>
          <p:nvSpPr>
            <p:cNvPr id="556041" name="AutoShape 9"/>
            <p:cNvSpPr>
              <a:spLocks noChangeAspect="1" noChangeArrowheads="1"/>
            </p:cNvSpPr>
            <p:nvPr/>
          </p:nvSpPr>
          <p:spPr bwMode="auto">
            <a:xfrm>
              <a:off x="8067" y="10920"/>
              <a:ext cx="1188" cy="570"/>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9525">
              <a:solidFill>
                <a:srgbClr val="000000"/>
              </a:solidFill>
              <a:round/>
              <a:headEnd/>
              <a:tailEnd/>
            </a:ln>
          </p:spPr>
          <p:txBody>
            <a:bodyPr lIns="0" tIns="0" rIns="0" bIns="0"/>
            <a:lstStyle/>
            <a:p>
              <a:pPr algn="ctr"/>
              <a:r>
                <a:rPr lang="en-US" sz="2000" b="1">
                  <a:solidFill>
                    <a:schemeClr val="bg1"/>
                  </a:solidFill>
                  <a:latin typeface="Times New Roman" panose="02020603050405020304" pitchFamily="18" charset="0"/>
                  <a:cs typeface="Times New Roman" panose="02020603050405020304" pitchFamily="18" charset="0"/>
                </a:rPr>
                <a:t>NN LT</a:t>
              </a:r>
            </a:p>
          </p:txBody>
        </p:sp>
        <p:sp>
          <p:nvSpPr>
            <p:cNvPr id="556042" name="AutoShape 10"/>
            <p:cNvSpPr>
              <a:spLocks noChangeAspect="1" noChangeArrowheads="1"/>
            </p:cNvSpPr>
            <p:nvPr/>
          </p:nvSpPr>
          <p:spPr bwMode="auto">
            <a:xfrm>
              <a:off x="9537" y="10920"/>
              <a:ext cx="1293" cy="570"/>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9525">
              <a:solidFill>
                <a:srgbClr val="000000"/>
              </a:solidFill>
              <a:round/>
              <a:headEnd/>
              <a:tailEnd/>
            </a:ln>
          </p:spPr>
          <p:txBody>
            <a:bodyPr lIns="0" tIns="0" rIns="0" bIns="0"/>
            <a:lstStyle/>
            <a:p>
              <a:pPr algn="ctr"/>
              <a:r>
                <a:rPr lang="en-US" sz="2000" b="1">
                  <a:solidFill>
                    <a:schemeClr val="bg1"/>
                  </a:solidFill>
                </a:rPr>
                <a:t>CT mẫu</a:t>
              </a:r>
            </a:p>
          </p:txBody>
        </p:sp>
        <p:sp>
          <p:nvSpPr>
            <p:cNvPr id="556043" name="AutoShape 11"/>
            <p:cNvSpPr>
              <a:spLocks noChangeAspect="1" noChangeArrowheads="1"/>
            </p:cNvSpPr>
            <p:nvPr/>
          </p:nvSpPr>
          <p:spPr bwMode="auto">
            <a:xfrm>
              <a:off x="2323" y="12720"/>
              <a:ext cx="1427" cy="570"/>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9525">
              <a:solidFill>
                <a:srgbClr val="000000"/>
              </a:solidFill>
              <a:round/>
              <a:headEnd/>
              <a:tailEnd/>
            </a:ln>
          </p:spPr>
          <p:txBody>
            <a:bodyPr lIns="0" tIns="0" rIns="0" bIns="0"/>
            <a:lstStyle/>
            <a:p>
              <a:pPr algn="ctr">
                <a:spcBef>
                  <a:spcPts val="600"/>
                </a:spcBef>
                <a:spcAft>
                  <a:spcPts val="600"/>
                </a:spcAft>
              </a:pPr>
              <a:r>
                <a:rPr lang="en-US" altLang="en-US" sz="2000" b="1" noProof="1">
                  <a:solidFill>
                    <a:schemeClr val="bg1"/>
                  </a:solidFill>
                  <a:effectLst>
                    <a:outerShdw blurRad="38100" dist="38100" dir="2700000" algn="tl">
                      <a:srgbClr val="000000"/>
                    </a:outerShdw>
                  </a:effectLst>
                </a:rPr>
                <a:t>Baøi taäp</a:t>
              </a:r>
            </a:p>
          </p:txBody>
        </p:sp>
        <p:sp>
          <p:nvSpPr>
            <p:cNvPr id="556044" name="AutoShape 12"/>
            <p:cNvSpPr>
              <a:spLocks noChangeAspect="1" noChangeArrowheads="1"/>
            </p:cNvSpPr>
            <p:nvPr/>
          </p:nvSpPr>
          <p:spPr bwMode="auto">
            <a:xfrm>
              <a:off x="4077" y="12720"/>
              <a:ext cx="1758" cy="570"/>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9525">
              <a:solidFill>
                <a:srgbClr val="000000"/>
              </a:solidFill>
              <a:round/>
              <a:headEnd/>
              <a:tailEnd/>
            </a:ln>
          </p:spPr>
          <p:txBody>
            <a:bodyPr lIns="0" tIns="0" rIns="0" bIns="0"/>
            <a:lstStyle/>
            <a:p>
              <a:pPr algn="ctr">
                <a:spcBef>
                  <a:spcPts val="600"/>
                </a:spcBef>
                <a:spcAft>
                  <a:spcPts val="600"/>
                </a:spcAft>
              </a:pPr>
              <a:r>
                <a:rPr lang="en-US" altLang="en-US" sz="2000" b="1" noProof="1">
                  <a:solidFill>
                    <a:schemeClr val="bg1"/>
                  </a:solidFill>
                  <a:effectLst>
                    <a:outerShdw blurRad="38100" dist="38100" dir="2700000" algn="tl">
                      <a:srgbClr val="000000"/>
                    </a:outerShdw>
                  </a:effectLst>
                </a:rPr>
                <a:t>Thöïc haønh</a:t>
              </a:r>
            </a:p>
          </p:txBody>
        </p:sp>
        <p:sp>
          <p:nvSpPr>
            <p:cNvPr id="556045" name="AutoShape 13"/>
            <p:cNvSpPr>
              <a:spLocks noChangeAspect="1" noChangeArrowheads="1"/>
            </p:cNvSpPr>
            <p:nvPr/>
          </p:nvSpPr>
          <p:spPr bwMode="auto">
            <a:xfrm>
              <a:off x="6147" y="12720"/>
              <a:ext cx="1068" cy="570"/>
            </a:xfrm>
            <a:prstGeom prst="roundRect">
              <a:avLst>
                <a:gd name="adj" fmla="val 16667"/>
              </a:avLst>
            </a:prstGeom>
            <a:gradFill rotWithShape="0">
              <a:gsLst>
                <a:gs pos="0">
                  <a:schemeClr val="accent1">
                    <a:gamma/>
                    <a:shade val="46275"/>
                    <a:invGamma/>
                  </a:schemeClr>
                </a:gs>
                <a:gs pos="50000">
                  <a:schemeClr val="accent1"/>
                </a:gs>
                <a:gs pos="100000">
                  <a:schemeClr val="accent1">
                    <a:gamma/>
                    <a:shade val="46275"/>
                    <a:invGamma/>
                  </a:schemeClr>
                </a:gs>
              </a:gsLst>
              <a:lin ang="2700000" scaled="1"/>
            </a:gradFill>
            <a:ln w="9525">
              <a:solidFill>
                <a:srgbClr val="000000"/>
              </a:solidFill>
              <a:round/>
              <a:headEnd/>
              <a:tailEnd/>
            </a:ln>
          </p:spPr>
          <p:txBody>
            <a:bodyPr lIns="0" tIns="0" rIns="0" bIns="0"/>
            <a:lstStyle/>
            <a:p>
              <a:pPr algn="ctr">
                <a:lnSpc>
                  <a:spcPct val="113000"/>
                </a:lnSpc>
              </a:pPr>
              <a:r>
                <a:rPr lang="en-US" altLang="en-US" sz="2000" b="1">
                  <a:solidFill>
                    <a:schemeClr val="bg1"/>
                  </a:solidFill>
                  <a:effectLst>
                    <a:outerShdw blurRad="38100" dist="38100" dir="2700000" algn="tl">
                      <a:srgbClr val="000000"/>
                    </a:outerShdw>
                  </a:effectLst>
                  <a:latin typeface="VNI-Times" pitchFamily="2" charset="0"/>
                </a:rPr>
                <a:t>Thi</a:t>
              </a:r>
            </a:p>
          </p:txBody>
        </p:sp>
        <p:sp>
          <p:nvSpPr>
            <p:cNvPr id="556046" name="Line 14"/>
            <p:cNvSpPr>
              <a:spLocks noChangeAspect="1" noChangeShapeType="1"/>
            </p:cNvSpPr>
            <p:nvPr/>
          </p:nvSpPr>
          <p:spPr bwMode="auto">
            <a:xfrm>
              <a:off x="4950" y="11490"/>
              <a:ext cx="0" cy="1230"/>
            </a:xfrm>
            <a:prstGeom prst="line">
              <a:avLst/>
            </a:prstGeom>
            <a:noFill/>
            <a:ln w="254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6047" name="Line 15"/>
            <p:cNvSpPr>
              <a:spLocks noChangeAspect="1" noChangeShapeType="1"/>
            </p:cNvSpPr>
            <p:nvPr/>
          </p:nvSpPr>
          <p:spPr bwMode="auto">
            <a:xfrm flipH="1">
              <a:off x="3030" y="11490"/>
              <a:ext cx="1920" cy="1230"/>
            </a:xfrm>
            <a:prstGeom prst="line">
              <a:avLst/>
            </a:prstGeom>
            <a:noFill/>
            <a:ln w="254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6048" name="Line 16"/>
            <p:cNvSpPr>
              <a:spLocks noChangeAspect="1" noChangeShapeType="1"/>
            </p:cNvSpPr>
            <p:nvPr/>
          </p:nvSpPr>
          <p:spPr bwMode="auto">
            <a:xfrm>
              <a:off x="4950" y="11490"/>
              <a:ext cx="1725" cy="1230"/>
            </a:xfrm>
            <a:prstGeom prst="line">
              <a:avLst/>
            </a:prstGeom>
            <a:noFill/>
            <a:ln w="254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6049" name="Line 17"/>
            <p:cNvSpPr>
              <a:spLocks noChangeAspect="1" noChangeShapeType="1"/>
            </p:cNvSpPr>
            <p:nvPr/>
          </p:nvSpPr>
          <p:spPr bwMode="auto">
            <a:xfrm flipH="1">
              <a:off x="3120" y="9855"/>
              <a:ext cx="2835" cy="1065"/>
            </a:xfrm>
            <a:prstGeom prst="line">
              <a:avLst/>
            </a:prstGeom>
            <a:noFill/>
            <a:ln w="254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6050" name="Line 18"/>
            <p:cNvSpPr>
              <a:spLocks noChangeAspect="1" noChangeShapeType="1"/>
            </p:cNvSpPr>
            <p:nvPr/>
          </p:nvSpPr>
          <p:spPr bwMode="auto">
            <a:xfrm flipH="1">
              <a:off x="4950" y="9855"/>
              <a:ext cx="1005" cy="1065"/>
            </a:xfrm>
            <a:prstGeom prst="line">
              <a:avLst/>
            </a:prstGeom>
            <a:noFill/>
            <a:ln w="254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6051" name="Line 19"/>
            <p:cNvSpPr>
              <a:spLocks noChangeAspect="1" noChangeShapeType="1"/>
            </p:cNvSpPr>
            <p:nvPr/>
          </p:nvSpPr>
          <p:spPr bwMode="auto">
            <a:xfrm>
              <a:off x="5955" y="9855"/>
              <a:ext cx="885" cy="1065"/>
            </a:xfrm>
            <a:prstGeom prst="line">
              <a:avLst/>
            </a:prstGeom>
            <a:noFill/>
            <a:ln w="254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6052" name="Line 20"/>
            <p:cNvSpPr>
              <a:spLocks noChangeAspect="1" noChangeShapeType="1"/>
            </p:cNvSpPr>
            <p:nvPr/>
          </p:nvSpPr>
          <p:spPr bwMode="auto">
            <a:xfrm>
              <a:off x="5955" y="9855"/>
              <a:ext cx="2700" cy="1065"/>
            </a:xfrm>
            <a:prstGeom prst="line">
              <a:avLst/>
            </a:prstGeom>
            <a:noFill/>
            <a:ln w="254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56053" name="Line 21"/>
            <p:cNvSpPr>
              <a:spLocks noChangeAspect="1" noChangeShapeType="1"/>
            </p:cNvSpPr>
            <p:nvPr/>
          </p:nvSpPr>
          <p:spPr bwMode="auto">
            <a:xfrm>
              <a:off x="5955" y="9855"/>
              <a:ext cx="4230" cy="1065"/>
            </a:xfrm>
            <a:prstGeom prst="line">
              <a:avLst/>
            </a:prstGeom>
            <a:noFill/>
            <a:ln w="25400">
              <a:solidFill>
                <a:srgbClr val="0000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60" name="Rectangle 4"/>
          <p:cNvSpPr>
            <a:spLocks noGrp="1" noChangeArrowheads="1"/>
          </p:cNvSpPr>
          <p:nvPr>
            <p:ph type="title"/>
          </p:nvPr>
        </p:nvSpPr>
        <p:spPr/>
        <p:txBody>
          <a:bodyPr/>
          <a:lstStyle/>
          <a:p>
            <a:r>
              <a:rPr lang="en-US" altLang="en-US">
                <a:latin typeface="Times New Roman" panose="02020603050405020304" pitchFamily="18" charset="0"/>
              </a:rPr>
              <a:t>Cấu</a:t>
            </a:r>
            <a:r>
              <a:rPr lang="en-US" altLang="en-US"/>
              <a:t> </a:t>
            </a:r>
            <a:r>
              <a:rPr lang="en-US" altLang="en-US">
                <a:latin typeface="Times New Roman" panose="02020603050405020304" pitchFamily="18" charset="0"/>
              </a:rPr>
              <a:t>trúc</a:t>
            </a:r>
            <a:r>
              <a:rPr lang="en-US" altLang="en-US"/>
              <a:t> </a:t>
            </a:r>
            <a:r>
              <a:rPr lang="en-US" altLang="en-US">
                <a:latin typeface="Times New Roman" panose="02020603050405020304" pitchFamily="18" charset="0"/>
              </a:rPr>
              <a:t>cây</a:t>
            </a:r>
          </a:p>
        </p:txBody>
      </p:sp>
      <p:sp>
        <p:nvSpPr>
          <p:cNvPr id="557061" name="Rectangle 5"/>
          <p:cNvSpPr>
            <a:spLocks noGrp="1" noChangeArrowheads="1"/>
          </p:cNvSpPr>
          <p:nvPr>
            <p:ph idx="1"/>
          </p:nvPr>
        </p:nvSpPr>
        <p:spPr/>
        <p:txBody>
          <a:bodyPr/>
          <a:lstStyle/>
          <a:p>
            <a:pPr>
              <a:lnSpc>
                <a:spcPct val="150000"/>
              </a:lnSpc>
              <a:spcBef>
                <a:spcPts val="600"/>
              </a:spcBef>
              <a:spcAft>
                <a:spcPts val="600"/>
              </a:spcAft>
              <a:buClr>
                <a:srgbClr val="0000FF"/>
              </a:buClr>
              <a:buSzPct val="120000"/>
              <a:buFont typeface="Wingdings" panose="05000000000000000000" pitchFamily="2" charset="2"/>
              <a:buChar char="@"/>
            </a:pPr>
            <a:r>
              <a:rPr lang="en-US" altLang="en-US" b="1">
                <a:solidFill>
                  <a:srgbClr val="0000FF"/>
                </a:solidFill>
                <a:latin typeface="Times New Roman" panose="02020603050405020304" pitchFamily="18" charset="0"/>
              </a:rPr>
              <a:t>Nhận</a:t>
            </a:r>
            <a:r>
              <a:rPr lang="en-US" altLang="en-US" b="1">
                <a:solidFill>
                  <a:srgbClr val="0000FF"/>
                </a:solidFill>
                <a:latin typeface="VNI-Helve" pitchFamily="2" charset="0"/>
              </a:rPr>
              <a:t> </a:t>
            </a:r>
            <a:r>
              <a:rPr lang="en-US" altLang="en-US" b="1">
                <a:solidFill>
                  <a:srgbClr val="0000FF"/>
                </a:solidFill>
                <a:latin typeface="Times New Roman" panose="02020603050405020304" pitchFamily="18" charset="0"/>
              </a:rPr>
              <a:t>xét</a:t>
            </a:r>
            <a:r>
              <a:rPr lang="en-US" altLang="en-US" b="1">
                <a:solidFill>
                  <a:srgbClr val="0000FF"/>
                </a:solidFill>
                <a:latin typeface="VNI-Helve" pitchFamily="2" charset="0"/>
              </a:rPr>
              <a:t>:</a:t>
            </a:r>
          </a:p>
          <a:p>
            <a:pPr lvl="1">
              <a:lnSpc>
                <a:spcPct val="150000"/>
              </a:lnSpc>
              <a:spcBef>
                <a:spcPts val="600"/>
              </a:spcBef>
              <a:spcAft>
                <a:spcPts val="600"/>
              </a:spcAft>
            </a:pPr>
            <a:r>
              <a:rPr lang="en-US" altLang="en-US" sz="2800">
                <a:latin typeface="Times New Roman" panose="02020603050405020304" pitchFamily="18" charset="0"/>
              </a:rPr>
              <a:t>Trong</a:t>
            </a:r>
            <a:r>
              <a:rPr lang="en-US" altLang="en-US" sz="2800">
                <a:latin typeface="VNI-Helve" pitchFamily="2" charset="0"/>
              </a:rPr>
              <a:t> </a:t>
            </a:r>
            <a:r>
              <a:rPr lang="en-US" altLang="en-US" sz="2800">
                <a:latin typeface="Times New Roman" panose="02020603050405020304" pitchFamily="18" charset="0"/>
              </a:rPr>
              <a:t>cấu</a:t>
            </a:r>
            <a:r>
              <a:rPr lang="en-US" altLang="en-US" sz="2800">
                <a:latin typeface="VNI-Helve" pitchFamily="2" charset="0"/>
              </a:rPr>
              <a:t> </a:t>
            </a:r>
            <a:r>
              <a:rPr lang="en-US" altLang="en-US" sz="2800">
                <a:latin typeface="Times New Roman" panose="02020603050405020304" pitchFamily="18" charset="0"/>
              </a:rPr>
              <a:t>trúc</a:t>
            </a:r>
            <a:r>
              <a:rPr lang="en-US" altLang="en-US" sz="2800">
                <a:latin typeface="VNI-Helve" pitchFamily="2" charset="0"/>
              </a:rPr>
              <a:t> </a:t>
            </a:r>
            <a:r>
              <a:rPr lang="en-US" altLang="en-US" sz="2800">
                <a:latin typeface="Times New Roman" panose="02020603050405020304" pitchFamily="18" charset="0"/>
              </a:rPr>
              <a:t>cây</a:t>
            </a:r>
            <a:r>
              <a:rPr lang="en-US" altLang="en-US" sz="2800">
                <a:latin typeface="VNI-Helve" pitchFamily="2" charset="0"/>
              </a:rPr>
              <a:t> </a:t>
            </a:r>
            <a:r>
              <a:rPr lang="en-US" altLang="en-US" sz="2800">
                <a:latin typeface="Times New Roman" panose="02020603050405020304" pitchFamily="18" charset="0"/>
              </a:rPr>
              <a:t>không</a:t>
            </a:r>
            <a:r>
              <a:rPr lang="en-US" altLang="en-US" sz="2800">
                <a:latin typeface="VNI-Helve" pitchFamily="2" charset="0"/>
              </a:rPr>
              <a:t> </a:t>
            </a:r>
            <a:r>
              <a:rPr lang="en-US" altLang="en-US" sz="2800">
                <a:latin typeface="Times New Roman" panose="02020603050405020304" pitchFamily="18" charset="0"/>
              </a:rPr>
              <a:t>tồn</a:t>
            </a:r>
            <a:r>
              <a:rPr lang="en-US" altLang="en-US" sz="2800">
                <a:latin typeface="VNI-Helve" pitchFamily="2" charset="0"/>
              </a:rPr>
              <a:t> </a:t>
            </a:r>
            <a:r>
              <a:rPr lang="en-US" altLang="en-US" sz="2800">
                <a:latin typeface="Times New Roman" panose="02020603050405020304" pitchFamily="18" charset="0"/>
              </a:rPr>
              <a:t>tại</a:t>
            </a:r>
            <a:r>
              <a:rPr lang="en-US" altLang="en-US" sz="2800">
                <a:latin typeface="VNI-Helve" pitchFamily="2" charset="0"/>
              </a:rPr>
              <a:t> </a:t>
            </a:r>
            <a:r>
              <a:rPr lang="en-US" altLang="en-US" sz="2800">
                <a:latin typeface="Times New Roman" panose="02020603050405020304" pitchFamily="18" charset="0"/>
              </a:rPr>
              <a:t>chu</a:t>
            </a:r>
            <a:r>
              <a:rPr lang="en-US" altLang="en-US" sz="2800">
                <a:latin typeface="VNI-Helve" pitchFamily="2" charset="0"/>
              </a:rPr>
              <a:t> </a:t>
            </a:r>
            <a:r>
              <a:rPr lang="en-US" altLang="en-US" sz="2800">
                <a:latin typeface="Times New Roman" panose="02020603050405020304" pitchFamily="18" charset="0"/>
              </a:rPr>
              <a:t>trình</a:t>
            </a:r>
          </a:p>
          <a:p>
            <a:pPr lvl="1">
              <a:lnSpc>
                <a:spcPct val="150000"/>
              </a:lnSpc>
              <a:spcBef>
                <a:spcPts val="600"/>
              </a:spcBef>
              <a:spcAft>
                <a:spcPts val="600"/>
              </a:spcAft>
            </a:pPr>
            <a:r>
              <a:rPr lang="en-US" altLang="en-US" sz="2800">
                <a:latin typeface="Times New Roman" panose="02020603050405020304" pitchFamily="18" charset="0"/>
              </a:rPr>
              <a:t>Tổ</a:t>
            </a:r>
            <a:r>
              <a:rPr lang="en-US" altLang="en-US" sz="2800">
                <a:latin typeface="VNI-Helve" pitchFamily="2" charset="0"/>
              </a:rPr>
              <a:t> </a:t>
            </a:r>
            <a:r>
              <a:rPr lang="en-US" altLang="en-US" sz="2800">
                <a:latin typeface="Times New Roman" panose="02020603050405020304" pitchFamily="18" charset="0"/>
              </a:rPr>
              <a:t>chức</a:t>
            </a:r>
            <a:r>
              <a:rPr lang="en-US" altLang="en-US" sz="2800">
                <a:latin typeface="VNI-Helve" pitchFamily="2" charset="0"/>
              </a:rPr>
              <a:t> 1 </a:t>
            </a:r>
            <a:r>
              <a:rPr lang="en-US" altLang="en-US" sz="2800">
                <a:latin typeface="Times New Roman" panose="02020603050405020304" pitchFamily="18" charset="0"/>
              </a:rPr>
              <a:t>cấu</a:t>
            </a:r>
            <a:r>
              <a:rPr lang="en-US" altLang="en-US" sz="2800">
                <a:latin typeface="VNI-Helve" pitchFamily="2" charset="0"/>
              </a:rPr>
              <a:t> </a:t>
            </a:r>
            <a:r>
              <a:rPr lang="en-US" altLang="en-US" sz="2800">
                <a:latin typeface="Times New Roman" panose="02020603050405020304" pitchFamily="18" charset="0"/>
              </a:rPr>
              <a:t>trúc</a:t>
            </a:r>
            <a:r>
              <a:rPr lang="en-US" altLang="en-US" sz="2800">
                <a:latin typeface="VNI-Helve" pitchFamily="2" charset="0"/>
              </a:rPr>
              <a:t> </a:t>
            </a:r>
            <a:r>
              <a:rPr lang="en-US" altLang="en-US" sz="2800">
                <a:latin typeface="Times New Roman" panose="02020603050405020304" pitchFamily="18" charset="0"/>
              </a:rPr>
              <a:t>cây</a:t>
            </a:r>
            <a:r>
              <a:rPr lang="en-US" altLang="en-US" sz="2800">
                <a:latin typeface="VNI-Helve" pitchFamily="2" charset="0"/>
              </a:rPr>
              <a:t>  </a:t>
            </a:r>
            <a:r>
              <a:rPr lang="en-US" altLang="en-US" sz="2800">
                <a:latin typeface="Times New Roman" panose="02020603050405020304" pitchFamily="18" charset="0"/>
              </a:rPr>
              <a:t>cho</a:t>
            </a:r>
            <a:r>
              <a:rPr lang="en-US" altLang="en-US" sz="2800">
                <a:latin typeface="VNI-Helve" pitchFamily="2" charset="0"/>
              </a:rPr>
              <a:t> </a:t>
            </a:r>
            <a:r>
              <a:rPr lang="en-US" altLang="en-US" sz="2800">
                <a:latin typeface="Times New Roman" panose="02020603050405020304" pitchFamily="18" charset="0"/>
              </a:rPr>
              <a:t>phép</a:t>
            </a:r>
            <a:r>
              <a:rPr lang="en-US" altLang="en-US" sz="2800">
                <a:latin typeface="VNI-Helve" pitchFamily="2" charset="0"/>
              </a:rPr>
              <a:t> </a:t>
            </a:r>
            <a:r>
              <a:rPr lang="en-US" altLang="en-US" sz="2800">
                <a:latin typeface="Times New Roman" panose="02020603050405020304" pitchFamily="18" charset="0"/>
              </a:rPr>
              <a:t>truy</a:t>
            </a:r>
            <a:r>
              <a:rPr lang="en-US" altLang="en-US" sz="2800">
                <a:latin typeface="VNI-Helve" pitchFamily="2" charset="0"/>
              </a:rPr>
              <a:t> </a:t>
            </a:r>
            <a:r>
              <a:rPr lang="en-US" altLang="en-US" sz="2800">
                <a:latin typeface="Times New Roman" panose="02020603050405020304" pitchFamily="18" charset="0"/>
              </a:rPr>
              <a:t>cập</a:t>
            </a:r>
            <a:r>
              <a:rPr lang="en-US" altLang="en-US" sz="2800">
                <a:latin typeface="VNI-Helve" pitchFamily="2" charset="0"/>
              </a:rPr>
              <a:t> </a:t>
            </a:r>
            <a:r>
              <a:rPr lang="en-US" altLang="en-US" sz="2800">
                <a:latin typeface="Times New Roman" panose="02020603050405020304" pitchFamily="18" charset="0"/>
              </a:rPr>
              <a:t>nhanh</a:t>
            </a:r>
            <a:r>
              <a:rPr lang="en-US" altLang="en-US" sz="2800">
                <a:latin typeface="VNI-Helve" pitchFamily="2" charset="0"/>
              </a:rPr>
              <a:t> </a:t>
            </a:r>
            <a:r>
              <a:rPr lang="en-US" altLang="en-US" sz="2800">
                <a:latin typeface="Times New Roman" panose="02020603050405020304" pitchFamily="18" charset="0"/>
              </a:rPr>
              <a:t>đến</a:t>
            </a:r>
            <a:r>
              <a:rPr lang="en-US" altLang="en-US" sz="2800">
                <a:latin typeface="VNI-Helve" pitchFamily="2" charset="0"/>
              </a:rPr>
              <a:t> </a:t>
            </a:r>
            <a:r>
              <a:rPr lang="en-US" altLang="en-US" sz="2800">
                <a:latin typeface="Times New Roman" panose="02020603050405020304" pitchFamily="18" charset="0"/>
              </a:rPr>
              <a:t>các</a:t>
            </a:r>
            <a:r>
              <a:rPr lang="en-US" altLang="en-US" sz="2800">
                <a:latin typeface="VNI-Helve" pitchFamily="2" charset="0"/>
              </a:rPr>
              <a:t> </a:t>
            </a:r>
            <a:r>
              <a:rPr lang="en-US" altLang="en-US" sz="2800">
                <a:latin typeface="Times New Roman" panose="02020603050405020304" pitchFamily="18" charset="0"/>
              </a:rPr>
              <a:t>phần</a:t>
            </a:r>
            <a:r>
              <a:rPr lang="en-US" altLang="en-US" sz="2800">
                <a:latin typeface="VNI-Helve" pitchFamily="2" charset="0"/>
              </a:rPr>
              <a:t> </a:t>
            </a:r>
            <a:r>
              <a:rPr lang="en-US" altLang="en-US" sz="2800">
                <a:latin typeface="Times New Roman" panose="02020603050405020304" pitchFamily="18" charset="0"/>
              </a:rPr>
              <a:t>tử</a:t>
            </a:r>
            <a:r>
              <a:rPr lang="en-US" altLang="en-US" sz="2800">
                <a:latin typeface="VNI-Helve" pitchFamily="2" charset="0"/>
              </a:rPr>
              <a:t> </a:t>
            </a:r>
            <a:r>
              <a:rPr lang="en-US" altLang="en-US" sz="2800">
                <a:latin typeface="Times New Roman" panose="02020603050405020304" pitchFamily="18" charset="0"/>
              </a:rPr>
              <a:t>của</a:t>
            </a:r>
            <a:r>
              <a:rPr lang="en-US" altLang="en-US" sz="2800">
                <a:latin typeface="VNI-Helve" pitchFamily="2" charset="0"/>
              </a:rPr>
              <a:t> </a:t>
            </a:r>
            <a:r>
              <a:rPr lang="en-US" altLang="en-US" sz="2800">
                <a:latin typeface="Times New Roman" panose="02020603050405020304" pitchFamily="18" charset="0"/>
              </a:rPr>
              <a:t>nó</a:t>
            </a:r>
            <a:r>
              <a:rPr lang="en-US" altLang="en-US" sz="2800">
                <a:latin typeface="VNI-Helve" pitchFamily="2" charset="0"/>
              </a:rPr>
              <a:t>.</a:t>
            </a:r>
            <a:r>
              <a:rPr lang="en-US" altLang="en-US" sz="2800"/>
              <a:t> </a:t>
            </a:r>
          </a:p>
        </p:txBody>
      </p:sp>
      <p:sp>
        <p:nvSpPr>
          <p:cNvPr id="5" name="Slide Number Placeholder 4"/>
          <p:cNvSpPr>
            <a:spLocks noGrp="1"/>
          </p:cNvSpPr>
          <p:nvPr>
            <p:ph type="sldNum" sz="quarter" idx="4294967295"/>
          </p:nvPr>
        </p:nvSpPr>
        <p:spPr>
          <a:xfrm>
            <a:off x="7010400" y="6553200"/>
            <a:ext cx="2133600" cy="304800"/>
          </a:xfrm>
        </p:spPr>
        <p:txBody>
          <a:bodyPr/>
          <a:lstStyle/>
          <a:p>
            <a:fld id="{91D23196-5A12-499B-BD90-0F0E92E68953}" type="slidenum">
              <a:rPr lang="en-US" altLang="en-US"/>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4" name="Rectangle 4"/>
          <p:cNvSpPr>
            <a:spLocks noGrp="1" noChangeArrowheads="1"/>
          </p:cNvSpPr>
          <p:nvPr>
            <p:ph type="ctrTitle"/>
          </p:nvPr>
        </p:nvSpPr>
        <p:spPr/>
        <p:txBody>
          <a:bodyPr/>
          <a:lstStyle/>
          <a:p>
            <a:r>
              <a:rPr lang="en-US" altLang="en-US">
                <a:latin typeface="Times New Roman" panose="02020603050405020304" pitchFamily="18" charset="0"/>
              </a:rPr>
              <a:t>Cây</a:t>
            </a:r>
            <a:r>
              <a:rPr lang="en-US" altLang="en-US"/>
              <a:t> </a:t>
            </a:r>
            <a:r>
              <a:rPr lang="en-US" altLang="en-US">
                <a:latin typeface="Times New Roman" panose="02020603050405020304" pitchFamily="18" charset="0"/>
              </a:rPr>
              <a:t>nhị</a:t>
            </a:r>
            <a:r>
              <a:rPr lang="en-US" altLang="en-US"/>
              <a:t> </a:t>
            </a:r>
            <a:r>
              <a:rPr lang="en-US" altLang="en-US">
                <a:latin typeface="Times New Roman" panose="02020603050405020304" pitchFamily="18" charset="0"/>
              </a:rPr>
              <a:t>phân</a:t>
            </a:r>
            <a:r>
              <a:rPr lang="en-US" altLang="en-US"/>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ltLang="en-US">
                <a:latin typeface="Times New Roman" panose="02020603050405020304" pitchFamily="18" charset="0"/>
              </a:rPr>
              <a:t>4.2. Cây</a:t>
            </a:r>
            <a:r>
              <a:rPr lang="en-US" altLang="en-US"/>
              <a:t> </a:t>
            </a:r>
            <a:r>
              <a:rPr lang="en-US" altLang="en-US">
                <a:latin typeface="Times New Roman" panose="02020603050405020304" pitchFamily="18" charset="0"/>
              </a:rPr>
              <a:t>nhị</a:t>
            </a:r>
            <a:r>
              <a:rPr lang="en-US" altLang="en-US"/>
              <a:t> </a:t>
            </a:r>
            <a:r>
              <a:rPr lang="en-US" altLang="en-US">
                <a:latin typeface="Times New Roman" panose="02020603050405020304" pitchFamily="18" charset="0"/>
              </a:rPr>
              <a:t>phân</a:t>
            </a:r>
            <a:r>
              <a:rPr lang="en-US" altLang="en-US"/>
              <a:t> </a:t>
            </a:r>
          </a:p>
        </p:txBody>
      </p:sp>
      <p:sp>
        <p:nvSpPr>
          <p:cNvPr id="559107" name="Rectangle 3"/>
          <p:cNvSpPr>
            <a:spLocks noGrp="1" noChangeArrowheads="1"/>
          </p:cNvSpPr>
          <p:nvPr>
            <p:ph idx="1"/>
          </p:nvPr>
        </p:nvSpPr>
        <p:spPr/>
        <p:txBody>
          <a:bodyPr/>
          <a:lstStyle/>
          <a:p>
            <a:pPr algn="just">
              <a:lnSpc>
                <a:spcPct val="150000"/>
              </a:lnSpc>
              <a:spcBef>
                <a:spcPts val="600"/>
              </a:spcBef>
              <a:spcAft>
                <a:spcPts val="600"/>
              </a:spcAft>
            </a:pPr>
            <a:r>
              <a:rPr lang="en-US" altLang="en-US" sz="2800" b="1">
                <a:latin typeface="Times New Roman" panose="02020603050405020304" pitchFamily="18" charset="0"/>
                <a:cs typeface="Times New Roman" panose="02020603050405020304" pitchFamily="18" charset="0"/>
              </a:rPr>
              <a:t>a) Định</a:t>
            </a:r>
            <a:r>
              <a:rPr lang="en-US" altLang="en-US" sz="2800" b="1">
                <a:latin typeface="VNI-Helve" pitchFamily="2"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nghĩa</a:t>
            </a:r>
            <a:r>
              <a:rPr lang="en-US" altLang="en-US" sz="2800" b="1">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Cây</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nhị</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phân</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là</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cây</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mà</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mỗi</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nút</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có</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tối</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đa</a:t>
            </a:r>
            <a:r>
              <a:rPr lang="en-US" altLang="en-US" sz="2800">
                <a:solidFill>
                  <a:srgbClr val="0000FF"/>
                </a:solidFill>
                <a:latin typeface="VNI-Helve" pitchFamily="2" charset="0"/>
                <a:cs typeface="Times New Roman" panose="02020603050405020304" pitchFamily="18" charset="0"/>
              </a:rPr>
              <a:t> 2 </a:t>
            </a:r>
            <a:r>
              <a:rPr lang="en-US" altLang="en-US" sz="2800">
                <a:solidFill>
                  <a:srgbClr val="0000FF"/>
                </a:solidFill>
                <a:latin typeface="Times New Roman" panose="02020603050405020304" pitchFamily="18" charset="0"/>
                <a:cs typeface="Times New Roman" panose="02020603050405020304" pitchFamily="18" charset="0"/>
              </a:rPr>
              <a:t>cây</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con</a:t>
            </a:r>
            <a:r>
              <a:rPr lang="en-US" altLang="en-US" sz="2800">
                <a:solidFill>
                  <a:srgbClr val="0000FF"/>
                </a:solidFill>
                <a:latin typeface="VNI-Helve" pitchFamily="2" charset="0"/>
              </a:rPr>
              <a:t> </a:t>
            </a:r>
          </a:p>
          <a:p>
            <a:pPr algn="just">
              <a:lnSpc>
                <a:spcPct val="150000"/>
              </a:lnSpc>
              <a:spcBef>
                <a:spcPts val="600"/>
              </a:spcBef>
              <a:spcAft>
                <a:spcPts val="600"/>
              </a:spcAft>
            </a:pPr>
            <a:r>
              <a:rPr lang="en-US" altLang="en-US" sz="2800">
                <a:latin typeface="Times New Roman" panose="02020603050405020304" pitchFamily="18" charset="0"/>
                <a:cs typeface="Times New Roman" panose="02020603050405020304" pitchFamily="18" charset="0"/>
              </a:rPr>
              <a:t>Trong</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thực</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tế</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thường</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gặp</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các</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cấu</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trúc</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có</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dạng</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cây</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nhị</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phân</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Một</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cây</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tổng</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quát</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có</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thể</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biểu</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diễn</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thông</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qua</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cây</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nhị</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phân</a:t>
            </a:r>
            <a:r>
              <a:rPr lang="en-US" altLang="en-US" sz="2800">
                <a:latin typeface="VNI-Helve" pitchFamily="2" charset="0"/>
                <a:cs typeface="Times New Roman" panose="02020603050405020304" pitchFamily="18" charset="0"/>
              </a:rPr>
              <a:t>.</a:t>
            </a:r>
            <a:r>
              <a:rPr lang="en-US" altLang="en-US" sz="2800"/>
              <a:t> </a:t>
            </a:r>
          </a:p>
        </p:txBody>
      </p:sp>
      <p:sp>
        <p:nvSpPr>
          <p:cNvPr id="5" name="Slide Number Placeholder 4"/>
          <p:cNvSpPr>
            <a:spLocks noGrp="1"/>
          </p:cNvSpPr>
          <p:nvPr>
            <p:ph type="sldNum" sz="quarter" idx="4294967295"/>
          </p:nvPr>
        </p:nvSpPr>
        <p:spPr>
          <a:xfrm>
            <a:off x="7010400" y="6553200"/>
            <a:ext cx="2133600" cy="304800"/>
          </a:xfrm>
        </p:spPr>
        <p:txBody>
          <a:bodyPr/>
          <a:lstStyle/>
          <a:p>
            <a:fld id="{EE49BFA5-7DEF-44A7-9202-5CF8B8CB93F5}" type="slidenum">
              <a:rPr lang="en-US" altLang="en-US"/>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p:txBody>
          <a:bodyPr/>
          <a:lstStyle/>
          <a:p>
            <a:r>
              <a:rPr lang="en-US" altLang="en-US">
                <a:latin typeface="Times New Roman" panose="02020603050405020304" pitchFamily="18" charset="0"/>
              </a:rPr>
              <a:t>Cấu</a:t>
            </a:r>
            <a:r>
              <a:rPr lang="en-US" altLang="en-US"/>
              <a:t> </a:t>
            </a:r>
            <a:r>
              <a:rPr lang="en-US" altLang="en-US">
                <a:latin typeface="Times New Roman" panose="02020603050405020304" pitchFamily="18" charset="0"/>
              </a:rPr>
              <a:t>trúc</a:t>
            </a:r>
            <a:r>
              <a:rPr lang="en-US" altLang="en-US"/>
              <a:t> </a:t>
            </a:r>
            <a:r>
              <a:rPr lang="en-US" altLang="en-US">
                <a:latin typeface="Times New Roman" panose="02020603050405020304" pitchFamily="18" charset="0"/>
              </a:rPr>
              <a:t>cây</a:t>
            </a:r>
            <a:br>
              <a:rPr lang="en-US" altLang="en-US"/>
            </a:br>
            <a:endParaRPr lang="en-US" altLang="en-US" sz="3200">
              <a:latin typeface="Times New Roman" panose="02020603050405020304" pitchFamily="18" charset="0"/>
            </a:endParaRPr>
          </a:p>
        </p:txBody>
      </p:sp>
      <p:sp>
        <p:nvSpPr>
          <p:cNvPr id="768003" name="Rectangle 3"/>
          <p:cNvSpPr>
            <a:spLocks noGrp="1" noChangeArrowheads="1"/>
          </p:cNvSpPr>
          <p:nvPr>
            <p:ph idx="1"/>
          </p:nvPr>
        </p:nvSpPr>
        <p:spPr/>
        <p:txBody>
          <a:bodyPr/>
          <a:lstStyle/>
          <a:p>
            <a:endParaRPr lang="en-US" altLang="en-US" sz="2800">
              <a:latin typeface="VNI-Helve" pitchFamily="2" charset="0"/>
            </a:endParaRPr>
          </a:p>
          <a:p>
            <a:pPr>
              <a:buFont typeface="Wingdings" panose="05000000000000000000" pitchFamily="2" charset="2"/>
              <a:buNone/>
            </a:pPr>
            <a:endParaRPr lang="en-US" altLang="en-US" sz="2800">
              <a:solidFill>
                <a:srgbClr val="0000FF"/>
              </a:solidFill>
            </a:endParaRPr>
          </a:p>
        </p:txBody>
      </p:sp>
      <p:sp>
        <p:nvSpPr>
          <p:cNvPr id="6" name="Slide Number Placeholder 4"/>
          <p:cNvSpPr>
            <a:spLocks noGrp="1"/>
          </p:cNvSpPr>
          <p:nvPr>
            <p:ph type="sldNum" sz="quarter" idx="4294967295"/>
          </p:nvPr>
        </p:nvSpPr>
        <p:spPr>
          <a:xfrm>
            <a:off x="7010400" y="6553200"/>
            <a:ext cx="2133600" cy="304800"/>
          </a:xfrm>
        </p:spPr>
        <p:txBody>
          <a:bodyPr/>
          <a:lstStyle/>
          <a:p>
            <a:fld id="{8B06571A-1A25-4941-AFF1-93D0E88418AD}" type="slidenum">
              <a:rPr lang="en-US" altLang="en-US"/>
              <a:pPr/>
              <a:t>15</a:t>
            </a:fld>
            <a:endParaRPr lang="en-US" altLang="en-US"/>
          </a:p>
        </p:txBody>
      </p:sp>
      <p:pic>
        <p:nvPicPr>
          <p:cNvPr id="76800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28738"/>
            <a:ext cx="74676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31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en-US" altLang="en-US">
                <a:latin typeface="Times New Roman" panose="02020603050405020304" pitchFamily="18" charset="0"/>
              </a:rPr>
              <a:t>Cây</a:t>
            </a:r>
            <a:r>
              <a:rPr lang="en-US" altLang="en-US"/>
              <a:t> </a:t>
            </a:r>
            <a:r>
              <a:rPr lang="en-US" altLang="en-US">
                <a:latin typeface="Times New Roman" panose="02020603050405020304" pitchFamily="18" charset="0"/>
              </a:rPr>
              <a:t>nhị</a:t>
            </a:r>
            <a:r>
              <a:rPr lang="en-US" altLang="en-US"/>
              <a:t> </a:t>
            </a:r>
            <a:r>
              <a:rPr lang="en-US" altLang="en-US">
                <a:latin typeface="Times New Roman" panose="02020603050405020304" pitchFamily="18" charset="0"/>
              </a:rPr>
              <a:t>phân</a:t>
            </a:r>
            <a:r>
              <a:rPr lang="en-US" altLang="en-US"/>
              <a:t> </a:t>
            </a:r>
          </a:p>
        </p:txBody>
      </p:sp>
      <p:sp>
        <p:nvSpPr>
          <p:cNvPr id="6" name="Slide Number Placeholder 3"/>
          <p:cNvSpPr>
            <a:spLocks noGrp="1"/>
          </p:cNvSpPr>
          <p:nvPr>
            <p:ph type="sldNum" sz="quarter" idx="4294967295"/>
          </p:nvPr>
        </p:nvSpPr>
        <p:spPr>
          <a:xfrm>
            <a:off x="7010400" y="6553200"/>
            <a:ext cx="2133600" cy="304800"/>
          </a:xfrm>
        </p:spPr>
        <p:txBody>
          <a:bodyPr/>
          <a:lstStyle/>
          <a:p>
            <a:fld id="{7FE102BF-0F7D-48C1-833C-CB2780079AFD}" type="slidenum">
              <a:rPr lang="en-US" altLang="en-US"/>
              <a:pPr/>
              <a:t>16</a:t>
            </a:fld>
            <a:endParaRPr lang="en-US" altLang="en-US"/>
          </a:p>
        </p:txBody>
      </p:sp>
      <p:pic>
        <p:nvPicPr>
          <p:cNvPr id="769032" name="Picture 8" descr="Click To exp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25604"/>
            <a:ext cx="6705600" cy="404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9033" name="Rectangle 9"/>
          <p:cNvSpPr>
            <a:spLocks noChangeArrowheads="1"/>
          </p:cNvSpPr>
          <p:nvPr/>
        </p:nvSpPr>
        <p:spPr bwMode="auto">
          <a:xfrm>
            <a:off x="2819400" y="5942291"/>
            <a:ext cx="25138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altLang="en-US"/>
              <a:t>Binary tree structure. </a:t>
            </a:r>
          </a:p>
        </p:txBody>
      </p:sp>
    </p:spTree>
    <p:extLst>
      <p:ext uri="{BB962C8B-B14F-4D97-AF65-F5344CB8AC3E}">
        <p14:creationId xmlns:p14="http://schemas.microsoft.com/office/powerpoint/2010/main" val="181627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ltLang="en-US">
                <a:latin typeface="Times New Roman" panose="02020603050405020304" pitchFamily="18" charset="0"/>
              </a:rPr>
              <a:t>Cây</a:t>
            </a:r>
            <a:r>
              <a:rPr lang="en-US" altLang="en-US"/>
              <a:t> </a:t>
            </a:r>
            <a:r>
              <a:rPr lang="en-US" altLang="en-US">
                <a:latin typeface="Times New Roman" panose="02020603050405020304" pitchFamily="18" charset="0"/>
              </a:rPr>
              <a:t>nhị</a:t>
            </a:r>
            <a:r>
              <a:rPr lang="en-US" altLang="en-US"/>
              <a:t> </a:t>
            </a:r>
            <a:r>
              <a:rPr lang="en-US" altLang="en-US">
                <a:latin typeface="Times New Roman" panose="02020603050405020304" pitchFamily="18" charset="0"/>
              </a:rPr>
              <a:t>phân</a:t>
            </a:r>
            <a:r>
              <a:rPr lang="en-US" altLang="en-US"/>
              <a:t> </a:t>
            </a:r>
          </a:p>
        </p:txBody>
      </p:sp>
      <p:sp>
        <p:nvSpPr>
          <p:cNvPr id="9" name="Slide Number Placeholder 3"/>
          <p:cNvSpPr>
            <a:spLocks noGrp="1"/>
          </p:cNvSpPr>
          <p:nvPr>
            <p:ph type="sldNum" sz="quarter" idx="4294967295"/>
          </p:nvPr>
        </p:nvSpPr>
        <p:spPr>
          <a:xfrm>
            <a:off x="7010400" y="6553200"/>
            <a:ext cx="2133600" cy="304800"/>
          </a:xfrm>
        </p:spPr>
        <p:txBody>
          <a:bodyPr/>
          <a:lstStyle/>
          <a:p>
            <a:fld id="{5F6653F5-D0C1-437D-8F7C-B32376D764EE}" type="slidenum">
              <a:rPr lang="en-US" altLang="en-US"/>
              <a:pPr/>
              <a:t>17</a:t>
            </a:fld>
            <a:endParaRPr lang="en-US" altLang="en-US"/>
          </a:p>
        </p:txBody>
      </p:sp>
      <p:grpSp>
        <p:nvGrpSpPr>
          <p:cNvPr id="560132" name="Group 4"/>
          <p:cNvGrpSpPr>
            <a:grpSpLocks noChangeAspect="1"/>
          </p:cNvGrpSpPr>
          <p:nvPr/>
        </p:nvGrpSpPr>
        <p:grpSpPr bwMode="auto">
          <a:xfrm>
            <a:off x="1219200" y="1600200"/>
            <a:ext cx="7162800" cy="4465638"/>
            <a:chOff x="1395" y="855"/>
            <a:chExt cx="5610" cy="3885"/>
          </a:xfrm>
        </p:grpSpPr>
        <p:pic>
          <p:nvPicPr>
            <p:cNvPr id="5601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 y="855"/>
              <a:ext cx="5610" cy="3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0134" name="Text Box 6"/>
            <p:cNvSpPr txBox="1">
              <a:spLocks noChangeAspect="1" noChangeArrowheads="1"/>
            </p:cNvSpPr>
            <p:nvPr/>
          </p:nvSpPr>
          <p:spPr bwMode="auto">
            <a:xfrm>
              <a:off x="1410" y="1350"/>
              <a:ext cx="945"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113000"/>
                </a:lnSpc>
              </a:pPr>
              <a:r>
                <a:rPr lang="en-US" altLang="en-US" sz="2000" b="1">
                  <a:latin typeface="Times New Roman" panose="02020603050405020304" pitchFamily="18" charset="0"/>
                </a:rPr>
                <a:t>Cây con trái</a:t>
              </a:r>
            </a:p>
            <a:p>
              <a:pPr algn="ctr">
                <a:lnSpc>
                  <a:spcPct val="113000"/>
                </a:lnSpc>
              </a:pPr>
              <a:endParaRPr lang="en-US" altLang="en-US" sz="2000" b="1">
                <a:latin typeface="Times New Roman" panose="02020603050405020304" pitchFamily="18" charset="0"/>
              </a:endParaRPr>
            </a:p>
          </p:txBody>
        </p:sp>
        <p:sp>
          <p:nvSpPr>
            <p:cNvPr id="560135" name="Text Box 7"/>
            <p:cNvSpPr txBox="1">
              <a:spLocks noChangeAspect="1" noChangeArrowheads="1"/>
            </p:cNvSpPr>
            <p:nvPr/>
          </p:nvSpPr>
          <p:spPr bwMode="auto">
            <a:xfrm>
              <a:off x="5580" y="1350"/>
              <a:ext cx="945"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113000"/>
                </a:lnSpc>
              </a:pPr>
              <a:r>
                <a:rPr lang="en-US" altLang="en-US" sz="2000" b="1">
                  <a:latin typeface="Times New Roman" panose="02020603050405020304" pitchFamily="18" charset="0"/>
                </a:rPr>
                <a:t>Cây con phải</a:t>
              </a:r>
            </a:p>
            <a:p>
              <a:pPr algn="ctr">
                <a:lnSpc>
                  <a:spcPct val="113000"/>
                </a:lnSpc>
              </a:pPr>
              <a:endParaRPr lang="en-US" altLang="en-US" sz="2000" b="1">
                <a:latin typeface="Times New Roman" panose="02020603050405020304" pitchFamily="18" charset="0"/>
              </a:endParaRPr>
            </a:p>
          </p:txBody>
        </p:sp>
        <p:sp>
          <p:nvSpPr>
            <p:cNvPr id="560136" name="Text Box 8"/>
            <p:cNvSpPr txBox="1">
              <a:spLocks noChangeAspect="1" noChangeArrowheads="1"/>
            </p:cNvSpPr>
            <p:nvPr/>
          </p:nvSpPr>
          <p:spPr bwMode="auto">
            <a:xfrm>
              <a:off x="2219" y="4440"/>
              <a:ext cx="376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113000"/>
                </a:lnSpc>
              </a:pPr>
              <a:r>
                <a:rPr lang="en-US" altLang="en-US" sz="2800" b="1">
                  <a:latin typeface="Times New Roman" panose="02020603050405020304" pitchFamily="18" charset="0"/>
                </a:rPr>
                <a:t>Hình ảnh một cây nhị phân</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457200" y="185059"/>
            <a:ext cx="8229600" cy="868363"/>
          </a:xfrm>
        </p:spPr>
        <p:txBody>
          <a:bodyPr/>
          <a:lstStyle/>
          <a:p>
            <a:r>
              <a:rPr lang="en-US" altLang="en-US">
                <a:latin typeface="Times New Roman" panose="02020603050405020304" pitchFamily="18" charset="0"/>
              </a:rPr>
              <a:t>Cây</a:t>
            </a:r>
            <a:r>
              <a:rPr lang="en-US" altLang="en-US"/>
              <a:t> </a:t>
            </a:r>
            <a:r>
              <a:rPr lang="en-US" altLang="en-US">
                <a:latin typeface="Times New Roman" panose="02020603050405020304" pitchFamily="18" charset="0"/>
              </a:rPr>
              <a:t>nhị</a:t>
            </a:r>
            <a:r>
              <a:rPr lang="en-US" altLang="en-US"/>
              <a:t> </a:t>
            </a:r>
            <a:r>
              <a:rPr lang="en-US" altLang="en-US">
                <a:latin typeface="Times New Roman" panose="02020603050405020304" pitchFamily="18" charset="0"/>
              </a:rPr>
              <a:t>phân</a:t>
            </a:r>
            <a:r>
              <a:rPr lang="en-US" altLang="en-US"/>
              <a:t> </a:t>
            </a:r>
          </a:p>
        </p:txBody>
      </p:sp>
      <p:sp>
        <p:nvSpPr>
          <p:cNvPr id="6" name="Slide Number Placeholder 3"/>
          <p:cNvSpPr>
            <a:spLocks noGrp="1"/>
          </p:cNvSpPr>
          <p:nvPr>
            <p:ph type="sldNum" sz="quarter" idx="4294967295"/>
          </p:nvPr>
        </p:nvSpPr>
        <p:spPr>
          <a:xfrm>
            <a:off x="7010400" y="6553200"/>
            <a:ext cx="2133600" cy="304800"/>
          </a:xfrm>
        </p:spPr>
        <p:txBody>
          <a:bodyPr/>
          <a:lstStyle/>
          <a:p>
            <a:fld id="{EF7B7F30-8507-4948-AE9C-EE7B9B8C7367}" type="slidenum">
              <a:rPr lang="en-US" altLang="en-US"/>
              <a:pPr/>
              <a:t>18</a:t>
            </a:fld>
            <a:endParaRPr lang="en-US" altLang="en-US"/>
          </a:p>
        </p:txBody>
      </p:sp>
      <p:pic>
        <p:nvPicPr>
          <p:cNvPr id="770053" name="Picture 5" descr="Click To exp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7467600"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0054" name="Rectangle 6"/>
          <p:cNvSpPr>
            <a:spLocks noChangeArrowheads="1"/>
          </p:cNvSpPr>
          <p:nvPr/>
        </p:nvSpPr>
        <p:spPr bwMode="auto">
          <a:xfrm>
            <a:off x="3124200" y="5713691"/>
            <a:ext cx="17940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altLang="en-US"/>
              <a:t>Skewed trees.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Cây nhị phân</a:t>
            </a:r>
          </a:p>
        </p:txBody>
      </p:sp>
      <p:sp>
        <p:nvSpPr>
          <p:cNvPr id="4" name="Slide Number Placeholder 3"/>
          <p:cNvSpPr>
            <a:spLocks noGrp="1"/>
          </p:cNvSpPr>
          <p:nvPr>
            <p:ph type="sldNum" sz="quarter" idx="4294967295"/>
          </p:nvPr>
        </p:nvSpPr>
        <p:spPr>
          <a:xfrm>
            <a:off x="7010400" y="6553200"/>
            <a:ext cx="2133600" cy="304800"/>
          </a:xfrm>
        </p:spPr>
        <p:txBody>
          <a:bodyPr/>
          <a:lstStyle/>
          <a:p>
            <a:fld id="{1F675B3F-947A-46DF-A334-B59C497D25E0}" type="slidenum">
              <a:rPr lang="en-US" altLang="en-US" smtClean="0"/>
              <a:pPr/>
              <a:t>19</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362200"/>
            <a:ext cx="2057400" cy="351212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762" y="2652809"/>
            <a:ext cx="2231434" cy="290979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2652809"/>
            <a:ext cx="2209799" cy="2757391"/>
          </a:xfrm>
          <a:prstGeom prst="rect">
            <a:avLst/>
          </a:prstGeom>
        </p:spPr>
      </p:pic>
    </p:spTree>
    <p:extLst>
      <p:ext uri="{BB962C8B-B14F-4D97-AF65-F5344CB8AC3E}">
        <p14:creationId xmlns:p14="http://schemas.microsoft.com/office/powerpoint/2010/main" val="412505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4294967295"/>
          </p:nvPr>
        </p:nvSpPr>
        <p:spPr>
          <a:xfrm>
            <a:off x="0" y="5695950"/>
            <a:ext cx="2895600" cy="247650"/>
          </a:xfrm>
        </p:spPr>
        <p:txBody>
          <a:bodyPr/>
          <a:lstStyle/>
          <a:p>
            <a:r>
              <a:rPr lang="en-US" sz="1350">
                <a:solidFill>
                  <a:srgbClr val="FFFFFF"/>
                </a:solidFill>
                <a:latin typeface="Times New Roman" panose="02020603050405020304" pitchFamily="18" charset="0"/>
                <a:cs typeface="Times New Roman" panose="02020603050405020304" pitchFamily="18" charset="0"/>
              </a:rPr>
              <a:t>http://fit.vimaru.edu.vn</a:t>
            </a:r>
          </a:p>
        </p:txBody>
      </p:sp>
      <p:sp>
        <p:nvSpPr>
          <p:cNvPr id="2" name="Rectangle 1"/>
          <p:cNvSpPr/>
          <p:nvPr/>
        </p:nvSpPr>
        <p:spPr>
          <a:xfrm>
            <a:off x="204107" y="1215837"/>
            <a:ext cx="8809265" cy="600164"/>
          </a:xfrm>
          <a:prstGeom prst="rect">
            <a:avLst/>
          </a:prstGeom>
        </p:spPr>
        <p:txBody>
          <a:bodyPr wrap="square">
            <a:spAutoFit/>
          </a:bodyPr>
          <a:lstStyle/>
          <a:p>
            <a:pPr algn="ctr" eaLnBrk="1" fontAlgn="auto" hangingPunct="1">
              <a:spcBef>
                <a:spcPts val="0"/>
              </a:spcBef>
              <a:spcAft>
                <a:spcPts val="0"/>
              </a:spcAft>
            </a:pPr>
            <a:r>
              <a:rPr lang="en-US" sz="3300" b="1">
                <a:solidFill>
                  <a:srgbClr val="080808"/>
                </a:solidFill>
                <a:latin typeface="Times New Roman" panose="02020603050405020304" pitchFamily="18" charset="0"/>
                <a:cs typeface="Times New Roman" panose="02020603050405020304" pitchFamily="18" charset="0"/>
              </a:rPr>
              <a:t>Chương 4. Cấu trúc cây </a:t>
            </a:r>
            <a:endParaRPr lang="en-US" sz="3000">
              <a:solidFill>
                <a:srgbClr val="080808"/>
              </a:solidFill>
              <a:latin typeface="Times New Roman" panose="02020603050405020304" pitchFamily="18" charset="0"/>
              <a:cs typeface="Times New Roman" panose="02020603050405020304" pitchFamily="18" charset="0"/>
            </a:endParaRPr>
          </a:p>
        </p:txBody>
      </p:sp>
      <p:grpSp>
        <p:nvGrpSpPr>
          <p:cNvPr id="9" name="Group 3"/>
          <p:cNvGrpSpPr>
            <a:grpSpLocks/>
          </p:cNvGrpSpPr>
          <p:nvPr/>
        </p:nvGrpSpPr>
        <p:grpSpPr bwMode="auto">
          <a:xfrm>
            <a:off x="1371600" y="1974361"/>
            <a:ext cx="571500" cy="498872"/>
            <a:chOff x="1110" y="2656"/>
            <a:chExt cx="1549" cy="1351"/>
          </a:xfrm>
        </p:grpSpPr>
        <p:sp>
          <p:nvSpPr>
            <p:cNvPr id="1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sp>
          <p:nvSpPr>
            <p:cNvPr id="1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sp>
          <p:nvSpPr>
            <p:cNvPr id="12"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rgbClr val="1481B8">
                    <a:gamma/>
                    <a:shade val="46275"/>
                    <a:invGamma/>
                  </a:srgbClr>
                </a:gs>
                <a:gs pos="100000">
                  <a:srgbClr val="1481B8"/>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grpSp>
      <p:grpSp>
        <p:nvGrpSpPr>
          <p:cNvPr id="13" name="Group 7"/>
          <p:cNvGrpSpPr>
            <a:grpSpLocks/>
          </p:cNvGrpSpPr>
          <p:nvPr/>
        </p:nvGrpSpPr>
        <p:grpSpPr bwMode="auto">
          <a:xfrm>
            <a:off x="1371600" y="2660161"/>
            <a:ext cx="571500" cy="498872"/>
            <a:chOff x="3174" y="2656"/>
            <a:chExt cx="1549" cy="1351"/>
          </a:xfrm>
        </p:grpSpPr>
        <p:sp>
          <p:nvSpPr>
            <p:cNvPr id="14"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sp>
          <p:nvSpPr>
            <p:cNvPr id="15"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sp>
          <p:nvSpPr>
            <p:cNvPr id="16"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rgbClr val="30A483">
                    <a:gamma/>
                    <a:shade val="46275"/>
                    <a:invGamma/>
                  </a:srgbClr>
                </a:gs>
                <a:gs pos="100000">
                  <a:srgbClr val="30A483"/>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grpSp>
      <p:sp>
        <p:nvSpPr>
          <p:cNvPr id="17" name="Line 11"/>
          <p:cNvSpPr>
            <a:spLocks noChangeShapeType="1"/>
          </p:cNvSpPr>
          <p:nvPr/>
        </p:nvSpPr>
        <p:spPr bwMode="auto">
          <a:xfrm>
            <a:off x="1828800" y="2431562"/>
            <a:ext cx="3961436" cy="0"/>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sp>
        <p:nvSpPr>
          <p:cNvPr id="18" name="Text Box 12"/>
          <p:cNvSpPr txBox="1">
            <a:spLocks noChangeArrowheads="1"/>
          </p:cNvSpPr>
          <p:nvPr/>
        </p:nvSpPr>
        <p:spPr bwMode="auto">
          <a:xfrm>
            <a:off x="2571750" y="2031511"/>
            <a:ext cx="169790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sz="2100" kern="0">
                <a:solidFill>
                  <a:srgbClr val="003399"/>
                </a:solidFill>
                <a:latin typeface="Times New Roman" panose="02020603050405020304" pitchFamily="18" charset="0"/>
                <a:cs typeface="Times New Roman" panose="02020603050405020304" pitchFamily="18" charset="0"/>
              </a:rPr>
              <a:t>Cây tổng quát</a:t>
            </a:r>
          </a:p>
        </p:txBody>
      </p:sp>
      <p:sp>
        <p:nvSpPr>
          <p:cNvPr id="19" name="Text Box 13"/>
          <p:cNvSpPr txBox="1">
            <a:spLocks noChangeArrowheads="1"/>
          </p:cNvSpPr>
          <p:nvPr/>
        </p:nvSpPr>
        <p:spPr bwMode="gray">
          <a:xfrm>
            <a:off x="1492334" y="2048180"/>
            <a:ext cx="319318"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100" b="1" kern="0">
                <a:solidFill>
                  <a:srgbClr val="FFFFFF"/>
                </a:solidFill>
                <a:latin typeface="Times New Roman" panose="02020603050405020304" pitchFamily="18" charset="0"/>
                <a:cs typeface="Times New Roman" panose="02020603050405020304" pitchFamily="18" charset="0"/>
              </a:rPr>
              <a:t>1</a:t>
            </a:r>
          </a:p>
        </p:txBody>
      </p:sp>
      <p:sp>
        <p:nvSpPr>
          <p:cNvPr id="20" name="Line 14"/>
          <p:cNvSpPr>
            <a:spLocks noChangeShapeType="1"/>
          </p:cNvSpPr>
          <p:nvPr/>
        </p:nvSpPr>
        <p:spPr bwMode="auto">
          <a:xfrm>
            <a:off x="1828800" y="3117362"/>
            <a:ext cx="3961436" cy="0"/>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sp>
        <p:nvSpPr>
          <p:cNvPr id="21" name="Text Box 15"/>
          <p:cNvSpPr txBox="1">
            <a:spLocks noChangeArrowheads="1"/>
          </p:cNvSpPr>
          <p:nvPr/>
        </p:nvSpPr>
        <p:spPr bwMode="auto">
          <a:xfrm>
            <a:off x="2571750" y="2717311"/>
            <a:ext cx="162256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sz="2100" kern="0">
                <a:solidFill>
                  <a:srgbClr val="003399"/>
                </a:solidFill>
                <a:latin typeface="Times New Roman" panose="02020603050405020304" pitchFamily="18" charset="0"/>
                <a:cs typeface="Times New Roman" panose="02020603050405020304" pitchFamily="18" charset="0"/>
              </a:rPr>
              <a:t>Cây nhị phân</a:t>
            </a:r>
          </a:p>
        </p:txBody>
      </p:sp>
      <p:sp>
        <p:nvSpPr>
          <p:cNvPr id="22" name="Text Box 16"/>
          <p:cNvSpPr txBox="1">
            <a:spLocks noChangeArrowheads="1"/>
          </p:cNvSpPr>
          <p:nvPr/>
        </p:nvSpPr>
        <p:spPr bwMode="gray">
          <a:xfrm>
            <a:off x="1492334" y="2733980"/>
            <a:ext cx="319318"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100" b="1" kern="0">
                <a:solidFill>
                  <a:srgbClr val="FFFFFF"/>
                </a:solidFill>
                <a:latin typeface="Times New Roman" panose="02020603050405020304" pitchFamily="18" charset="0"/>
                <a:cs typeface="Times New Roman" panose="02020603050405020304" pitchFamily="18" charset="0"/>
              </a:rPr>
              <a:t>2</a:t>
            </a:r>
          </a:p>
        </p:txBody>
      </p:sp>
      <p:grpSp>
        <p:nvGrpSpPr>
          <p:cNvPr id="23" name="Group 17"/>
          <p:cNvGrpSpPr>
            <a:grpSpLocks/>
          </p:cNvGrpSpPr>
          <p:nvPr/>
        </p:nvGrpSpPr>
        <p:grpSpPr bwMode="auto">
          <a:xfrm>
            <a:off x="1371600" y="3329293"/>
            <a:ext cx="571500" cy="498872"/>
            <a:chOff x="1110" y="2656"/>
            <a:chExt cx="1549" cy="1351"/>
          </a:xfrm>
        </p:grpSpPr>
        <p:sp>
          <p:nvSpPr>
            <p:cNvPr id="2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sp>
          <p:nvSpPr>
            <p:cNvPr id="2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sp>
          <p:nvSpPr>
            <p:cNvPr id="2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1481B8">
                    <a:gamma/>
                    <a:shade val="46275"/>
                    <a:invGamma/>
                  </a:srgbClr>
                </a:gs>
                <a:gs pos="100000">
                  <a:srgbClr val="1481B8"/>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grpSp>
      <p:grpSp>
        <p:nvGrpSpPr>
          <p:cNvPr id="27" name="Group 21"/>
          <p:cNvGrpSpPr>
            <a:grpSpLocks/>
          </p:cNvGrpSpPr>
          <p:nvPr/>
        </p:nvGrpSpPr>
        <p:grpSpPr bwMode="auto">
          <a:xfrm>
            <a:off x="1371600" y="4838055"/>
            <a:ext cx="571500" cy="498872"/>
            <a:chOff x="3174" y="2656"/>
            <a:chExt cx="1549" cy="1351"/>
          </a:xfrm>
        </p:grpSpPr>
        <p:sp>
          <p:nvSpPr>
            <p:cNvPr id="28"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sp>
          <p:nvSpPr>
            <p:cNvPr id="29"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sp>
          <p:nvSpPr>
            <p:cNvPr id="30"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rgbClr val="30A483">
                    <a:gamma/>
                    <a:shade val="46275"/>
                    <a:invGamma/>
                  </a:srgbClr>
                </a:gs>
                <a:gs pos="100000">
                  <a:srgbClr val="30A483"/>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grpSp>
      <p:sp>
        <p:nvSpPr>
          <p:cNvPr id="31" name="Line 25"/>
          <p:cNvSpPr>
            <a:spLocks noChangeShapeType="1"/>
          </p:cNvSpPr>
          <p:nvPr/>
        </p:nvSpPr>
        <p:spPr bwMode="auto">
          <a:xfrm>
            <a:off x="1828800" y="3786493"/>
            <a:ext cx="3961436" cy="0"/>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sp>
        <p:nvSpPr>
          <p:cNvPr id="32" name="Text Box 26"/>
          <p:cNvSpPr txBox="1">
            <a:spLocks noChangeArrowheads="1"/>
          </p:cNvSpPr>
          <p:nvPr/>
        </p:nvSpPr>
        <p:spPr bwMode="auto">
          <a:xfrm>
            <a:off x="2571750" y="3386443"/>
            <a:ext cx="26581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sz="2100" kern="0">
                <a:solidFill>
                  <a:srgbClr val="003399"/>
                </a:solidFill>
                <a:latin typeface="Times New Roman" panose="02020603050405020304" pitchFamily="18" charset="0"/>
                <a:cs typeface="Times New Roman" panose="02020603050405020304" pitchFamily="18" charset="0"/>
              </a:rPr>
              <a:t>Cây tìm kiếm nhị phân</a:t>
            </a:r>
          </a:p>
        </p:txBody>
      </p:sp>
      <p:sp>
        <p:nvSpPr>
          <p:cNvPr id="33" name="Text Box 27"/>
          <p:cNvSpPr txBox="1">
            <a:spLocks noChangeArrowheads="1"/>
          </p:cNvSpPr>
          <p:nvPr/>
        </p:nvSpPr>
        <p:spPr bwMode="gray">
          <a:xfrm>
            <a:off x="1492334" y="3403111"/>
            <a:ext cx="319318"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100" b="1" kern="0">
                <a:solidFill>
                  <a:srgbClr val="FFFFFF"/>
                </a:solidFill>
                <a:latin typeface="Times New Roman" panose="02020603050405020304" pitchFamily="18" charset="0"/>
                <a:cs typeface="Times New Roman" panose="02020603050405020304" pitchFamily="18" charset="0"/>
              </a:rPr>
              <a:t>3</a:t>
            </a:r>
          </a:p>
        </p:txBody>
      </p:sp>
      <p:sp>
        <p:nvSpPr>
          <p:cNvPr id="34" name="Line 28"/>
          <p:cNvSpPr>
            <a:spLocks noChangeShapeType="1"/>
          </p:cNvSpPr>
          <p:nvPr/>
        </p:nvSpPr>
        <p:spPr bwMode="auto">
          <a:xfrm>
            <a:off x="1828800" y="5295255"/>
            <a:ext cx="3961436" cy="0"/>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sp>
        <p:nvSpPr>
          <p:cNvPr id="35" name="Text Box 29"/>
          <p:cNvSpPr txBox="1">
            <a:spLocks noChangeArrowheads="1"/>
          </p:cNvSpPr>
          <p:nvPr/>
        </p:nvSpPr>
        <p:spPr bwMode="auto">
          <a:xfrm>
            <a:off x="2571750" y="4895205"/>
            <a:ext cx="957313"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sz="2100" kern="0">
                <a:solidFill>
                  <a:srgbClr val="003399"/>
                </a:solidFill>
                <a:latin typeface="Times New Roman" panose="02020603050405020304" pitchFamily="18" charset="0"/>
                <a:cs typeface="Times New Roman" panose="02020603050405020304" pitchFamily="18" charset="0"/>
              </a:rPr>
              <a:t>Bài tập</a:t>
            </a:r>
          </a:p>
        </p:txBody>
      </p:sp>
      <p:sp>
        <p:nvSpPr>
          <p:cNvPr id="36" name="Text Box 30"/>
          <p:cNvSpPr txBox="1">
            <a:spLocks noChangeArrowheads="1"/>
          </p:cNvSpPr>
          <p:nvPr/>
        </p:nvSpPr>
        <p:spPr bwMode="gray">
          <a:xfrm>
            <a:off x="1492334" y="4911874"/>
            <a:ext cx="319318"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100" b="1" kern="0">
                <a:solidFill>
                  <a:srgbClr val="FFFFFF"/>
                </a:solidFill>
                <a:latin typeface="Times New Roman" panose="02020603050405020304" pitchFamily="18" charset="0"/>
                <a:cs typeface="Times New Roman" panose="02020603050405020304" pitchFamily="18" charset="0"/>
              </a:rPr>
              <a:t>5</a:t>
            </a:r>
          </a:p>
        </p:txBody>
      </p:sp>
      <p:grpSp>
        <p:nvGrpSpPr>
          <p:cNvPr id="37" name="Group 21"/>
          <p:cNvGrpSpPr>
            <a:grpSpLocks/>
          </p:cNvGrpSpPr>
          <p:nvPr/>
        </p:nvGrpSpPr>
        <p:grpSpPr bwMode="auto">
          <a:xfrm>
            <a:off x="1371600" y="4078596"/>
            <a:ext cx="571500" cy="498872"/>
            <a:chOff x="3174" y="2656"/>
            <a:chExt cx="1549" cy="1351"/>
          </a:xfrm>
        </p:grpSpPr>
        <p:sp>
          <p:nvSpPr>
            <p:cNvPr id="38"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sp>
          <p:nvSpPr>
            <p:cNvPr id="39"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sp>
          <p:nvSpPr>
            <p:cNvPr id="40"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rgbClr val="30A483">
                    <a:gamma/>
                    <a:shade val="46275"/>
                    <a:invGamma/>
                  </a:srgbClr>
                </a:gs>
                <a:gs pos="100000">
                  <a:srgbClr val="30A483"/>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grpSp>
      <p:sp>
        <p:nvSpPr>
          <p:cNvPr id="41" name="Line 28"/>
          <p:cNvSpPr>
            <a:spLocks noChangeShapeType="1"/>
          </p:cNvSpPr>
          <p:nvPr/>
        </p:nvSpPr>
        <p:spPr bwMode="auto">
          <a:xfrm>
            <a:off x="1828800" y="4535796"/>
            <a:ext cx="3961436" cy="0"/>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defRPr/>
            </a:pPr>
            <a:endParaRPr lang="en-US" sz="1500" kern="0">
              <a:solidFill>
                <a:srgbClr val="1F5281"/>
              </a:solidFill>
              <a:latin typeface="Times New Roman" panose="02020603050405020304" pitchFamily="18" charset="0"/>
              <a:cs typeface="Times New Roman" panose="02020603050405020304" pitchFamily="18" charset="0"/>
            </a:endParaRPr>
          </a:p>
        </p:txBody>
      </p:sp>
      <p:sp>
        <p:nvSpPr>
          <p:cNvPr id="42" name="Text Box 29"/>
          <p:cNvSpPr txBox="1">
            <a:spLocks noChangeArrowheads="1"/>
          </p:cNvSpPr>
          <p:nvPr/>
        </p:nvSpPr>
        <p:spPr bwMode="auto">
          <a:xfrm>
            <a:off x="2571751" y="4135746"/>
            <a:ext cx="1653017"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sz="2100" kern="0">
                <a:solidFill>
                  <a:srgbClr val="003399"/>
                </a:solidFill>
                <a:latin typeface="Times New Roman" panose="02020603050405020304" pitchFamily="18" charset="0"/>
                <a:cs typeface="Times New Roman" panose="02020603050405020304" pitchFamily="18" charset="0"/>
              </a:rPr>
              <a:t>Cây cân bằng</a:t>
            </a:r>
          </a:p>
        </p:txBody>
      </p:sp>
      <p:sp>
        <p:nvSpPr>
          <p:cNvPr id="43" name="Text Box 30"/>
          <p:cNvSpPr txBox="1">
            <a:spLocks noChangeArrowheads="1"/>
          </p:cNvSpPr>
          <p:nvPr/>
        </p:nvSpPr>
        <p:spPr bwMode="gray">
          <a:xfrm>
            <a:off x="1492334" y="4152415"/>
            <a:ext cx="319318"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2100" b="1" kern="0">
                <a:solidFill>
                  <a:srgbClr val="FFFFFF"/>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31544928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ltLang="en-US">
                <a:latin typeface="Times New Roman" panose="02020603050405020304" pitchFamily="18" charset="0"/>
              </a:rPr>
              <a:t>Cây</a:t>
            </a:r>
            <a:r>
              <a:rPr lang="en-US" altLang="en-US"/>
              <a:t> </a:t>
            </a:r>
            <a:r>
              <a:rPr lang="en-US" altLang="en-US">
                <a:latin typeface="Times New Roman" panose="02020603050405020304" pitchFamily="18" charset="0"/>
              </a:rPr>
              <a:t>nhị</a:t>
            </a:r>
            <a:r>
              <a:rPr lang="en-US" altLang="en-US"/>
              <a:t> </a:t>
            </a:r>
            <a:r>
              <a:rPr lang="en-US" altLang="en-US">
                <a:latin typeface="Times New Roman" panose="02020603050405020304" pitchFamily="18" charset="0"/>
              </a:rPr>
              <a:t>phân</a:t>
            </a:r>
            <a:r>
              <a:rPr lang="en-US" altLang="en-US"/>
              <a:t> </a:t>
            </a:r>
          </a:p>
        </p:txBody>
      </p:sp>
      <p:sp>
        <p:nvSpPr>
          <p:cNvPr id="562181" name="Rectangle 5"/>
          <p:cNvSpPr>
            <a:spLocks noGrp="1" noChangeArrowheads="1"/>
          </p:cNvSpPr>
          <p:nvPr>
            <p:ph idx="1"/>
          </p:nvPr>
        </p:nvSpPr>
        <p:spPr/>
        <p:txBody>
          <a:bodyPr/>
          <a:lstStyle/>
          <a:p>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nhị</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phân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dùng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để</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biểu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diễn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một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biểu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thức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toán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học</a:t>
            </a:r>
            <a:r>
              <a:rPr lang="en-US" altLang="en-US">
                <a:latin typeface="VNI-Helve" pitchFamily="2" charset="0"/>
                <a:cs typeface="Times New Roman" panose="02020603050405020304" pitchFamily="18" charset="0"/>
              </a:rPr>
              <a:t>:</a:t>
            </a:r>
            <a:r>
              <a:rPr lang="en-US" altLang="en-US">
                <a:latin typeface="VNI-Helve" pitchFamily="2" charset="0"/>
              </a:rPr>
              <a:t> </a:t>
            </a:r>
          </a:p>
        </p:txBody>
      </p:sp>
      <p:sp>
        <p:nvSpPr>
          <p:cNvPr id="6" name="Slide Number Placeholder 4"/>
          <p:cNvSpPr>
            <a:spLocks noGrp="1"/>
          </p:cNvSpPr>
          <p:nvPr>
            <p:ph type="sldNum" sz="quarter" idx="4294967295"/>
          </p:nvPr>
        </p:nvSpPr>
        <p:spPr>
          <a:xfrm>
            <a:off x="7010400" y="6553200"/>
            <a:ext cx="2133600" cy="304800"/>
          </a:xfrm>
        </p:spPr>
        <p:txBody>
          <a:bodyPr/>
          <a:lstStyle/>
          <a:p>
            <a:fld id="{6F663287-D374-42A6-B7B2-D4531FCAAF6C}" type="slidenum">
              <a:rPr lang="en-US" altLang="en-US"/>
              <a:pPr/>
              <a:t>20</a:t>
            </a:fld>
            <a:endParaRPr lang="en-US" altLang="en-US"/>
          </a:p>
        </p:txBody>
      </p:sp>
      <p:pic>
        <p:nvPicPr>
          <p:cNvPr id="5621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828800"/>
            <a:ext cx="7010400" cy="472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sz="4000">
                <a:latin typeface="Times New Roman" panose="02020603050405020304" pitchFamily="18" charset="0"/>
                <a:cs typeface="Times New Roman" panose="02020603050405020304" pitchFamily="18" charset="0"/>
              </a:rPr>
              <a:t>b) Một số tính chất của cây nhị phân</a:t>
            </a:r>
            <a:endParaRPr lang="en-US" altLang="en-US" sz="2800">
              <a:latin typeface="Times New Roman" panose="02020603050405020304" pitchFamily="18" charset="0"/>
              <a:cs typeface="Times New Roman" panose="02020603050405020304" pitchFamily="18" charset="0"/>
            </a:endParaRPr>
          </a:p>
        </p:txBody>
      </p:sp>
      <p:graphicFrame>
        <p:nvGraphicFramePr>
          <p:cNvPr id="564230" name="Object 6"/>
          <p:cNvGraphicFramePr>
            <a:graphicFrameLocks noGrp="1" noChangeAspect="1"/>
          </p:cNvGraphicFramePr>
          <p:nvPr>
            <p:ph idx="1"/>
          </p:nvPr>
        </p:nvGraphicFramePr>
        <p:xfrm>
          <a:off x="4495800" y="3714750"/>
          <a:ext cx="152400" cy="190500"/>
        </p:xfrm>
        <a:graphic>
          <a:graphicData uri="http://schemas.openxmlformats.org/presentationml/2006/ole">
            <mc:AlternateContent xmlns:mc="http://schemas.openxmlformats.org/markup-compatibility/2006">
              <mc:Choice xmlns:v="urn:schemas-microsoft-com:vml" Requires="v">
                <p:oleObj name="Equation" r:id="rId3" imgW="152280" imgH="190440" progId="Equation.3">
                  <p:embed/>
                </p:oleObj>
              </mc:Choice>
              <mc:Fallback>
                <p:oleObj name="Equation" r:id="rId3" imgW="152280" imgH="1904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714750"/>
                        <a:ext cx="1524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4227" name="Rectangle 3"/>
          <p:cNvSpPr>
            <a:spLocks noGrp="1" noChangeArrowheads="1"/>
          </p:cNvSpPr>
          <p:nvPr>
            <p:ph type="body" sz="half" idx="4294967295"/>
          </p:nvPr>
        </p:nvSpPr>
        <p:spPr>
          <a:xfrm>
            <a:off x="0" y="1981200"/>
            <a:ext cx="4267200" cy="4191000"/>
          </a:xfrm>
        </p:spPr>
        <p:txBody>
          <a:bodyPr/>
          <a:lstStyle/>
          <a:p>
            <a:r>
              <a:rPr lang="en-US" altLang="en-US" sz="2000">
                <a:latin typeface="Times New Roman" panose="02020603050405020304" pitchFamily="18" charset="0"/>
                <a:cs typeface="Times New Roman" panose="02020603050405020304" pitchFamily="18" charset="0"/>
              </a:rPr>
              <a:t>Số</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nút</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nằm</a:t>
            </a:r>
            <a:r>
              <a:rPr lang="en-US" altLang="en-US" sz="2000">
                <a:latin typeface="VNI-Helve" pitchFamily="2" charset="0"/>
                <a:cs typeface="Times New Roman" panose="02020603050405020304" pitchFamily="18" charset="0"/>
              </a:rPr>
              <a:t> ở </a:t>
            </a:r>
            <a:r>
              <a:rPr lang="en-US" altLang="en-US" sz="2000">
                <a:latin typeface="Times New Roman" panose="02020603050405020304" pitchFamily="18" charset="0"/>
                <a:cs typeface="Times New Roman" panose="02020603050405020304" pitchFamily="18" charset="0"/>
              </a:rPr>
              <a:t>mức</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i</a:t>
            </a:r>
            <a:r>
              <a:rPr lang="en-US" altLang="en-US" sz="2000">
                <a:latin typeface="VNI-Helve" pitchFamily="2" charset="0"/>
                <a:cs typeface="Times New Roman" panose="02020603050405020304" pitchFamily="18" charset="0"/>
              </a:rPr>
              <a:t> </a:t>
            </a:r>
            <a:r>
              <a:rPr lang="en-US" altLang="en-US" sz="2000">
                <a:latin typeface="VNI-Helve" pitchFamily="2" charset="0"/>
                <a:cs typeface="Times New Roman" panose="02020603050405020304" pitchFamily="18" charset="0"/>
                <a:sym typeface="Symbol" panose="05050102010706020507" pitchFamily="18" charset="2"/>
              </a:rPr>
              <a:t>2</a:t>
            </a:r>
            <a:r>
              <a:rPr lang="en-US" altLang="en-US" sz="2000" baseline="30000">
                <a:latin typeface="VNI-Helve" pitchFamily="2" charset="0"/>
                <a:cs typeface="Times New Roman" panose="02020603050405020304" pitchFamily="18" charset="0"/>
                <a:sym typeface="Symbol" panose="05050102010706020507" pitchFamily="18" charset="2"/>
              </a:rPr>
              <a:t>i</a:t>
            </a:r>
          </a:p>
          <a:p>
            <a:r>
              <a:rPr lang="en-US" altLang="en-US" sz="2000">
                <a:latin typeface="Times New Roman" panose="02020603050405020304" pitchFamily="18" charset="0"/>
                <a:cs typeface="Times New Roman" panose="02020603050405020304" pitchFamily="18" charset="0"/>
              </a:rPr>
              <a:t>Chiều cao cây h là mức cao nhất + 1.</a:t>
            </a:r>
          </a:p>
          <a:p>
            <a:r>
              <a:rPr lang="en-US" altLang="en-US" sz="2000">
                <a:latin typeface="Times New Roman" panose="02020603050405020304" pitchFamily="18" charset="0"/>
                <a:cs typeface="Times New Roman" panose="02020603050405020304" pitchFamily="18" charset="0"/>
              </a:rPr>
              <a:t>Số</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nút</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lá</a:t>
            </a:r>
            <a:r>
              <a:rPr lang="en-US" altLang="en-US" sz="2000">
                <a:latin typeface="VNI-Helve" pitchFamily="2" charset="0"/>
                <a:cs typeface="Times New Roman" panose="02020603050405020304" pitchFamily="18" charset="0"/>
              </a:rPr>
              <a:t> </a:t>
            </a:r>
            <a:r>
              <a:rPr lang="en-US" altLang="en-US" sz="2000">
                <a:latin typeface="VNI-Helve" pitchFamily="2" charset="0"/>
                <a:cs typeface="Times New Roman" panose="02020603050405020304" pitchFamily="18" charset="0"/>
                <a:sym typeface="Symbol" panose="05050102010706020507" pitchFamily="18" charset="2"/>
              </a:rPr>
              <a:t></a:t>
            </a:r>
            <a:r>
              <a:rPr lang="en-US" altLang="en-US" sz="2000">
                <a:latin typeface="VNI-Helve" pitchFamily="2" charset="0"/>
                <a:cs typeface="Times New Roman" panose="02020603050405020304" pitchFamily="18" charset="0"/>
              </a:rPr>
              <a:t> 2</a:t>
            </a:r>
            <a:r>
              <a:rPr lang="en-US" altLang="en-US" sz="2000" baseline="30000">
                <a:latin typeface="Times New Roman" panose="02020603050405020304" pitchFamily="18" charset="0"/>
                <a:cs typeface="Times New Roman" panose="02020603050405020304" pitchFamily="18" charset="0"/>
              </a:rPr>
              <a:t>h</a:t>
            </a:r>
            <a:r>
              <a:rPr lang="en-US" altLang="en-US" sz="2000" baseline="30000">
                <a:latin typeface="VNI-Helve" pitchFamily="2" charset="0"/>
                <a:cs typeface="Times New Roman" panose="02020603050405020304" pitchFamily="18" charset="0"/>
              </a:rPr>
              <a:t>-1</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với</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h</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là</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chiều</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cao</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của</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cây</a:t>
            </a:r>
            <a:r>
              <a:rPr lang="en-US" altLang="en-US" sz="2000">
                <a:latin typeface="VNI-Helve" pitchFamily="2" charset="0"/>
                <a:cs typeface="Times New Roman" panose="02020603050405020304" pitchFamily="18" charset="0"/>
              </a:rPr>
              <a:t>.</a:t>
            </a:r>
            <a:r>
              <a:rPr lang="en-US" altLang="en-US" sz="2000">
                <a:latin typeface="VNI-Helve" pitchFamily="2" charset="0"/>
              </a:rPr>
              <a:t> </a:t>
            </a:r>
          </a:p>
          <a:p>
            <a:r>
              <a:rPr lang="en-US" altLang="en-US" sz="2000">
                <a:latin typeface="Times New Roman" panose="02020603050405020304" pitchFamily="18" charset="0"/>
                <a:cs typeface="Times New Roman" panose="02020603050405020304" pitchFamily="18" charset="0"/>
              </a:rPr>
              <a:t>Chiều</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cao</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của</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cây</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h</a:t>
            </a:r>
            <a:r>
              <a:rPr lang="en-US" altLang="en-US" sz="2000">
                <a:latin typeface="VNI-Helve" pitchFamily="2" charset="0"/>
                <a:cs typeface="Times New Roman" panose="02020603050405020304" pitchFamily="18" charset="0"/>
              </a:rPr>
              <a:t> </a:t>
            </a:r>
            <a:r>
              <a:rPr lang="en-US" altLang="en-US" sz="2000">
                <a:latin typeface="VNI-Helve" pitchFamily="2" charset="0"/>
                <a:cs typeface="Times New Roman" panose="02020603050405020304" pitchFamily="18" charset="0"/>
                <a:sym typeface="Symbol" panose="05050102010706020507" pitchFamily="18" charset="2"/>
              </a:rPr>
              <a:t></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log</a:t>
            </a:r>
            <a:r>
              <a:rPr lang="en-US" altLang="en-US" sz="2000" baseline="-30000">
                <a:latin typeface="VNI-Helve" pitchFamily="2" charset="0"/>
                <a:cs typeface="Times New Roman" panose="02020603050405020304" pitchFamily="18" charset="0"/>
              </a:rPr>
              <a:t>2</a:t>
            </a:r>
            <a:r>
              <a:rPr lang="en-US" altLang="en-US" sz="2000">
                <a:latin typeface="VNI-Helve" pitchFamily="2" charset="0"/>
                <a:cs typeface="Times New Roman" panose="02020603050405020304" pitchFamily="18" charset="0"/>
              </a:rPr>
              <a:t>(</a:t>
            </a:r>
            <a:r>
              <a:rPr lang="en-US" altLang="en-US" sz="2000">
                <a:latin typeface="Times New Roman" panose="02020603050405020304" pitchFamily="18" charset="0"/>
                <a:cs typeface="Times New Roman" panose="02020603050405020304" pitchFamily="18" charset="0"/>
              </a:rPr>
              <a:t>số</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nút</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trong</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cây</a:t>
            </a:r>
            <a:r>
              <a:rPr lang="en-US" altLang="en-US" sz="2000">
                <a:latin typeface="VNI-Helve" pitchFamily="2" charset="0"/>
                <a:cs typeface="Times New Roman" panose="02020603050405020304" pitchFamily="18" charset="0"/>
              </a:rPr>
              <a:t>).</a:t>
            </a:r>
            <a:r>
              <a:rPr lang="en-US" altLang="en-US" sz="2000">
                <a:latin typeface="VNI-Helve" pitchFamily="2" charset="0"/>
              </a:rPr>
              <a:t> </a:t>
            </a:r>
          </a:p>
          <a:p>
            <a:r>
              <a:rPr lang="en-US" altLang="en-US" sz="2000">
                <a:latin typeface="Times New Roman" panose="02020603050405020304" pitchFamily="18" charset="0"/>
                <a:cs typeface="Times New Roman" panose="02020603050405020304" pitchFamily="18" charset="0"/>
              </a:rPr>
              <a:t>Số</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nút</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trong</a:t>
            </a:r>
            <a:r>
              <a:rPr lang="en-US" altLang="en-US" sz="2000">
                <a:latin typeface="VNI-Helve" pitchFamily="2"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cây</a:t>
            </a:r>
            <a:r>
              <a:rPr lang="en-US" altLang="en-US" sz="2000">
                <a:latin typeface="VNI-Helve" pitchFamily="2" charset="0"/>
                <a:cs typeface="Times New Roman" panose="02020603050405020304" pitchFamily="18" charset="0"/>
              </a:rPr>
              <a:t> </a:t>
            </a:r>
            <a:r>
              <a:rPr lang="en-US" altLang="en-US" sz="2000">
                <a:latin typeface="VNI-Helve" pitchFamily="2" charset="0"/>
                <a:cs typeface="Times New Roman" panose="02020603050405020304" pitchFamily="18" charset="0"/>
                <a:sym typeface="Symbol" panose="05050102010706020507" pitchFamily="18" charset="2"/>
              </a:rPr>
              <a:t></a:t>
            </a:r>
            <a:r>
              <a:rPr lang="en-US" altLang="en-US" sz="2000">
                <a:latin typeface="VNI-Helve" pitchFamily="2" charset="0"/>
                <a:cs typeface="Times New Roman" panose="02020603050405020304" pitchFamily="18" charset="0"/>
              </a:rPr>
              <a:t> 2</a:t>
            </a:r>
            <a:r>
              <a:rPr lang="en-US" altLang="en-US" sz="2000" baseline="30000">
                <a:latin typeface="Times New Roman" panose="02020603050405020304" pitchFamily="18" charset="0"/>
                <a:cs typeface="Times New Roman" panose="02020603050405020304" pitchFamily="18" charset="0"/>
              </a:rPr>
              <a:t>h</a:t>
            </a:r>
            <a:r>
              <a:rPr lang="en-US" altLang="en-US" sz="2000">
                <a:latin typeface="VNI-Helve" pitchFamily="2" charset="0"/>
                <a:cs typeface="Times New Roman" panose="02020603050405020304" pitchFamily="18" charset="0"/>
              </a:rPr>
              <a:t>-1.</a:t>
            </a:r>
            <a:r>
              <a:rPr lang="en-US" altLang="en-US" sz="2000">
                <a:latin typeface="VNI-Helve" pitchFamily="2" charset="0"/>
              </a:rPr>
              <a:t> </a:t>
            </a:r>
          </a:p>
          <a:p>
            <a:r>
              <a:rPr lang="en-US" altLang="en-US" sz="1800">
                <a:latin typeface="Times New Roman" panose="02020603050405020304" pitchFamily="18" charset="0"/>
              </a:rPr>
              <a:t>Đường đi (path)</a:t>
            </a:r>
          </a:p>
          <a:p>
            <a:pPr lvl="1"/>
            <a:r>
              <a:rPr lang="en-US" altLang="en-US" sz="1800">
                <a:latin typeface="Times New Roman" panose="02020603050405020304" pitchFamily="18" charset="0"/>
              </a:rPr>
              <a:t>Tên các node của quá trình đi từ node gốc theo các cây con đến một node nào đó.</a:t>
            </a:r>
          </a:p>
          <a:p>
            <a:endParaRPr lang="en-US" altLang="en-US" sz="2000">
              <a:latin typeface="Times New Roman" panose="02020603050405020304" pitchFamily="18" charset="0"/>
            </a:endParaRPr>
          </a:p>
        </p:txBody>
      </p:sp>
      <p:sp>
        <p:nvSpPr>
          <p:cNvPr id="8" name="Slide Number Placeholder 5"/>
          <p:cNvSpPr>
            <a:spLocks noGrp="1"/>
          </p:cNvSpPr>
          <p:nvPr>
            <p:ph type="sldNum" sz="quarter" idx="4294967295"/>
          </p:nvPr>
        </p:nvSpPr>
        <p:spPr>
          <a:xfrm>
            <a:off x="7010400" y="6553200"/>
            <a:ext cx="2133600" cy="304800"/>
          </a:xfrm>
        </p:spPr>
        <p:txBody>
          <a:bodyPr/>
          <a:lstStyle/>
          <a:p>
            <a:fld id="{41FC2D63-9296-480B-A698-7A8A2747F385}" type="slidenum">
              <a:rPr lang="en-US" altLang="en-US"/>
              <a:pPr/>
              <a:t>21</a:t>
            </a:fld>
            <a:endParaRPr lang="en-US" altLang="en-US"/>
          </a:p>
        </p:txBody>
      </p:sp>
      <p:graphicFrame>
        <p:nvGraphicFramePr>
          <p:cNvPr id="564229" name="Object 5"/>
          <p:cNvGraphicFramePr>
            <a:graphicFrameLocks noChangeAspect="1"/>
          </p:cNvGraphicFramePr>
          <p:nvPr/>
        </p:nvGraphicFramePr>
        <p:xfrm>
          <a:off x="4572000" y="2270125"/>
          <a:ext cx="4414838" cy="2759075"/>
        </p:xfrm>
        <a:graphic>
          <a:graphicData uri="http://schemas.openxmlformats.org/presentationml/2006/ole">
            <mc:AlternateContent xmlns:mc="http://schemas.openxmlformats.org/markup-compatibility/2006">
              <mc:Choice xmlns:v="urn:schemas-microsoft-com:vml" Requires="v">
                <p:oleObj name="Bitmap Image" r:id="rId5" imgW="4896533" imgH="3057143" progId="Paint.Picture">
                  <p:embed/>
                </p:oleObj>
              </mc:Choice>
              <mc:Fallback>
                <p:oleObj name="Bitmap Image" r:id="rId5" imgW="4896533" imgH="3057143"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270125"/>
                        <a:ext cx="44148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4232" name="Text Box 8"/>
          <p:cNvSpPr txBox="1">
            <a:spLocks noChangeArrowheads="1"/>
          </p:cNvSpPr>
          <p:nvPr/>
        </p:nvSpPr>
        <p:spPr bwMode="auto">
          <a:xfrm>
            <a:off x="3867150" y="24003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FF3300"/>
                </a:solidFill>
                <a:latin typeface="Times New Roman" panose="02020603050405020304" pitchFamily="18" charset="0"/>
              </a:rPr>
              <a:t>Mức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5" name="Rectangle 7"/>
          <p:cNvSpPr>
            <a:spLocks noGrp="1" noChangeArrowheads="1"/>
          </p:cNvSpPr>
          <p:nvPr>
            <p:ph type="title"/>
          </p:nvPr>
        </p:nvSpPr>
        <p:spPr/>
        <p:txBody>
          <a:bodyPr/>
          <a:lstStyle/>
          <a:p>
            <a:r>
              <a:rPr lang="en-US" altLang="en-US" sz="3200">
                <a:latin typeface="Times New Roman" panose="02020603050405020304" pitchFamily="18" charset="0"/>
              </a:rPr>
              <a:t>c) Biểu</a:t>
            </a:r>
            <a:r>
              <a:rPr lang="en-US" altLang="en-US" sz="3200"/>
              <a:t> </a:t>
            </a:r>
            <a:r>
              <a:rPr lang="en-US" altLang="en-US" sz="3200">
                <a:latin typeface="Times New Roman" panose="02020603050405020304" pitchFamily="18" charset="0"/>
              </a:rPr>
              <a:t>diễn</a:t>
            </a:r>
            <a:r>
              <a:rPr lang="en-US" altLang="en-US" sz="3200"/>
              <a:t> </a:t>
            </a:r>
            <a:r>
              <a:rPr lang="en-US" altLang="en-US" sz="3200">
                <a:latin typeface="Times New Roman" panose="02020603050405020304" pitchFamily="18" charset="0"/>
              </a:rPr>
              <a:t>cây</a:t>
            </a:r>
            <a:r>
              <a:rPr lang="en-US" altLang="en-US" sz="3200"/>
              <a:t> </a:t>
            </a:r>
            <a:r>
              <a:rPr lang="en-US" altLang="en-US" sz="3200">
                <a:latin typeface="Times New Roman" panose="02020603050405020304" pitchFamily="18" charset="0"/>
              </a:rPr>
              <a:t>nhị</a:t>
            </a:r>
            <a:r>
              <a:rPr lang="en-US" altLang="en-US" sz="3200"/>
              <a:t> </a:t>
            </a:r>
            <a:r>
              <a:rPr lang="en-US" altLang="en-US" sz="3200">
                <a:latin typeface="Times New Roman" panose="02020603050405020304" pitchFamily="18" charset="0"/>
              </a:rPr>
              <a:t>phân</a:t>
            </a:r>
            <a:r>
              <a:rPr lang="en-US" altLang="en-US" sz="3200"/>
              <a:t> </a:t>
            </a:r>
            <a:r>
              <a:rPr lang="en-US" altLang="en-US" sz="3200">
                <a:latin typeface="Times New Roman" panose="02020603050405020304" pitchFamily="18" charset="0"/>
              </a:rPr>
              <a:t>T</a:t>
            </a:r>
            <a:r>
              <a:rPr lang="en-US" altLang="en-US" sz="3200"/>
              <a:t> </a:t>
            </a:r>
          </a:p>
        </p:txBody>
      </p:sp>
      <p:sp>
        <p:nvSpPr>
          <p:cNvPr id="565256" name="Rectangle 8"/>
          <p:cNvSpPr>
            <a:spLocks noGrp="1" noChangeArrowheads="1"/>
          </p:cNvSpPr>
          <p:nvPr>
            <p:ph idx="1"/>
          </p:nvPr>
        </p:nvSpPr>
        <p:spPr/>
        <p:txBody>
          <a:bodyPr/>
          <a:lstStyle/>
          <a:p>
            <a:r>
              <a:rPr lang="en-US" altLang="en-US" sz="2800">
                <a:latin typeface="Times New Roman" panose="02020603050405020304" pitchFamily="18" charset="0"/>
              </a:rPr>
              <a:t>Cây</a:t>
            </a:r>
            <a:r>
              <a:rPr lang="en-US" altLang="en-US" sz="2800">
                <a:latin typeface="VNI-Helve" pitchFamily="2" charset="0"/>
              </a:rPr>
              <a:t> </a:t>
            </a:r>
            <a:r>
              <a:rPr lang="en-US" altLang="en-US" sz="2800">
                <a:latin typeface="Times New Roman" panose="02020603050405020304" pitchFamily="18" charset="0"/>
              </a:rPr>
              <a:t>nhị</a:t>
            </a:r>
            <a:r>
              <a:rPr lang="en-US" altLang="en-US" sz="2800">
                <a:latin typeface="VNI-Helve" pitchFamily="2" charset="0"/>
              </a:rPr>
              <a:t> </a:t>
            </a:r>
            <a:r>
              <a:rPr lang="en-US" altLang="en-US" sz="2800">
                <a:latin typeface="Times New Roman" panose="02020603050405020304" pitchFamily="18" charset="0"/>
              </a:rPr>
              <a:t>phân</a:t>
            </a:r>
            <a:r>
              <a:rPr lang="en-US" altLang="en-US" sz="2800">
                <a:latin typeface="VNI-Helve" pitchFamily="2" charset="0"/>
              </a:rPr>
              <a:t> </a:t>
            </a:r>
            <a:r>
              <a:rPr lang="en-US" altLang="en-US" sz="2800">
                <a:latin typeface="Times New Roman" panose="02020603050405020304" pitchFamily="18" charset="0"/>
              </a:rPr>
              <a:t>là</a:t>
            </a:r>
            <a:r>
              <a:rPr lang="en-US" altLang="en-US" sz="2800">
                <a:latin typeface="VNI-Helve" pitchFamily="2" charset="0"/>
              </a:rPr>
              <a:t> </a:t>
            </a:r>
            <a:r>
              <a:rPr lang="en-US" altLang="en-US" sz="2800">
                <a:latin typeface="Times New Roman" panose="02020603050405020304" pitchFamily="18" charset="0"/>
              </a:rPr>
              <a:t>một</a:t>
            </a:r>
            <a:r>
              <a:rPr lang="en-US" altLang="en-US" sz="2800">
                <a:latin typeface="VNI-Helve" pitchFamily="2" charset="0"/>
              </a:rPr>
              <a:t> </a:t>
            </a:r>
            <a:r>
              <a:rPr lang="en-US" altLang="en-US" sz="2800">
                <a:latin typeface="Times New Roman" panose="02020603050405020304" pitchFamily="18" charset="0"/>
              </a:rPr>
              <a:t>cấu</a:t>
            </a:r>
            <a:r>
              <a:rPr lang="en-US" altLang="en-US" sz="2800">
                <a:latin typeface="VNI-Helve" pitchFamily="2" charset="0"/>
              </a:rPr>
              <a:t> </a:t>
            </a:r>
            <a:r>
              <a:rPr lang="en-US" altLang="en-US" sz="2800">
                <a:latin typeface="Times New Roman" panose="02020603050405020304" pitchFamily="18" charset="0"/>
              </a:rPr>
              <a:t>trúc</a:t>
            </a:r>
            <a:r>
              <a:rPr lang="en-US" altLang="en-US" sz="2800">
                <a:latin typeface="VNI-Helve" pitchFamily="2" charset="0"/>
              </a:rPr>
              <a:t> </a:t>
            </a:r>
            <a:r>
              <a:rPr lang="en-US" altLang="en-US" sz="2800">
                <a:latin typeface="Times New Roman" panose="02020603050405020304" pitchFamily="18" charset="0"/>
              </a:rPr>
              <a:t>bao</a:t>
            </a:r>
            <a:r>
              <a:rPr lang="en-US" altLang="en-US" sz="2800">
                <a:latin typeface="VNI-Helve" pitchFamily="2" charset="0"/>
              </a:rPr>
              <a:t> </a:t>
            </a:r>
            <a:r>
              <a:rPr lang="en-US" altLang="en-US" sz="2800">
                <a:latin typeface="Times New Roman" panose="02020603050405020304" pitchFamily="18" charset="0"/>
              </a:rPr>
              <a:t>gồm</a:t>
            </a:r>
            <a:r>
              <a:rPr lang="en-US" altLang="en-US" sz="2800">
                <a:latin typeface="VNI-Helve" pitchFamily="2" charset="0"/>
              </a:rPr>
              <a:t> </a:t>
            </a:r>
            <a:r>
              <a:rPr lang="en-US" altLang="en-US" sz="2800">
                <a:latin typeface="Times New Roman" panose="02020603050405020304" pitchFamily="18" charset="0"/>
              </a:rPr>
              <a:t>các</a:t>
            </a:r>
            <a:r>
              <a:rPr lang="en-US" altLang="en-US" sz="2800">
                <a:latin typeface="VNI-Helve" pitchFamily="2" charset="0"/>
              </a:rPr>
              <a:t> </a:t>
            </a:r>
            <a:r>
              <a:rPr lang="en-US" altLang="en-US" sz="2800">
                <a:latin typeface="Times New Roman" panose="02020603050405020304" pitchFamily="18" charset="0"/>
              </a:rPr>
              <a:t>phần</a:t>
            </a:r>
            <a:r>
              <a:rPr lang="en-US" altLang="en-US" sz="2800">
                <a:latin typeface="VNI-Helve" pitchFamily="2" charset="0"/>
              </a:rPr>
              <a:t> </a:t>
            </a:r>
            <a:r>
              <a:rPr lang="en-US" altLang="en-US" sz="2800">
                <a:latin typeface="Times New Roman" panose="02020603050405020304" pitchFamily="18" charset="0"/>
              </a:rPr>
              <a:t>tử</a:t>
            </a:r>
            <a:r>
              <a:rPr lang="en-US" altLang="en-US" sz="2800">
                <a:latin typeface="VNI-Helve" pitchFamily="2" charset="0"/>
              </a:rPr>
              <a:t> (</a:t>
            </a:r>
            <a:r>
              <a:rPr lang="en-US" altLang="en-US" sz="2800">
                <a:latin typeface="Times New Roman" panose="02020603050405020304" pitchFamily="18" charset="0"/>
              </a:rPr>
              <a:t>nút</a:t>
            </a:r>
            <a:r>
              <a:rPr lang="en-US" altLang="en-US" sz="2800">
                <a:latin typeface="VNI-Helve" pitchFamily="2" charset="0"/>
              </a:rPr>
              <a:t>) </a:t>
            </a:r>
            <a:r>
              <a:rPr lang="en-US" altLang="en-US" sz="2800">
                <a:latin typeface="Times New Roman" panose="02020603050405020304" pitchFamily="18" charset="0"/>
              </a:rPr>
              <a:t>được</a:t>
            </a:r>
            <a:r>
              <a:rPr lang="en-US" altLang="en-US" sz="2800">
                <a:latin typeface="VNI-Helve" pitchFamily="2" charset="0"/>
              </a:rPr>
              <a:t> </a:t>
            </a:r>
            <a:r>
              <a:rPr lang="en-US" altLang="en-US" sz="2800">
                <a:latin typeface="Times New Roman" panose="02020603050405020304" pitchFamily="18" charset="0"/>
              </a:rPr>
              <a:t>kết</a:t>
            </a:r>
            <a:r>
              <a:rPr lang="en-US" altLang="en-US" sz="2800">
                <a:latin typeface="VNI-Helve" pitchFamily="2" charset="0"/>
              </a:rPr>
              <a:t> </a:t>
            </a:r>
            <a:r>
              <a:rPr lang="en-US" altLang="en-US" sz="2800">
                <a:latin typeface="Times New Roman" panose="02020603050405020304" pitchFamily="18" charset="0"/>
              </a:rPr>
              <a:t>nối</a:t>
            </a:r>
            <a:r>
              <a:rPr lang="en-US" altLang="en-US" sz="2800">
                <a:latin typeface="VNI-Helve" pitchFamily="2" charset="0"/>
              </a:rPr>
              <a:t> </a:t>
            </a:r>
            <a:r>
              <a:rPr lang="en-US" altLang="en-US" sz="2800">
                <a:latin typeface="Times New Roman" panose="02020603050405020304" pitchFamily="18" charset="0"/>
              </a:rPr>
              <a:t>với</a:t>
            </a:r>
            <a:r>
              <a:rPr lang="en-US" altLang="en-US" sz="2800">
                <a:latin typeface="VNI-Helve" pitchFamily="2" charset="0"/>
              </a:rPr>
              <a:t> </a:t>
            </a:r>
            <a:r>
              <a:rPr lang="en-US" altLang="en-US" sz="2800">
                <a:latin typeface="Times New Roman" panose="02020603050405020304" pitchFamily="18" charset="0"/>
              </a:rPr>
              <a:t>nhau</a:t>
            </a:r>
            <a:r>
              <a:rPr lang="en-US" altLang="en-US" sz="2800">
                <a:latin typeface="VNI-Helve" pitchFamily="2" charset="0"/>
              </a:rPr>
              <a:t> </a:t>
            </a:r>
            <a:r>
              <a:rPr lang="en-US" altLang="en-US" sz="2800">
                <a:latin typeface="Times New Roman" panose="02020603050405020304" pitchFamily="18" charset="0"/>
              </a:rPr>
              <a:t>theo</a:t>
            </a:r>
            <a:r>
              <a:rPr lang="en-US" altLang="en-US" sz="2800">
                <a:latin typeface="VNI-Helve" pitchFamily="2" charset="0"/>
              </a:rPr>
              <a:t> </a:t>
            </a:r>
            <a:r>
              <a:rPr lang="en-US" altLang="en-US" sz="2800">
                <a:latin typeface="Times New Roman" panose="02020603050405020304" pitchFamily="18" charset="0"/>
              </a:rPr>
              <a:t>quan</a:t>
            </a:r>
            <a:r>
              <a:rPr lang="en-US" altLang="en-US" sz="2800">
                <a:latin typeface="VNI-Helve" pitchFamily="2" charset="0"/>
              </a:rPr>
              <a:t> </a:t>
            </a:r>
            <a:r>
              <a:rPr lang="en-US" altLang="en-US" sz="2800">
                <a:latin typeface="Times New Roman" panose="02020603050405020304" pitchFamily="18" charset="0"/>
              </a:rPr>
              <a:t>hệ</a:t>
            </a:r>
            <a:r>
              <a:rPr lang="en-US" altLang="en-US" sz="2800">
                <a:latin typeface="VNI-Helve" pitchFamily="2" charset="0"/>
              </a:rPr>
              <a:t> </a:t>
            </a:r>
            <a:r>
              <a:rPr lang="en-US" altLang="en-US" sz="2800">
                <a:latin typeface="Times New Roman" panose="02020603050405020304" pitchFamily="18" charset="0"/>
              </a:rPr>
              <a:t>“cha</a:t>
            </a:r>
            <a:r>
              <a:rPr lang="en-US" altLang="en-US" sz="2800">
                <a:latin typeface="VNI-Helve" pitchFamily="2" charset="0"/>
              </a:rPr>
              <a:t>-</a:t>
            </a:r>
            <a:r>
              <a:rPr lang="en-US" altLang="en-US" sz="2800">
                <a:latin typeface="Times New Roman" panose="02020603050405020304" pitchFamily="18" charset="0"/>
              </a:rPr>
              <a:t>con”</a:t>
            </a:r>
            <a:r>
              <a:rPr lang="en-US" altLang="en-US" sz="2800">
                <a:latin typeface="VNI-Helve" pitchFamily="2" charset="0"/>
              </a:rPr>
              <a:t> </a:t>
            </a:r>
            <a:r>
              <a:rPr lang="en-US" altLang="en-US" sz="2800">
                <a:latin typeface="Times New Roman" panose="02020603050405020304" pitchFamily="18" charset="0"/>
              </a:rPr>
              <a:t>với</a:t>
            </a:r>
            <a:r>
              <a:rPr lang="en-US" altLang="en-US" sz="2800">
                <a:latin typeface="VNI-Helve" pitchFamily="2" charset="0"/>
              </a:rPr>
              <a:t> </a:t>
            </a:r>
            <a:r>
              <a:rPr lang="en-US" altLang="en-US" sz="2800">
                <a:latin typeface="Times New Roman" panose="02020603050405020304" pitchFamily="18" charset="0"/>
              </a:rPr>
              <a:t>mỗi</a:t>
            </a:r>
            <a:r>
              <a:rPr lang="en-US" altLang="en-US" sz="2800">
                <a:latin typeface="VNI-Helve" pitchFamily="2" charset="0"/>
              </a:rPr>
              <a:t> </a:t>
            </a:r>
            <a:r>
              <a:rPr lang="en-US" altLang="en-US" sz="2800">
                <a:latin typeface="Times New Roman" panose="02020603050405020304" pitchFamily="18" charset="0"/>
              </a:rPr>
              <a:t>cha</a:t>
            </a:r>
            <a:r>
              <a:rPr lang="en-US" altLang="en-US" sz="2800">
                <a:latin typeface="VNI-Helve" pitchFamily="2" charset="0"/>
              </a:rPr>
              <a:t> </a:t>
            </a:r>
            <a:r>
              <a:rPr lang="en-US" altLang="en-US" sz="2800">
                <a:latin typeface="Times New Roman" panose="02020603050405020304" pitchFamily="18" charset="0"/>
              </a:rPr>
              <a:t>có</a:t>
            </a:r>
            <a:r>
              <a:rPr lang="en-US" altLang="en-US" sz="2800">
                <a:latin typeface="VNI-Helve" pitchFamily="2" charset="0"/>
              </a:rPr>
              <a:t> </a:t>
            </a:r>
            <a:r>
              <a:rPr lang="en-US" altLang="en-US" sz="2800">
                <a:latin typeface="Times New Roman" panose="02020603050405020304" pitchFamily="18" charset="0"/>
              </a:rPr>
              <a:t>tối</a:t>
            </a:r>
            <a:r>
              <a:rPr lang="en-US" altLang="en-US" sz="2800">
                <a:latin typeface="VNI-Helve" pitchFamily="2" charset="0"/>
              </a:rPr>
              <a:t> </a:t>
            </a:r>
            <a:r>
              <a:rPr lang="en-US" altLang="en-US" sz="2800">
                <a:latin typeface="Times New Roman" panose="02020603050405020304" pitchFamily="18" charset="0"/>
              </a:rPr>
              <a:t>đa</a:t>
            </a:r>
            <a:r>
              <a:rPr lang="en-US" altLang="en-US" sz="2800">
                <a:latin typeface="VNI-Helve" pitchFamily="2" charset="0"/>
              </a:rPr>
              <a:t> 2 </a:t>
            </a:r>
            <a:r>
              <a:rPr lang="en-US" altLang="en-US" sz="2800">
                <a:latin typeface="Times New Roman" panose="02020603050405020304" pitchFamily="18" charset="0"/>
              </a:rPr>
              <a:t>con</a:t>
            </a:r>
            <a:r>
              <a:rPr lang="en-US" altLang="en-US" sz="2800">
                <a:latin typeface="VNI-Helve" pitchFamily="2" charset="0"/>
              </a:rPr>
              <a:t>. </a:t>
            </a:r>
            <a:r>
              <a:rPr lang="en-US" altLang="en-US" sz="2800">
                <a:latin typeface="Times New Roman" panose="02020603050405020304" pitchFamily="18" charset="0"/>
              </a:rPr>
              <a:t>Để</a:t>
            </a:r>
            <a:r>
              <a:rPr lang="en-US" altLang="en-US" sz="2800">
                <a:latin typeface="VNI-Helve" pitchFamily="2" charset="0"/>
              </a:rPr>
              <a:t> </a:t>
            </a:r>
            <a:r>
              <a:rPr lang="en-US" altLang="en-US" sz="2800">
                <a:latin typeface="Times New Roman" panose="02020603050405020304" pitchFamily="18" charset="0"/>
              </a:rPr>
              <a:t>biểu</a:t>
            </a:r>
            <a:r>
              <a:rPr lang="en-US" altLang="en-US" sz="2800">
                <a:latin typeface="VNI-Helve" pitchFamily="2" charset="0"/>
              </a:rPr>
              <a:t> </a:t>
            </a:r>
            <a:r>
              <a:rPr lang="en-US" altLang="en-US" sz="2800">
                <a:latin typeface="Times New Roman" panose="02020603050405020304" pitchFamily="18" charset="0"/>
              </a:rPr>
              <a:t>diễn</a:t>
            </a:r>
            <a:r>
              <a:rPr lang="en-US" altLang="en-US" sz="2800">
                <a:latin typeface="VNI-Helve" pitchFamily="2" charset="0"/>
              </a:rPr>
              <a:t> </a:t>
            </a:r>
            <a:r>
              <a:rPr lang="en-US" altLang="en-US" sz="2800">
                <a:latin typeface="Times New Roman" panose="02020603050405020304" pitchFamily="18" charset="0"/>
              </a:rPr>
              <a:t>cây</a:t>
            </a:r>
            <a:r>
              <a:rPr lang="en-US" altLang="en-US" sz="2800">
                <a:latin typeface="VNI-Helve" pitchFamily="2" charset="0"/>
              </a:rPr>
              <a:t> </a:t>
            </a:r>
            <a:r>
              <a:rPr lang="en-US" altLang="en-US" sz="2800">
                <a:latin typeface="Times New Roman" panose="02020603050405020304" pitchFamily="18" charset="0"/>
              </a:rPr>
              <a:t>nhị</a:t>
            </a:r>
            <a:r>
              <a:rPr lang="en-US" altLang="en-US" sz="2800">
                <a:latin typeface="VNI-Helve" pitchFamily="2" charset="0"/>
              </a:rPr>
              <a:t> </a:t>
            </a:r>
            <a:r>
              <a:rPr lang="en-US" altLang="en-US" sz="2800">
                <a:latin typeface="Times New Roman" panose="02020603050405020304" pitchFamily="18" charset="0"/>
              </a:rPr>
              <a:t>phân</a:t>
            </a:r>
            <a:r>
              <a:rPr lang="en-US" altLang="en-US" sz="2800">
                <a:latin typeface="VNI-Helve" pitchFamily="2" charset="0"/>
              </a:rPr>
              <a:t> </a:t>
            </a:r>
            <a:r>
              <a:rPr lang="en-US" altLang="en-US" sz="2800">
                <a:latin typeface="Times New Roman" panose="02020603050405020304" pitchFamily="18" charset="0"/>
              </a:rPr>
              <a:t>ta</a:t>
            </a:r>
            <a:r>
              <a:rPr lang="en-US" altLang="en-US" sz="2800">
                <a:latin typeface="VNI-Helve" pitchFamily="2" charset="0"/>
              </a:rPr>
              <a:t> </a:t>
            </a:r>
            <a:r>
              <a:rPr lang="en-US" altLang="en-US" sz="2800">
                <a:latin typeface="Times New Roman" panose="02020603050405020304" pitchFamily="18" charset="0"/>
              </a:rPr>
              <a:t>chọn</a:t>
            </a:r>
            <a:r>
              <a:rPr lang="en-US" altLang="en-US" sz="2800">
                <a:latin typeface="VNI-Helve" pitchFamily="2" charset="0"/>
              </a:rPr>
              <a:t> </a:t>
            </a:r>
            <a:r>
              <a:rPr lang="en-US" altLang="en-US" sz="2800">
                <a:latin typeface="Times New Roman" panose="02020603050405020304" pitchFamily="18" charset="0"/>
              </a:rPr>
              <a:t>phương</a:t>
            </a:r>
            <a:r>
              <a:rPr lang="en-US" altLang="en-US" sz="2800">
                <a:latin typeface="VNI-Helve" pitchFamily="2" charset="0"/>
              </a:rPr>
              <a:t> </a:t>
            </a:r>
            <a:r>
              <a:rPr lang="en-US" altLang="en-US" sz="2800">
                <a:latin typeface="Times New Roman" panose="02020603050405020304" pitchFamily="18" charset="0"/>
              </a:rPr>
              <a:t>pháp</a:t>
            </a:r>
            <a:r>
              <a:rPr lang="en-US" altLang="en-US" sz="2800">
                <a:latin typeface="VNI-Helve" pitchFamily="2" charset="0"/>
              </a:rPr>
              <a:t> </a:t>
            </a:r>
            <a:r>
              <a:rPr lang="en-US" altLang="en-US" sz="2800">
                <a:latin typeface="Times New Roman" panose="02020603050405020304" pitchFamily="18" charset="0"/>
              </a:rPr>
              <a:t>cấp</a:t>
            </a:r>
            <a:r>
              <a:rPr lang="en-US" altLang="en-US" sz="2800">
                <a:latin typeface="VNI-Helve" pitchFamily="2" charset="0"/>
              </a:rPr>
              <a:t> </a:t>
            </a:r>
            <a:r>
              <a:rPr lang="en-US" altLang="en-US" sz="2800">
                <a:latin typeface="Times New Roman" panose="02020603050405020304" pitchFamily="18" charset="0"/>
              </a:rPr>
              <a:t>phát</a:t>
            </a:r>
            <a:r>
              <a:rPr lang="en-US" altLang="en-US" sz="2800">
                <a:latin typeface="VNI-Helve" pitchFamily="2" charset="0"/>
              </a:rPr>
              <a:t> </a:t>
            </a:r>
            <a:r>
              <a:rPr lang="en-US" altLang="en-US" sz="2800">
                <a:latin typeface="Times New Roman" panose="02020603050405020304" pitchFamily="18" charset="0"/>
              </a:rPr>
              <a:t>liên</a:t>
            </a:r>
            <a:r>
              <a:rPr lang="en-US" altLang="en-US" sz="2800">
                <a:latin typeface="VNI-Helve" pitchFamily="2" charset="0"/>
              </a:rPr>
              <a:t> </a:t>
            </a:r>
            <a:r>
              <a:rPr lang="en-US" altLang="en-US" sz="2800">
                <a:latin typeface="Times New Roman" panose="02020603050405020304" pitchFamily="18" charset="0"/>
              </a:rPr>
              <a:t>kết</a:t>
            </a:r>
            <a:r>
              <a:rPr lang="en-US" altLang="en-US" sz="2800">
                <a:latin typeface="VNI-Helve" pitchFamily="2" charset="0"/>
              </a:rPr>
              <a:t>. </a:t>
            </a:r>
            <a:r>
              <a:rPr lang="en-US" altLang="en-US" sz="2800">
                <a:latin typeface="Times New Roman" panose="02020603050405020304" pitchFamily="18" charset="0"/>
              </a:rPr>
              <a:t>Ứng</a:t>
            </a:r>
            <a:r>
              <a:rPr lang="en-US" altLang="en-US" sz="2800">
                <a:latin typeface="VNI-Helve" pitchFamily="2" charset="0"/>
              </a:rPr>
              <a:t> </a:t>
            </a:r>
            <a:r>
              <a:rPr lang="en-US" altLang="en-US" sz="2800">
                <a:latin typeface="Times New Roman" panose="02020603050405020304" pitchFamily="18" charset="0"/>
              </a:rPr>
              <a:t>với</a:t>
            </a:r>
            <a:r>
              <a:rPr lang="en-US" altLang="en-US" sz="2800">
                <a:latin typeface="VNI-Helve" pitchFamily="2" charset="0"/>
              </a:rPr>
              <a:t> </a:t>
            </a:r>
            <a:r>
              <a:rPr lang="en-US" altLang="en-US" sz="2800">
                <a:latin typeface="Times New Roman" panose="02020603050405020304" pitchFamily="18" charset="0"/>
              </a:rPr>
              <a:t>một</a:t>
            </a:r>
            <a:r>
              <a:rPr lang="en-US" altLang="en-US" sz="2800">
                <a:latin typeface="VNI-Helve" pitchFamily="2" charset="0"/>
              </a:rPr>
              <a:t> </a:t>
            </a:r>
            <a:r>
              <a:rPr lang="en-US" altLang="en-US" sz="2800">
                <a:latin typeface="Times New Roman" panose="02020603050405020304" pitchFamily="18" charset="0"/>
              </a:rPr>
              <a:t>nút</a:t>
            </a:r>
            <a:r>
              <a:rPr lang="en-US" altLang="en-US" sz="2800">
                <a:latin typeface="VNI-Helve" pitchFamily="2" charset="0"/>
              </a:rPr>
              <a:t>, </a:t>
            </a:r>
            <a:r>
              <a:rPr lang="en-US" altLang="en-US" sz="2800">
                <a:latin typeface="Times New Roman" panose="02020603050405020304" pitchFamily="18" charset="0"/>
              </a:rPr>
              <a:t>ta</a:t>
            </a:r>
            <a:r>
              <a:rPr lang="en-US" altLang="en-US" sz="2800">
                <a:latin typeface="VNI-Helve" pitchFamily="2" charset="0"/>
              </a:rPr>
              <a:t> </a:t>
            </a:r>
            <a:r>
              <a:rPr lang="en-US" altLang="en-US" sz="2800">
                <a:latin typeface="Times New Roman" panose="02020603050405020304" pitchFamily="18" charset="0"/>
              </a:rPr>
              <a:t>sử</a:t>
            </a:r>
            <a:r>
              <a:rPr lang="en-US" altLang="en-US" sz="2800">
                <a:latin typeface="VNI-Helve" pitchFamily="2" charset="0"/>
              </a:rPr>
              <a:t> </a:t>
            </a:r>
            <a:r>
              <a:rPr lang="en-US" altLang="en-US" sz="2800">
                <a:latin typeface="Times New Roman" panose="02020603050405020304" pitchFamily="18" charset="0"/>
              </a:rPr>
              <a:t>dụng</a:t>
            </a:r>
            <a:r>
              <a:rPr lang="en-US" altLang="en-US" sz="2800">
                <a:latin typeface="VNI-Helve" pitchFamily="2" charset="0"/>
              </a:rPr>
              <a:t> </a:t>
            </a:r>
            <a:r>
              <a:rPr lang="en-US" altLang="en-US" sz="2800">
                <a:latin typeface="Times New Roman" panose="02020603050405020304" pitchFamily="18" charset="0"/>
              </a:rPr>
              <a:t>một</a:t>
            </a:r>
            <a:r>
              <a:rPr lang="en-US" altLang="en-US" sz="2800">
                <a:latin typeface="VNI-Helve" pitchFamily="2" charset="0"/>
              </a:rPr>
              <a:t> </a:t>
            </a:r>
            <a:r>
              <a:rPr lang="en-US" altLang="en-US" sz="2800">
                <a:latin typeface="Times New Roman" panose="02020603050405020304" pitchFamily="18" charset="0"/>
              </a:rPr>
              <a:t>biến</a:t>
            </a:r>
            <a:r>
              <a:rPr lang="en-US" altLang="en-US" sz="2800">
                <a:latin typeface="VNI-Helve" pitchFamily="2" charset="0"/>
              </a:rPr>
              <a:t> </a:t>
            </a:r>
            <a:r>
              <a:rPr lang="en-US" altLang="en-US" sz="2800">
                <a:latin typeface="Times New Roman" panose="02020603050405020304" pitchFamily="18" charset="0"/>
              </a:rPr>
              <a:t>động</a:t>
            </a:r>
            <a:r>
              <a:rPr lang="en-US" altLang="en-US" sz="2800">
                <a:latin typeface="VNI-Helve" pitchFamily="2" charset="0"/>
              </a:rPr>
              <a:t> </a:t>
            </a:r>
            <a:r>
              <a:rPr lang="en-US" altLang="en-US" sz="2800">
                <a:latin typeface="Times New Roman" panose="02020603050405020304" pitchFamily="18" charset="0"/>
              </a:rPr>
              <a:t>lưu</a:t>
            </a:r>
            <a:r>
              <a:rPr lang="en-US" altLang="en-US" sz="2800">
                <a:latin typeface="VNI-Helve" pitchFamily="2" charset="0"/>
              </a:rPr>
              <a:t> </a:t>
            </a:r>
            <a:r>
              <a:rPr lang="en-US" altLang="en-US" sz="2800">
                <a:latin typeface="Times New Roman" panose="02020603050405020304" pitchFamily="18" charset="0"/>
              </a:rPr>
              <a:t>trữ</a:t>
            </a:r>
            <a:r>
              <a:rPr lang="en-US" altLang="en-US" sz="2800">
                <a:latin typeface="VNI-Helve" pitchFamily="2" charset="0"/>
              </a:rPr>
              <a:t>  </a:t>
            </a:r>
            <a:r>
              <a:rPr lang="en-US" altLang="en-US" sz="2800">
                <a:latin typeface="Times New Roman" panose="02020603050405020304" pitchFamily="18" charset="0"/>
              </a:rPr>
              <a:t>các</a:t>
            </a:r>
            <a:r>
              <a:rPr lang="en-US" altLang="en-US" sz="2800">
                <a:latin typeface="VNI-Helve" pitchFamily="2" charset="0"/>
              </a:rPr>
              <a:t> </a:t>
            </a:r>
            <a:r>
              <a:rPr lang="en-US" altLang="en-US" sz="2800">
                <a:latin typeface="Times New Roman" panose="02020603050405020304" pitchFamily="18" charset="0"/>
              </a:rPr>
              <a:t>thông</a:t>
            </a:r>
            <a:r>
              <a:rPr lang="en-US" altLang="en-US" sz="2800">
                <a:latin typeface="VNI-Helve" pitchFamily="2" charset="0"/>
              </a:rPr>
              <a:t> </a:t>
            </a:r>
            <a:r>
              <a:rPr lang="en-US" altLang="en-US" sz="2800">
                <a:latin typeface="Times New Roman" panose="02020603050405020304" pitchFamily="18" charset="0"/>
              </a:rPr>
              <a:t>tin</a:t>
            </a:r>
            <a:r>
              <a:rPr lang="en-US" altLang="en-US" sz="2800">
                <a:latin typeface="VNI-Helve" pitchFamily="2" charset="0"/>
              </a:rPr>
              <a:t> </a:t>
            </a:r>
            <a:r>
              <a:rPr lang="en-US" altLang="en-US" sz="2800">
                <a:latin typeface="Times New Roman" panose="02020603050405020304" pitchFamily="18" charset="0"/>
              </a:rPr>
              <a:t>sau</a:t>
            </a:r>
            <a:r>
              <a:rPr lang="en-US" altLang="en-US" sz="2800">
                <a:latin typeface="VNI-Helve" pitchFamily="2" charset="0"/>
              </a:rPr>
              <a:t>:</a:t>
            </a:r>
          </a:p>
          <a:p>
            <a:pPr lvl="1"/>
            <a:r>
              <a:rPr lang="en-US" altLang="en-US" sz="2800">
                <a:latin typeface="Times New Roman" panose="02020603050405020304" pitchFamily="18" charset="0"/>
              </a:rPr>
              <a:t>Thông</a:t>
            </a:r>
            <a:r>
              <a:rPr lang="en-US" altLang="en-US" sz="2800">
                <a:latin typeface="VNI-Helve" pitchFamily="2" charset="0"/>
              </a:rPr>
              <a:t> </a:t>
            </a:r>
            <a:r>
              <a:rPr lang="en-US" altLang="en-US" sz="2800">
                <a:latin typeface="Times New Roman" panose="02020603050405020304" pitchFamily="18" charset="0"/>
              </a:rPr>
              <a:t>tin</a:t>
            </a:r>
            <a:r>
              <a:rPr lang="en-US" altLang="en-US" sz="2800">
                <a:latin typeface="VNI-Helve" pitchFamily="2" charset="0"/>
              </a:rPr>
              <a:t> </a:t>
            </a:r>
            <a:r>
              <a:rPr lang="en-US" altLang="en-US" sz="2800">
                <a:latin typeface="Times New Roman" panose="02020603050405020304" pitchFamily="18" charset="0"/>
              </a:rPr>
              <a:t>lưu</a:t>
            </a:r>
            <a:r>
              <a:rPr lang="en-US" altLang="en-US" sz="2800">
                <a:latin typeface="VNI-Helve" pitchFamily="2" charset="0"/>
              </a:rPr>
              <a:t> </a:t>
            </a:r>
            <a:r>
              <a:rPr lang="en-US" altLang="en-US" sz="2800">
                <a:latin typeface="Times New Roman" panose="02020603050405020304" pitchFamily="18" charset="0"/>
              </a:rPr>
              <a:t>trữ</a:t>
            </a:r>
            <a:r>
              <a:rPr lang="en-US" altLang="en-US" sz="2800">
                <a:latin typeface="VNI-Helve" pitchFamily="2" charset="0"/>
              </a:rPr>
              <a:t> </a:t>
            </a:r>
            <a:r>
              <a:rPr lang="en-US" altLang="en-US" sz="2800">
                <a:latin typeface="Times New Roman" panose="02020603050405020304" pitchFamily="18" charset="0"/>
              </a:rPr>
              <a:t>tại</a:t>
            </a:r>
            <a:r>
              <a:rPr lang="en-US" altLang="en-US" sz="2800">
                <a:latin typeface="VNI-Helve" pitchFamily="2" charset="0"/>
              </a:rPr>
              <a:t> </a:t>
            </a:r>
            <a:r>
              <a:rPr lang="en-US" altLang="en-US" sz="2800">
                <a:latin typeface="Times New Roman" panose="02020603050405020304" pitchFamily="18" charset="0"/>
              </a:rPr>
              <a:t>nút</a:t>
            </a:r>
            <a:r>
              <a:rPr lang="en-US" altLang="en-US" sz="2800">
                <a:latin typeface="VNI-Helve" pitchFamily="2" charset="0"/>
              </a:rPr>
              <a:t>.</a:t>
            </a:r>
          </a:p>
          <a:p>
            <a:pPr lvl="1"/>
            <a:r>
              <a:rPr lang="en-US" altLang="en-US" sz="2800">
                <a:latin typeface="Times New Roman" panose="02020603050405020304" pitchFamily="18" charset="0"/>
              </a:rPr>
              <a:t>Địa</a:t>
            </a:r>
            <a:r>
              <a:rPr lang="en-US" altLang="en-US" sz="2800">
                <a:latin typeface="VNI-Helve" pitchFamily="2" charset="0"/>
              </a:rPr>
              <a:t> </a:t>
            </a:r>
            <a:r>
              <a:rPr lang="en-US" altLang="en-US" sz="2800">
                <a:latin typeface="Times New Roman" panose="02020603050405020304" pitchFamily="18" charset="0"/>
              </a:rPr>
              <a:t>chỉ</a:t>
            </a:r>
            <a:r>
              <a:rPr lang="en-US" altLang="en-US" sz="2800">
                <a:latin typeface="VNI-Helve" pitchFamily="2" charset="0"/>
              </a:rPr>
              <a:t> </a:t>
            </a:r>
            <a:r>
              <a:rPr lang="en-US" altLang="en-US" sz="2800">
                <a:latin typeface="Times New Roman" panose="02020603050405020304" pitchFamily="18" charset="0"/>
              </a:rPr>
              <a:t>nút</a:t>
            </a:r>
            <a:r>
              <a:rPr lang="en-US" altLang="en-US" sz="2800">
                <a:latin typeface="VNI-Helve" pitchFamily="2" charset="0"/>
              </a:rPr>
              <a:t> </a:t>
            </a:r>
            <a:r>
              <a:rPr lang="en-US" altLang="en-US" sz="2800">
                <a:latin typeface="Times New Roman" panose="02020603050405020304" pitchFamily="18" charset="0"/>
              </a:rPr>
              <a:t>gốc</a:t>
            </a:r>
            <a:r>
              <a:rPr lang="en-US" altLang="en-US" sz="2800">
                <a:latin typeface="VNI-Helve" pitchFamily="2" charset="0"/>
              </a:rPr>
              <a:t> </a:t>
            </a:r>
            <a:r>
              <a:rPr lang="en-US" altLang="en-US" sz="2800">
                <a:latin typeface="Times New Roman" panose="02020603050405020304" pitchFamily="18" charset="0"/>
              </a:rPr>
              <a:t>của</a:t>
            </a:r>
            <a:r>
              <a:rPr lang="en-US" altLang="en-US" sz="2800">
                <a:latin typeface="VNI-Helve" pitchFamily="2" charset="0"/>
              </a:rPr>
              <a:t> </a:t>
            </a:r>
            <a:r>
              <a:rPr lang="en-US" altLang="en-US" sz="2800">
                <a:latin typeface="Times New Roman" panose="02020603050405020304" pitchFamily="18" charset="0"/>
              </a:rPr>
              <a:t>cây</a:t>
            </a:r>
            <a:r>
              <a:rPr lang="en-US" altLang="en-US" sz="2800">
                <a:latin typeface="VNI-Helve" pitchFamily="2" charset="0"/>
              </a:rPr>
              <a:t> </a:t>
            </a:r>
            <a:r>
              <a:rPr lang="en-US" altLang="en-US" sz="2800">
                <a:latin typeface="Times New Roman" panose="02020603050405020304" pitchFamily="18" charset="0"/>
              </a:rPr>
              <a:t>con</a:t>
            </a:r>
            <a:r>
              <a:rPr lang="en-US" altLang="en-US" sz="2800">
                <a:latin typeface="VNI-Helve" pitchFamily="2" charset="0"/>
              </a:rPr>
              <a:t> </a:t>
            </a:r>
            <a:r>
              <a:rPr lang="en-US" altLang="en-US" sz="2800">
                <a:latin typeface="Times New Roman" panose="02020603050405020304" pitchFamily="18" charset="0"/>
              </a:rPr>
              <a:t>trái</a:t>
            </a:r>
            <a:r>
              <a:rPr lang="en-US" altLang="en-US" sz="2800">
                <a:latin typeface="VNI-Helve" pitchFamily="2" charset="0"/>
              </a:rPr>
              <a:t> </a:t>
            </a:r>
            <a:r>
              <a:rPr lang="en-US" altLang="en-US" sz="2800">
                <a:latin typeface="Times New Roman" panose="02020603050405020304" pitchFamily="18" charset="0"/>
              </a:rPr>
              <a:t>trong</a:t>
            </a:r>
            <a:r>
              <a:rPr lang="en-US" altLang="en-US" sz="2800">
                <a:latin typeface="VNI-Helve" pitchFamily="2" charset="0"/>
              </a:rPr>
              <a:t> </a:t>
            </a:r>
            <a:r>
              <a:rPr lang="en-US" altLang="en-US" sz="2800">
                <a:latin typeface="Times New Roman" panose="02020603050405020304" pitchFamily="18" charset="0"/>
              </a:rPr>
              <a:t>bộ</a:t>
            </a:r>
            <a:r>
              <a:rPr lang="en-US" altLang="en-US" sz="2800">
                <a:latin typeface="VNI-Helve" pitchFamily="2" charset="0"/>
              </a:rPr>
              <a:t> </a:t>
            </a:r>
            <a:r>
              <a:rPr lang="en-US" altLang="en-US" sz="2800">
                <a:latin typeface="Times New Roman" panose="02020603050405020304" pitchFamily="18" charset="0"/>
              </a:rPr>
              <a:t>nhớ</a:t>
            </a:r>
            <a:r>
              <a:rPr lang="en-US" altLang="en-US" sz="2800">
                <a:latin typeface="VNI-Helve" pitchFamily="2" charset="0"/>
              </a:rPr>
              <a:t>.</a:t>
            </a:r>
          </a:p>
          <a:p>
            <a:pPr lvl="1"/>
            <a:r>
              <a:rPr lang="en-US" altLang="en-US" sz="2800">
                <a:latin typeface="Times New Roman" panose="02020603050405020304" pitchFamily="18" charset="0"/>
              </a:rPr>
              <a:t>Địa</a:t>
            </a:r>
            <a:r>
              <a:rPr lang="en-US" altLang="en-US" sz="2800">
                <a:latin typeface="VNI-Helve" pitchFamily="2" charset="0"/>
              </a:rPr>
              <a:t> </a:t>
            </a:r>
            <a:r>
              <a:rPr lang="en-US" altLang="en-US" sz="2800">
                <a:latin typeface="Times New Roman" panose="02020603050405020304" pitchFamily="18" charset="0"/>
              </a:rPr>
              <a:t>chỉ</a:t>
            </a:r>
            <a:r>
              <a:rPr lang="en-US" altLang="en-US" sz="2800">
                <a:latin typeface="VNI-Helve" pitchFamily="2" charset="0"/>
              </a:rPr>
              <a:t> </a:t>
            </a:r>
            <a:r>
              <a:rPr lang="en-US" altLang="en-US" sz="2800">
                <a:latin typeface="Times New Roman" panose="02020603050405020304" pitchFamily="18" charset="0"/>
              </a:rPr>
              <a:t>nút</a:t>
            </a:r>
            <a:r>
              <a:rPr lang="en-US" altLang="en-US" sz="2800">
                <a:latin typeface="VNI-Helve" pitchFamily="2" charset="0"/>
              </a:rPr>
              <a:t> </a:t>
            </a:r>
            <a:r>
              <a:rPr lang="en-US" altLang="en-US" sz="2800">
                <a:latin typeface="Times New Roman" panose="02020603050405020304" pitchFamily="18" charset="0"/>
              </a:rPr>
              <a:t>gốc</a:t>
            </a:r>
            <a:r>
              <a:rPr lang="en-US" altLang="en-US" sz="2800">
                <a:latin typeface="VNI-Helve" pitchFamily="2" charset="0"/>
              </a:rPr>
              <a:t> </a:t>
            </a:r>
            <a:r>
              <a:rPr lang="en-US" altLang="en-US" sz="2800">
                <a:latin typeface="Times New Roman" panose="02020603050405020304" pitchFamily="18" charset="0"/>
              </a:rPr>
              <a:t>của</a:t>
            </a:r>
            <a:r>
              <a:rPr lang="en-US" altLang="en-US" sz="2800">
                <a:latin typeface="VNI-Helve" pitchFamily="2" charset="0"/>
              </a:rPr>
              <a:t> </a:t>
            </a:r>
            <a:r>
              <a:rPr lang="en-US" altLang="en-US" sz="2800">
                <a:latin typeface="Times New Roman" panose="02020603050405020304" pitchFamily="18" charset="0"/>
              </a:rPr>
              <a:t>cây</a:t>
            </a:r>
            <a:r>
              <a:rPr lang="en-US" altLang="en-US" sz="2800">
                <a:latin typeface="VNI-Helve" pitchFamily="2" charset="0"/>
              </a:rPr>
              <a:t> </a:t>
            </a:r>
            <a:r>
              <a:rPr lang="en-US" altLang="en-US" sz="2800">
                <a:latin typeface="Times New Roman" panose="02020603050405020304" pitchFamily="18" charset="0"/>
              </a:rPr>
              <a:t>con</a:t>
            </a:r>
            <a:r>
              <a:rPr lang="en-US" altLang="en-US" sz="2800">
                <a:latin typeface="VNI-Helve" pitchFamily="2" charset="0"/>
              </a:rPr>
              <a:t> </a:t>
            </a:r>
            <a:r>
              <a:rPr lang="en-US" altLang="en-US" sz="2800">
                <a:latin typeface="Times New Roman" panose="02020603050405020304" pitchFamily="18" charset="0"/>
              </a:rPr>
              <a:t>phải</a:t>
            </a:r>
            <a:r>
              <a:rPr lang="en-US" altLang="en-US" sz="2800">
                <a:latin typeface="VNI-Helve" pitchFamily="2" charset="0"/>
              </a:rPr>
              <a:t> </a:t>
            </a:r>
            <a:r>
              <a:rPr lang="en-US" altLang="en-US" sz="2800">
                <a:latin typeface="Times New Roman" panose="02020603050405020304" pitchFamily="18" charset="0"/>
              </a:rPr>
              <a:t>trong</a:t>
            </a:r>
            <a:r>
              <a:rPr lang="en-US" altLang="en-US" sz="2800">
                <a:latin typeface="VNI-Helve" pitchFamily="2" charset="0"/>
              </a:rPr>
              <a:t> </a:t>
            </a:r>
            <a:r>
              <a:rPr lang="en-US" altLang="en-US" sz="2800">
                <a:latin typeface="Times New Roman" panose="02020603050405020304" pitchFamily="18" charset="0"/>
              </a:rPr>
              <a:t>bộ</a:t>
            </a:r>
            <a:r>
              <a:rPr lang="en-US" altLang="en-US" sz="2800">
                <a:latin typeface="VNI-Helve" pitchFamily="2" charset="0"/>
              </a:rPr>
              <a:t> </a:t>
            </a:r>
            <a:r>
              <a:rPr lang="en-US" altLang="en-US" sz="2800">
                <a:latin typeface="Times New Roman" panose="02020603050405020304" pitchFamily="18" charset="0"/>
              </a:rPr>
              <a:t>nhớ</a:t>
            </a:r>
            <a:r>
              <a:rPr lang="en-US" altLang="en-US" sz="2800">
                <a:latin typeface="VNI-Helve" pitchFamily="2" charset="0"/>
              </a:rPr>
              <a:t>.</a:t>
            </a:r>
          </a:p>
          <a:p>
            <a:endParaRPr lang="en-US" altLang="en-US" sz="2800">
              <a:latin typeface="VNI-Helve" pitchFamily="2" charset="0"/>
            </a:endParaRPr>
          </a:p>
        </p:txBody>
      </p:sp>
      <p:sp>
        <p:nvSpPr>
          <p:cNvPr id="5" name="Slide Number Placeholder 4"/>
          <p:cNvSpPr>
            <a:spLocks noGrp="1"/>
          </p:cNvSpPr>
          <p:nvPr>
            <p:ph type="sldNum" sz="quarter" idx="4294967295"/>
          </p:nvPr>
        </p:nvSpPr>
        <p:spPr>
          <a:xfrm>
            <a:off x="7010400" y="6553200"/>
            <a:ext cx="2133600" cy="304800"/>
          </a:xfrm>
        </p:spPr>
        <p:txBody>
          <a:bodyPr/>
          <a:lstStyle/>
          <a:p>
            <a:fld id="{6F8559DA-BB80-43D0-8AB4-B57D16159566}" type="slidenum">
              <a:rPr lang="en-US" altLang="en-US"/>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p:txBody>
          <a:bodyPr/>
          <a:lstStyle/>
          <a:p>
            <a:r>
              <a:rPr lang="en-US" altLang="en-US">
                <a:latin typeface="Times New Roman" panose="02020603050405020304" pitchFamily="18" charset="0"/>
              </a:rPr>
              <a:t>Cây</a:t>
            </a:r>
            <a:r>
              <a:rPr lang="en-US" altLang="en-US"/>
              <a:t> </a:t>
            </a:r>
            <a:r>
              <a:rPr lang="en-US" altLang="en-US">
                <a:latin typeface="Times New Roman" panose="02020603050405020304" pitchFamily="18" charset="0"/>
              </a:rPr>
              <a:t>nhị</a:t>
            </a:r>
            <a:r>
              <a:rPr lang="en-US" altLang="en-US"/>
              <a:t> </a:t>
            </a:r>
            <a:r>
              <a:rPr lang="en-US" altLang="en-US">
                <a:latin typeface="Times New Roman" panose="02020603050405020304" pitchFamily="18" charset="0"/>
              </a:rPr>
              <a:t>phân</a:t>
            </a:r>
            <a:r>
              <a:rPr lang="en-US" altLang="en-US"/>
              <a:t> </a:t>
            </a:r>
            <a:br>
              <a:rPr lang="en-US" altLang="en-US"/>
            </a:br>
            <a:endParaRPr lang="en-US" altLang="en-US" sz="3200"/>
          </a:p>
        </p:txBody>
      </p:sp>
      <p:pic>
        <p:nvPicPr>
          <p:cNvPr id="771077" name="Picture 5" descr="Click To expand"/>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349500" y="2654300"/>
            <a:ext cx="4445000" cy="2311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Slide Number Placeholder 4"/>
          <p:cNvSpPr>
            <a:spLocks noGrp="1"/>
          </p:cNvSpPr>
          <p:nvPr>
            <p:ph type="sldNum" sz="quarter" idx="4294967295"/>
          </p:nvPr>
        </p:nvSpPr>
        <p:spPr>
          <a:xfrm>
            <a:off x="7010400" y="6553200"/>
            <a:ext cx="2133600" cy="304800"/>
          </a:xfrm>
        </p:spPr>
        <p:txBody>
          <a:bodyPr/>
          <a:lstStyle/>
          <a:p>
            <a:fld id="{2C26D193-59CF-4C98-9EC5-604C3013C804}" type="slidenum">
              <a:rPr lang="en-US" altLang="en-US"/>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altLang="en-US">
                <a:latin typeface="Times New Roman" panose="02020603050405020304" pitchFamily="18" charset="0"/>
              </a:rPr>
              <a:t>Cây</a:t>
            </a:r>
            <a:r>
              <a:rPr lang="en-US" altLang="en-US"/>
              <a:t> </a:t>
            </a:r>
            <a:r>
              <a:rPr lang="en-US" altLang="en-US">
                <a:latin typeface="Times New Roman" panose="02020603050405020304" pitchFamily="18" charset="0"/>
              </a:rPr>
              <a:t>nhị</a:t>
            </a:r>
            <a:r>
              <a:rPr lang="en-US" altLang="en-US"/>
              <a:t> </a:t>
            </a:r>
            <a:r>
              <a:rPr lang="en-US" altLang="en-US">
                <a:latin typeface="Times New Roman" panose="02020603050405020304" pitchFamily="18" charset="0"/>
              </a:rPr>
              <a:t>phân</a:t>
            </a:r>
            <a:r>
              <a:rPr lang="en-US" altLang="en-US"/>
              <a:t> </a:t>
            </a:r>
            <a:br>
              <a:rPr lang="en-US" altLang="en-US"/>
            </a:br>
            <a:endParaRPr lang="en-US" altLang="en-US" sz="3200"/>
          </a:p>
        </p:txBody>
      </p:sp>
      <p:sp>
        <p:nvSpPr>
          <p:cNvPr id="568323" name="Rectangle 3"/>
          <p:cNvSpPr>
            <a:spLocks noGrp="1" noChangeArrowheads="1"/>
          </p:cNvSpPr>
          <p:nvPr>
            <p:ph idx="1"/>
          </p:nvPr>
        </p:nvSpPr>
        <p:spPr>
          <a:xfrm>
            <a:off x="457200" y="762000"/>
            <a:ext cx="8229600" cy="5029200"/>
          </a:xfrm>
        </p:spPr>
        <p:txBody>
          <a:bodyPr/>
          <a:lstStyle/>
          <a:p>
            <a:pPr>
              <a:buFont typeface="Wingdings" panose="05000000000000000000" pitchFamily="2" charset="2"/>
              <a:buNone/>
            </a:pPr>
            <a:r>
              <a:rPr lang="en-US" altLang="en-US" sz="2800">
                <a:latin typeface="Times New Roman" panose="02020603050405020304" pitchFamily="18" charset="0"/>
              </a:rPr>
              <a:t>Để đơn giản, ta khai báo cấu trúc dữ liệu như sau :</a:t>
            </a:r>
          </a:p>
          <a:p>
            <a:pPr>
              <a:buFont typeface="Wingdings" panose="05000000000000000000" pitchFamily="2" charset="2"/>
              <a:buNone/>
            </a:pPr>
            <a:r>
              <a:rPr lang="en-US" altLang="en-US" sz="2800">
                <a:latin typeface="Times New Roman" panose="02020603050405020304" pitchFamily="18" charset="0"/>
              </a:rPr>
              <a:t>	typedef struct tagNode</a:t>
            </a:r>
          </a:p>
          <a:p>
            <a:pPr>
              <a:buFont typeface="Wingdings" panose="05000000000000000000" pitchFamily="2" charset="2"/>
              <a:buNone/>
            </a:pPr>
            <a:r>
              <a:rPr lang="en-US" altLang="en-US" sz="2800">
                <a:latin typeface="Times New Roman" panose="02020603050405020304" pitchFamily="18" charset="0"/>
              </a:rPr>
              <a:t>		{</a:t>
            </a:r>
          </a:p>
          <a:p>
            <a:pPr>
              <a:buFont typeface="Wingdings" panose="05000000000000000000" pitchFamily="2" charset="2"/>
              <a:buNone/>
            </a:pPr>
            <a:r>
              <a:rPr lang="en-US" altLang="en-US" sz="2800">
                <a:latin typeface="Times New Roman" panose="02020603050405020304" pitchFamily="18" charset="0"/>
              </a:rPr>
              <a:t>			Data infor;</a:t>
            </a:r>
          </a:p>
          <a:p>
            <a:pPr>
              <a:buFont typeface="Wingdings" panose="05000000000000000000" pitchFamily="2" charset="2"/>
              <a:buNone/>
            </a:pPr>
            <a:r>
              <a:rPr lang="en-US" altLang="en-US" sz="2800">
                <a:latin typeface="Times New Roman" panose="02020603050405020304" pitchFamily="18" charset="0"/>
              </a:rPr>
              <a:t>			struct tagNode *left;</a:t>
            </a:r>
          </a:p>
          <a:p>
            <a:pPr>
              <a:buNone/>
            </a:pPr>
            <a:r>
              <a:rPr lang="en-US" altLang="en-US" sz="2800">
                <a:latin typeface="Times New Roman" panose="02020603050405020304" pitchFamily="18" charset="0"/>
              </a:rPr>
              <a:t>			</a:t>
            </a:r>
            <a:r>
              <a:rPr lang="en-US" altLang="en-US" sz="2800"/>
              <a:t>struct tagNode </a:t>
            </a:r>
            <a:r>
              <a:rPr lang="en-US" altLang="en-US" sz="2800">
                <a:latin typeface="Times New Roman" panose="02020603050405020304" pitchFamily="18" charset="0"/>
              </a:rPr>
              <a:t>*right;</a:t>
            </a:r>
          </a:p>
          <a:p>
            <a:pPr>
              <a:buFont typeface="Wingdings" panose="05000000000000000000" pitchFamily="2" charset="2"/>
              <a:buNone/>
            </a:pPr>
            <a:r>
              <a:rPr lang="en-US" altLang="en-US" sz="2800">
                <a:latin typeface="Times New Roman" panose="02020603050405020304" pitchFamily="18" charset="0"/>
              </a:rPr>
              <a:t>		}Node;</a:t>
            </a:r>
          </a:p>
          <a:p>
            <a:pPr>
              <a:buFont typeface="Wingdings" panose="05000000000000000000" pitchFamily="2" charset="2"/>
              <a:buNone/>
            </a:pPr>
            <a:r>
              <a:rPr lang="en-US" altLang="en-US" sz="2800"/>
              <a:t>typedef Node</a:t>
            </a:r>
            <a:r>
              <a:rPr lang="en-US" altLang="en-US" sz="2800">
                <a:latin typeface="Times New Roman" panose="02020603050405020304" pitchFamily="18" charset="0"/>
              </a:rPr>
              <a:t> *TREE;</a:t>
            </a:r>
          </a:p>
          <a:p>
            <a:pPr>
              <a:buFont typeface="Wingdings" panose="05000000000000000000" pitchFamily="2" charset="2"/>
              <a:buNone/>
            </a:pPr>
            <a:r>
              <a:rPr lang="en-US" altLang="en-US" sz="2800">
                <a:latin typeface="Times New Roman" panose="02020603050405020304" pitchFamily="18" charset="0"/>
              </a:rPr>
              <a:t>TREE</a:t>
            </a:r>
            <a:r>
              <a:rPr lang="en-US" altLang="en-US" sz="2800"/>
              <a:t> R1, R2, T; //3 cây</a:t>
            </a:r>
            <a:endParaRPr lang="en-US" altLang="en-US" sz="2800">
              <a:latin typeface="VNI-Helve" pitchFamily="2" charset="0"/>
              <a:cs typeface="Times New Roman" panose="02020603050405020304" pitchFamily="18" charset="0"/>
            </a:endParaRPr>
          </a:p>
        </p:txBody>
      </p:sp>
      <p:sp>
        <p:nvSpPr>
          <p:cNvPr id="5" name="Slide Number Placeholder 4"/>
          <p:cNvSpPr>
            <a:spLocks noGrp="1"/>
          </p:cNvSpPr>
          <p:nvPr>
            <p:ph type="sldNum" sz="quarter" idx="4294967295"/>
          </p:nvPr>
        </p:nvSpPr>
        <p:spPr>
          <a:xfrm>
            <a:off x="7010400" y="6553200"/>
            <a:ext cx="2133600" cy="304800"/>
          </a:xfrm>
        </p:spPr>
        <p:txBody>
          <a:bodyPr/>
          <a:lstStyle/>
          <a:p>
            <a:fld id="{6D67E311-42EB-4AA5-B89E-3468CF46C2D9}" type="slidenum">
              <a:rPr lang="en-US" altLang="en-US"/>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60" name="Rectangle 4"/>
          <p:cNvSpPr>
            <a:spLocks noGrp="1" noChangeArrowheads="1"/>
          </p:cNvSpPr>
          <p:nvPr>
            <p:ph type="title"/>
          </p:nvPr>
        </p:nvSpPr>
        <p:spPr/>
        <p:txBody>
          <a:bodyPr/>
          <a:lstStyle/>
          <a:p>
            <a:r>
              <a:rPr lang="en-US" altLang="en-US">
                <a:latin typeface="Times New Roman" panose="02020603050405020304" pitchFamily="18" charset="0"/>
              </a:rPr>
              <a:t>Cây</a:t>
            </a:r>
            <a:r>
              <a:rPr lang="en-US" altLang="en-US"/>
              <a:t> </a:t>
            </a:r>
            <a:r>
              <a:rPr lang="en-US" altLang="en-US">
                <a:latin typeface="Times New Roman" panose="02020603050405020304" pitchFamily="18" charset="0"/>
              </a:rPr>
              <a:t>nhị</a:t>
            </a:r>
            <a:r>
              <a:rPr lang="en-US" altLang="en-US"/>
              <a:t> </a:t>
            </a:r>
            <a:r>
              <a:rPr lang="en-US" altLang="en-US">
                <a:latin typeface="Times New Roman" panose="02020603050405020304" pitchFamily="18" charset="0"/>
              </a:rPr>
              <a:t>phân</a:t>
            </a:r>
            <a:r>
              <a:rPr lang="en-US" altLang="en-US"/>
              <a:t> </a:t>
            </a:r>
            <a:br>
              <a:rPr lang="en-US" altLang="en-US" sz="3200"/>
            </a:br>
            <a:r>
              <a:rPr lang="en-US" altLang="en-US" sz="3200">
                <a:latin typeface="Times New Roman" panose="02020603050405020304" pitchFamily="18" charset="0"/>
              </a:rPr>
              <a:t>Một</a:t>
            </a:r>
            <a:r>
              <a:rPr lang="en-US" altLang="en-US" sz="3200"/>
              <a:t> </a:t>
            </a:r>
            <a:r>
              <a:rPr lang="en-US" altLang="en-US" sz="3200">
                <a:latin typeface="Times New Roman" panose="02020603050405020304" pitchFamily="18" charset="0"/>
              </a:rPr>
              <a:t>cách</a:t>
            </a:r>
            <a:r>
              <a:rPr lang="en-US" altLang="en-US" sz="3200"/>
              <a:t> </a:t>
            </a:r>
            <a:r>
              <a:rPr lang="en-US" altLang="en-US" sz="3200">
                <a:latin typeface="Times New Roman" panose="02020603050405020304" pitchFamily="18" charset="0"/>
              </a:rPr>
              <a:t>biểu</a:t>
            </a:r>
            <a:r>
              <a:rPr lang="en-US" altLang="en-US" sz="3200"/>
              <a:t> </a:t>
            </a:r>
            <a:r>
              <a:rPr lang="en-US" altLang="en-US" sz="3200">
                <a:latin typeface="Times New Roman" panose="02020603050405020304" pitchFamily="18" charset="0"/>
              </a:rPr>
              <a:t>diễn</a:t>
            </a:r>
            <a:r>
              <a:rPr lang="en-US" altLang="en-US" sz="3200"/>
              <a:t> </a:t>
            </a:r>
            <a:r>
              <a:rPr lang="en-US" altLang="en-US" sz="3200">
                <a:latin typeface="Times New Roman" panose="02020603050405020304" pitchFamily="18" charset="0"/>
              </a:rPr>
              <a:t>cây</a:t>
            </a:r>
            <a:r>
              <a:rPr lang="en-US" altLang="en-US" sz="3200"/>
              <a:t> </a:t>
            </a:r>
            <a:r>
              <a:rPr lang="en-US" altLang="en-US" sz="3200">
                <a:latin typeface="Times New Roman" panose="02020603050405020304" pitchFamily="18" charset="0"/>
              </a:rPr>
              <a:t>nhị</a:t>
            </a:r>
            <a:r>
              <a:rPr lang="en-US" altLang="en-US" sz="3200"/>
              <a:t> </a:t>
            </a:r>
            <a:r>
              <a:rPr lang="en-US" altLang="en-US" sz="3200">
                <a:latin typeface="Times New Roman" panose="02020603050405020304" pitchFamily="18" charset="0"/>
              </a:rPr>
              <a:t>phân</a:t>
            </a:r>
            <a:r>
              <a:rPr lang="en-US" altLang="en-US" sz="3200"/>
              <a:t> </a:t>
            </a:r>
            <a:r>
              <a:rPr lang="en-US" altLang="en-US" sz="3200">
                <a:latin typeface="Times New Roman" panose="02020603050405020304" pitchFamily="18" charset="0"/>
              </a:rPr>
              <a:t>khác</a:t>
            </a:r>
            <a:r>
              <a:rPr lang="en-US" altLang="en-US" sz="3200"/>
              <a:t> </a:t>
            </a:r>
          </a:p>
        </p:txBody>
      </p:sp>
      <p:sp>
        <p:nvSpPr>
          <p:cNvPr id="582661" name="Rectangle 5"/>
          <p:cNvSpPr>
            <a:spLocks noGrp="1" noChangeArrowheads="1"/>
          </p:cNvSpPr>
          <p:nvPr>
            <p:ph idx="1"/>
          </p:nvPr>
        </p:nvSpPr>
        <p:spPr/>
        <p:txBody>
          <a:bodyPr/>
          <a:lstStyle/>
          <a:p>
            <a:pPr>
              <a:lnSpc>
                <a:spcPct val="90000"/>
              </a:lnSpc>
            </a:pPr>
            <a:r>
              <a:rPr lang="en-US" altLang="en-US">
                <a:latin typeface="Times New Roman" panose="02020603050405020304" pitchFamily="18" charset="0"/>
                <a:cs typeface="Times New Roman" panose="02020603050405020304" pitchFamily="18" charset="0"/>
              </a:rPr>
              <a:t>Đôi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khi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khi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định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nghĩa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nhị</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phân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người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quan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tâm</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đến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cả</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quan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hệ</a:t>
            </a:r>
            <a:r>
              <a:rPr lang="en-US" altLang="en-US">
                <a:latin typeface="VNI-Helve" pitchFamily="2" charset="0"/>
                <a:cs typeface="Times New Roman" panose="02020603050405020304" pitchFamily="18" charset="0"/>
              </a:rPr>
              <a:t> 2 </a:t>
            </a:r>
            <a:r>
              <a:rPr lang="en-US" altLang="en-US">
                <a:latin typeface="Times New Roman" panose="02020603050405020304" pitchFamily="18" charset="0"/>
                <a:cs typeface="Times New Roman" panose="02020603050405020304" pitchFamily="18" charset="0"/>
              </a:rPr>
              <a:t>chiều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con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chứ</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không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chỉ</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một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chiều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như</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định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nghĩa</a:t>
            </a:r>
            <a:r>
              <a:rPr lang="en-US" altLang="en-US">
                <a:latin typeface="VNI-Helve" pitchFamily="2" charset="0"/>
                <a:cs typeface="Times New Roman" panose="02020603050405020304" pitchFamily="18" charset="0"/>
              </a:rPr>
              <a:t> ở </a:t>
            </a:r>
            <a:r>
              <a:rPr lang="en-US" altLang="en-US">
                <a:latin typeface="Times New Roman" panose="02020603050405020304" pitchFamily="18" charset="0"/>
                <a:cs typeface="Times New Roman" panose="02020603050405020304" pitchFamily="18" charset="0"/>
              </a:rPr>
              <a:t>phần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trên</a:t>
            </a:r>
            <a:r>
              <a:rPr lang="en-US" altLang="en-US">
                <a:latin typeface="VNI-Helve" pitchFamily="2" charset="0"/>
                <a:cs typeface="Times New Roman" panose="02020603050405020304" pitchFamily="18" charset="0"/>
              </a:rPr>
              <a:t>. </a:t>
            </a:r>
          </a:p>
          <a:p>
            <a:pPr>
              <a:lnSpc>
                <a:spcPct val="90000"/>
              </a:lnSpc>
            </a:pPr>
            <a:r>
              <a:rPr lang="en-US" altLang="en-US">
                <a:latin typeface="Times New Roman" panose="02020603050405020304" pitchFamily="18" charset="0"/>
                <a:cs typeface="Times New Roman" panose="02020603050405020304" pitchFamily="18" charset="0"/>
              </a:rPr>
              <a:t>Lúc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cấu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trúc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nhị</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phân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thể</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định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nghĩa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lại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như</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sau</a:t>
            </a:r>
            <a:r>
              <a:rPr lang="en-US" altLang="en-US">
                <a:latin typeface="VNI-Helve" pitchFamily="2" charset="0"/>
                <a:cs typeface="Times New Roman" panose="02020603050405020304" pitchFamily="18" charset="0"/>
              </a:rPr>
              <a:t>:</a:t>
            </a:r>
            <a:r>
              <a:rPr lang="en-US" altLang="en-US"/>
              <a:t> </a:t>
            </a:r>
          </a:p>
          <a:p>
            <a:pPr lvl="1">
              <a:lnSpc>
                <a:spcPct val="90000"/>
              </a:lnSpc>
              <a:buFont typeface="Wingdings" panose="05000000000000000000" pitchFamily="2" charset="2"/>
              <a:buNone/>
            </a:pPr>
            <a:r>
              <a:rPr lang="en-US" altLang="en-US" sz="1800" b="1">
                <a:solidFill>
                  <a:srgbClr val="0000FF"/>
                </a:solidFill>
                <a:effectLst/>
                <a:latin typeface="Courier New" panose="02070309020205020404" pitchFamily="49" charset="0"/>
                <a:cs typeface="Courier New" panose="02070309020205020404" pitchFamily="49" charset="0"/>
              </a:rPr>
              <a:t>typedef</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struct</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tagNode</a:t>
            </a:r>
            <a:r>
              <a:rPr lang="en-US" altLang="en-US" sz="1800" b="1">
                <a:solidFill>
                  <a:srgbClr val="000000"/>
                </a:solidFill>
                <a:effectLst/>
                <a:latin typeface="Courier New" panose="02070309020205020404" pitchFamily="49" charset="0"/>
                <a:cs typeface="Courier New" panose="02070309020205020404" pitchFamily="49" charset="0"/>
              </a:rPr>
              <a:t>	</a:t>
            </a:r>
          </a:p>
          <a:p>
            <a:pPr lvl="1">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Data</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00"/>
                </a:solidFill>
                <a:latin typeface="Courier New" panose="02070309020205020404" pitchFamily="49" charset="0"/>
                <a:cs typeface="Courier New" panose="02070309020205020404" pitchFamily="49" charset="0"/>
              </a:rPr>
              <a:t>infor</a:t>
            </a:r>
            <a:r>
              <a:rPr lang="en-US" altLang="en-US" sz="1800" b="1">
                <a:solidFill>
                  <a:srgbClr val="000000"/>
                </a:solidFill>
                <a:effectLst/>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struct</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tagNode </a:t>
            </a:r>
            <a:r>
              <a:rPr lang="en-US" altLang="en-US" sz="1800" b="1">
                <a:solidFill>
                  <a:srgbClr val="000000"/>
                </a:solidFill>
                <a:effectLst/>
                <a:latin typeface="Courier New" panose="02070309020205020404" pitchFamily="49" charset="0"/>
                <a:cs typeface="Courier New" panose="02070309020205020404" pitchFamily="49" charset="0"/>
              </a:rPr>
              <a:t>*parent;</a:t>
            </a:r>
          </a:p>
          <a:p>
            <a:pPr lvl="1">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struct</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tagNode </a:t>
            </a:r>
            <a:r>
              <a:rPr lang="en-US" altLang="en-US" sz="1800" b="1">
                <a:solidFill>
                  <a:srgbClr val="000000"/>
                </a:solidFill>
                <a:effectLst/>
                <a:latin typeface="Courier New" panose="02070309020205020404" pitchFamily="49" charset="0"/>
                <a:cs typeface="Courier New" panose="02070309020205020404" pitchFamily="49" charset="0"/>
              </a:rPr>
              <a:t>*left;</a:t>
            </a:r>
          </a:p>
          <a:p>
            <a:pPr lvl="1">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struct</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taNode </a:t>
            </a:r>
            <a:r>
              <a:rPr lang="en-US" altLang="en-US" sz="1800" b="1">
                <a:solidFill>
                  <a:srgbClr val="000000"/>
                </a:solidFill>
                <a:effectLst/>
                <a:latin typeface="Courier New" panose="02070309020205020404" pitchFamily="49" charset="0"/>
                <a:cs typeface="Courier New" panose="02070309020205020404" pitchFamily="49" charset="0"/>
              </a:rPr>
              <a:t>*right;</a:t>
            </a:r>
          </a:p>
          <a:p>
            <a:pPr lvl="1">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a:t>
            </a:r>
            <a:r>
              <a:rPr lang="en-US" altLang="en-US" sz="1800" b="1">
                <a:solidFill>
                  <a:srgbClr val="0000FF"/>
                </a:solidFill>
                <a:effectLst/>
                <a:latin typeface="Courier New" panose="02070309020205020404" pitchFamily="49" charset="0"/>
                <a:cs typeface="Courier New" panose="02070309020205020404" pitchFamily="49" charset="0"/>
              </a:rPr>
              <a:t>NODE</a:t>
            </a:r>
            <a:r>
              <a:rPr lang="en-US" altLang="en-US" sz="1800" b="1">
                <a:solidFill>
                  <a:srgbClr val="000000"/>
                </a:solidFill>
                <a:effectLst/>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pPr>
            <a:r>
              <a:rPr lang="en-US" altLang="en-US" sz="1800" b="1">
                <a:solidFill>
                  <a:srgbClr val="0000FF"/>
                </a:solidFill>
                <a:effectLst/>
                <a:latin typeface="Courier New" panose="02070309020205020404" pitchFamily="49" charset="0"/>
                <a:cs typeface="Courier New" panose="02070309020205020404" pitchFamily="49" charset="0"/>
              </a:rPr>
              <a:t>typedef</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NODE</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TREE</a:t>
            </a:r>
            <a:r>
              <a:rPr lang="en-US" altLang="en-US" sz="1800" b="1">
                <a:solidFill>
                  <a:srgbClr val="000000"/>
                </a:solidFill>
                <a:effectLst/>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4294967295"/>
          </p:nvPr>
        </p:nvSpPr>
        <p:spPr>
          <a:xfrm>
            <a:off x="7010400" y="6553200"/>
            <a:ext cx="2133600" cy="304800"/>
          </a:xfrm>
        </p:spPr>
        <p:txBody>
          <a:bodyPr/>
          <a:lstStyle/>
          <a:p>
            <a:fld id="{6C270CEF-6DB7-4F30-B790-FD610D823E90}" type="slidenum">
              <a:rPr lang="en-US" altLang="en-US"/>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a:xfrm>
            <a:off x="457200" y="185059"/>
            <a:ext cx="8229600" cy="868363"/>
          </a:xfrm>
        </p:spPr>
        <p:txBody>
          <a:bodyPr/>
          <a:lstStyle/>
          <a:p>
            <a:r>
              <a:rPr lang="en-US" altLang="en-US">
                <a:latin typeface="Times New Roman" panose="02020603050405020304" pitchFamily="18" charset="0"/>
              </a:rPr>
              <a:t>Cây</a:t>
            </a:r>
            <a:r>
              <a:rPr lang="en-US" altLang="en-US"/>
              <a:t> </a:t>
            </a:r>
            <a:r>
              <a:rPr lang="en-US" altLang="en-US">
                <a:latin typeface="Times New Roman" panose="02020603050405020304" pitchFamily="18" charset="0"/>
              </a:rPr>
              <a:t>nhị</a:t>
            </a:r>
            <a:r>
              <a:rPr lang="en-US" altLang="en-US"/>
              <a:t> </a:t>
            </a:r>
            <a:r>
              <a:rPr lang="en-US" altLang="en-US">
                <a:latin typeface="Times New Roman" panose="02020603050405020304" pitchFamily="18" charset="0"/>
              </a:rPr>
              <a:t>phân</a:t>
            </a:r>
            <a:r>
              <a:rPr lang="en-US" altLang="en-US"/>
              <a:t> </a:t>
            </a:r>
            <a:br>
              <a:rPr lang="en-US" altLang="en-US" sz="3200"/>
            </a:br>
            <a:r>
              <a:rPr lang="en-US" altLang="en-US" sz="3200">
                <a:latin typeface="Times New Roman" panose="02020603050405020304" pitchFamily="18" charset="0"/>
              </a:rPr>
              <a:t>Một</a:t>
            </a:r>
            <a:r>
              <a:rPr lang="en-US" altLang="en-US" sz="3200"/>
              <a:t> </a:t>
            </a:r>
            <a:r>
              <a:rPr lang="en-US" altLang="en-US" sz="3200">
                <a:latin typeface="Times New Roman" panose="02020603050405020304" pitchFamily="18" charset="0"/>
              </a:rPr>
              <a:t>cách</a:t>
            </a:r>
            <a:r>
              <a:rPr lang="en-US" altLang="en-US" sz="3200"/>
              <a:t> </a:t>
            </a:r>
            <a:r>
              <a:rPr lang="en-US" altLang="en-US" sz="3200">
                <a:latin typeface="Times New Roman" panose="02020603050405020304" pitchFamily="18" charset="0"/>
              </a:rPr>
              <a:t>biểu</a:t>
            </a:r>
            <a:r>
              <a:rPr lang="en-US" altLang="en-US" sz="3200"/>
              <a:t> </a:t>
            </a:r>
            <a:r>
              <a:rPr lang="en-US" altLang="en-US" sz="3200">
                <a:latin typeface="Times New Roman" panose="02020603050405020304" pitchFamily="18" charset="0"/>
              </a:rPr>
              <a:t>diễn</a:t>
            </a:r>
            <a:r>
              <a:rPr lang="en-US" altLang="en-US" sz="3200"/>
              <a:t> </a:t>
            </a:r>
            <a:r>
              <a:rPr lang="en-US" altLang="en-US" sz="3200">
                <a:latin typeface="Times New Roman" panose="02020603050405020304" pitchFamily="18" charset="0"/>
              </a:rPr>
              <a:t>cây</a:t>
            </a:r>
            <a:r>
              <a:rPr lang="en-US" altLang="en-US" sz="3200"/>
              <a:t> </a:t>
            </a:r>
            <a:r>
              <a:rPr lang="en-US" altLang="en-US" sz="3200">
                <a:latin typeface="Times New Roman" panose="02020603050405020304" pitchFamily="18" charset="0"/>
              </a:rPr>
              <a:t>nhị</a:t>
            </a:r>
            <a:r>
              <a:rPr lang="en-US" altLang="en-US" sz="3200"/>
              <a:t> </a:t>
            </a:r>
            <a:r>
              <a:rPr lang="en-US" altLang="en-US" sz="3200">
                <a:latin typeface="Times New Roman" panose="02020603050405020304" pitchFamily="18" charset="0"/>
              </a:rPr>
              <a:t>phân</a:t>
            </a:r>
            <a:r>
              <a:rPr lang="en-US" altLang="en-US" sz="3200"/>
              <a:t> </a:t>
            </a:r>
            <a:r>
              <a:rPr lang="en-US" altLang="en-US" sz="3200">
                <a:latin typeface="Times New Roman" panose="02020603050405020304" pitchFamily="18" charset="0"/>
              </a:rPr>
              <a:t>khác</a:t>
            </a:r>
            <a:r>
              <a:rPr lang="en-US" altLang="en-US" sz="3200"/>
              <a:t> </a:t>
            </a:r>
          </a:p>
        </p:txBody>
      </p:sp>
      <p:sp>
        <p:nvSpPr>
          <p:cNvPr id="5" name="Slide Number Placeholder 3"/>
          <p:cNvSpPr>
            <a:spLocks noGrp="1"/>
          </p:cNvSpPr>
          <p:nvPr>
            <p:ph type="sldNum" sz="quarter" idx="4294967295"/>
          </p:nvPr>
        </p:nvSpPr>
        <p:spPr>
          <a:xfrm>
            <a:off x="7010400" y="6553200"/>
            <a:ext cx="2133600" cy="304800"/>
          </a:xfrm>
        </p:spPr>
        <p:txBody>
          <a:bodyPr/>
          <a:lstStyle/>
          <a:p>
            <a:fld id="{4907E5F0-F645-4203-99A4-5D04397A5F0C}" type="slidenum">
              <a:rPr lang="en-US" altLang="en-US"/>
              <a:pPr/>
              <a:t>26</a:t>
            </a:fld>
            <a:endParaRPr lang="en-US" altLang="en-US"/>
          </a:p>
        </p:txBody>
      </p:sp>
      <p:pic>
        <p:nvPicPr>
          <p:cNvPr id="5836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31938"/>
            <a:ext cx="5438775" cy="44846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8" name="Rectangle 4"/>
          <p:cNvSpPr>
            <a:spLocks noGrp="1" noChangeArrowheads="1"/>
          </p:cNvSpPr>
          <p:nvPr>
            <p:ph type="title"/>
          </p:nvPr>
        </p:nvSpPr>
        <p:spPr/>
        <p:txBody>
          <a:bodyPr/>
          <a:lstStyle/>
          <a:p>
            <a:r>
              <a:rPr lang="en-US" altLang="en-US" sz="3200">
                <a:latin typeface="Times New Roman" panose="02020603050405020304" pitchFamily="18" charset="0"/>
              </a:rPr>
              <a:t>d) Duyệt</a:t>
            </a:r>
            <a:r>
              <a:rPr lang="en-US" altLang="en-US" sz="3200"/>
              <a:t> </a:t>
            </a:r>
            <a:r>
              <a:rPr lang="en-US" altLang="en-US" sz="3200">
                <a:latin typeface="Times New Roman" panose="02020603050405020304" pitchFamily="18" charset="0"/>
              </a:rPr>
              <a:t>cây</a:t>
            </a:r>
            <a:r>
              <a:rPr lang="en-US" altLang="en-US" sz="3200"/>
              <a:t> </a:t>
            </a:r>
            <a:r>
              <a:rPr lang="en-US" altLang="en-US" sz="3200">
                <a:latin typeface="Times New Roman" panose="02020603050405020304" pitchFamily="18" charset="0"/>
              </a:rPr>
              <a:t>nhị</a:t>
            </a:r>
            <a:r>
              <a:rPr lang="en-US" altLang="en-US" sz="3200"/>
              <a:t> </a:t>
            </a:r>
            <a:r>
              <a:rPr lang="en-US" altLang="en-US" sz="3200">
                <a:latin typeface="Times New Roman" panose="02020603050405020304" pitchFamily="18" charset="0"/>
              </a:rPr>
              <a:t>phân</a:t>
            </a:r>
            <a:r>
              <a:rPr lang="en-US" altLang="en-US" sz="3200"/>
              <a:t> </a:t>
            </a:r>
          </a:p>
        </p:txBody>
      </p:sp>
      <p:sp>
        <p:nvSpPr>
          <p:cNvPr id="569349" name="Rectangle 5"/>
          <p:cNvSpPr>
            <a:spLocks noGrp="1" noChangeArrowheads="1"/>
          </p:cNvSpPr>
          <p:nvPr>
            <p:ph idx="1"/>
          </p:nvPr>
        </p:nvSpPr>
        <p:spPr/>
        <p:txBody>
          <a:bodyPr/>
          <a:lstStyle/>
          <a:p>
            <a:r>
              <a:rPr lang="en-US" altLang="en-US" sz="2800">
                <a:latin typeface="Times New Roman" panose="02020603050405020304" pitchFamily="18" charset="0"/>
                <a:cs typeface="Times New Roman" panose="02020603050405020304" pitchFamily="18" charset="0"/>
              </a:rPr>
              <a:t>Có</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3</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kiểu</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duyệt</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chính</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có</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thể</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áp</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dụng</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trên</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cây</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nhị</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phân</a:t>
            </a:r>
            <a:r>
              <a:rPr lang="en-US" altLang="en-US" sz="2800">
                <a:latin typeface="VNI-Helve" pitchFamily="2" charset="0"/>
                <a:cs typeface="Times New Roman" panose="02020603050405020304" pitchFamily="18" charset="0"/>
              </a:rPr>
              <a:t>: </a:t>
            </a:r>
          </a:p>
          <a:p>
            <a:pPr lvl="1"/>
            <a:r>
              <a:rPr lang="en-US" altLang="en-US" sz="2800">
                <a:latin typeface="Times New Roman" panose="02020603050405020304" pitchFamily="18" charset="0"/>
                <a:cs typeface="Times New Roman" panose="02020603050405020304" pitchFamily="18" charset="0"/>
              </a:rPr>
              <a:t>Duyệt</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theo</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thứ</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tự</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trước</a:t>
            </a:r>
            <a:r>
              <a:rPr lang="en-US" altLang="en-US" sz="2800">
                <a:latin typeface="VNI-Helve" pitchFamily="2" charset="0"/>
                <a:cs typeface="Times New Roman" panose="02020603050405020304" pitchFamily="18" charset="0"/>
              </a:rPr>
              <a:t> (</a:t>
            </a:r>
            <a:r>
              <a:rPr lang="en-US" altLang="en-US" sz="2800" b="1">
                <a:solidFill>
                  <a:srgbClr val="FF3300"/>
                </a:solidFill>
                <a:latin typeface="Times New Roman" panose="02020603050405020304" pitchFamily="18" charset="0"/>
                <a:cs typeface="Times New Roman" panose="02020603050405020304" pitchFamily="18" charset="0"/>
              </a:rPr>
              <a:t>NLR</a:t>
            </a:r>
            <a:r>
              <a:rPr lang="en-US" altLang="en-US" sz="2800">
                <a:latin typeface="VNI-Helve" pitchFamily="2" charset="0"/>
                <a:cs typeface="Times New Roman" panose="02020603050405020304" pitchFamily="18" charset="0"/>
              </a:rPr>
              <a:t>)- Preorder</a:t>
            </a:r>
          </a:p>
          <a:p>
            <a:pPr lvl="1"/>
            <a:r>
              <a:rPr lang="en-US" altLang="en-US" sz="2800">
                <a:latin typeface="Times New Roman" panose="02020603050405020304" pitchFamily="18" charset="0"/>
                <a:cs typeface="Times New Roman" panose="02020603050405020304" pitchFamily="18" charset="0"/>
              </a:rPr>
              <a:t>Duyệt</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theo</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thứ</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tự</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giữa</a:t>
            </a:r>
            <a:r>
              <a:rPr lang="en-US" altLang="en-US" sz="2800">
                <a:latin typeface="VNI-Helve" pitchFamily="2" charset="0"/>
                <a:cs typeface="Times New Roman" panose="02020603050405020304" pitchFamily="18" charset="0"/>
              </a:rPr>
              <a:t> (</a:t>
            </a:r>
            <a:r>
              <a:rPr lang="en-US" altLang="en-US" sz="2800" b="1">
                <a:solidFill>
                  <a:srgbClr val="FF3300"/>
                </a:solidFill>
                <a:latin typeface="Times New Roman" panose="02020603050405020304" pitchFamily="18" charset="0"/>
                <a:cs typeface="Times New Roman" panose="02020603050405020304" pitchFamily="18" charset="0"/>
              </a:rPr>
              <a:t>LNR</a:t>
            </a:r>
            <a:r>
              <a:rPr lang="en-US" altLang="en-US" sz="2800">
                <a:latin typeface="VNI-Helve" pitchFamily="2" charset="0"/>
                <a:cs typeface="Times New Roman" panose="02020603050405020304" pitchFamily="18" charset="0"/>
              </a:rPr>
              <a:t>)- Inorder</a:t>
            </a:r>
          </a:p>
          <a:p>
            <a:pPr lvl="1"/>
            <a:r>
              <a:rPr lang="en-US" altLang="en-US" sz="2800">
                <a:latin typeface="Times New Roman" panose="02020603050405020304" pitchFamily="18" charset="0"/>
                <a:cs typeface="Times New Roman" panose="02020603050405020304" pitchFamily="18" charset="0"/>
              </a:rPr>
              <a:t>Duyệt</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theo</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thứ</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tự</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sau</a:t>
            </a:r>
            <a:r>
              <a:rPr lang="en-US" altLang="en-US" sz="2800">
                <a:latin typeface="VNI-Helve" pitchFamily="2" charset="0"/>
                <a:cs typeface="Times New Roman" panose="02020603050405020304" pitchFamily="18" charset="0"/>
              </a:rPr>
              <a:t> (</a:t>
            </a:r>
            <a:r>
              <a:rPr lang="en-US" altLang="en-US" sz="2800" b="1">
                <a:solidFill>
                  <a:srgbClr val="FF3300"/>
                </a:solidFill>
                <a:latin typeface="Times New Roman" panose="02020603050405020304" pitchFamily="18" charset="0"/>
                <a:cs typeface="Times New Roman" panose="02020603050405020304" pitchFamily="18" charset="0"/>
              </a:rPr>
              <a:t>LRN</a:t>
            </a:r>
            <a:r>
              <a:rPr lang="en-US" altLang="en-US" sz="2800">
                <a:latin typeface="VNI-Helve" pitchFamily="2" charset="0"/>
                <a:cs typeface="Times New Roman" panose="02020603050405020304" pitchFamily="18" charset="0"/>
              </a:rPr>
              <a:t>)- Postorder</a:t>
            </a:r>
          </a:p>
          <a:p>
            <a:r>
              <a:rPr lang="en-US" altLang="en-US" sz="2800">
                <a:cs typeface="Times New Roman" panose="02020603050405020304" pitchFamily="18" charset="0"/>
              </a:rPr>
              <a:t>Tên của 3 kiểu duyệt này được đặt dựa trên trình tự của việc thăm nút gốc so với việc thăm 2 cây con. </a:t>
            </a:r>
          </a:p>
        </p:txBody>
      </p:sp>
      <p:sp>
        <p:nvSpPr>
          <p:cNvPr id="5" name="Slide Number Placeholder 4"/>
          <p:cNvSpPr>
            <a:spLocks noGrp="1"/>
          </p:cNvSpPr>
          <p:nvPr>
            <p:ph type="sldNum" sz="quarter" idx="4294967295"/>
          </p:nvPr>
        </p:nvSpPr>
        <p:spPr>
          <a:xfrm>
            <a:off x="7010400" y="6553200"/>
            <a:ext cx="2133600" cy="304800"/>
          </a:xfrm>
        </p:spPr>
        <p:txBody>
          <a:bodyPr/>
          <a:lstStyle/>
          <a:p>
            <a:fld id="{3A7D4779-E618-4913-8735-27CEAB7E5AC0}" type="slidenum">
              <a:rPr lang="en-US" altLang="en-US"/>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2" name="Rectangle 4"/>
          <p:cNvSpPr>
            <a:spLocks noGrp="1" noChangeArrowheads="1"/>
          </p:cNvSpPr>
          <p:nvPr>
            <p:ph type="title"/>
          </p:nvPr>
        </p:nvSpPr>
        <p:spPr/>
        <p:txBody>
          <a:bodyPr/>
          <a:lstStyle/>
          <a:p>
            <a:r>
              <a:rPr lang="en-US" altLang="en-US">
                <a:latin typeface="Times New Roman" panose="02020603050405020304" pitchFamily="18" charset="0"/>
              </a:rPr>
              <a:t>Cây</a:t>
            </a:r>
            <a:r>
              <a:rPr lang="en-US" altLang="en-US"/>
              <a:t> </a:t>
            </a:r>
            <a:r>
              <a:rPr lang="en-US" altLang="en-US">
                <a:latin typeface="Times New Roman" panose="02020603050405020304" pitchFamily="18" charset="0"/>
              </a:rPr>
              <a:t>nhị</a:t>
            </a:r>
            <a:r>
              <a:rPr lang="en-US" altLang="en-US"/>
              <a:t> </a:t>
            </a:r>
            <a:r>
              <a:rPr lang="en-US" altLang="en-US">
                <a:latin typeface="Times New Roman" panose="02020603050405020304" pitchFamily="18" charset="0"/>
              </a:rPr>
              <a:t>phân</a:t>
            </a:r>
            <a:r>
              <a:rPr lang="en-US" altLang="en-US"/>
              <a:t> </a:t>
            </a:r>
            <a:br>
              <a:rPr lang="en-US" altLang="en-US"/>
            </a:br>
            <a:r>
              <a:rPr lang="en-US" altLang="en-US" sz="3200">
                <a:latin typeface="Times New Roman" panose="02020603050405020304" pitchFamily="18" charset="0"/>
              </a:rPr>
              <a:t>Duyệt</a:t>
            </a:r>
            <a:r>
              <a:rPr lang="en-US" altLang="en-US" sz="3200"/>
              <a:t> </a:t>
            </a:r>
            <a:r>
              <a:rPr lang="en-US" altLang="en-US" sz="3200">
                <a:latin typeface="Times New Roman" panose="02020603050405020304" pitchFamily="18" charset="0"/>
              </a:rPr>
              <a:t>theo</a:t>
            </a:r>
            <a:r>
              <a:rPr lang="en-US" altLang="en-US" sz="3200"/>
              <a:t> </a:t>
            </a:r>
            <a:r>
              <a:rPr lang="en-US" altLang="en-US" sz="3200">
                <a:latin typeface="Times New Roman" panose="02020603050405020304" pitchFamily="18" charset="0"/>
              </a:rPr>
              <a:t>thứ</a:t>
            </a:r>
            <a:r>
              <a:rPr lang="en-US" altLang="en-US" sz="3200"/>
              <a:t> </a:t>
            </a:r>
            <a:r>
              <a:rPr lang="en-US" altLang="en-US" sz="3200">
                <a:latin typeface="Times New Roman" panose="02020603050405020304" pitchFamily="18" charset="0"/>
              </a:rPr>
              <a:t>tự</a:t>
            </a:r>
            <a:r>
              <a:rPr lang="en-US" altLang="en-US" sz="3200"/>
              <a:t> </a:t>
            </a:r>
            <a:r>
              <a:rPr lang="en-US" altLang="en-US" sz="3200">
                <a:latin typeface="Times New Roman" panose="02020603050405020304" pitchFamily="18" charset="0"/>
              </a:rPr>
              <a:t>trước</a:t>
            </a:r>
            <a:r>
              <a:rPr lang="en-US" altLang="en-US" sz="3200"/>
              <a:t> (</a:t>
            </a:r>
            <a:r>
              <a:rPr lang="en-US" altLang="en-US" sz="3200">
                <a:latin typeface="Times New Roman" panose="02020603050405020304" pitchFamily="18" charset="0"/>
              </a:rPr>
              <a:t>Node</a:t>
            </a:r>
            <a:r>
              <a:rPr lang="en-US" altLang="en-US" sz="3200"/>
              <a:t>-</a:t>
            </a:r>
            <a:r>
              <a:rPr lang="en-US" altLang="en-US" sz="3200">
                <a:latin typeface="Times New Roman" panose="02020603050405020304" pitchFamily="18" charset="0"/>
              </a:rPr>
              <a:t>Left</a:t>
            </a:r>
            <a:r>
              <a:rPr lang="en-US" altLang="en-US" sz="3200"/>
              <a:t>-</a:t>
            </a:r>
            <a:r>
              <a:rPr lang="en-US" altLang="en-US" sz="3200">
                <a:latin typeface="Times New Roman" panose="02020603050405020304" pitchFamily="18" charset="0"/>
              </a:rPr>
              <a:t>Right</a:t>
            </a:r>
            <a:r>
              <a:rPr lang="en-US" altLang="en-US" sz="3200"/>
              <a:t>) </a:t>
            </a:r>
          </a:p>
        </p:txBody>
      </p:sp>
      <p:sp>
        <p:nvSpPr>
          <p:cNvPr id="570373" name="Rectangle 5"/>
          <p:cNvSpPr>
            <a:spLocks noGrp="1" noChangeArrowheads="1"/>
          </p:cNvSpPr>
          <p:nvPr>
            <p:ph idx="1"/>
          </p:nvPr>
        </p:nvSpPr>
        <p:spPr/>
        <p:txBody>
          <a:bodyPr/>
          <a:lstStyle/>
          <a:p>
            <a:pPr>
              <a:lnSpc>
                <a:spcPct val="80000"/>
              </a:lnSpc>
            </a:pPr>
            <a:r>
              <a:rPr lang="en-US" altLang="en-US">
                <a:latin typeface="Times New Roman" panose="02020603050405020304" pitchFamily="18" charset="0"/>
                <a:cs typeface="Times New Roman" panose="02020603050405020304" pitchFamily="18" charset="0"/>
              </a:rPr>
              <a:t>Kiểu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duyệt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này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trước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tiên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thăm</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nút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gốc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sau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thăm</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các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nút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của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con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trái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rồi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đến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con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phải</a:t>
            </a:r>
            <a:r>
              <a:rPr lang="en-US" altLang="en-US">
                <a:latin typeface="VNI-Helve" pitchFamily="2" charset="0"/>
                <a:cs typeface="Times New Roman" panose="02020603050405020304" pitchFamily="18" charset="0"/>
              </a:rPr>
              <a:t>. </a:t>
            </a:r>
          </a:p>
          <a:p>
            <a:pPr>
              <a:lnSpc>
                <a:spcPct val="80000"/>
              </a:lnSpc>
            </a:pPr>
            <a:r>
              <a:rPr lang="en-US" altLang="en-US">
                <a:latin typeface="Times New Roman" panose="02020603050405020304" pitchFamily="18" charset="0"/>
                <a:cs typeface="Times New Roman" panose="02020603050405020304" pitchFamily="18" charset="0"/>
              </a:rPr>
              <a:t>Thủ</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tục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duyệt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thể</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trình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bày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đơn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giản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như</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sau</a:t>
            </a:r>
            <a:r>
              <a:rPr lang="en-US" altLang="en-US">
                <a:latin typeface="VNI-Helve" pitchFamily="2" charset="0"/>
                <a:cs typeface="Times New Roman" panose="02020603050405020304" pitchFamily="18" charset="0"/>
              </a:rPr>
              <a:t>:</a:t>
            </a:r>
            <a:r>
              <a:rPr lang="en-US" altLang="en-US">
                <a:latin typeface="VNI-Helve" pitchFamily="2" charset="0"/>
              </a:rPr>
              <a:t> </a:t>
            </a:r>
          </a:p>
          <a:p>
            <a:pPr>
              <a:lnSpc>
                <a:spcPct val="80000"/>
              </a:lnSpc>
              <a:buFont typeface="Wingdings" panose="05000000000000000000" pitchFamily="2" charset="2"/>
              <a:buNone/>
            </a:pPr>
            <a:endParaRPr lang="en-US" altLang="en-US">
              <a:latin typeface="VNI-Helve" pitchFamily="2" charset="0"/>
            </a:endParaRPr>
          </a:p>
          <a:p>
            <a:pPr lvl="1">
              <a:lnSpc>
                <a:spcPct val="80000"/>
              </a:lnSpc>
              <a:buFont typeface="Wingdings" panose="05000000000000000000" pitchFamily="2" charset="2"/>
              <a:buNone/>
            </a:pPr>
            <a:r>
              <a:rPr lang="en-US" altLang="en-US" b="1">
                <a:solidFill>
                  <a:srgbClr val="0000FF"/>
                </a:solidFill>
                <a:effectLst/>
                <a:latin typeface="Courier New" panose="02070309020205020404" pitchFamily="49" charset="0"/>
                <a:cs typeface="Courier New" panose="02070309020205020404" pitchFamily="49" charset="0"/>
              </a:rPr>
              <a:t>void</a:t>
            </a:r>
            <a:r>
              <a:rPr lang="en-US" altLang="en-US" b="1">
                <a:solidFill>
                  <a:srgbClr val="000000"/>
                </a:solidFill>
                <a:effectLst/>
                <a:latin typeface="Courier New" panose="02070309020205020404" pitchFamily="49" charset="0"/>
                <a:cs typeface="Courier New" panose="02070309020205020404" pitchFamily="49" charset="0"/>
              </a:rPr>
              <a:t>	</a:t>
            </a:r>
            <a:r>
              <a:rPr lang="en-US" altLang="en-US" b="1">
                <a:solidFill>
                  <a:srgbClr val="FF0000"/>
                </a:solidFill>
                <a:effectLst/>
                <a:latin typeface="Courier New" panose="02070309020205020404" pitchFamily="49" charset="0"/>
                <a:cs typeface="Courier New" panose="02070309020205020404" pitchFamily="49" charset="0"/>
              </a:rPr>
              <a:t>NLR</a:t>
            </a:r>
            <a:r>
              <a:rPr lang="en-US" altLang="en-US" b="1">
                <a:solidFill>
                  <a:srgbClr val="000000"/>
                </a:solidFill>
                <a:effectLst/>
                <a:latin typeface="Courier New" panose="02070309020205020404" pitchFamily="49" charset="0"/>
                <a:cs typeface="Courier New" panose="02070309020205020404" pitchFamily="49" charset="0"/>
              </a:rPr>
              <a:t>(</a:t>
            </a:r>
            <a:r>
              <a:rPr lang="en-US" altLang="en-US" b="1">
                <a:solidFill>
                  <a:srgbClr val="0000FF"/>
                </a:solidFill>
                <a:effectLst/>
                <a:latin typeface="Courier New" panose="02070309020205020404" pitchFamily="49" charset="0"/>
                <a:cs typeface="Courier New" panose="02070309020205020404" pitchFamily="49" charset="0"/>
              </a:rPr>
              <a:t>TREE</a:t>
            </a:r>
            <a:r>
              <a:rPr lang="en-US" altLang="en-US" b="1">
                <a:solidFill>
                  <a:srgbClr val="000000"/>
                </a:solidFill>
                <a:effectLst/>
                <a:latin typeface="Courier New" panose="02070309020205020404" pitchFamily="49" charset="0"/>
                <a:cs typeface="Courier New" panose="02070309020205020404" pitchFamily="49" charset="0"/>
              </a:rPr>
              <a:t> T)</a:t>
            </a:r>
          </a:p>
          <a:p>
            <a:pPr lvl="1">
              <a:lnSpc>
                <a:spcPct val="80000"/>
              </a:lnSpc>
              <a:buFont typeface="Wingdings" panose="05000000000000000000" pitchFamily="2" charset="2"/>
              <a:buNone/>
            </a:pPr>
            <a:r>
              <a:rPr lang="en-US" altLang="en-US" b="1">
                <a:solidFill>
                  <a:srgbClr val="000000"/>
                </a:solidFill>
                <a:effectLst/>
                <a:latin typeface="Courier New" panose="02070309020205020404" pitchFamily="49" charset="0"/>
                <a:cs typeface="Courier New" panose="02070309020205020404" pitchFamily="49" charset="0"/>
              </a:rPr>
              <a:t>{</a:t>
            </a:r>
          </a:p>
          <a:p>
            <a:pPr lvl="1">
              <a:lnSpc>
                <a:spcPct val="80000"/>
              </a:lnSpc>
              <a:buFont typeface="Wingdings" panose="05000000000000000000" pitchFamily="2" charset="2"/>
              <a:buNone/>
            </a:pPr>
            <a:r>
              <a:rPr lang="en-US" altLang="en-US" b="1">
                <a:solidFill>
                  <a:srgbClr val="000000"/>
                </a:solidFill>
                <a:effectLst/>
                <a:latin typeface="Courier New" panose="02070309020205020404" pitchFamily="49" charset="0"/>
                <a:cs typeface="Courier New" panose="02070309020205020404" pitchFamily="49" charset="0"/>
              </a:rPr>
              <a:t>	</a:t>
            </a:r>
            <a:r>
              <a:rPr lang="en-US" altLang="en-US" b="1">
                <a:solidFill>
                  <a:srgbClr val="0000FF"/>
                </a:solidFill>
                <a:effectLst/>
                <a:latin typeface="Courier New" panose="02070309020205020404" pitchFamily="49" charset="0"/>
                <a:cs typeface="Courier New" panose="02070309020205020404" pitchFamily="49" charset="0"/>
              </a:rPr>
              <a:t>if</a:t>
            </a:r>
            <a:r>
              <a:rPr lang="en-US" altLang="en-US" b="1">
                <a:solidFill>
                  <a:srgbClr val="000000"/>
                </a:solidFill>
                <a:effectLst/>
                <a:latin typeface="Courier New" panose="02070309020205020404" pitchFamily="49" charset="0"/>
                <a:cs typeface="Courier New" panose="02070309020205020404" pitchFamily="49" charset="0"/>
              </a:rPr>
              <a:t> (T != </a:t>
            </a:r>
            <a:r>
              <a:rPr lang="en-US" altLang="en-US" b="1">
                <a:solidFill>
                  <a:srgbClr val="A000A0"/>
                </a:solidFill>
                <a:effectLst/>
                <a:latin typeface="Courier New" panose="02070309020205020404" pitchFamily="49" charset="0"/>
                <a:cs typeface="Courier New" panose="02070309020205020404" pitchFamily="49" charset="0"/>
              </a:rPr>
              <a:t>NULL</a:t>
            </a:r>
            <a:r>
              <a:rPr lang="en-US" altLang="en-US" b="1">
                <a:solidFill>
                  <a:srgbClr val="000000"/>
                </a:solidFill>
                <a:effectLst/>
                <a:latin typeface="Courier New" panose="02070309020205020404" pitchFamily="49" charset="0"/>
                <a:cs typeface="Courier New" panose="02070309020205020404" pitchFamily="49" charset="0"/>
              </a:rPr>
              <a:t>)</a:t>
            </a:r>
          </a:p>
          <a:p>
            <a:pPr lvl="1">
              <a:lnSpc>
                <a:spcPct val="80000"/>
              </a:lnSpc>
              <a:buFont typeface="Wingdings" panose="05000000000000000000" pitchFamily="2" charset="2"/>
              <a:buNone/>
            </a:pPr>
            <a:r>
              <a:rPr lang="en-US" altLang="en-US" b="1">
                <a:solidFill>
                  <a:srgbClr val="000000"/>
                </a:solidFill>
                <a:effectLst/>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b="1">
                <a:solidFill>
                  <a:srgbClr val="000000"/>
                </a:solidFill>
                <a:effectLst/>
                <a:latin typeface="Courier New" panose="02070309020205020404" pitchFamily="49" charset="0"/>
                <a:cs typeface="Courier New" panose="02070309020205020404" pitchFamily="49" charset="0"/>
              </a:rPr>
              <a:t>		</a:t>
            </a:r>
            <a:r>
              <a:rPr lang="en-US" altLang="en-US">
                <a:solidFill>
                  <a:srgbClr val="FF3300"/>
                </a:solidFill>
                <a:effectLst/>
                <a:latin typeface="VNI-Helve" pitchFamily="2" charset="0"/>
                <a:cs typeface="Courier New" panose="02070309020205020404" pitchFamily="49" charset="0"/>
              </a:rPr>
              <a:t>&lt;</a:t>
            </a:r>
            <a:r>
              <a:rPr lang="en-US" altLang="en-US">
                <a:solidFill>
                  <a:srgbClr val="FF3300"/>
                </a:solidFill>
                <a:effectLst/>
                <a:latin typeface="Times New Roman" panose="02020603050405020304" pitchFamily="18" charset="0"/>
                <a:cs typeface="Courier New" panose="02070309020205020404" pitchFamily="49" charset="0"/>
              </a:rPr>
              <a:t>Xử</a:t>
            </a:r>
            <a:r>
              <a:rPr lang="en-US" altLang="en-US">
                <a:solidFill>
                  <a:srgbClr val="FF3300"/>
                </a:solidFill>
                <a:effectLst/>
                <a:latin typeface="VNI-Helve" pitchFamily="2" charset="0"/>
                <a:cs typeface="Courier New" panose="02070309020205020404" pitchFamily="49" charset="0"/>
              </a:rPr>
              <a:t> </a:t>
            </a:r>
            <a:r>
              <a:rPr lang="en-US" altLang="en-US">
                <a:solidFill>
                  <a:srgbClr val="FF3300"/>
                </a:solidFill>
                <a:effectLst/>
                <a:latin typeface="Times New Roman" panose="02020603050405020304" pitchFamily="18" charset="0"/>
                <a:cs typeface="Courier New" panose="02070309020205020404" pitchFamily="49" charset="0"/>
              </a:rPr>
              <a:t>lý</a:t>
            </a:r>
            <a:r>
              <a:rPr lang="en-US" altLang="en-US">
                <a:solidFill>
                  <a:srgbClr val="FF3300"/>
                </a:solidFill>
                <a:effectLst/>
                <a:latin typeface="VNI-Helve" pitchFamily="2" charset="0"/>
                <a:cs typeface="Courier New" panose="02070309020205020404" pitchFamily="49" charset="0"/>
              </a:rPr>
              <a:t> </a:t>
            </a:r>
            <a:r>
              <a:rPr lang="en-US" altLang="en-US">
                <a:solidFill>
                  <a:srgbClr val="FF3300"/>
                </a:solidFill>
                <a:effectLst/>
                <a:latin typeface="Times New Roman" panose="02020603050405020304" pitchFamily="18" charset="0"/>
                <a:cs typeface="Courier New" panose="02070309020205020404" pitchFamily="49" charset="0"/>
              </a:rPr>
              <a:t>T</a:t>
            </a:r>
            <a:r>
              <a:rPr lang="en-US" altLang="en-US">
                <a:solidFill>
                  <a:srgbClr val="FF3300"/>
                </a:solidFill>
                <a:effectLst/>
                <a:latin typeface="VNI-Helve" pitchFamily="2" charset="0"/>
                <a:cs typeface="Courier New" panose="02070309020205020404" pitchFamily="49" charset="0"/>
              </a:rPr>
              <a:t>&gt;</a:t>
            </a:r>
            <a:r>
              <a:rPr lang="en-US" altLang="en-US">
                <a:solidFill>
                  <a:srgbClr val="000000"/>
                </a:solidFill>
                <a:effectLst/>
                <a:latin typeface="VNI-Helve" pitchFamily="2" charset="0"/>
                <a:cs typeface="Courier New" panose="02070309020205020404" pitchFamily="49" charset="0"/>
              </a:rPr>
              <a:t>;</a:t>
            </a:r>
            <a:r>
              <a:rPr lang="en-US" altLang="en-US" i="1">
                <a:solidFill>
                  <a:srgbClr val="000000"/>
                </a:solidFill>
                <a:effectLst/>
                <a:latin typeface="VNI-Helve" pitchFamily="2" charset="0"/>
                <a:cs typeface="Courier New" panose="02070309020205020404" pitchFamily="49" charset="0"/>
              </a:rPr>
              <a:t>//</a:t>
            </a:r>
            <a:r>
              <a:rPr lang="en-US" altLang="en-US" i="1">
                <a:solidFill>
                  <a:srgbClr val="000000"/>
                </a:solidFill>
                <a:effectLst/>
                <a:latin typeface="Times New Roman" panose="02020603050405020304" pitchFamily="18" charset="0"/>
                <a:cs typeface="Courier New" panose="02070309020205020404" pitchFamily="49" charset="0"/>
              </a:rPr>
              <a:t>Xử lý tương ứng theo nhu cầu</a:t>
            </a:r>
          </a:p>
          <a:p>
            <a:pPr lvl="1">
              <a:lnSpc>
                <a:spcPct val="80000"/>
              </a:lnSpc>
              <a:buFont typeface="Wingdings" panose="05000000000000000000" pitchFamily="2" charset="2"/>
              <a:buNone/>
            </a:pPr>
            <a:r>
              <a:rPr lang="en-US" altLang="en-US" b="1">
                <a:solidFill>
                  <a:srgbClr val="000000"/>
                </a:solidFill>
                <a:effectLst/>
                <a:latin typeface="Courier New" panose="02070309020205020404" pitchFamily="49" charset="0"/>
                <a:cs typeface="Courier New" panose="02070309020205020404" pitchFamily="49" charset="0"/>
              </a:rPr>
              <a:t>		</a:t>
            </a:r>
            <a:r>
              <a:rPr lang="en-US" altLang="en-US" b="1">
                <a:solidFill>
                  <a:srgbClr val="FF0000"/>
                </a:solidFill>
                <a:effectLst/>
                <a:latin typeface="Courier New" panose="02070309020205020404" pitchFamily="49" charset="0"/>
                <a:cs typeface="Courier New" panose="02070309020205020404" pitchFamily="49" charset="0"/>
              </a:rPr>
              <a:t>NLR</a:t>
            </a:r>
            <a:r>
              <a:rPr lang="en-US" altLang="en-US" b="1">
                <a:solidFill>
                  <a:srgbClr val="000000"/>
                </a:solidFill>
                <a:effectLst/>
                <a:latin typeface="Courier New" panose="02070309020205020404" pitchFamily="49" charset="0"/>
                <a:cs typeface="Courier New" panose="02070309020205020404" pitchFamily="49" charset="0"/>
              </a:rPr>
              <a:t>(T-&gt;left);</a:t>
            </a:r>
          </a:p>
          <a:p>
            <a:pPr lvl="1">
              <a:lnSpc>
                <a:spcPct val="80000"/>
              </a:lnSpc>
              <a:buFont typeface="Wingdings" panose="05000000000000000000" pitchFamily="2" charset="2"/>
              <a:buNone/>
            </a:pPr>
            <a:r>
              <a:rPr lang="en-US" altLang="en-US" b="1">
                <a:solidFill>
                  <a:srgbClr val="000000"/>
                </a:solidFill>
                <a:effectLst/>
                <a:latin typeface="Courier New" panose="02070309020205020404" pitchFamily="49" charset="0"/>
                <a:cs typeface="Courier New" panose="02070309020205020404" pitchFamily="49" charset="0"/>
              </a:rPr>
              <a:t>		</a:t>
            </a:r>
            <a:r>
              <a:rPr lang="en-US" altLang="en-US" b="1">
                <a:solidFill>
                  <a:srgbClr val="FF0000"/>
                </a:solidFill>
                <a:effectLst/>
                <a:latin typeface="Courier New" panose="02070309020205020404" pitchFamily="49" charset="0"/>
                <a:cs typeface="Courier New" panose="02070309020205020404" pitchFamily="49" charset="0"/>
              </a:rPr>
              <a:t>NLR</a:t>
            </a:r>
            <a:r>
              <a:rPr lang="en-US" altLang="en-US" b="1">
                <a:solidFill>
                  <a:srgbClr val="000000"/>
                </a:solidFill>
                <a:effectLst/>
                <a:latin typeface="Courier New" panose="02070309020205020404" pitchFamily="49" charset="0"/>
                <a:cs typeface="Courier New" panose="02070309020205020404" pitchFamily="49" charset="0"/>
              </a:rPr>
              <a:t>(T-&gt;right);</a:t>
            </a:r>
          </a:p>
          <a:p>
            <a:pPr lvl="1">
              <a:lnSpc>
                <a:spcPct val="80000"/>
              </a:lnSpc>
              <a:buFont typeface="Wingdings" panose="05000000000000000000" pitchFamily="2" charset="2"/>
              <a:buNone/>
            </a:pPr>
            <a:r>
              <a:rPr lang="en-US" altLang="en-US" b="1">
                <a:solidFill>
                  <a:srgbClr val="000000"/>
                </a:solidFill>
                <a:effectLst/>
                <a:latin typeface="Courier New" panose="02070309020205020404" pitchFamily="49" charset="0"/>
                <a:cs typeface="Courier New" panose="02070309020205020404" pitchFamily="49" charset="0"/>
              </a:rPr>
              <a:t>	}</a:t>
            </a:r>
          </a:p>
          <a:p>
            <a:pPr lvl="1">
              <a:lnSpc>
                <a:spcPct val="80000"/>
              </a:lnSpc>
              <a:buFont typeface="Wingdings" panose="05000000000000000000" pitchFamily="2" charset="2"/>
              <a:buNone/>
            </a:pPr>
            <a:r>
              <a:rPr lang="en-US" altLang="en-US" b="1">
                <a:solidFill>
                  <a:srgbClr val="000000"/>
                </a:solidFill>
                <a:effectLst/>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4294967295"/>
          </p:nvPr>
        </p:nvSpPr>
        <p:spPr>
          <a:xfrm>
            <a:off x="7010400" y="6553200"/>
            <a:ext cx="2133600" cy="304800"/>
          </a:xfrm>
        </p:spPr>
        <p:txBody>
          <a:bodyPr/>
          <a:lstStyle/>
          <a:p>
            <a:fld id="{C25EFF13-BC42-4730-BCEE-2408F054385C}" type="slidenum">
              <a:rPr lang="en-US" altLang="en-US"/>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en-US" altLang="en-US">
                <a:latin typeface="Times New Roman" panose="02020603050405020304" pitchFamily="18" charset="0"/>
              </a:rPr>
              <a:t>Cây</a:t>
            </a:r>
            <a:r>
              <a:rPr lang="en-US" altLang="en-US"/>
              <a:t> </a:t>
            </a:r>
            <a:r>
              <a:rPr lang="en-US" altLang="en-US">
                <a:latin typeface="Times New Roman" panose="02020603050405020304" pitchFamily="18" charset="0"/>
              </a:rPr>
              <a:t>nhị</a:t>
            </a:r>
            <a:r>
              <a:rPr lang="en-US" altLang="en-US"/>
              <a:t> </a:t>
            </a:r>
            <a:r>
              <a:rPr lang="en-US" altLang="en-US">
                <a:latin typeface="Times New Roman" panose="02020603050405020304" pitchFamily="18" charset="0"/>
              </a:rPr>
              <a:t>phân</a:t>
            </a:r>
            <a:r>
              <a:rPr lang="en-US" altLang="en-US"/>
              <a:t> </a:t>
            </a:r>
            <a:br>
              <a:rPr lang="en-US" altLang="en-US"/>
            </a:br>
            <a:r>
              <a:rPr lang="en-US" altLang="en-US" sz="3200">
                <a:latin typeface="Times New Roman" panose="02020603050405020304" pitchFamily="18" charset="0"/>
              </a:rPr>
              <a:t>Duyệt</a:t>
            </a:r>
            <a:r>
              <a:rPr lang="en-US" altLang="en-US" sz="3200"/>
              <a:t> </a:t>
            </a:r>
            <a:r>
              <a:rPr lang="en-US" altLang="en-US" sz="3200">
                <a:latin typeface="Times New Roman" panose="02020603050405020304" pitchFamily="18" charset="0"/>
              </a:rPr>
              <a:t>theo</a:t>
            </a:r>
            <a:r>
              <a:rPr lang="en-US" altLang="en-US" sz="3200"/>
              <a:t> </a:t>
            </a:r>
            <a:r>
              <a:rPr lang="en-US" altLang="en-US" sz="3200">
                <a:latin typeface="Times New Roman" panose="02020603050405020304" pitchFamily="18" charset="0"/>
              </a:rPr>
              <a:t>thứ</a:t>
            </a:r>
            <a:r>
              <a:rPr lang="en-US" altLang="en-US" sz="3200"/>
              <a:t> </a:t>
            </a:r>
            <a:r>
              <a:rPr lang="en-US" altLang="en-US" sz="3200">
                <a:latin typeface="Times New Roman" panose="02020603050405020304" pitchFamily="18" charset="0"/>
              </a:rPr>
              <a:t>tự</a:t>
            </a:r>
            <a:r>
              <a:rPr lang="en-US" altLang="en-US" sz="3200"/>
              <a:t> </a:t>
            </a:r>
            <a:r>
              <a:rPr lang="en-US" altLang="en-US" sz="3200">
                <a:latin typeface="Times New Roman" panose="02020603050405020304" pitchFamily="18" charset="0"/>
              </a:rPr>
              <a:t>trước</a:t>
            </a:r>
            <a:r>
              <a:rPr lang="en-US" altLang="en-US" sz="3200"/>
              <a:t> (</a:t>
            </a:r>
            <a:r>
              <a:rPr lang="en-US" altLang="en-US" sz="3200">
                <a:latin typeface="Times New Roman" panose="02020603050405020304" pitchFamily="18" charset="0"/>
              </a:rPr>
              <a:t>Node</a:t>
            </a:r>
            <a:r>
              <a:rPr lang="en-US" altLang="en-US" sz="3200"/>
              <a:t>-</a:t>
            </a:r>
            <a:r>
              <a:rPr lang="en-US" altLang="en-US" sz="3200">
                <a:latin typeface="Times New Roman" panose="02020603050405020304" pitchFamily="18" charset="0"/>
              </a:rPr>
              <a:t>Left</a:t>
            </a:r>
            <a:r>
              <a:rPr lang="en-US" altLang="en-US" sz="3200"/>
              <a:t>-</a:t>
            </a:r>
            <a:r>
              <a:rPr lang="en-US" altLang="en-US" sz="3200">
                <a:latin typeface="Times New Roman" panose="02020603050405020304" pitchFamily="18" charset="0"/>
              </a:rPr>
              <a:t>Right</a:t>
            </a:r>
            <a:r>
              <a:rPr lang="en-US" altLang="en-US" sz="3200"/>
              <a:t>) </a:t>
            </a:r>
          </a:p>
        </p:txBody>
      </p:sp>
      <p:sp>
        <p:nvSpPr>
          <p:cNvPr id="571395" name="Rectangle 3"/>
          <p:cNvSpPr>
            <a:spLocks noGrp="1" noChangeArrowheads="1"/>
          </p:cNvSpPr>
          <p:nvPr>
            <p:ph idx="1"/>
          </p:nvPr>
        </p:nvSpPr>
        <p:spPr/>
        <p:txBody>
          <a:bodyPr/>
          <a:lstStyle/>
          <a:p>
            <a:r>
              <a:rPr lang="en-US" altLang="en-US">
                <a:latin typeface="Times New Roman" panose="02020603050405020304" pitchFamily="18" charset="0"/>
                <a:cs typeface="Times New Roman" panose="02020603050405020304" pitchFamily="18" charset="0"/>
              </a:rPr>
              <a:t>Một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ví</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dụ</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đọc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một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quyển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sách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hay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bài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báo</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từ</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đầu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đến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cuối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như</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minh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họa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trong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hình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bên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dưới</a:t>
            </a:r>
            <a:r>
              <a:rPr lang="en-US" altLang="en-US">
                <a:latin typeface="VNI-Helve" pitchFamily="2" charset="0"/>
                <a:cs typeface="Times New Roman" panose="02020603050405020304" pitchFamily="18" charset="0"/>
              </a:rPr>
              <a:t>:</a:t>
            </a:r>
            <a:r>
              <a:rPr lang="en-US" altLang="en-US">
                <a:latin typeface="VNI-Helve" pitchFamily="2" charset="0"/>
              </a:rPr>
              <a:t> </a:t>
            </a:r>
          </a:p>
        </p:txBody>
      </p:sp>
      <p:sp>
        <p:nvSpPr>
          <p:cNvPr id="6" name="Slide Number Placeholder 4"/>
          <p:cNvSpPr>
            <a:spLocks noGrp="1"/>
          </p:cNvSpPr>
          <p:nvPr>
            <p:ph type="sldNum" sz="quarter" idx="4294967295"/>
          </p:nvPr>
        </p:nvSpPr>
        <p:spPr>
          <a:xfrm>
            <a:off x="7010400" y="6553200"/>
            <a:ext cx="2133600" cy="304800"/>
          </a:xfrm>
        </p:spPr>
        <p:txBody>
          <a:bodyPr/>
          <a:lstStyle/>
          <a:p>
            <a:fld id="{D663B069-842E-42CB-840E-CEEF6D15750E}" type="slidenum">
              <a:rPr lang="en-US" altLang="en-US"/>
              <a:pPr/>
              <a:t>29</a:t>
            </a:fld>
            <a:endParaRPr lang="en-US" altLang="en-US"/>
          </a:p>
        </p:txBody>
      </p:sp>
      <p:graphicFrame>
        <p:nvGraphicFramePr>
          <p:cNvPr id="571396" name="Object 4"/>
          <p:cNvGraphicFramePr>
            <a:graphicFrameLocks noChangeAspect="1"/>
          </p:cNvGraphicFramePr>
          <p:nvPr>
            <p:extLst>
              <p:ext uri="{D42A27DB-BD31-4B8C-83A1-F6EECF244321}">
                <p14:modId xmlns:p14="http://schemas.microsoft.com/office/powerpoint/2010/main" val="1992678437"/>
              </p:ext>
            </p:extLst>
          </p:nvPr>
        </p:nvGraphicFramePr>
        <p:xfrm>
          <a:off x="457200" y="2344738"/>
          <a:ext cx="8305800" cy="3522661"/>
        </p:xfrm>
        <a:graphic>
          <a:graphicData uri="http://schemas.openxmlformats.org/presentationml/2006/ole">
            <mc:AlternateContent xmlns:mc="http://schemas.openxmlformats.org/markup-compatibility/2006">
              <mc:Choice xmlns:v="urn:schemas-microsoft-com:vml" Requires="v">
                <p:oleObj name="Bitmap Image" r:id="rId2" imgW="4563112" imgH="1971950" progId="Paint.Picture">
                  <p:embed/>
                </p:oleObj>
              </mc:Choice>
              <mc:Fallback>
                <p:oleObj name="Bitmap Image" r:id="rId2" imgW="4563112" imgH="1971950"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44738"/>
                        <a:ext cx="8305800" cy="3522661"/>
                      </a:xfrm>
                      <a:prstGeom prst="rect">
                        <a:avLst/>
                      </a:prstGeom>
                      <a:noFill/>
                      <a:ln>
                        <a:noFill/>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2" name="Rectangle 4"/>
          <p:cNvSpPr>
            <a:spLocks noGrp="1" noChangeArrowheads="1"/>
          </p:cNvSpPr>
          <p:nvPr>
            <p:ph type="title"/>
          </p:nvPr>
        </p:nvSpPr>
        <p:spPr/>
        <p:txBody>
          <a:bodyPr/>
          <a:lstStyle/>
          <a:p>
            <a:r>
              <a:rPr lang="en-US" altLang="en-US">
                <a:latin typeface="Times New Roman" panose="02020603050405020304" pitchFamily="18" charset="0"/>
              </a:rPr>
              <a:t>Mục</a:t>
            </a:r>
            <a:r>
              <a:rPr lang="en-US" altLang="en-US"/>
              <a:t> </a:t>
            </a:r>
            <a:r>
              <a:rPr lang="en-US" altLang="en-US">
                <a:latin typeface="Times New Roman" panose="02020603050405020304" pitchFamily="18" charset="0"/>
              </a:rPr>
              <a:t>tiêu</a:t>
            </a:r>
          </a:p>
        </p:txBody>
      </p:sp>
      <p:sp>
        <p:nvSpPr>
          <p:cNvPr id="549893" name="Rectangle 5"/>
          <p:cNvSpPr>
            <a:spLocks noGrp="1" noChangeArrowheads="1"/>
          </p:cNvSpPr>
          <p:nvPr>
            <p:ph idx="1"/>
          </p:nvPr>
        </p:nvSpPr>
        <p:spPr/>
        <p:txBody>
          <a:bodyPr/>
          <a:lstStyle/>
          <a:p>
            <a:pPr>
              <a:lnSpc>
                <a:spcPct val="150000"/>
              </a:lnSpc>
              <a:spcBef>
                <a:spcPts val="600"/>
              </a:spcBef>
              <a:spcAft>
                <a:spcPts val="600"/>
              </a:spcAft>
            </a:pPr>
            <a:r>
              <a:rPr lang="en-US" sz="3200">
                <a:latin typeface="Times New Roman" panose="02020603050405020304" pitchFamily="18" charset="0"/>
                <a:cs typeface="Times New Roman" panose="02020603050405020304" pitchFamily="18" charset="0"/>
              </a:rPr>
              <a:t>Giới thiệu khi niệm cấu trúc cây.</a:t>
            </a:r>
          </a:p>
          <a:p>
            <a:pPr>
              <a:lnSpc>
                <a:spcPct val="150000"/>
              </a:lnSpc>
              <a:spcBef>
                <a:spcPts val="600"/>
              </a:spcBef>
              <a:spcAft>
                <a:spcPts val="600"/>
              </a:spcAft>
            </a:pPr>
            <a:r>
              <a:rPr lang="en-US" sz="3200">
                <a:latin typeface="Times New Roman" panose="02020603050405020304" pitchFamily="18" charset="0"/>
                <a:cs typeface="Times New Roman" panose="02020603050405020304" pitchFamily="18" charset="0"/>
              </a:rPr>
              <a:t>Cấu trúc dữ liệu cây nhị phân tìm kiếm: tổ chức, các thuật toán, ứng dụng.</a:t>
            </a:r>
          </a:p>
          <a:p>
            <a:pPr>
              <a:lnSpc>
                <a:spcPct val="150000"/>
              </a:lnSpc>
              <a:spcBef>
                <a:spcPts val="600"/>
              </a:spcBef>
              <a:spcAft>
                <a:spcPts val="600"/>
              </a:spcAft>
            </a:pPr>
            <a:r>
              <a:rPr lang="en-US" sz="3200">
                <a:latin typeface="Times New Roman" panose="02020603050405020304" pitchFamily="18" charset="0"/>
                <a:cs typeface="Times New Roman" panose="02020603050405020304" pitchFamily="18" charset="0"/>
              </a:rPr>
              <a:t>Cây AVL</a:t>
            </a:r>
          </a:p>
        </p:txBody>
      </p:sp>
      <p:sp>
        <p:nvSpPr>
          <p:cNvPr id="5" name="Slide Number Placeholder 4"/>
          <p:cNvSpPr>
            <a:spLocks noGrp="1"/>
          </p:cNvSpPr>
          <p:nvPr>
            <p:ph type="sldNum" sz="quarter" idx="4294967295"/>
          </p:nvPr>
        </p:nvSpPr>
        <p:spPr>
          <a:xfrm>
            <a:off x="7010400" y="6553200"/>
            <a:ext cx="2133600" cy="304800"/>
          </a:xfrm>
        </p:spPr>
        <p:txBody>
          <a:bodyPr/>
          <a:lstStyle/>
          <a:p>
            <a:fld id="{C8BCB792-8EDB-4F57-A49D-6DCF86FF7108}" type="slidenum">
              <a:rPr lang="en-US" altLang="en-US"/>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67" name="Slide Number Placeholder 3"/>
          <p:cNvSpPr>
            <a:spLocks noGrp="1"/>
          </p:cNvSpPr>
          <p:nvPr>
            <p:ph type="sldNum" sz="quarter" idx="4294967295"/>
          </p:nvPr>
        </p:nvSpPr>
        <p:spPr>
          <a:xfrm>
            <a:off x="7010400" y="6553200"/>
            <a:ext cx="2133600" cy="304800"/>
          </a:xfrm>
        </p:spPr>
        <p:txBody>
          <a:bodyPr/>
          <a:lstStyle/>
          <a:p>
            <a:fld id="{7F50B48A-DAAF-4627-9A17-1E4AB6A23BA1}" type="slidenum">
              <a:rPr lang="en-US" altLang="en-US"/>
              <a:pPr/>
              <a:t>30</a:t>
            </a:fld>
            <a:endParaRPr lang="en-US" altLang="en-US"/>
          </a:p>
        </p:txBody>
      </p:sp>
      <p:sp>
        <p:nvSpPr>
          <p:cNvPr id="661507" name="Oval 3"/>
          <p:cNvSpPr>
            <a:spLocks noChangeArrowheads="1"/>
          </p:cNvSpPr>
          <p:nvPr/>
        </p:nvSpPr>
        <p:spPr bwMode="auto">
          <a:xfrm>
            <a:off x="4343400" y="1143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A</a:t>
            </a:r>
          </a:p>
        </p:txBody>
      </p:sp>
      <p:sp>
        <p:nvSpPr>
          <p:cNvPr id="661508" name="Oval 4"/>
          <p:cNvSpPr>
            <a:spLocks noChangeArrowheads="1"/>
          </p:cNvSpPr>
          <p:nvPr/>
        </p:nvSpPr>
        <p:spPr bwMode="auto">
          <a:xfrm>
            <a:off x="2819400" y="1828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B</a:t>
            </a:r>
          </a:p>
        </p:txBody>
      </p:sp>
      <p:sp>
        <p:nvSpPr>
          <p:cNvPr id="661509" name="Oval 5"/>
          <p:cNvSpPr>
            <a:spLocks noChangeArrowheads="1"/>
          </p:cNvSpPr>
          <p:nvPr/>
        </p:nvSpPr>
        <p:spPr bwMode="auto">
          <a:xfrm>
            <a:off x="1981200" y="2590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D</a:t>
            </a:r>
          </a:p>
        </p:txBody>
      </p:sp>
      <p:sp>
        <p:nvSpPr>
          <p:cNvPr id="661510" name="Oval 6"/>
          <p:cNvSpPr>
            <a:spLocks noChangeArrowheads="1"/>
          </p:cNvSpPr>
          <p:nvPr/>
        </p:nvSpPr>
        <p:spPr bwMode="auto">
          <a:xfrm>
            <a:off x="1524000" y="3429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H</a:t>
            </a:r>
          </a:p>
        </p:txBody>
      </p:sp>
      <p:sp>
        <p:nvSpPr>
          <p:cNvPr id="661511" name="Oval 7"/>
          <p:cNvSpPr>
            <a:spLocks noChangeArrowheads="1"/>
          </p:cNvSpPr>
          <p:nvPr/>
        </p:nvSpPr>
        <p:spPr bwMode="auto">
          <a:xfrm>
            <a:off x="2438400" y="3429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I</a:t>
            </a:r>
          </a:p>
        </p:txBody>
      </p:sp>
      <p:sp>
        <p:nvSpPr>
          <p:cNvPr id="661512" name="Oval 8"/>
          <p:cNvSpPr>
            <a:spLocks noChangeArrowheads="1"/>
          </p:cNvSpPr>
          <p:nvPr/>
        </p:nvSpPr>
        <p:spPr bwMode="auto">
          <a:xfrm>
            <a:off x="2209800" y="4191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N</a:t>
            </a:r>
          </a:p>
        </p:txBody>
      </p:sp>
      <p:sp>
        <p:nvSpPr>
          <p:cNvPr id="661513" name="Line 9"/>
          <p:cNvSpPr>
            <a:spLocks noChangeShapeType="1"/>
          </p:cNvSpPr>
          <p:nvPr/>
        </p:nvSpPr>
        <p:spPr bwMode="auto">
          <a:xfrm flipH="1">
            <a:off x="1828800" y="30480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14" name="Line 10"/>
          <p:cNvSpPr>
            <a:spLocks noChangeShapeType="1"/>
          </p:cNvSpPr>
          <p:nvPr/>
        </p:nvSpPr>
        <p:spPr bwMode="auto">
          <a:xfrm>
            <a:off x="2286000" y="30480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15" name="Line 11"/>
          <p:cNvSpPr>
            <a:spLocks noChangeShapeType="1"/>
          </p:cNvSpPr>
          <p:nvPr/>
        </p:nvSpPr>
        <p:spPr bwMode="auto">
          <a:xfrm flipH="1">
            <a:off x="2438400" y="38862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16" name="Line 12"/>
          <p:cNvSpPr>
            <a:spLocks noChangeShapeType="1"/>
          </p:cNvSpPr>
          <p:nvPr/>
        </p:nvSpPr>
        <p:spPr bwMode="auto">
          <a:xfrm flipH="1">
            <a:off x="2286000" y="22098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17" name="Oval 13"/>
          <p:cNvSpPr>
            <a:spLocks noChangeArrowheads="1"/>
          </p:cNvSpPr>
          <p:nvPr/>
        </p:nvSpPr>
        <p:spPr bwMode="auto">
          <a:xfrm>
            <a:off x="3581400" y="2590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E</a:t>
            </a:r>
          </a:p>
        </p:txBody>
      </p:sp>
      <p:sp>
        <p:nvSpPr>
          <p:cNvPr id="661518" name="Oval 14"/>
          <p:cNvSpPr>
            <a:spLocks noChangeArrowheads="1"/>
          </p:cNvSpPr>
          <p:nvPr/>
        </p:nvSpPr>
        <p:spPr bwMode="auto">
          <a:xfrm>
            <a:off x="3124200" y="3429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J</a:t>
            </a:r>
          </a:p>
        </p:txBody>
      </p:sp>
      <p:sp>
        <p:nvSpPr>
          <p:cNvPr id="661519" name="Oval 15"/>
          <p:cNvSpPr>
            <a:spLocks noChangeArrowheads="1"/>
          </p:cNvSpPr>
          <p:nvPr/>
        </p:nvSpPr>
        <p:spPr bwMode="auto">
          <a:xfrm>
            <a:off x="4038600" y="3429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K</a:t>
            </a:r>
          </a:p>
        </p:txBody>
      </p:sp>
      <p:sp>
        <p:nvSpPr>
          <p:cNvPr id="661520" name="Oval 16"/>
          <p:cNvSpPr>
            <a:spLocks noChangeArrowheads="1"/>
          </p:cNvSpPr>
          <p:nvPr/>
        </p:nvSpPr>
        <p:spPr bwMode="auto">
          <a:xfrm flipH="1">
            <a:off x="3429000" y="4191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O</a:t>
            </a:r>
          </a:p>
        </p:txBody>
      </p:sp>
      <p:sp>
        <p:nvSpPr>
          <p:cNvPr id="661521" name="Line 17"/>
          <p:cNvSpPr>
            <a:spLocks noChangeShapeType="1"/>
          </p:cNvSpPr>
          <p:nvPr/>
        </p:nvSpPr>
        <p:spPr bwMode="auto">
          <a:xfrm flipH="1">
            <a:off x="3429000" y="30480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22" name="Line 18"/>
          <p:cNvSpPr>
            <a:spLocks noChangeShapeType="1"/>
          </p:cNvSpPr>
          <p:nvPr/>
        </p:nvSpPr>
        <p:spPr bwMode="auto">
          <a:xfrm>
            <a:off x="3886200" y="30480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23" name="Line 19"/>
          <p:cNvSpPr>
            <a:spLocks noChangeShapeType="1"/>
          </p:cNvSpPr>
          <p:nvPr/>
        </p:nvSpPr>
        <p:spPr bwMode="auto">
          <a:xfrm>
            <a:off x="3429000" y="38862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24" name="Line 20"/>
          <p:cNvSpPr>
            <a:spLocks noChangeShapeType="1"/>
          </p:cNvSpPr>
          <p:nvPr/>
        </p:nvSpPr>
        <p:spPr bwMode="auto">
          <a:xfrm>
            <a:off x="3200400" y="22098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25" name="Line 21"/>
          <p:cNvSpPr>
            <a:spLocks noChangeShapeType="1"/>
          </p:cNvSpPr>
          <p:nvPr/>
        </p:nvSpPr>
        <p:spPr bwMode="auto">
          <a:xfrm flipH="1">
            <a:off x="3124200" y="1524000"/>
            <a:ext cx="1295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26" name="Oval 22"/>
          <p:cNvSpPr>
            <a:spLocks noChangeArrowheads="1"/>
          </p:cNvSpPr>
          <p:nvPr/>
        </p:nvSpPr>
        <p:spPr bwMode="auto">
          <a:xfrm>
            <a:off x="5867400" y="1828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C</a:t>
            </a:r>
          </a:p>
        </p:txBody>
      </p:sp>
      <p:sp>
        <p:nvSpPr>
          <p:cNvPr id="661527" name="Oval 23"/>
          <p:cNvSpPr>
            <a:spLocks noChangeArrowheads="1"/>
          </p:cNvSpPr>
          <p:nvPr/>
        </p:nvSpPr>
        <p:spPr bwMode="auto">
          <a:xfrm>
            <a:off x="5029200" y="2590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F</a:t>
            </a:r>
          </a:p>
        </p:txBody>
      </p:sp>
      <p:sp>
        <p:nvSpPr>
          <p:cNvPr id="661528" name="Oval 24"/>
          <p:cNvSpPr>
            <a:spLocks noChangeArrowheads="1"/>
          </p:cNvSpPr>
          <p:nvPr/>
        </p:nvSpPr>
        <p:spPr bwMode="auto">
          <a:xfrm>
            <a:off x="5486400" y="3429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L</a:t>
            </a:r>
          </a:p>
        </p:txBody>
      </p:sp>
      <p:sp>
        <p:nvSpPr>
          <p:cNvPr id="661529" name="Oval 25"/>
          <p:cNvSpPr>
            <a:spLocks noChangeArrowheads="1"/>
          </p:cNvSpPr>
          <p:nvPr/>
        </p:nvSpPr>
        <p:spPr bwMode="auto">
          <a:xfrm>
            <a:off x="5257800" y="4191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P</a:t>
            </a:r>
          </a:p>
        </p:txBody>
      </p:sp>
      <p:sp>
        <p:nvSpPr>
          <p:cNvPr id="661530" name="Line 26"/>
          <p:cNvSpPr>
            <a:spLocks noChangeShapeType="1"/>
          </p:cNvSpPr>
          <p:nvPr/>
        </p:nvSpPr>
        <p:spPr bwMode="auto">
          <a:xfrm>
            <a:off x="5334000" y="30480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31" name="Line 27"/>
          <p:cNvSpPr>
            <a:spLocks noChangeShapeType="1"/>
          </p:cNvSpPr>
          <p:nvPr/>
        </p:nvSpPr>
        <p:spPr bwMode="auto">
          <a:xfrm flipH="1">
            <a:off x="5486400" y="38862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32" name="Line 28"/>
          <p:cNvSpPr>
            <a:spLocks noChangeShapeType="1"/>
          </p:cNvSpPr>
          <p:nvPr/>
        </p:nvSpPr>
        <p:spPr bwMode="auto">
          <a:xfrm flipH="1">
            <a:off x="5334000" y="22098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33" name="Oval 29"/>
          <p:cNvSpPr>
            <a:spLocks noChangeArrowheads="1"/>
          </p:cNvSpPr>
          <p:nvPr/>
        </p:nvSpPr>
        <p:spPr bwMode="auto">
          <a:xfrm>
            <a:off x="6629400" y="2590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G</a:t>
            </a:r>
          </a:p>
        </p:txBody>
      </p:sp>
      <p:sp>
        <p:nvSpPr>
          <p:cNvPr id="661534" name="Oval 30"/>
          <p:cNvSpPr>
            <a:spLocks noChangeArrowheads="1"/>
          </p:cNvSpPr>
          <p:nvPr/>
        </p:nvSpPr>
        <p:spPr bwMode="auto">
          <a:xfrm>
            <a:off x="6172200" y="3429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M</a:t>
            </a:r>
          </a:p>
        </p:txBody>
      </p:sp>
      <p:sp>
        <p:nvSpPr>
          <p:cNvPr id="661535" name="Line 31"/>
          <p:cNvSpPr>
            <a:spLocks noChangeShapeType="1"/>
          </p:cNvSpPr>
          <p:nvPr/>
        </p:nvSpPr>
        <p:spPr bwMode="auto">
          <a:xfrm flipH="1">
            <a:off x="6477000" y="30480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36" name="Line 32"/>
          <p:cNvSpPr>
            <a:spLocks noChangeShapeType="1"/>
          </p:cNvSpPr>
          <p:nvPr/>
        </p:nvSpPr>
        <p:spPr bwMode="auto">
          <a:xfrm>
            <a:off x="6248400" y="22098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37" name="Line 33"/>
          <p:cNvSpPr>
            <a:spLocks noChangeShapeType="1"/>
          </p:cNvSpPr>
          <p:nvPr/>
        </p:nvSpPr>
        <p:spPr bwMode="auto">
          <a:xfrm>
            <a:off x="4724400" y="1524000"/>
            <a:ext cx="1295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38" name="Text Box 34"/>
          <p:cNvSpPr txBox="1">
            <a:spLocks noChangeArrowheads="1"/>
          </p:cNvSpPr>
          <p:nvPr/>
        </p:nvSpPr>
        <p:spPr bwMode="auto">
          <a:xfrm>
            <a:off x="2101850" y="57546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A</a:t>
            </a:r>
          </a:p>
        </p:txBody>
      </p:sp>
      <p:sp>
        <p:nvSpPr>
          <p:cNvPr id="661539" name="Text Box 35"/>
          <p:cNvSpPr txBox="1">
            <a:spLocks noChangeArrowheads="1"/>
          </p:cNvSpPr>
          <p:nvPr/>
        </p:nvSpPr>
        <p:spPr bwMode="auto">
          <a:xfrm>
            <a:off x="838200" y="5754688"/>
            <a:ext cx="1319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Kết quả:</a:t>
            </a:r>
          </a:p>
        </p:txBody>
      </p:sp>
      <p:sp>
        <p:nvSpPr>
          <p:cNvPr id="661540" name="Oval 36"/>
          <p:cNvSpPr>
            <a:spLocks noChangeArrowheads="1"/>
          </p:cNvSpPr>
          <p:nvPr/>
        </p:nvSpPr>
        <p:spPr bwMode="auto">
          <a:xfrm>
            <a:off x="990600" y="1295400"/>
            <a:ext cx="3886200" cy="4191000"/>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1" name="Text Box 37"/>
          <p:cNvSpPr txBox="1">
            <a:spLocks noChangeArrowheads="1"/>
          </p:cNvSpPr>
          <p:nvPr/>
        </p:nvSpPr>
        <p:spPr bwMode="auto">
          <a:xfrm>
            <a:off x="2455863" y="57546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B</a:t>
            </a:r>
          </a:p>
        </p:txBody>
      </p:sp>
      <p:sp>
        <p:nvSpPr>
          <p:cNvPr id="661542" name="Oval 38"/>
          <p:cNvSpPr>
            <a:spLocks noChangeArrowheads="1"/>
          </p:cNvSpPr>
          <p:nvPr/>
        </p:nvSpPr>
        <p:spPr bwMode="auto">
          <a:xfrm>
            <a:off x="1219200" y="2286000"/>
            <a:ext cx="1905000" cy="2743200"/>
          </a:xfrm>
          <a:prstGeom prst="ellipse">
            <a:avLst/>
          </a:prstGeom>
          <a:noFill/>
          <a:ln w="28575">
            <a:solidFill>
              <a:srgbClr val="33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3" name="Text Box 39"/>
          <p:cNvSpPr txBox="1">
            <a:spLocks noChangeArrowheads="1"/>
          </p:cNvSpPr>
          <p:nvPr/>
        </p:nvSpPr>
        <p:spPr bwMode="auto">
          <a:xfrm>
            <a:off x="2828925" y="57546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D</a:t>
            </a:r>
          </a:p>
        </p:txBody>
      </p:sp>
      <p:sp>
        <p:nvSpPr>
          <p:cNvPr id="661544" name="Oval 40"/>
          <p:cNvSpPr>
            <a:spLocks noChangeArrowheads="1"/>
          </p:cNvSpPr>
          <p:nvPr/>
        </p:nvSpPr>
        <p:spPr bwMode="auto">
          <a:xfrm>
            <a:off x="1295400" y="3276600"/>
            <a:ext cx="990600" cy="7620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5" name="Text Box 41"/>
          <p:cNvSpPr txBox="1">
            <a:spLocks noChangeArrowheads="1"/>
          </p:cNvSpPr>
          <p:nvPr/>
        </p:nvSpPr>
        <p:spPr bwMode="auto">
          <a:xfrm>
            <a:off x="3216275" y="57546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H</a:t>
            </a:r>
          </a:p>
        </p:txBody>
      </p:sp>
      <p:sp>
        <p:nvSpPr>
          <p:cNvPr id="661546" name="Oval 42"/>
          <p:cNvSpPr>
            <a:spLocks noChangeArrowheads="1"/>
          </p:cNvSpPr>
          <p:nvPr/>
        </p:nvSpPr>
        <p:spPr bwMode="auto">
          <a:xfrm>
            <a:off x="1828800" y="3200400"/>
            <a:ext cx="1219200" cy="16764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7" name="Text Box 43"/>
          <p:cNvSpPr txBox="1">
            <a:spLocks noChangeArrowheads="1"/>
          </p:cNvSpPr>
          <p:nvPr/>
        </p:nvSpPr>
        <p:spPr bwMode="auto">
          <a:xfrm>
            <a:off x="3659188" y="575468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I</a:t>
            </a:r>
          </a:p>
        </p:txBody>
      </p:sp>
      <p:sp>
        <p:nvSpPr>
          <p:cNvPr id="661548" name="Oval 44"/>
          <p:cNvSpPr>
            <a:spLocks noChangeArrowheads="1"/>
          </p:cNvSpPr>
          <p:nvPr/>
        </p:nvSpPr>
        <p:spPr bwMode="auto">
          <a:xfrm>
            <a:off x="2057400" y="4038600"/>
            <a:ext cx="762000" cy="762000"/>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49" name="Text Box 45"/>
          <p:cNvSpPr txBox="1">
            <a:spLocks noChangeArrowheads="1"/>
          </p:cNvSpPr>
          <p:nvPr/>
        </p:nvSpPr>
        <p:spPr bwMode="auto">
          <a:xfrm>
            <a:off x="3990975" y="57546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N</a:t>
            </a:r>
          </a:p>
        </p:txBody>
      </p:sp>
      <p:sp>
        <p:nvSpPr>
          <p:cNvPr id="661550" name="Oval 46"/>
          <p:cNvSpPr>
            <a:spLocks noChangeArrowheads="1"/>
          </p:cNvSpPr>
          <p:nvPr/>
        </p:nvSpPr>
        <p:spPr bwMode="auto">
          <a:xfrm>
            <a:off x="2895600" y="2286000"/>
            <a:ext cx="1905000" cy="2743200"/>
          </a:xfrm>
          <a:prstGeom prst="ellipse">
            <a:avLst/>
          </a:prstGeom>
          <a:noFill/>
          <a:ln w="28575">
            <a:solidFill>
              <a:srgbClr val="33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1" name="Text Box 47"/>
          <p:cNvSpPr txBox="1">
            <a:spLocks noChangeArrowheads="1"/>
          </p:cNvSpPr>
          <p:nvPr/>
        </p:nvSpPr>
        <p:spPr bwMode="auto">
          <a:xfrm>
            <a:off x="4367213" y="57546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E</a:t>
            </a:r>
          </a:p>
        </p:txBody>
      </p:sp>
      <p:sp>
        <p:nvSpPr>
          <p:cNvPr id="661552" name="Oval 48"/>
          <p:cNvSpPr>
            <a:spLocks noChangeArrowheads="1"/>
          </p:cNvSpPr>
          <p:nvPr/>
        </p:nvSpPr>
        <p:spPr bwMode="auto">
          <a:xfrm>
            <a:off x="2971800" y="3200400"/>
            <a:ext cx="1219200" cy="16764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3" name="Text Box 49"/>
          <p:cNvSpPr txBox="1">
            <a:spLocks noChangeArrowheads="1"/>
          </p:cNvSpPr>
          <p:nvPr/>
        </p:nvSpPr>
        <p:spPr bwMode="auto">
          <a:xfrm>
            <a:off x="4765675" y="57546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J</a:t>
            </a:r>
          </a:p>
        </p:txBody>
      </p:sp>
      <p:sp>
        <p:nvSpPr>
          <p:cNvPr id="661554" name="Oval 50"/>
          <p:cNvSpPr>
            <a:spLocks noChangeArrowheads="1"/>
          </p:cNvSpPr>
          <p:nvPr/>
        </p:nvSpPr>
        <p:spPr bwMode="auto">
          <a:xfrm>
            <a:off x="3276600" y="4038600"/>
            <a:ext cx="762000" cy="762000"/>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5" name="Text Box 51"/>
          <p:cNvSpPr txBox="1">
            <a:spLocks noChangeArrowheads="1"/>
          </p:cNvSpPr>
          <p:nvPr/>
        </p:nvSpPr>
        <p:spPr bwMode="auto">
          <a:xfrm>
            <a:off x="5084763" y="5754688"/>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O</a:t>
            </a:r>
          </a:p>
        </p:txBody>
      </p:sp>
      <p:sp>
        <p:nvSpPr>
          <p:cNvPr id="661556" name="Oval 52"/>
          <p:cNvSpPr>
            <a:spLocks noChangeArrowheads="1"/>
          </p:cNvSpPr>
          <p:nvPr/>
        </p:nvSpPr>
        <p:spPr bwMode="auto">
          <a:xfrm>
            <a:off x="3886200" y="3200400"/>
            <a:ext cx="838200" cy="8382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7" name="Text Box 53"/>
          <p:cNvSpPr txBox="1">
            <a:spLocks noChangeArrowheads="1"/>
          </p:cNvSpPr>
          <p:nvPr/>
        </p:nvSpPr>
        <p:spPr bwMode="auto">
          <a:xfrm>
            <a:off x="5516563" y="57546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K</a:t>
            </a:r>
          </a:p>
        </p:txBody>
      </p:sp>
      <p:sp>
        <p:nvSpPr>
          <p:cNvPr id="661558" name="Oval 54"/>
          <p:cNvSpPr>
            <a:spLocks noChangeArrowheads="1"/>
          </p:cNvSpPr>
          <p:nvPr/>
        </p:nvSpPr>
        <p:spPr bwMode="auto">
          <a:xfrm>
            <a:off x="4572000" y="1295400"/>
            <a:ext cx="3886200" cy="4191000"/>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59" name="Text Box 55"/>
          <p:cNvSpPr txBox="1">
            <a:spLocks noChangeArrowheads="1"/>
          </p:cNvSpPr>
          <p:nvPr/>
        </p:nvSpPr>
        <p:spPr bwMode="auto">
          <a:xfrm>
            <a:off x="5876925" y="57546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C</a:t>
            </a:r>
          </a:p>
        </p:txBody>
      </p:sp>
      <p:sp>
        <p:nvSpPr>
          <p:cNvPr id="661560" name="Oval 56"/>
          <p:cNvSpPr>
            <a:spLocks noChangeArrowheads="1"/>
          </p:cNvSpPr>
          <p:nvPr/>
        </p:nvSpPr>
        <p:spPr bwMode="auto">
          <a:xfrm>
            <a:off x="4800600" y="2286000"/>
            <a:ext cx="1447800" cy="2743200"/>
          </a:xfrm>
          <a:prstGeom prst="ellipse">
            <a:avLst/>
          </a:prstGeom>
          <a:noFill/>
          <a:ln w="28575">
            <a:solidFill>
              <a:srgbClr val="33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61" name="Text Box 57"/>
          <p:cNvSpPr txBox="1">
            <a:spLocks noChangeArrowheads="1"/>
          </p:cNvSpPr>
          <p:nvPr/>
        </p:nvSpPr>
        <p:spPr bwMode="auto">
          <a:xfrm>
            <a:off x="6281738" y="5754688"/>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F</a:t>
            </a:r>
          </a:p>
        </p:txBody>
      </p:sp>
      <p:sp>
        <p:nvSpPr>
          <p:cNvPr id="661562" name="Oval 58"/>
          <p:cNvSpPr>
            <a:spLocks noChangeArrowheads="1"/>
          </p:cNvSpPr>
          <p:nvPr/>
        </p:nvSpPr>
        <p:spPr bwMode="auto">
          <a:xfrm>
            <a:off x="4953000" y="3200400"/>
            <a:ext cx="1219200" cy="16764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63" name="Text Box 59"/>
          <p:cNvSpPr txBox="1">
            <a:spLocks noChangeArrowheads="1"/>
          </p:cNvSpPr>
          <p:nvPr/>
        </p:nvSpPr>
        <p:spPr bwMode="auto">
          <a:xfrm>
            <a:off x="6731000" y="57546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L</a:t>
            </a:r>
          </a:p>
        </p:txBody>
      </p:sp>
      <p:sp>
        <p:nvSpPr>
          <p:cNvPr id="661564" name="Oval 60"/>
          <p:cNvSpPr>
            <a:spLocks noChangeArrowheads="1"/>
          </p:cNvSpPr>
          <p:nvPr/>
        </p:nvSpPr>
        <p:spPr bwMode="auto">
          <a:xfrm>
            <a:off x="5105400" y="4038600"/>
            <a:ext cx="762000" cy="762000"/>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65" name="Text Box 61"/>
          <p:cNvSpPr txBox="1">
            <a:spLocks noChangeArrowheads="1"/>
          </p:cNvSpPr>
          <p:nvPr/>
        </p:nvSpPr>
        <p:spPr bwMode="auto">
          <a:xfrm>
            <a:off x="7089775" y="57546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P</a:t>
            </a:r>
          </a:p>
        </p:txBody>
      </p:sp>
      <p:sp>
        <p:nvSpPr>
          <p:cNvPr id="661566" name="Oval 62"/>
          <p:cNvSpPr>
            <a:spLocks noChangeArrowheads="1"/>
          </p:cNvSpPr>
          <p:nvPr/>
        </p:nvSpPr>
        <p:spPr bwMode="auto">
          <a:xfrm>
            <a:off x="6096000" y="2286000"/>
            <a:ext cx="1447800" cy="2743200"/>
          </a:xfrm>
          <a:prstGeom prst="ellipse">
            <a:avLst/>
          </a:prstGeom>
          <a:noFill/>
          <a:ln w="28575">
            <a:solidFill>
              <a:srgbClr val="33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67" name="Text Box 63"/>
          <p:cNvSpPr txBox="1">
            <a:spLocks noChangeArrowheads="1"/>
          </p:cNvSpPr>
          <p:nvPr/>
        </p:nvSpPr>
        <p:spPr bwMode="auto">
          <a:xfrm>
            <a:off x="7469188" y="5754688"/>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G</a:t>
            </a:r>
          </a:p>
        </p:txBody>
      </p:sp>
      <p:sp>
        <p:nvSpPr>
          <p:cNvPr id="661568" name="Oval 64"/>
          <p:cNvSpPr>
            <a:spLocks noChangeArrowheads="1"/>
          </p:cNvSpPr>
          <p:nvPr/>
        </p:nvSpPr>
        <p:spPr bwMode="auto">
          <a:xfrm>
            <a:off x="6096000" y="3200400"/>
            <a:ext cx="838200" cy="8382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569" name="Text Box 65"/>
          <p:cNvSpPr txBox="1">
            <a:spLocks noChangeArrowheads="1"/>
          </p:cNvSpPr>
          <p:nvPr/>
        </p:nvSpPr>
        <p:spPr bwMode="auto">
          <a:xfrm>
            <a:off x="7854950" y="574357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M</a:t>
            </a:r>
          </a:p>
        </p:txBody>
      </p:sp>
      <p:sp>
        <p:nvSpPr>
          <p:cNvPr id="661571" name="Rectangle 67"/>
          <p:cNvSpPr>
            <a:spLocks noChangeArrowheads="1"/>
          </p:cNvSpPr>
          <p:nvPr/>
        </p:nvSpPr>
        <p:spPr bwMode="auto">
          <a:xfrm>
            <a:off x="514350" y="438150"/>
            <a:ext cx="838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3200" b="1">
                <a:effectLst>
                  <a:outerShdw blurRad="38100" dist="38100" dir="2700000" algn="tl">
                    <a:srgbClr val="C0C0C0"/>
                  </a:outerShdw>
                </a:effectLst>
                <a:latin typeface="Times New Roman" panose="02020603050405020304" pitchFamily="18" charset="0"/>
              </a:rPr>
              <a:t>Duyệt theo thứ tự trước (Node-Left-Right)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15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15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15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15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15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15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15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15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15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15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15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15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15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15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15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15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15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15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15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15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615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15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15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615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15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15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615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615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15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615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615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153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6" presetClass="emph" presetSubtype="0" fill="hold" grpId="1" nodeType="clickEffect">
                                  <p:stCondLst>
                                    <p:cond delay="0"/>
                                  </p:stCondLst>
                                  <p:childTnLst>
                                    <p:animEffect transition="out" filter="fade">
                                      <p:cBhvr>
                                        <p:cTn id="72" dur="500" tmFilter="0, 0; .2, .5; .8, .5; 1, 0"/>
                                        <p:tgtEl>
                                          <p:spTgt spid="661507"/>
                                        </p:tgtEl>
                                      </p:cBhvr>
                                    </p:animEffect>
                                    <p:animScale>
                                      <p:cBhvr>
                                        <p:cTn id="73" dur="250" autoRev="1" fill="hold"/>
                                        <p:tgtEl>
                                          <p:spTgt spid="661507"/>
                                        </p:tgtEl>
                                      </p:cBhvr>
                                      <p:by x="105000" y="105000"/>
                                    </p:animScale>
                                  </p:childTnLst>
                                  <p:subTnLst>
                                    <p:animClr clrSpc="rgb" dir="cw">
                                      <p:cBhvr override="childStyle">
                                        <p:cTn dur="1" fill="hold" display="0" masterRel="nextClick" afterEffect="1"/>
                                        <p:tgtEl>
                                          <p:spTgt spid="661507"/>
                                        </p:tgtEl>
                                        <p:attrNameLst>
                                          <p:attrName>ppt_c</p:attrName>
                                        </p:attrNameLst>
                                      </p:cBhvr>
                                      <p:to>
                                        <a:srgbClr val="CC6600"/>
                                      </p:to>
                                    </p:animClr>
                                  </p:subTnLst>
                                </p:cTn>
                              </p:par>
                            </p:childTnLst>
                          </p:cTn>
                        </p:par>
                        <p:par>
                          <p:cTn id="74" fill="hold" nodeType="afterGroup">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661538"/>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8" presetClass="entr" presetSubtype="12" fill="hold" grpId="1" nodeType="clickEffect">
                                  <p:stCondLst>
                                    <p:cond delay="0"/>
                                  </p:stCondLst>
                                  <p:childTnLst>
                                    <p:set>
                                      <p:cBhvr>
                                        <p:cTn id="80" dur="1" fill="hold">
                                          <p:stCondLst>
                                            <p:cond delay="0"/>
                                          </p:stCondLst>
                                        </p:cTn>
                                        <p:tgtEl>
                                          <p:spTgt spid="661525"/>
                                        </p:tgtEl>
                                        <p:attrNameLst>
                                          <p:attrName>style.visibility</p:attrName>
                                        </p:attrNameLst>
                                      </p:cBhvr>
                                      <p:to>
                                        <p:strVal val="visible"/>
                                      </p:to>
                                    </p:set>
                                    <p:animEffect transition="in" filter="strips(downLeft)">
                                      <p:cBhvr>
                                        <p:cTn id="81" dur="500"/>
                                        <p:tgtEl>
                                          <p:spTgt spid="661525"/>
                                        </p:tgtEl>
                                      </p:cBhvr>
                                    </p:animEffect>
                                  </p:childTnLst>
                                  <p:subTnLst>
                                    <p:animClr clrSpc="rgb" dir="cw">
                                      <p:cBhvr override="childStyle">
                                        <p:cTn dur="1" fill="hold" display="0" masterRel="nextClick" afterEffect="1"/>
                                        <p:tgtEl>
                                          <p:spTgt spid="661525"/>
                                        </p:tgtEl>
                                        <p:attrNameLst>
                                          <p:attrName>ppt_c</p:attrName>
                                        </p:attrNameLst>
                                      </p:cBhvr>
                                      <p:to>
                                        <a:srgbClr val="CC6600"/>
                                      </p:to>
                                    </p:animClr>
                                  </p:subTnLst>
                                </p:cTn>
                              </p:par>
                            </p:childTnLst>
                          </p:cTn>
                        </p:par>
                        <p:par>
                          <p:cTn id="82" fill="hold" nodeType="afterGroup">
                            <p:stCondLst>
                              <p:cond delay="500"/>
                            </p:stCondLst>
                            <p:childTnLst>
                              <p:par>
                                <p:cTn id="83" presetID="1" presetClass="entr" presetSubtype="0" fill="hold" grpId="0" nodeType="afterEffect">
                                  <p:stCondLst>
                                    <p:cond delay="0"/>
                                  </p:stCondLst>
                                  <p:childTnLst>
                                    <p:set>
                                      <p:cBhvr>
                                        <p:cTn id="84" dur="1" fill="hold">
                                          <p:stCondLst>
                                            <p:cond delay="0"/>
                                          </p:stCondLst>
                                        </p:cTn>
                                        <p:tgtEl>
                                          <p:spTgt spid="661540"/>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26" presetClass="emph" presetSubtype="0" fill="hold" grpId="1" nodeType="clickEffect">
                                  <p:stCondLst>
                                    <p:cond delay="0"/>
                                  </p:stCondLst>
                                  <p:childTnLst>
                                    <p:animEffect transition="out" filter="fade">
                                      <p:cBhvr>
                                        <p:cTn id="88" dur="500" tmFilter="0, 0; .2, .5; .8, .5; 1, 0"/>
                                        <p:tgtEl>
                                          <p:spTgt spid="661508"/>
                                        </p:tgtEl>
                                      </p:cBhvr>
                                    </p:animEffect>
                                    <p:animScale>
                                      <p:cBhvr>
                                        <p:cTn id="89" dur="250" autoRev="1" fill="hold"/>
                                        <p:tgtEl>
                                          <p:spTgt spid="661508"/>
                                        </p:tgtEl>
                                      </p:cBhvr>
                                      <p:by x="105000" y="105000"/>
                                    </p:animScale>
                                  </p:childTnLst>
                                  <p:subTnLst>
                                    <p:animClr clrSpc="rgb" dir="cw">
                                      <p:cBhvr override="childStyle">
                                        <p:cTn dur="1" fill="hold" display="0" masterRel="nextClick" afterEffect="1"/>
                                        <p:tgtEl>
                                          <p:spTgt spid="661508"/>
                                        </p:tgtEl>
                                        <p:attrNameLst>
                                          <p:attrName>ppt_c</p:attrName>
                                        </p:attrNameLst>
                                      </p:cBhvr>
                                      <p:to>
                                        <a:srgbClr val="CC6600"/>
                                      </p:to>
                                    </p:animClr>
                                  </p:subTnLst>
                                </p:cTn>
                              </p:par>
                            </p:childTnLst>
                          </p:cTn>
                        </p:par>
                        <p:par>
                          <p:cTn id="90" fill="hold" nodeType="afterGroup">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661541"/>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8" presetClass="entr" presetSubtype="12" fill="hold" grpId="1" nodeType="clickEffect">
                                  <p:stCondLst>
                                    <p:cond delay="0"/>
                                  </p:stCondLst>
                                  <p:childTnLst>
                                    <p:set>
                                      <p:cBhvr>
                                        <p:cTn id="96" dur="1" fill="hold">
                                          <p:stCondLst>
                                            <p:cond delay="0"/>
                                          </p:stCondLst>
                                        </p:cTn>
                                        <p:tgtEl>
                                          <p:spTgt spid="661516"/>
                                        </p:tgtEl>
                                        <p:attrNameLst>
                                          <p:attrName>style.visibility</p:attrName>
                                        </p:attrNameLst>
                                      </p:cBhvr>
                                      <p:to>
                                        <p:strVal val="visible"/>
                                      </p:to>
                                    </p:set>
                                    <p:animEffect transition="in" filter="strips(downLeft)">
                                      <p:cBhvr>
                                        <p:cTn id="97" dur="500"/>
                                        <p:tgtEl>
                                          <p:spTgt spid="661516"/>
                                        </p:tgtEl>
                                      </p:cBhvr>
                                    </p:animEffect>
                                  </p:childTnLst>
                                  <p:subTnLst>
                                    <p:animClr clrSpc="rgb" dir="cw">
                                      <p:cBhvr override="childStyle">
                                        <p:cTn dur="1" fill="hold" display="0" masterRel="nextClick" afterEffect="1"/>
                                        <p:tgtEl>
                                          <p:spTgt spid="661516"/>
                                        </p:tgtEl>
                                        <p:attrNameLst>
                                          <p:attrName>ppt_c</p:attrName>
                                        </p:attrNameLst>
                                      </p:cBhvr>
                                      <p:to>
                                        <a:srgbClr val="CC6600"/>
                                      </p:to>
                                    </p:animClr>
                                  </p:subTnLst>
                                </p:cTn>
                              </p:par>
                            </p:childTnLst>
                          </p:cTn>
                        </p:par>
                        <p:par>
                          <p:cTn id="98" fill="hold" nodeType="afterGroup">
                            <p:stCondLst>
                              <p:cond delay="500"/>
                            </p:stCondLst>
                            <p:childTnLst>
                              <p:par>
                                <p:cTn id="99" presetID="1" presetClass="entr" presetSubtype="0" fill="hold" grpId="0" nodeType="afterEffect">
                                  <p:stCondLst>
                                    <p:cond delay="0"/>
                                  </p:stCondLst>
                                  <p:childTnLst>
                                    <p:set>
                                      <p:cBhvr>
                                        <p:cTn id="100" dur="1" fill="hold">
                                          <p:stCondLst>
                                            <p:cond delay="0"/>
                                          </p:stCondLst>
                                        </p:cTn>
                                        <p:tgtEl>
                                          <p:spTgt spid="661542"/>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6" presetClass="emph" presetSubtype="0" fill="hold" grpId="1" nodeType="clickEffect">
                                  <p:stCondLst>
                                    <p:cond delay="0"/>
                                  </p:stCondLst>
                                  <p:childTnLst>
                                    <p:animEffect transition="out" filter="fade">
                                      <p:cBhvr>
                                        <p:cTn id="104" dur="500" tmFilter="0, 0; .2, .5; .8, .5; 1, 0"/>
                                        <p:tgtEl>
                                          <p:spTgt spid="661509"/>
                                        </p:tgtEl>
                                      </p:cBhvr>
                                    </p:animEffect>
                                    <p:animScale>
                                      <p:cBhvr>
                                        <p:cTn id="105" dur="250" autoRev="1" fill="hold"/>
                                        <p:tgtEl>
                                          <p:spTgt spid="661509"/>
                                        </p:tgtEl>
                                      </p:cBhvr>
                                      <p:by x="105000" y="105000"/>
                                    </p:animScale>
                                  </p:childTnLst>
                                  <p:subTnLst>
                                    <p:animClr clrSpc="rgb" dir="cw">
                                      <p:cBhvr override="childStyle">
                                        <p:cTn dur="1" fill="hold" display="0" masterRel="nextClick" afterEffect="1"/>
                                        <p:tgtEl>
                                          <p:spTgt spid="661509"/>
                                        </p:tgtEl>
                                        <p:attrNameLst>
                                          <p:attrName>ppt_c</p:attrName>
                                        </p:attrNameLst>
                                      </p:cBhvr>
                                      <p:to>
                                        <a:srgbClr val="CC6600"/>
                                      </p:to>
                                    </p:animClr>
                                  </p:subTnLst>
                                </p:cTn>
                              </p:par>
                            </p:childTnLst>
                          </p:cTn>
                        </p:par>
                        <p:par>
                          <p:cTn id="106" fill="hold" nodeType="afterGroup">
                            <p:stCondLst>
                              <p:cond delay="500"/>
                            </p:stCondLst>
                            <p:childTnLst>
                              <p:par>
                                <p:cTn id="107" presetID="1" presetClass="entr" presetSubtype="0" fill="hold" grpId="0" nodeType="afterEffect">
                                  <p:stCondLst>
                                    <p:cond delay="0"/>
                                  </p:stCondLst>
                                  <p:childTnLst>
                                    <p:set>
                                      <p:cBhvr>
                                        <p:cTn id="108" dur="1" fill="hold">
                                          <p:stCondLst>
                                            <p:cond delay="0"/>
                                          </p:stCondLst>
                                        </p:cTn>
                                        <p:tgtEl>
                                          <p:spTgt spid="661543"/>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8" presetClass="entr" presetSubtype="12" fill="hold" grpId="1" nodeType="clickEffect">
                                  <p:stCondLst>
                                    <p:cond delay="0"/>
                                  </p:stCondLst>
                                  <p:childTnLst>
                                    <p:set>
                                      <p:cBhvr>
                                        <p:cTn id="112" dur="1" fill="hold">
                                          <p:stCondLst>
                                            <p:cond delay="0"/>
                                          </p:stCondLst>
                                        </p:cTn>
                                        <p:tgtEl>
                                          <p:spTgt spid="661513"/>
                                        </p:tgtEl>
                                        <p:attrNameLst>
                                          <p:attrName>style.visibility</p:attrName>
                                        </p:attrNameLst>
                                      </p:cBhvr>
                                      <p:to>
                                        <p:strVal val="visible"/>
                                      </p:to>
                                    </p:set>
                                    <p:animEffect transition="in" filter="strips(downLeft)">
                                      <p:cBhvr>
                                        <p:cTn id="113" dur="500"/>
                                        <p:tgtEl>
                                          <p:spTgt spid="661513"/>
                                        </p:tgtEl>
                                      </p:cBhvr>
                                    </p:animEffect>
                                  </p:childTnLst>
                                  <p:subTnLst>
                                    <p:animClr clrSpc="rgb" dir="cw">
                                      <p:cBhvr override="childStyle">
                                        <p:cTn dur="1" fill="hold" display="0" masterRel="nextClick" afterEffect="1"/>
                                        <p:tgtEl>
                                          <p:spTgt spid="661513"/>
                                        </p:tgtEl>
                                        <p:attrNameLst>
                                          <p:attrName>ppt_c</p:attrName>
                                        </p:attrNameLst>
                                      </p:cBhvr>
                                      <p:to>
                                        <a:srgbClr val="CC6600"/>
                                      </p:to>
                                    </p:animClr>
                                  </p:subTnLst>
                                </p:cTn>
                              </p:par>
                            </p:childTnLst>
                          </p:cTn>
                        </p:par>
                        <p:par>
                          <p:cTn id="114" fill="hold" nodeType="afterGroup">
                            <p:stCondLst>
                              <p:cond delay="500"/>
                            </p:stCondLst>
                            <p:childTnLst>
                              <p:par>
                                <p:cTn id="115" presetID="1" presetClass="entr" presetSubtype="0" fill="hold" grpId="0" nodeType="afterEffect">
                                  <p:stCondLst>
                                    <p:cond delay="0"/>
                                  </p:stCondLst>
                                  <p:childTnLst>
                                    <p:set>
                                      <p:cBhvr>
                                        <p:cTn id="116" dur="1" fill="hold">
                                          <p:stCondLst>
                                            <p:cond delay="0"/>
                                          </p:stCondLst>
                                        </p:cTn>
                                        <p:tgtEl>
                                          <p:spTgt spid="661544"/>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6" presetClass="emph" presetSubtype="0" fill="hold" grpId="1" nodeType="clickEffect">
                                  <p:stCondLst>
                                    <p:cond delay="0"/>
                                  </p:stCondLst>
                                  <p:childTnLst>
                                    <p:animEffect transition="out" filter="fade">
                                      <p:cBhvr>
                                        <p:cTn id="120" dur="500" tmFilter="0, 0; .2, .5; .8, .5; 1, 0"/>
                                        <p:tgtEl>
                                          <p:spTgt spid="661510"/>
                                        </p:tgtEl>
                                      </p:cBhvr>
                                    </p:animEffect>
                                    <p:animScale>
                                      <p:cBhvr>
                                        <p:cTn id="121" dur="250" autoRev="1" fill="hold"/>
                                        <p:tgtEl>
                                          <p:spTgt spid="661510"/>
                                        </p:tgtEl>
                                      </p:cBhvr>
                                      <p:by x="105000" y="105000"/>
                                    </p:animScale>
                                  </p:childTnLst>
                                  <p:subTnLst>
                                    <p:animClr clrSpc="rgb" dir="cw">
                                      <p:cBhvr override="childStyle">
                                        <p:cTn dur="1" fill="hold" display="0" masterRel="nextClick" afterEffect="1"/>
                                        <p:tgtEl>
                                          <p:spTgt spid="661510"/>
                                        </p:tgtEl>
                                        <p:attrNameLst>
                                          <p:attrName>ppt_c</p:attrName>
                                        </p:attrNameLst>
                                      </p:cBhvr>
                                      <p:to>
                                        <a:srgbClr val="CC6600"/>
                                      </p:to>
                                    </p:animClr>
                                  </p:subTnLst>
                                </p:cTn>
                              </p:par>
                            </p:childTnLst>
                          </p:cTn>
                        </p:par>
                        <p:par>
                          <p:cTn id="122" fill="hold" nodeType="afterGroup">
                            <p:stCondLst>
                              <p:cond delay="500"/>
                            </p:stCondLst>
                            <p:childTnLst>
                              <p:par>
                                <p:cTn id="123" presetID="1" presetClass="entr" presetSubtype="0" fill="hold" grpId="0" nodeType="afterEffect">
                                  <p:stCondLst>
                                    <p:cond delay="0"/>
                                  </p:stCondLst>
                                  <p:childTnLst>
                                    <p:set>
                                      <p:cBhvr>
                                        <p:cTn id="124" dur="1" fill="hold">
                                          <p:stCondLst>
                                            <p:cond delay="0"/>
                                          </p:stCondLst>
                                        </p:cTn>
                                        <p:tgtEl>
                                          <p:spTgt spid="661545"/>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661544"/>
                                        </p:tgtEl>
                                        <p:attrNameLst>
                                          <p:attrName>style.visibility</p:attrName>
                                        </p:attrNameLst>
                                      </p:cBhvr>
                                      <p:to>
                                        <p:strVal val="hidden"/>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8" presetClass="entr" presetSubtype="6" fill="hold" grpId="1" nodeType="clickEffect">
                                  <p:stCondLst>
                                    <p:cond delay="0"/>
                                  </p:stCondLst>
                                  <p:childTnLst>
                                    <p:set>
                                      <p:cBhvr>
                                        <p:cTn id="132" dur="1" fill="hold">
                                          <p:stCondLst>
                                            <p:cond delay="0"/>
                                          </p:stCondLst>
                                        </p:cTn>
                                        <p:tgtEl>
                                          <p:spTgt spid="661514"/>
                                        </p:tgtEl>
                                        <p:attrNameLst>
                                          <p:attrName>style.visibility</p:attrName>
                                        </p:attrNameLst>
                                      </p:cBhvr>
                                      <p:to>
                                        <p:strVal val="visible"/>
                                      </p:to>
                                    </p:set>
                                    <p:animEffect transition="in" filter="strips(downRight)">
                                      <p:cBhvr>
                                        <p:cTn id="133" dur="500"/>
                                        <p:tgtEl>
                                          <p:spTgt spid="661514"/>
                                        </p:tgtEl>
                                      </p:cBhvr>
                                    </p:animEffect>
                                  </p:childTnLst>
                                  <p:subTnLst>
                                    <p:animClr clrSpc="rgb" dir="cw">
                                      <p:cBhvr override="childStyle">
                                        <p:cTn dur="1" fill="hold" display="0" masterRel="nextClick" afterEffect="1"/>
                                        <p:tgtEl>
                                          <p:spTgt spid="661514"/>
                                        </p:tgtEl>
                                        <p:attrNameLst>
                                          <p:attrName>ppt_c</p:attrName>
                                        </p:attrNameLst>
                                      </p:cBhvr>
                                      <p:to>
                                        <a:srgbClr val="CC6600"/>
                                      </p:to>
                                    </p:animClr>
                                  </p:subTnLst>
                                </p:cTn>
                              </p:par>
                            </p:childTnLst>
                          </p:cTn>
                        </p:par>
                        <p:par>
                          <p:cTn id="134" fill="hold" nodeType="afterGroup">
                            <p:stCondLst>
                              <p:cond delay="500"/>
                            </p:stCondLst>
                            <p:childTnLst>
                              <p:par>
                                <p:cTn id="135" presetID="1" presetClass="entr" presetSubtype="0" fill="hold" grpId="0" nodeType="afterEffect">
                                  <p:stCondLst>
                                    <p:cond delay="0"/>
                                  </p:stCondLst>
                                  <p:childTnLst>
                                    <p:set>
                                      <p:cBhvr>
                                        <p:cTn id="136" dur="1" fill="hold">
                                          <p:stCondLst>
                                            <p:cond delay="0"/>
                                          </p:stCondLst>
                                        </p:cTn>
                                        <p:tgtEl>
                                          <p:spTgt spid="661546"/>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6" presetClass="emph" presetSubtype="0" fill="hold" grpId="1" nodeType="clickEffect">
                                  <p:stCondLst>
                                    <p:cond delay="0"/>
                                  </p:stCondLst>
                                  <p:childTnLst>
                                    <p:animEffect transition="out" filter="fade">
                                      <p:cBhvr>
                                        <p:cTn id="140" dur="500" tmFilter="0, 0; .2, .5; .8, .5; 1, 0"/>
                                        <p:tgtEl>
                                          <p:spTgt spid="661511"/>
                                        </p:tgtEl>
                                      </p:cBhvr>
                                    </p:animEffect>
                                    <p:animScale>
                                      <p:cBhvr>
                                        <p:cTn id="141" dur="250" autoRev="1" fill="hold"/>
                                        <p:tgtEl>
                                          <p:spTgt spid="661511"/>
                                        </p:tgtEl>
                                      </p:cBhvr>
                                      <p:by x="105000" y="105000"/>
                                    </p:animScale>
                                  </p:childTnLst>
                                  <p:subTnLst>
                                    <p:animClr clrSpc="rgb" dir="cw">
                                      <p:cBhvr override="childStyle">
                                        <p:cTn dur="1" fill="hold" display="0" masterRel="nextClick" afterEffect="1"/>
                                        <p:tgtEl>
                                          <p:spTgt spid="661511"/>
                                        </p:tgtEl>
                                        <p:attrNameLst>
                                          <p:attrName>ppt_c</p:attrName>
                                        </p:attrNameLst>
                                      </p:cBhvr>
                                      <p:to>
                                        <a:srgbClr val="CC6600"/>
                                      </p:to>
                                    </p:animClr>
                                  </p:subTnLst>
                                </p:cTn>
                              </p:par>
                            </p:childTnLst>
                          </p:cTn>
                        </p:par>
                        <p:par>
                          <p:cTn id="142" fill="hold" nodeType="afterGroup">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661547"/>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8" presetClass="entr" presetSubtype="12" fill="hold" grpId="1" nodeType="clickEffect">
                                  <p:stCondLst>
                                    <p:cond delay="0"/>
                                  </p:stCondLst>
                                  <p:childTnLst>
                                    <p:set>
                                      <p:cBhvr>
                                        <p:cTn id="148" dur="1" fill="hold">
                                          <p:stCondLst>
                                            <p:cond delay="0"/>
                                          </p:stCondLst>
                                        </p:cTn>
                                        <p:tgtEl>
                                          <p:spTgt spid="661515"/>
                                        </p:tgtEl>
                                        <p:attrNameLst>
                                          <p:attrName>style.visibility</p:attrName>
                                        </p:attrNameLst>
                                      </p:cBhvr>
                                      <p:to>
                                        <p:strVal val="visible"/>
                                      </p:to>
                                    </p:set>
                                    <p:animEffect transition="in" filter="strips(downLeft)">
                                      <p:cBhvr>
                                        <p:cTn id="149" dur="500"/>
                                        <p:tgtEl>
                                          <p:spTgt spid="661515"/>
                                        </p:tgtEl>
                                      </p:cBhvr>
                                    </p:animEffect>
                                  </p:childTnLst>
                                  <p:subTnLst>
                                    <p:animClr clrSpc="rgb" dir="cw">
                                      <p:cBhvr override="childStyle">
                                        <p:cTn dur="1" fill="hold" display="0" masterRel="nextClick" afterEffect="1"/>
                                        <p:tgtEl>
                                          <p:spTgt spid="661515"/>
                                        </p:tgtEl>
                                        <p:attrNameLst>
                                          <p:attrName>ppt_c</p:attrName>
                                        </p:attrNameLst>
                                      </p:cBhvr>
                                      <p:to>
                                        <a:srgbClr val="CC6600"/>
                                      </p:to>
                                    </p:animClr>
                                  </p:subTnLst>
                                </p:cTn>
                              </p:par>
                            </p:childTnLst>
                          </p:cTn>
                        </p:par>
                        <p:par>
                          <p:cTn id="150" fill="hold" nodeType="afterGroup">
                            <p:stCondLst>
                              <p:cond delay="500"/>
                            </p:stCondLst>
                            <p:childTnLst>
                              <p:par>
                                <p:cTn id="151" presetID="1" presetClass="entr" presetSubtype="0" fill="hold" grpId="0" nodeType="afterEffect">
                                  <p:stCondLst>
                                    <p:cond delay="0"/>
                                  </p:stCondLst>
                                  <p:childTnLst>
                                    <p:set>
                                      <p:cBhvr>
                                        <p:cTn id="152" dur="1" fill="hold">
                                          <p:stCondLst>
                                            <p:cond delay="0"/>
                                          </p:stCondLst>
                                        </p:cTn>
                                        <p:tgtEl>
                                          <p:spTgt spid="661548"/>
                                        </p:tgtEl>
                                        <p:attrNameLst>
                                          <p:attrName>style.visibility</p:attrName>
                                        </p:attrNameLst>
                                      </p:cBhvr>
                                      <p:to>
                                        <p:strVal val="visible"/>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6" presetClass="emph" presetSubtype="0" fill="hold" grpId="1" nodeType="clickEffect">
                                  <p:stCondLst>
                                    <p:cond delay="0"/>
                                  </p:stCondLst>
                                  <p:childTnLst>
                                    <p:animEffect transition="out" filter="fade">
                                      <p:cBhvr>
                                        <p:cTn id="156" dur="500" tmFilter="0, 0; .2, .5; .8, .5; 1, 0"/>
                                        <p:tgtEl>
                                          <p:spTgt spid="661512"/>
                                        </p:tgtEl>
                                      </p:cBhvr>
                                    </p:animEffect>
                                    <p:animScale>
                                      <p:cBhvr>
                                        <p:cTn id="157" dur="250" autoRev="1" fill="hold"/>
                                        <p:tgtEl>
                                          <p:spTgt spid="661512"/>
                                        </p:tgtEl>
                                      </p:cBhvr>
                                      <p:by x="105000" y="105000"/>
                                    </p:animScale>
                                  </p:childTnLst>
                                  <p:subTnLst>
                                    <p:animClr clrSpc="rgb" dir="cw">
                                      <p:cBhvr override="childStyle">
                                        <p:cTn dur="1" fill="hold" display="0" masterRel="nextClick" afterEffect="1"/>
                                        <p:tgtEl>
                                          <p:spTgt spid="661512"/>
                                        </p:tgtEl>
                                        <p:attrNameLst>
                                          <p:attrName>ppt_c</p:attrName>
                                        </p:attrNameLst>
                                      </p:cBhvr>
                                      <p:to>
                                        <a:srgbClr val="CC6600"/>
                                      </p:to>
                                    </p:animClr>
                                  </p:subTnLst>
                                </p:cTn>
                              </p:par>
                            </p:childTnLst>
                          </p:cTn>
                        </p:par>
                        <p:par>
                          <p:cTn id="158" fill="hold" nodeType="afterGroup">
                            <p:stCondLst>
                              <p:cond delay="500"/>
                            </p:stCondLst>
                            <p:childTnLst>
                              <p:par>
                                <p:cTn id="159" presetID="1" presetClass="entr" presetSubtype="0" fill="hold" grpId="0" nodeType="afterEffect">
                                  <p:stCondLst>
                                    <p:cond delay="0"/>
                                  </p:stCondLst>
                                  <p:childTnLst>
                                    <p:set>
                                      <p:cBhvr>
                                        <p:cTn id="160" dur="1" fill="hold">
                                          <p:stCondLst>
                                            <p:cond delay="0"/>
                                          </p:stCondLst>
                                        </p:cTn>
                                        <p:tgtEl>
                                          <p:spTgt spid="661549"/>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xit" presetSubtype="0" fill="hold" grpId="1" nodeType="clickEffect">
                                  <p:stCondLst>
                                    <p:cond delay="0"/>
                                  </p:stCondLst>
                                  <p:childTnLst>
                                    <p:set>
                                      <p:cBhvr>
                                        <p:cTn id="164" dur="1" fill="hold">
                                          <p:stCondLst>
                                            <p:cond delay="0"/>
                                          </p:stCondLst>
                                        </p:cTn>
                                        <p:tgtEl>
                                          <p:spTgt spid="661548"/>
                                        </p:tgtEl>
                                        <p:attrNameLst>
                                          <p:attrName>style.visibility</p:attrName>
                                        </p:attrNameLst>
                                      </p:cBhvr>
                                      <p:to>
                                        <p:strVal val="hidden"/>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661546"/>
                                        </p:tgtEl>
                                        <p:attrNameLst>
                                          <p:attrName>style.visibility</p:attrName>
                                        </p:attrNameLst>
                                      </p:cBhvr>
                                      <p:to>
                                        <p:strVal val="hidden"/>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661542"/>
                                        </p:tgtEl>
                                        <p:attrNameLst>
                                          <p:attrName>style.visibility</p:attrName>
                                        </p:attrNameLst>
                                      </p:cBhvr>
                                      <p:to>
                                        <p:strVal val="hidden"/>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8" presetClass="entr" presetSubtype="6" fill="hold" grpId="1" nodeType="clickEffect">
                                  <p:stCondLst>
                                    <p:cond delay="0"/>
                                  </p:stCondLst>
                                  <p:childTnLst>
                                    <p:set>
                                      <p:cBhvr>
                                        <p:cTn id="176" dur="1" fill="hold">
                                          <p:stCondLst>
                                            <p:cond delay="0"/>
                                          </p:stCondLst>
                                        </p:cTn>
                                        <p:tgtEl>
                                          <p:spTgt spid="661524"/>
                                        </p:tgtEl>
                                        <p:attrNameLst>
                                          <p:attrName>style.visibility</p:attrName>
                                        </p:attrNameLst>
                                      </p:cBhvr>
                                      <p:to>
                                        <p:strVal val="visible"/>
                                      </p:to>
                                    </p:set>
                                    <p:animEffect transition="in" filter="strips(downRight)">
                                      <p:cBhvr>
                                        <p:cTn id="177" dur="500"/>
                                        <p:tgtEl>
                                          <p:spTgt spid="661524"/>
                                        </p:tgtEl>
                                      </p:cBhvr>
                                    </p:animEffect>
                                  </p:childTnLst>
                                  <p:subTnLst>
                                    <p:animClr clrSpc="rgb" dir="cw">
                                      <p:cBhvr override="childStyle">
                                        <p:cTn dur="1" fill="hold" display="0" masterRel="nextClick" afterEffect="1"/>
                                        <p:tgtEl>
                                          <p:spTgt spid="661524"/>
                                        </p:tgtEl>
                                        <p:attrNameLst>
                                          <p:attrName>ppt_c</p:attrName>
                                        </p:attrNameLst>
                                      </p:cBhvr>
                                      <p:to>
                                        <a:srgbClr val="CC6600"/>
                                      </p:to>
                                    </p:animClr>
                                  </p:subTnLst>
                                </p:cTn>
                              </p:par>
                            </p:childTnLst>
                          </p:cTn>
                        </p:par>
                        <p:par>
                          <p:cTn id="178" fill="hold" nodeType="afterGroup">
                            <p:stCondLst>
                              <p:cond delay="500"/>
                            </p:stCondLst>
                            <p:childTnLst>
                              <p:par>
                                <p:cTn id="179" presetID="1" presetClass="entr" presetSubtype="0" fill="hold" grpId="0" nodeType="afterEffect">
                                  <p:stCondLst>
                                    <p:cond delay="0"/>
                                  </p:stCondLst>
                                  <p:childTnLst>
                                    <p:set>
                                      <p:cBhvr>
                                        <p:cTn id="180" dur="1" fill="hold">
                                          <p:stCondLst>
                                            <p:cond delay="0"/>
                                          </p:stCondLst>
                                        </p:cTn>
                                        <p:tgtEl>
                                          <p:spTgt spid="661550"/>
                                        </p:tgtEl>
                                        <p:attrNameLst>
                                          <p:attrName>style.visibility</p:attrName>
                                        </p:attrNameLst>
                                      </p:cBhvr>
                                      <p:to>
                                        <p:strVal val="visible"/>
                                      </p:to>
                                    </p:se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6" presetClass="emph" presetSubtype="0" fill="hold" grpId="1" nodeType="clickEffect">
                                  <p:stCondLst>
                                    <p:cond delay="0"/>
                                  </p:stCondLst>
                                  <p:childTnLst>
                                    <p:animEffect transition="out" filter="fade">
                                      <p:cBhvr>
                                        <p:cTn id="184" dur="500" tmFilter="0, 0; .2, .5; .8, .5; 1, 0"/>
                                        <p:tgtEl>
                                          <p:spTgt spid="661517"/>
                                        </p:tgtEl>
                                      </p:cBhvr>
                                    </p:animEffect>
                                    <p:animScale>
                                      <p:cBhvr>
                                        <p:cTn id="185" dur="250" autoRev="1" fill="hold"/>
                                        <p:tgtEl>
                                          <p:spTgt spid="661517"/>
                                        </p:tgtEl>
                                      </p:cBhvr>
                                      <p:by x="105000" y="105000"/>
                                    </p:animScale>
                                  </p:childTnLst>
                                  <p:subTnLst>
                                    <p:animClr clrSpc="rgb" dir="cw">
                                      <p:cBhvr override="childStyle">
                                        <p:cTn dur="1" fill="hold" display="0" masterRel="nextClick" afterEffect="1"/>
                                        <p:tgtEl>
                                          <p:spTgt spid="661517"/>
                                        </p:tgtEl>
                                        <p:attrNameLst>
                                          <p:attrName>ppt_c</p:attrName>
                                        </p:attrNameLst>
                                      </p:cBhvr>
                                      <p:to>
                                        <a:srgbClr val="CC6600"/>
                                      </p:to>
                                    </p:animClr>
                                  </p:subTnLst>
                                </p:cTn>
                              </p:par>
                            </p:childTnLst>
                          </p:cTn>
                        </p:par>
                        <p:par>
                          <p:cTn id="186" fill="hold" nodeType="afterGroup">
                            <p:stCondLst>
                              <p:cond delay="500"/>
                            </p:stCondLst>
                            <p:childTnLst>
                              <p:par>
                                <p:cTn id="187" presetID="1" presetClass="entr" presetSubtype="0" fill="hold" grpId="0" nodeType="afterEffect">
                                  <p:stCondLst>
                                    <p:cond delay="0"/>
                                  </p:stCondLst>
                                  <p:childTnLst>
                                    <p:set>
                                      <p:cBhvr>
                                        <p:cTn id="188" dur="1" fill="hold">
                                          <p:stCondLst>
                                            <p:cond delay="0"/>
                                          </p:stCondLst>
                                        </p:cTn>
                                        <p:tgtEl>
                                          <p:spTgt spid="661551"/>
                                        </p:tgtEl>
                                        <p:attrNameLst>
                                          <p:attrName>style.visibility</p:attrName>
                                        </p:attrNameLst>
                                      </p:cBhvr>
                                      <p:to>
                                        <p:strVal val="visible"/>
                                      </p:to>
                                    </p:se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8" presetClass="entr" presetSubtype="12" fill="hold" grpId="1" nodeType="clickEffect">
                                  <p:stCondLst>
                                    <p:cond delay="0"/>
                                  </p:stCondLst>
                                  <p:childTnLst>
                                    <p:set>
                                      <p:cBhvr>
                                        <p:cTn id="192" dur="1" fill="hold">
                                          <p:stCondLst>
                                            <p:cond delay="0"/>
                                          </p:stCondLst>
                                        </p:cTn>
                                        <p:tgtEl>
                                          <p:spTgt spid="661521"/>
                                        </p:tgtEl>
                                        <p:attrNameLst>
                                          <p:attrName>style.visibility</p:attrName>
                                        </p:attrNameLst>
                                      </p:cBhvr>
                                      <p:to>
                                        <p:strVal val="visible"/>
                                      </p:to>
                                    </p:set>
                                    <p:animEffect transition="in" filter="strips(downLeft)">
                                      <p:cBhvr>
                                        <p:cTn id="193" dur="500"/>
                                        <p:tgtEl>
                                          <p:spTgt spid="661521"/>
                                        </p:tgtEl>
                                      </p:cBhvr>
                                    </p:animEffect>
                                  </p:childTnLst>
                                  <p:subTnLst>
                                    <p:animClr clrSpc="rgb" dir="cw">
                                      <p:cBhvr override="childStyle">
                                        <p:cTn dur="1" fill="hold" display="0" masterRel="nextClick" afterEffect="1"/>
                                        <p:tgtEl>
                                          <p:spTgt spid="661521"/>
                                        </p:tgtEl>
                                        <p:attrNameLst>
                                          <p:attrName>ppt_c</p:attrName>
                                        </p:attrNameLst>
                                      </p:cBhvr>
                                      <p:to>
                                        <a:srgbClr val="CC6600"/>
                                      </p:to>
                                    </p:animClr>
                                  </p:subTnLst>
                                </p:cTn>
                              </p:par>
                            </p:childTnLst>
                          </p:cTn>
                        </p:par>
                        <p:par>
                          <p:cTn id="194" fill="hold" nodeType="afterGroup">
                            <p:stCondLst>
                              <p:cond delay="500"/>
                            </p:stCondLst>
                            <p:childTnLst>
                              <p:par>
                                <p:cTn id="195" presetID="1" presetClass="entr" presetSubtype="0" fill="hold" grpId="0" nodeType="afterEffect">
                                  <p:stCondLst>
                                    <p:cond delay="0"/>
                                  </p:stCondLst>
                                  <p:childTnLst>
                                    <p:set>
                                      <p:cBhvr>
                                        <p:cTn id="196" dur="1" fill="hold">
                                          <p:stCondLst>
                                            <p:cond delay="0"/>
                                          </p:stCondLst>
                                        </p:cTn>
                                        <p:tgtEl>
                                          <p:spTgt spid="661552"/>
                                        </p:tgtEl>
                                        <p:attrNameLst>
                                          <p:attrName>style.visibility</p:attrName>
                                        </p:attrNameLst>
                                      </p:cBhvr>
                                      <p:to>
                                        <p:strVal val="visible"/>
                                      </p:to>
                                    </p:se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6" presetClass="emph" presetSubtype="0" fill="hold" grpId="1" nodeType="clickEffect">
                                  <p:stCondLst>
                                    <p:cond delay="0"/>
                                  </p:stCondLst>
                                  <p:childTnLst>
                                    <p:animEffect transition="out" filter="fade">
                                      <p:cBhvr>
                                        <p:cTn id="200" dur="500" tmFilter="0, 0; .2, .5; .8, .5; 1, 0"/>
                                        <p:tgtEl>
                                          <p:spTgt spid="661518"/>
                                        </p:tgtEl>
                                      </p:cBhvr>
                                    </p:animEffect>
                                    <p:animScale>
                                      <p:cBhvr>
                                        <p:cTn id="201" dur="250" autoRev="1" fill="hold"/>
                                        <p:tgtEl>
                                          <p:spTgt spid="661518"/>
                                        </p:tgtEl>
                                      </p:cBhvr>
                                      <p:by x="105000" y="105000"/>
                                    </p:animScale>
                                  </p:childTnLst>
                                  <p:subTnLst>
                                    <p:animClr clrSpc="rgb" dir="cw">
                                      <p:cBhvr override="childStyle">
                                        <p:cTn dur="1" fill="hold" display="0" masterRel="nextClick" afterEffect="1"/>
                                        <p:tgtEl>
                                          <p:spTgt spid="661518"/>
                                        </p:tgtEl>
                                        <p:attrNameLst>
                                          <p:attrName>ppt_c</p:attrName>
                                        </p:attrNameLst>
                                      </p:cBhvr>
                                      <p:to>
                                        <a:srgbClr val="CC6600"/>
                                      </p:to>
                                    </p:animClr>
                                  </p:subTnLst>
                                </p:cTn>
                              </p:par>
                            </p:childTnLst>
                          </p:cTn>
                        </p:par>
                        <p:par>
                          <p:cTn id="202" fill="hold" nodeType="afterGroup">
                            <p:stCondLst>
                              <p:cond delay="500"/>
                            </p:stCondLst>
                            <p:childTnLst>
                              <p:par>
                                <p:cTn id="203" presetID="1" presetClass="entr" presetSubtype="0" fill="hold" grpId="0" nodeType="afterEffect">
                                  <p:stCondLst>
                                    <p:cond delay="0"/>
                                  </p:stCondLst>
                                  <p:childTnLst>
                                    <p:set>
                                      <p:cBhvr>
                                        <p:cTn id="204" dur="1" fill="hold">
                                          <p:stCondLst>
                                            <p:cond delay="0"/>
                                          </p:stCondLst>
                                        </p:cTn>
                                        <p:tgtEl>
                                          <p:spTgt spid="661553"/>
                                        </p:tgtEl>
                                        <p:attrNameLst>
                                          <p:attrName>style.visibility</p:attrName>
                                        </p:attrNameLst>
                                      </p:cBhvr>
                                      <p:to>
                                        <p:strVal val="visible"/>
                                      </p:to>
                                    </p:se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8" presetClass="entr" presetSubtype="6" fill="hold" grpId="1" nodeType="clickEffect">
                                  <p:stCondLst>
                                    <p:cond delay="0"/>
                                  </p:stCondLst>
                                  <p:childTnLst>
                                    <p:set>
                                      <p:cBhvr>
                                        <p:cTn id="208" dur="1" fill="hold">
                                          <p:stCondLst>
                                            <p:cond delay="0"/>
                                          </p:stCondLst>
                                        </p:cTn>
                                        <p:tgtEl>
                                          <p:spTgt spid="661523"/>
                                        </p:tgtEl>
                                        <p:attrNameLst>
                                          <p:attrName>style.visibility</p:attrName>
                                        </p:attrNameLst>
                                      </p:cBhvr>
                                      <p:to>
                                        <p:strVal val="visible"/>
                                      </p:to>
                                    </p:set>
                                    <p:animEffect transition="in" filter="strips(downRight)">
                                      <p:cBhvr>
                                        <p:cTn id="209" dur="500"/>
                                        <p:tgtEl>
                                          <p:spTgt spid="661523"/>
                                        </p:tgtEl>
                                      </p:cBhvr>
                                    </p:animEffect>
                                  </p:childTnLst>
                                  <p:subTnLst>
                                    <p:animClr clrSpc="rgb" dir="cw">
                                      <p:cBhvr override="childStyle">
                                        <p:cTn dur="1" fill="hold" display="0" masterRel="nextClick" afterEffect="1"/>
                                        <p:tgtEl>
                                          <p:spTgt spid="661523"/>
                                        </p:tgtEl>
                                        <p:attrNameLst>
                                          <p:attrName>ppt_c</p:attrName>
                                        </p:attrNameLst>
                                      </p:cBhvr>
                                      <p:to>
                                        <a:srgbClr val="CC6600"/>
                                      </p:to>
                                    </p:animClr>
                                  </p:subTnLst>
                                </p:cTn>
                              </p:par>
                            </p:childTnLst>
                          </p:cTn>
                        </p:par>
                        <p:par>
                          <p:cTn id="210" fill="hold" nodeType="afterGroup">
                            <p:stCondLst>
                              <p:cond delay="500"/>
                            </p:stCondLst>
                            <p:childTnLst>
                              <p:par>
                                <p:cTn id="211" presetID="1" presetClass="entr" presetSubtype="0" fill="hold" grpId="0" nodeType="afterEffect">
                                  <p:stCondLst>
                                    <p:cond delay="0"/>
                                  </p:stCondLst>
                                  <p:childTnLst>
                                    <p:set>
                                      <p:cBhvr>
                                        <p:cTn id="212" dur="1" fill="hold">
                                          <p:stCondLst>
                                            <p:cond delay="0"/>
                                          </p:stCondLst>
                                        </p:cTn>
                                        <p:tgtEl>
                                          <p:spTgt spid="661554"/>
                                        </p:tgtEl>
                                        <p:attrNameLst>
                                          <p:attrName>style.visibility</p:attrName>
                                        </p:attrNameLst>
                                      </p:cBhvr>
                                      <p:to>
                                        <p:strVal val="visible"/>
                                      </p:to>
                                    </p:se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26" presetClass="emph" presetSubtype="0" fill="hold" grpId="1" nodeType="clickEffect">
                                  <p:stCondLst>
                                    <p:cond delay="0"/>
                                  </p:stCondLst>
                                  <p:childTnLst>
                                    <p:animEffect transition="out" filter="fade">
                                      <p:cBhvr>
                                        <p:cTn id="216" dur="500" tmFilter="0, 0; .2, .5; .8, .5; 1, 0"/>
                                        <p:tgtEl>
                                          <p:spTgt spid="661520"/>
                                        </p:tgtEl>
                                      </p:cBhvr>
                                    </p:animEffect>
                                    <p:animScale>
                                      <p:cBhvr>
                                        <p:cTn id="217" dur="250" autoRev="1" fill="hold"/>
                                        <p:tgtEl>
                                          <p:spTgt spid="661520"/>
                                        </p:tgtEl>
                                      </p:cBhvr>
                                      <p:by x="105000" y="105000"/>
                                    </p:animScale>
                                  </p:childTnLst>
                                  <p:subTnLst>
                                    <p:animClr clrSpc="rgb" dir="cw">
                                      <p:cBhvr override="childStyle">
                                        <p:cTn dur="1" fill="hold" display="0" masterRel="nextClick" afterEffect="1"/>
                                        <p:tgtEl>
                                          <p:spTgt spid="661520"/>
                                        </p:tgtEl>
                                        <p:attrNameLst>
                                          <p:attrName>ppt_c</p:attrName>
                                        </p:attrNameLst>
                                      </p:cBhvr>
                                      <p:to>
                                        <a:srgbClr val="CC6600"/>
                                      </p:to>
                                    </p:animClr>
                                  </p:subTnLst>
                                </p:cTn>
                              </p:par>
                            </p:childTnLst>
                          </p:cTn>
                        </p:par>
                        <p:par>
                          <p:cTn id="218" fill="hold" nodeType="afterGroup">
                            <p:stCondLst>
                              <p:cond delay="500"/>
                            </p:stCondLst>
                            <p:childTnLst>
                              <p:par>
                                <p:cTn id="219" presetID="1" presetClass="entr" presetSubtype="0" fill="hold" grpId="0" nodeType="afterEffect">
                                  <p:stCondLst>
                                    <p:cond delay="0"/>
                                  </p:stCondLst>
                                  <p:childTnLst>
                                    <p:set>
                                      <p:cBhvr>
                                        <p:cTn id="220" dur="1" fill="hold">
                                          <p:stCondLst>
                                            <p:cond delay="0"/>
                                          </p:stCondLst>
                                        </p:cTn>
                                        <p:tgtEl>
                                          <p:spTgt spid="661555"/>
                                        </p:tgtEl>
                                        <p:attrNameLst>
                                          <p:attrName>style.visibility</p:attrName>
                                        </p:attrNameLst>
                                      </p:cBhvr>
                                      <p:to>
                                        <p:strVal val="visible"/>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 presetClass="exit" presetSubtype="0" fill="hold" grpId="1" nodeType="clickEffect">
                                  <p:stCondLst>
                                    <p:cond delay="0"/>
                                  </p:stCondLst>
                                  <p:childTnLst>
                                    <p:set>
                                      <p:cBhvr>
                                        <p:cTn id="224" dur="1" fill="hold">
                                          <p:stCondLst>
                                            <p:cond delay="0"/>
                                          </p:stCondLst>
                                        </p:cTn>
                                        <p:tgtEl>
                                          <p:spTgt spid="661554"/>
                                        </p:tgtEl>
                                        <p:attrNameLst>
                                          <p:attrName>style.visibility</p:attrName>
                                        </p:attrNameLst>
                                      </p:cBhvr>
                                      <p:to>
                                        <p:strVal val="hidden"/>
                                      </p:to>
                                    </p:se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1" presetClass="exit" presetSubtype="0" fill="hold" grpId="1" nodeType="clickEffect">
                                  <p:stCondLst>
                                    <p:cond delay="0"/>
                                  </p:stCondLst>
                                  <p:childTnLst>
                                    <p:set>
                                      <p:cBhvr>
                                        <p:cTn id="228" dur="1" fill="hold">
                                          <p:stCondLst>
                                            <p:cond delay="0"/>
                                          </p:stCondLst>
                                        </p:cTn>
                                        <p:tgtEl>
                                          <p:spTgt spid="661552"/>
                                        </p:tgtEl>
                                        <p:attrNameLst>
                                          <p:attrName>style.visibility</p:attrName>
                                        </p:attrNameLst>
                                      </p:cBhvr>
                                      <p:to>
                                        <p:strVal val="hidden"/>
                                      </p:to>
                                    </p:se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18" presetClass="entr" presetSubtype="6" fill="hold" grpId="1" nodeType="clickEffect">
                                  <p:stCondLst>
                                    <p:cond delay="0"/>
                                  </p:stCondLst>
                                  <p:childTnLst>
                                    <p:set>
                                      <p:cBhvr>
                                        <p:cTn id="232" dur="1" fill="hold">
                                          <p:stCondLst>
                                            <p:cond delay="0"/>
                                          </p:stCondLst>
                                        </p:cTn>
                                        <p:tgtEl>
                                          <p:spTgt spid="661522"/>
                                        </p:tgtEl>
                                        <p:attrNameLst>
                                          <p:attrName>style.visibility</p:attrName>
                                        </p:attrNameLst>
                                      </p:cBhvr>
                                      <p:to>
                                        <p:strVal val="visible"/>
                                      </p:to>
                                    </p:set>
                                    <p:animEffect transition="in" filter="strips(downRight)">
                                      <p:cBhvr>
                                        <p:cTn id="233" dur="500"/>
                                        <p:tgtEl>
                                          <p:spTgt spid="661522"/>
                                        </p:tgtEl>
                                      </p:cBhvr>
                                    </p:animEffect>
                                  </p:childTnLst>
                                  <p:subTnLst>
                                    <p:animClr clrSpc="rgb" dir="cw">
                                      <p:cBhvr override="childStyle">
                                        <p:cTn dur="1" fill="hold" display="0" masterRel="nextClick" afterEffect="1"/>
                                        <p:tgtEl>
                                          <p:spTgt spid="661522"/>
                                        </p:tgtEl>
                                        <p:attrNameLst>
                                          <p:attrName>ppt_c</p:attrName>
                                        </p:attrNameLst>
                                      </p:cBhvr>
                                      <p:to>
                                        <a:srgbClr val="CC6600"/>
                                      </p:to>
                                    </p:animClr>
                                  </p:subTnLst>
                                </p:cTn>
                              </p:par>
                            </p:childTnLst>
                          </p:cTn>
                        </p:par>
                        <p:par>
                          <p:cTn id="234" fill="hold" nodeType="afterGroup">
                            <p:stCondLst>
                              <p:cond delay="500"/>
                            </p:stCondLst>
                            <p:childTnLst>
                              <p:par>
                                <p:cTn id="235" presetID="1" presetClass="entr" presetSubtype="0" fill="hold" grpId="0" nodeType="afterEffect">
                                  <p:stCondLst>
                                    <p:cond delay="0"/>
                                  </p:stCondLst>
                                  <p:childTnLst>
                                    <p:set>
                                      <p:cBhvr>
                                        <p:cTn id="236" dur="1" fill="hold">
                                          <p:stCondLst>
                                            <p:cond delay="0"/>
                                          </p:stCondLst>
                                        </p:cTn>
                                        <p:tgtEl>
                                          <p:spTgt spid="661556"/>
                                        </p:tgtEl>
                                        <p:attrNameLst>
                                          <p:attrName>style.visibility</p:attrName>
                                        </p:attrNameLst>
                                      </p:cBhvr>
                                      <p:to>
                                        <p:strVal val="visible"/>
                                      </p:to>
                                    </p:se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6" presetClass="emph" presetSubtype="0" fill="hold" grpId="1" nodeType="clickEffect">
                                  <p:stCondLst>
                                    <p:cond delay="0"/>
                                  </p:stCondLst>
                                  <p:childTnLst>
                                    <p:animEffect transition="out" filter="fade">
                                      <p:cBhvr>
                                        <p:cTn id="240" dur="500" tmFilter="0, 0; .2, .5; .8, .5; 1, 0"/>
                                        <p:tgtEl>
                                          <p:spTgt spid="661519"/>
                                        </p:tgtEl>
                                      </p:cBhvr>
                                    </p:animEffect>
                                    <p:animScale>
                                      <p:cBhvr>
                                        <p:cTn id="241" dur="250" autoRev="1" fill="hold"/>
                                        <p:tgtEl>
                                          <p:spTgt spid="661519"/>
                                        </p:tgtEl>
                                      </p:cBhvr>
                                      <p:by x="105000" y="105000"/>
                                    </p:animScale>
                                  </p:childTnLst>
                                  <p:subTnLst>
                                    <p:animClr clrSpc="rgb" dir="cw">
                                      <p:cBhvr override="childStyle">
                                        <p:cTn dur="1" fill="hold" display="0" masterRel="nextClick" afterEffect="1"/>
                                        <p:tgtEl>
                                          <p:spTgt spid="661519"/>
                                        </p:tgtEl>
                                        <p:attrNameLst>
                                          <p:attrName>ppt_c</p:attrName>
                                        </p:attrNameLst>
                                      </p:cBhvr>
                                      <p:to>
                                        <a:srgbClr val="CC6600"/>
                                      </p:to>
                                    </p:animClr>
                                  </p:subTnLst>
                                </p:cTn>
                              </p:par>
                            </p:childTnLst>
                          </p:cTn>
                        </p:par>
                        <p:par>
                          <p:cTn id="242" fill="hold" nodeType="afterGroup">
                            <p:stCondLst>
                              <p:cond delay="500"/>
                            </p:stCondLst>
                            <p:childTnLst>
                              <p:par>
                                <p:cTn id="243" presetID="1" presetClass="entr" presetSubtype="0" fill="hold" grpId="0" nodeType="afterEffect">
                                  <p:stCondLst>
                                    <p:cond delay="0"/>
                                  </p:stCondLst>
                                  <p:childTnLst>
                                    <p:set>
                                      <p:cBhvr>
                                        <p:cTn id="244" dur="1" fill="hold">
                                          <p:stCondLst>
                                            <p:cond delay="0"/>
                                          </p:stCondLst>
                                        </p:cTn>
                                        <p:tgtEl>
                                          <p:spTgt spid="661557"/>
                                        </p:tgtEl>
                                        <p:attrNameLst>
                                          <p:attrName>style.visibility</p:attrName>
                                        </p:attrNameLst>
                                      </p:cBhvr>
                                      <p:to>
                                        <p:strVal val="visible"/>
                                      </p:to>
                                    </p:se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 presetClass="exit" presetSubtype="0" fill="hold" grpId="1" nodeType="clickEffect">
                                  <p:stCondLst>
                                    <p:cond delay="0"/>
                                  </p:stCondLst>
                                  <p:childTnLst>
                                    <p:set>
                                      <p:cBhvr>
                                        <p:cTn id="248" dur="1" fill="hold">
                                          <p:stCondLst>
                                            <p:cond delay="0"/>
                                          </p:stCondLst>
                                        </p:cTn>
                                        <p:tgtEl>
                                          <p:spTgt spid="661556"/>
                                        </p:tgtEl>
                                        <p:attrNameLst>
                                          <p:attrName>style.visibility</p:attrName>
                                        </p:attrNameLst>
                                      </p:cBhvr>
                                      <p:to>
                                        <p:strVal val="hidden"/>
                                      </p:to>
                                    </p:se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1" presetClass="exit" presetSubtype="0" fill="hold" grpId="1" nodeType="clickEffect">
                                  <p:stCondLst>
                                    <p:cond delay="0"/>
                                  </p:stCondLst>
                                  <p:childTnLst>
                                    <p:set>
                                      <p:cBhvr>
                                        <p:cTn id="252" dur="1" fill="hold">
                                          <p:stCondLst>
                                            <p:cond delay="0"/>
                                          </p:stCondLst>
                                        </p:cTn>
                                        <p:tgtEl>
                                          <p:spTgt spid="661550"/>
                                        </p:tgtEl>
                                        <p:attrNameLst>
                                          <p:attrName>style.visibility</p:attrName>
                                        </p:attrNameLst>
                                      </p:cBhvr>
                                      <p:to>
                                        <p:strVal val="hidden"/>
                                      </p:to>
                                    </p:set>
                                  </p:childTnLst>
                                </p:cTn>
                              </p:par>
                            </p:childTnLst>
                          </p:cTn>
                        </p:par>
                      </p:childTnLst>
                    </p:cTn>
                  </p:par>
                  <p:par>
                    <p:cTn id="253" fill="hold" nodeType="clickPar">
                      <p:stCondLst>
                        <p:cond delay="indefinite"/>
                      </p:stCondLst>
                      <p:childTnLst>
                        <p:par>
                          <p:cTn id="254" fill="hold" nodeType="withGroup">
                            <p:stCondLst>
                              <p:cond delay="0"/>
                            </p:stCondLst>
                            <p:childTnLst>
                              <p:par>
                                <p:cTn id="255" presetID="1" presetClass="exit" presetSubtype="0" fill="hold" grpId="1" nodeType="clickEffect">
                                  <p:stCondLst>
                                    <p:cond delay="0"/>
                                  </p:stCondLst>
                                  <p:childTnLst>
                                    <p:set>
                                      <p:cBhvr>
                                        <p:cTn id="256" dur="1" fill="hold">
                                          <p:stCondLst>
                                            <p:cond delay="0"/>
                                          </p:stCondLst>
                                        </p:cTn>
                                        <p:tgtEl>
                                          <p:spTgt spid="661540"/>
                                        </p:tgtEl>
                                        <p:attrNameLst>
                                          <p:attrName>style.visibility</p:attrName>
                                        </p:attrNameLst>
                                      </p:cBhvr>
                                      <p:to>
                                        <p:strVal val="hidden"/>
                                      </p:to>
                                    </p:se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18" presetClass="entr" presetSubtype="6" fill="hold" grpId="1" nodeType="clickEffect">
                                  <p:stCondLst>
                                    <p:cond delay="0"/>
                                  </p:stCondLst>
                                  <p:childTnLst>
                                    <p:set>
                                      <p:cBhvr>
                                        <p:cTn id="260" dur="1" fill="hold">
                                          <p:stCondLst>
                                            <p:cond delay="0"/>
                                          </p:stCondLst>
                                        </p:cTn>
                                        <p:tgtEl>
                                          <p:spTgt spid="661537"/>
                                        </p:tgtEl>
                                        <p:attrNameLst>
                                          <p:attrName>style.visibility</p:attrName>
                                        </p:attrNameLst>
                                      </p:cBhvr>
                                      <p:to>
                                        <p:strVal val="visible"/>
                                      </p:to>
                                    </p:set>
                                    <p:animEffect transition="in" filter="strips(downRight)">
                                      <p:cBhvr>
                                        <p:cTn id="261" dur="500"/>
                                        <p:tgtEl>
                                          <p:spTgt spid="661537"/>
                                        </p:tgtEl>
                                      </p:cBhvr>
                                    </p:animEffect>
                                  </p:childTnLst>
                                  <p:subTnLst>
                                    <p:animClr clrSpc="rgb" dir="cw">
                                      <p:cBhvr override="childStyle">
                                        <p:cTn dur="1" fill="hold" display="0" masterRel="nextClick" afterEffect="1"/>
                                        <p:tgtEl>
                                          <p:spTgt spid="661537"/>
                                        </p:tgtEl>
                                        <p:attrNameLst>
                                          <p:attrName>ppt_c</p:attrName>
                                        </p:attrNameLst>
                                      </p:cBhvr>
                                      <p:to>
                                        <a:srgbClr val="CC6600"/>
                                      </p:to>
                                    </p:animClr>
                                  </p:subTnLst>
                                </p:cTn>
                              </p:par>
                            </p:childTnLst>
                          </p:cTn>
                        </p:par>
                        <p:par>
                          <p:cTn id="262" fill="hold" nodeType="afterGroup">
                            <p:stCondLst>
                              <p:cond delay="500"/>
                            </p:stCondLst>
                            <p:childTnLst>
                              <p:par>
                                <p:cTn id="263" presetID="1" presetClass="entr" presetSubtype="0" fill="hold" grpId="0" nodeType="afterEffect">
                                  <p:stCondLst>
                                    <p:cond delay="0"/>
                                  </p:stCondLst>
                                  <p:childTnLst>
                                    <p:set>
                                      <p:cBhvr>
                                        <p:cTn id="264" dur="1" fill="hold">
                                          <p:stCondLst>
                                            <p:cond delay="0"/>
                                          </p:stCondLst>
                                        </p:cTn>
                                        <p:tgtEl>
                                          <p:spTgt spid="661558"/>
                                        </p:tgtEl>
                                        <p:attrNameLst>
                                          <p:attrName>style.visibility</p:attrName>
                                        </p:attrNameLst>
                                      </p:cBhvr>
                                      <p:to>
                                        <p:strVal val="visible"/>
                                      </p:to>
                                    </p:se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26" presetClass="emph" presetSubtype="0" fill="hold" grpId="1" nodeType="clickEffect">
                                  <p:stCondLst>
                                    <p:cond delay="0"/>
                                  </p:stCondLst>
                                  <p:childTnLst>
                                    <p:animEffect transition="out" filter="fade">
                                      <p:cBhvr>
                                        <p:cTn id="268" dur="500" tmFilter="0, 0; .2, .5; .8, .5; 1, 0"/>
                                        <p:tgtEl>
                                          <p:spTgt spid="661526"/>
                                        </p:tgtEl>
                                      </p:cBhvr>
                                    </p:animEffect>
                                    <p:animScale>
                                      <p:cBhvr>
                                        <p:cTn id="269" dur="250" autoRev="1" fill="hold"/>
                                        <p:tgtEl>
                                          <p:spTgt spid="661526"/>
                                        </p:tgtEl>
                                      </p:cBhvr>
                                      <p:by x="105000" y="105000"/>
                                    </p:animScale>
                                  </p:childTnLst>
                                  <p:subTnLst>
                                    <p:animClr clrSpc="rgb" dir="cw">
                                      <p:cBhvr override="childStyle">
                                        <p:cTn dur="1" fill="hold" display="0" masterRel="nextClick" afterEffect="1"/>
                                        <p:tgtEl>
                                          <p:spTgt spid="661526"/>
                                        </p:tgtEl>
                                        <p:attrNameLst>
                                          <p:attrName>ppt_c</p:attrName>
                                        </p:attrNameLst>
                                      </p:cBhvr>
                                      <p:to>
                                        <a:srgbClr val="CC6600"/>
                                      </p:to>
                                    </p:animClr>
                                  </p:subTnLst>
                                </p:cTn>
                              </p:par>
                            </p:childTnLst>
                          </p:cTn>
                        </p:par>
                        <p:par>
                          <p:cTn id="270" fill="hold" nodeType="afterGroup">
                            <p:stCondLst>
                              <p:cond delay="500"/>
                            </p:stCondLst>
                            <p:childTnLst>
                              <p:par>
                                <p:cTn id="271" presetID="1" presetClass="entr" presetSubtype="0" fill="hold" grpId="0" nodeType="afterEffect">
                                  <p:stCondLst>
                                    <p:cond delay="0"/>
                                  </p:stCondLst>
                                  <p:childTnLst>
                                    <p:set>
                                      <p:cBhvr>
                                        <p:cTn id="272" dur="1" fill="hold">
                                          <p:stCondLst>
                                            <p:cond delay="0"/>
                                          </p:stCondLst>
                                        </p:cTn>
                                        <p:tgtEl>
                                          <p:spTgt spid="661559"/>
                                        </p:tgtEl>
                                        <p:attrNameLst>
                                          <p:attrName>style.visibility</p:attrName>
                                        </p:attrNameLst>
                                      </p:cBhvr>
                                      <p:to>
                                        <p:strVal val="visible"/>
                                      </p:to>
                                    </p:set>
                                  </p:childTnLst>
                                </p:cTn>
                              </p:par>
                            </p:childTnLst>
                          </p:cTn>
                        </p:par>
                      </p:childTnLst>
                    </p:cTn>
                  </p:par>
                  <p:par>
                    <p:cTn id="273" fill="hold" nodeType="clickPar">
                      <p:stCondLst>
                        <p:cond delay="indefinite"/>
                      </p:stCondLst>
                      <p:childTnLst>
                        <p:par>
                          <p:cTn id="274" fill="hold" nodeType="withGroup">
                            <p:stCondLst>
                              <p:cond delay="0"/>
                            </p:stCondLst>
                            <p:childTnLst>
                              <p:par>
                                <p:cTn id="275" presetID="18" presetClass="entr" presetSubtype="12" fill="hold" grpId="1" nodeType="clickEffect">
                                  <p:stCondLst>
                                    <p:cond delay="0"/>
                                  </p:stCondLst>
                                  <p:childTnLst>
                                    <p:set>
                                      <p:cBhvr>
                                        <p:cTn id="276" dur="1" fill="hold">
                                          <p:stCondLst>
                                            <p:cond delay="0"/>
                                          </p:stCondLst>
                                        </p:cTn>
                                        <p:tgtEl>
                                          <p:spTgt spid="661532"/>
                                        </p:tgtEl>
                                        <p:attrNameLst>
                                          <p:attrName>style.visibility</p:attrName>
                                        </p:attrNameLst>
                                      </p:cBhvr>
                                      <p:to>
                                        <p:strVal val="visible"/>
                                      </p:to>
                                    </p:set>
                                    <p:animEffect transition="in" filter="strips(downLeft)">
                                      <p:cBhvr>
                                        <p:cTn id="277" dur="500"/>
                                        <p:tgtEl>
                                          <p:spTgt spid="661532"/>
                                        </p:tgtEl>
                                      </p:cBhvr>
                                    </p:animEffect>
                                  </p:childTnLst>
                                  <p:subTnLst>
                                    <p:animClr clrSpc="rgb" dir="cw">
                                      <p:cBhvr override="childStyle">
                                        <p:cTn dur="1" fill="hold" display="0" masterRel="nextClick" afterEffect="1"/>
                                        <p:tgtEl>
                                          <p:spTgt spid="661532"/>
                                        </p:tgtEl>
                                        <p:attrNameLst>
                                          <p:attrName>ppt_c</p:attrName>
                                        </p:attrNameLst>
                                      </p:cBhvr>
                                      <p:to>
                                        <a:srgbClr val="CC6600"/>
                                      </p:to>
                                    </p:animClr>
                                  </p:subTnLst>
                                </p:cTn>
                              </p:par>
                            </p:childTnLst>
                          </p:cTn>
                        </p:par>
                        <p:par>
                          <p:cTn id="278" fill="hold" nodeType="afterGroup">
                            <p:stCondLst>
                              <p:cond delay="500"/>
                            </p:stCondLst>
                            <p:childTnLst>
                              <p:par>
                                <p:cTn id="279" presetID="1" presetClass="entr" presetSubtype="0" fill="hold" grpId="0" nodeType="afterEffect">
                                  <p:stCondLst>
                                    <p:cond delay="0"/>
                                  </p:stCondLst>
                                  <p:childTnLst>
                                    <p:set>
                                      <p:cBhvr>
                                        <p:cTn id="280" dur="1" fill="hold">
                                          <p:stCondLst>
                                            <p:cond delay="0"/>
                                          </p:stCondLst>
                                        </p:cTn>
                                        <p:tgtEl>
                                          <p:spTgt spid="661560"/>
                                        </p:tgtEl>
                                        <p:attrNameLst>
                                          <p:attrName>style.visibility</p:attrName>
                                        </p:attrNameLst>
                                      </p:cBhvr>
                                      <p:to>
                                        <p:strVal val="visible"/>
                                      </p:to>
                                    </p:se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26" presetClass="emph" presetSubtype="0" fill="hold" grpId="1" nodeType="clickEffect">
                                  <p:stCondLst>
                                    <p:cond delay="0"/>
                                  </p:stCondLst>
                                  <p:childTnLst>
                                    <p:animEffect transition="out" filter="fade">
                                      <p:cBhvr>
                                        <p:cTn id="284" dur="500" tmFilter="0, 0; .2, .5; .8, .5; 1, 0"/>
                                        <p:tgtEl>
                                          <p:spTgt spid="661527"/>
                                        </p:tgtEl>
                                      </p:cBhvr>
                                    </p:animEffect>
                                    <p:animScale>
                                      <p:cBhvr>
                                        <p:cTn id="285" dur="250" autoRev="1" fill="hold"/>
                                        <p:tgtEl>
                                          <p:spTgt spid="661527"/>
                                        </p:tgtEl>
                                      </p:cBhvr>
                                      <p:by x="105000" y="105000"/>
                                    </p:animScale>
                                  </p:childTnLst>
                                  <p:subTnLst>
                                    <p:animClr clrSpc="rgb" dir="cw">
                                      <p:cBhvr override="childStyle">
                                        <p:cTn dur="1" fill="hold" display="0" masterRel="nextClick" afterEffect="1"/>
                                        <p:tgtEl>
                                          <p:spTgt spid="661527"/>
                                        </p:tgtEl>
                                        <p:attrNameLst>
                                          <p:attrName>ppt_c</p:attrName>
                                        </p:attrNameLst>
                                      </p:cBhvr>
                                      <p:to>
                                        <a:srgbClr val="CC6600"/>
                                      </p:to>
                                    </p:animClr>
                                  </p:subTnLst>
                                </p:cTn>
                              </p:par>
                            </p:childTnLst>
                          </p:cTn>
                        </p:par>
                        <p:par>
                          <p:cTn id="286" fill="hold" nodeType="afterGroup">
                            <p:stCondLst>
                              <p:cond delay="500"/>
                            </p:stCondLst>
                            <p:childTnLst>
                              <p:par>
                                <p:cTn id="287" presetID="1" presetClass="entr" presetSubtype="0" fill="hold" grpId="0" nodeType="afterEffect">
                                  <p:stCondLst>
                                    <p:cond delay="0"/>
                                  </p:stCondLst>
                                  <p:childTnLst>
                                    <p:set>
                                      <p:cBhvr>
                                        <p:cTn id="288" dur="1" fill="hold">
                                          <p:stCondLst>
                                            <p:cond delay="0"/>
                                          </p:stCondLst>
                                        </p:cTn>
                                        <p:tgtEl>
                                          <p:spTgt spid="661561"/>
                                        </p:tgtEl>
                                        <p:attrNameLst>
                                          <p:attrName>style.visibility</p:attrName>
                                        </p:attrNameLst>
                                      </p:cBhvr>
                                      <p:to>
                                        <p:strVal val="visible"/>
                                      </p:to>
                                    </p:set>
                                  </p:childTnLst>
                                </p:cTn>
                              </p:par>
                            </p:childTnLst>
                          </p:cTn>
                        </p:par>
                      </p:childTnLst>
                    </p:cTn>
                  </p:par>
                  <p:par>
                    <p:cTn id="289" fill="hold" nodeType="clickPar">
                      <p:stCondLst>
                        <p:cond delay="indefinite"/>
                      </p:stCondLst>
                      <p:childTnLst>
                        <p:par>
                          <p:cTn id="290" fill="hold" nodeType="withGroup">
                            <p:stCondLst>
                              <p:cond delay="0"/>
                            </p:stCondLst>
                            <p:childTnLst>
                              <p:par>
                                <p:cTn id="291" presetID="18" presetClass="entr" presetSubtype="6" fill="hold" grpId="1" nodeType="clickEffect">
                                  <p:stCondLst>
                                    <p:cond delay="0"/>
                                  </p:stCondLst>
                                  <p:childTnLst>
                                    <p:set>
                                      <p:cBhvr>
                                        <p:cTn id="292" dur="1" fill="hold">
                                          <p:stCondLst>
                                            <p:cond delay="0"/>
                                          </p:stCondLst>
                                        </p:cTn>
                                        <p:tgtEl>
                                          <p:spTgt spid="661530"/>
                                        </p:tgtEl>
                                        <p:attrNameLst>
                                          <p:attrName>style.visibility</p:attrName>
                                        </p:attrNameLst>
                                      </p:cBhvr>
                                      <p:to>
                                        <p:strVal val="visible"/>
                                      </p:to>
                                    </p:set>
                                    <p:animEffect transition="in" filter="strips(downRight)">
                                      <p:cBhvr>
                                        <p:cTn id="293" dur="500"/>
                                        <p:tgtEl>
                                          <p:spTgt spid="661530"/>
                                        </p:tgtEl>
                                      </p:cBhvr>
                                    </p:animEffect>
                                  </p:childTnLst>
                                  <p:subTnLst>
                                    <p:animClr clrSpc="rgb" dir="cw">
                                      <p:cBhvr override="childStyle">
                                        <p:cTn dur="1" fill="hold" display="0" masterRel="nextClick" afterEffect="1"/>
                                        <p:tgtEl>
                                          <p:spTgt spid="661530"/>
                                        </p:tgtEl>
                                        <p:attrNameLst>
                                          <p:attrName>ppt_c</p:attrName>
                                        </p:attrNameLst>
                                      </p:cBhvr>
                                      <p:to>
                                        <a:srgbClr val="CC6600"/>
                                      </p:to>
                                    </p:animClr>
                                  </p:subTnLst>
                                </p:cTn>
                              </p:par>
                            </p:childTnLst>
                          </p:cTn>
                        </p:par>
                        <p:par>
                          <p:cTn id="294" fill="hold" nodeType="afterGroup">
                            <p:stCondLst>
                              <p:cond delay="500"/>
                            </p:stCondLst>
                            <p:childTnLst>
                              <p:par>
                                <p:cTn id="295" presetID="1" presetClass="entr" presetSubtype="0" fill="hold" grpId="0" nodeType="afterEffect">
                                  <p:stCondLst>
                                    <p:cond delay="0"/>
                                  </p:stCondLst>
                                  <p:childTnLst>
                                    <p:set>
                                      <p:cBhvr>
                                        <p:cTn id="296" dur="1" fill="hold">
                                          <p:stCondLst>
                                            <p:cond delay="0"/>
                                          </p:stCondLst>
                                        </p:cTn>
                                        <p:tgtEl>
                                          <p:spTgt spid="661562"/>
                                        </p:tgtEl>
                                        <p:attrNameLst>
                                          <p:attrName>style.visibility</p:attrName>
                                        </p:attrNameLst>
                                      </p:cBhvr>
                                      <p:to>
                                        <p:strVal val="visible"/>
                                      </p:to>
                                    </p:set>
                                  </p:childTnLst>
                                </p:cTn>
                              </p:par>
                            </p:childTnLst>
                          </p:cTn>
                        </p:par>
                      </p:childTnLst>
                    </p:cTn>
                  </p:par>
                  <p:par>
                    <p:cTn id="297" fill="hold" nodeType="clickPar">
                      <p:stCondLst>
                        <p:cond delay="indefinite"/>
                      </p:stCondLst>
                      <p:childTnLst>
                        <p:par>
                          <p:cTn id="298" fill="hold" nodeType="withGroup">
                            <p:stCondLst>
                              <p:cond delay="0"/>
                            </p:stCondLst>
                            <p:childTnLst>
                              <p:par>
                                <p:cTn id="299" presetID="26" presetClass="emph" presetSubtype="0" fill="hold" grpId="1" nodeType="clickEffect">
                                  <p:stCondLst>
                                    <p:cond delay="0"/>
                                  </p:stCondLst>
                                  <p:childTnLst>
                                    <p:animEffect transition="out" filter="fade">
                                      <p:cBhvr>
                                        <p:cTn id="300" dur="500" tmFilter="0, 0; .2, .5; .8, .5; 1, 0"/>
                                        <p:tgtEl>
                                          <p:spTgt spid="661528"/>
                                        </p:tgtEl>
                                      </p:cBhvr>
                                    </p:animEffect>
                                    <p:animScale>
                                      <p:cBhvr>
                                        <p:cTn id="301" dur="250" autoRev="1" fill="hold"/>
                                        <p:tgtEl>
                                          <p:spTgt spid="661528"/>
                                        </p:tgtEl>
                                      </p:cBhvr>
                                      <p:by x="105000" y="105000"/>
                                    </p:animScale>
                                  </p:childTnLst>
                                  <p:subTnLst>
                                    <p:animClr clrSpc="rgb" dir="cw">
                                      <p:cBhvr override="childStyle">
                                        <p:cTn dur="1" fill="hold" display="0" masterRel="nextClick" afterEffect="1"/>
                                        <p:tgtEl>
                                          <p:spTgt spid="661528"/>
                                        </p:tgtEl>
                                        <p:attrNameLst>
                                          <p:attrName>ppt_c</p:attrName>
                                        </p:attrNameLst>
                                      </p:cBhvr>
                                      <p:to>
                                        <a:srgbClr val="CC6600"/>
                                      </p:to>
                                    </p:animClr>
                                  </p:subTnLst>
                                </p:cTn>
                              </p:par>
                            </p:childTnLst>
                          </p:cTn>
                        </p:par>
                        <p:par>
                          <p:cTn id="302" fill="hold" nodeType="afterGroup">
                            <p:stCondLst>
                              <p:cond delay="500"/>
                            </p:stCondLst>
                            <p:childTnLst>
                              <p:par>
                                <p:cTn id="303" presetID="1" presetClass="entr" presetSubtype="0" fill="hold" grpId="0" nodeType="afterEffect">
                                  <p:stCondLst>
                                    <p:cond delay="0"/>
                                  </p:stCondLst>
                                  <p:childTnLst>
                                    <p:set>
                                      <p:cBhvr>
                                        <p:cTn id="304" dur="1" fill="hold">
                                          <p:stCondLst>
                                            <p:cond delay="0"/>
                                          </p:stCondLst>
                                        </p:cTn>
                                        <p:tgtEl>
                                          <p:spTgt spid="661563"/>
                                        </p:tgtEl>
                                        <p:attrNameLst>
                                          <p:attrName>style.visibility</p:attrName>
                                        </p:attrNameLst>
                                      </p:cBhvr>
                                      <p:to>
                                        <p:strVal val="visible"/>
                                      </p:to>
                                    </p:set>
                                  </p:childTnLst>
                                </p:cTn>
                              </p:par>
                            </p:childTnLst>
                          </p:cTn>
                        </p:par>
                      </p:childTnLst>
                    </p:cTn>
                  </p:par>
                  <p:par>
                    <p:cTn id="305" fill="hold" nodeType="clickPar">
                      <p:stCondLst>
                        <p:cond delay="indefinite"/>
                      </p:stCondLst>
                      <p:childTnLst>
                        <p:par>
                          <p:cTn id="306" fill="hold" nodeType="withGroup">
                            <p:stCondLst>
                              <p:cond delay="0"/>
                            </p:stCondLst>
                            <p:childTnLst>
                              <p:par>
                                <p:cTn id="307" presetID="18" presetClass="entr" presetSubtype="12" fill="hold" grpId="1" nodeType="clickEffect">
                                  <p:stCondLst>
                                    <p:cond delay="0"/>
                                  </p:stCondLst>
                                  <p:childTnLst>
                                    <p:set>
                                      <p:cBhvr>
                                        <p:cTn id="308" dur="1" fill="hold">
                                          <p:stCondLst>
                                            <p:cond delay="0"/>
                                          </p:stCondLst>
                                        </p:cTn>
                                        <p:tgtEl>
                                          <p:spTgt spid="661531"/>
                                        </p:tgtEl>
                                        <p:attrNameLst>
                                          <p:attrName>style.visibility</p:attrName>
                                        </p:attrNameLst>
                                      </p:cBhvr>
                                      <p:to>
                                        <p:strVal val="visible"/>
                                      </p:to>
                                    </p:set>
                                    <p:animEffect transition="in" filter="strips(downLeft)">
                                      <p:cBhvr>
                                        <p:cTn id="309" dur="500"/>
                                        <p:tgtEl>
                                          <p:spTgt spid="661531"/>
                                        </p:tgtEl>
                                      </p:cBhvr>
                                    </p:animEffect>
                                  </p:childTnLst>
                                  <p:subTnLst>
                                    <p:animClr clrSpc="rgb" dir="cw">
                                      <p:cBhvr override="childStyle">
                                        <p:cTn dur="1" fill="hold" display="0" masterRel="nextClick" afterEffect="1"/>
                                        <p:tgtEl>
                                          <p:spTgt spid="661531"/>
                                        </p:tgtEl>
                                        <p:attrNameLst>
                                          <p:attrName>ppt_c</p:attrName>
                                        </p:attrNameLst>
                                      </p:cBhvr>
                                      <p:to>
                                        <a:srgbClr val="CC6600"/>
                                      </p:to>
                                    </p:animClr>
                                  </p:subTnLst>
                                </p:cTn>
                              </p:par>
                            </p:childTnLst>
                          </p:cTn>
                        </p:par>
                        <p:par>
                          <p:cTn id="310" fill="hold" nodeType="afterGroup">
                            <p:stCondLst>
                              <p:cond delay="500"/>
                            </p:stCondLst>
                            <p:childTnLst>
                              <p:par>
                                <p:cTn id="311" presetID="1" presetClass="entr" presetSubtype="0" fill="hold" grpId="0" nodeType="afterEffect">
                                  <p:stCondLst>
                                    <p:cond delay="0"/>
                                  </p:stCondLst>
                                  <p:childTnLst>
                                    <p:set>
                                      <p:cBhvr>
                                        <p:cTn id="312" dur="1" fill="hold">
                                          <p:stCondLst>
                                            <p:cond delay="0"/>
                                          </p:stCondLst>
                                        </p:cTn>
                                        <p:tgtEl>
                                          <p:spTgt spid="661564"/>
                                        </p:tgtEl>
                                        <p:attrNameLst>
                                          <p:attrName>style.visibility</p:attrName>
                                        </p:attrNameLst>
                                      </p:cBhvr>
                                      <p:to>
                                        <p:strVal val="visible"/>
                                      </p:to>
                                    </p:set>
                                  </p:childTnLst>
                                </p:cTn>
                              </p:par>
                            </p:childTnLst>
                          </p:cTn>
                        </p:par>
                      </p:childTnLst>
                    </p:cTn>
                  </p:par>
                  <p:par>
                    <p:cTn id="313" fill="hold" nodeType="clickPar">
                      <p:stCondLst>
                        <p:cond delay="indefinite"/>
                      </p:stCondLst>
                      <p:childTnLst>
                        <p:par>
                          <p:cTn id="314" fill="hold" nodeType="withGroup">
                            <p:stCondLst>
                              <p:cond delay="0"/>
                            </p:stCondLst>
                            <p:childTnLst>
                              <p:par>
                                <p:cTn id="315" presetID="26" presetClass="emph" presetSubtype="0" fill="hold" grpId="1" nodeType="clickEffect">
                                  <p:stCondLst>
                                    <p:cond delay="0"/>
                                  </p:stCondLst>
                                  <p:childTnLst>
                                    <p:animEffect transition="out" filter="fade">
                                      <p:cBhvr>
                                        <p:cTn id="316" dur="500" tmFilter="0, 0; .2, .5; .8, .5; 1, 0"/>
                                        <p:tgtEl>
                                          <p:spTgt spid="661529"/>
                                        </p:tgtEl>
                                      </p:cBhvr>
                                    </p:animEffect>
                                    <p:animScale>
                                      <p:cBhvr>
                                        <p:cTn id="317" dur="250" autoRev="1" fill="hold"/>
                                        <p:tgtEl>
                                          <p:spTgt spid="661529"/>
                                        </p:tgtEl>
                                      </p:cBhvr>
                                      <p:by x="105000" y="105000"/>
                                    </p:animScale>
                                  </p:childTnLst>
                                  <p:subTnLst>
                                    <p:animClr clrSpc="rgb" dir="cw">
                                      <p:cBhvr override="childStyle">
                                        <p:cTn dur="1" fill="hold" display="0" masterRel="nextClick" afterEffect="1"/>
                                        <p:tgtEl>
                                          <p:spTgt spid="661529"/>
                                        </p:tgtEl>
                                        <p:attrNameLst>
                                          <p:attrName>ppt_c</p:attrName>
                                        </p:attrNameLst>
                                      </p:cBhvr>
                                      <p:to>
                                        <a:srgbClr val="CC6600"/>
                                      </p:to>
                                    </p:animClr>
                                  </p:subTnLst>
                                </p:cTn>
                              </p:par>
                            </p:childTnLst>
                          </p:cTn>
                        </p:par>
                        <p:par>
                          <p:cTn id="318" fill="hold" nodeType="afterGroup">
                            <p:stCondLst>
                              <p:cond delay="500"/>
                            </p:stCondLst>
                            <p:childTnLst>
                              <p:par>
                                <p:cTn id="319" presetID="1" presetClass="entr" presetSubtype="0" fill="hold" grpId="0" nodeType="afterEffect">
                                  <p:stCondLst>
                                    <p:cond delay="0"/>
                                  </p:stCondLst>
                                  <p:childTnLst>
                                    <p:set>
                                      <p:cBhvr>
                                        <p:cTn id="320" dur="1" fill="hold">
                                          <p:stCondLst>
                                            <p:cond delay="0"/>
                                          </p:stCondLst>
                                        </p:cTn>
                                        <p:tgtEl>
                                          <p:spTgt spid="661565"/>
                                        </p:tgtEl>
                                        <p:attrNameLst>
                                          <p:attrName>style.visibility</p:attrName>
                                        </p:attrNameLst>
                                      </p:cBhvr>
                                      <p:to>
                                        <p:strVal val="visible"/>
                                      </p:to>
                                    </p:set>
                                  </p:childTnLst>
                                </p:cTn>
                              </p:par>
                            </p:childTnLst>
                          </p:cTn>
                        </p:par>
                      </p:childTnLst>
                    </p:cTn>
                  </p:par>
                  <p:par>
                    <p:cTn id="321" fill="hold" nodeType="clickPar">
                      <p:stCondLst>
                        <p:cond delay="indefinite"/>
                      </p:stCondLst>
                      <p:childTnLst>
                        <p:par>
                          <p:cTn id="322" fill="hold" nodeType="withGroup">
                            <p:stCondLst>
                              <p:cond delay="0"/>
                            </p:stCondLst>
                            <p:childTnLst>
                              <p:par>
                                <p:cTn id="323" presetID="1" presetClass="exit" presetSubtype="0" fill="hold" grpId="1" nodeType="clickEffect">
                                  <p:stCondLst>
                                    <p:cond delay="0"/>
                                  </p:stCondLst>
                                  <p:childTnLst>
                                    <p:set>
                                      <p:cBhvr>
                                        <p:cTn id="324" dur="1" fill="hold">
                                          <p:stCondLst>
                                            <p:cond delay="0"/>
                                          </p:stCondLst>
                                        </p:cTn>
                                        <p:tgtEl>
                                          <p:spTgt spid="661564"/>
                                        </p:tgtEl>
                                        <p:attrNameLst>
                                          <p:attrName>style.visibility</p:attrName>
                                        </p:attrNameLst>
                                      </p:cBhvr>
                                      <p:to>
                                        <p:strVal val="hidden"/>
                                      </p:to>
                                    </p:set>
                                  </p:childTnLst>
                                </p:cTn>
                              </p:par>
                            </p:childTnLst>
                          </p:cTn>
                        </p:par>
                      </p:childTnLst>
                    </p:cTn>
                  </p:par>
                  <p:par>
                    <p:cTn id="325" fill="hold" nodeType="clickPar">
                      <p:stCondLst>
                        <p:cond delay="indefinite"/>
                      </p:stCondLst>
                      <p:childTnLst>
                        <p:par>
                          <p:cTn id="326" fill="hold" nodeType="withGroup">
                            <p:stCondLst>
                              <p:cond delay="0"/>
                            </p:stCondLst>
                            <p:childTnLst>
                              <p:par>
                                <p:cTn id="327" presetID="1" presetClass="exit" presetSubtype="0" fill="hold" grpId="1" nodeType="clickEffect">
                                  <p:stCondLst>
                                    <p:cond delay="0"/>
                                  </p:stCondLst>
                                  <p:childTnLst>
                                    <p:set>
                                      <p:cBhvr>
                                        <p:cTn id="328" dur="1" fill="hold">
                                          <p:stCondLst>
                                            <p:cond delay="0"/>
                                          </p:stCondLst>
                                        </p:cTn>
                                        <p:tgtEl>
                                          <p:spTgt spid="661562"/>
                                        </p:tgtEl>
                                        <p:attrNameLst>
                                          <p:attrName>style.visibility</p:attrName>
                                        </p:attrNameLst>
                                      </p:cBhvr>
                                      <p:to>
                                        <p:strVal val="hidden"/>
                                      </p:to>
                                    </p:set>
                                  </p:childTnLst>
                                </p:cTn>
                              </p:par>
                            </p:childTnLst>
                          </p:cTn>
                        </p:par>
                      </p:childTnLst>
                    </p:cTn>
                  </p:par>
                  <p:par>
                    <p:cTn id="329" fill="hold" nodeType="clickPar">
                      <p:stCondLst>
                        <p:cond delay="indefinite"/>
                      </p:stCondLst>
                      <p:childTnLst>
                        <p:par>
                          <p:cTn id="330" fill="hold" nodeType="withGroup">
                            <p:stCondLst>
                              <p:cond delay="0"/>
                            </p:stCondLst>
                            <p:childTnLst>
                              <p:par>
                                <p:cTn id="331" presetID="1" presetClass="exit" presetSubtype="0" fill="hold" grpId="1" nodeType="clickEffect">
                                  <p:stCondLst>
                                    <p:cond delay="0"/>
                                  </p:stCondLst>
                                  <p:childTnLst>
                                    <p:set>
                                      <p:cBhvr>
                                        <p:cTn id="332" dur="1" fill="hold">
                                          <p:stCondLst>
                                            <p:cond delay="0"/>
                                          </p:stCondLst>
                                        </p:cTn>
                                        <p:tgtEl>
                                          <p:spTgt spid="661560"/>
                                        </p:tgtEl>
                                        <p:attrNameLst>
                                          <p:attrName>style.visibility</p:attrName>
                                        </p:attrNameLst>
                                      </p:cBhvr>
                                      <p:to>
                                        <p:strVal val="hidden"/>
                                      </p:to>
                                    </p:set>
                                  </p:childTnLst>
                                </p:cTn>
                              </p:par>
                            </p:childTnLst>
                          </p:cTn>
                        </p:par>
                      </p:childTnLst>
                    </p:cTn>
                  </p:par>
                  <p:par>
                    <p:cTn id="333" fill="hold" nodeType="clickPar">
                      <p:stCondLst>
                        <p:cond delay="indefinite"/>
                      </p:stCondLst>
                      <p:childTnLst>
                        <p:par>
                          <p:cTn id="334" fill="hold" nodeType="withGroup">
                            <p:stCondLst>
                              <p:cond delay="0"/>
                            </p:stCondLst>
                            <p:childTnLst>
                              <p:par>
                                <p:cTn id="335" presetID="18" presetClass="entr" presetSubtype="6" fill="hold" grpId="1" nodeType="clickEffect">
                                  <p:stCondLst>
                                    <p:cond delay="0"/>
                                  </p:stCondLst>
                                  <p:childTnLst>
                                    <p:set>
                                      <p:cBhvr>
                                        <p:cTn id="336" dur="1" fill="hold">
                                          <p:stCondLst>
                                            <p:cond delay="0"/>
                                          </p:stCondLst>
                                        </p:cTn>
                                        <p:tgtEl>
                                          <p:spTgt spid="661536"/>
                                        </p:tgtEl>
                                        <p:attrNameLst>
                                          <p:attrName>style.visibility</p:attrName>
                                        </p:attrNameLst>
                                      </p:cBhvr>
                                      <p:to>
                                        <p:strVal val="visible"/>
                                      </p:to>
                                    </p:set>
                                    <p:animEffect transition="in" filter="strips(downRight)">
                                      <p:cBhvr>
                                        <p:cTn id="337" dur="500"/>
                                        <p:tgtEl>
                                          <p:spTgt spid="661536"/>
                                        </p:tgtEl>
                                      </p:cBhvr>
                                    </p:animEffect>
                                  </p:childTnLst>
                                  <p:subTnLst>
                                    <p:animClr clrSpc="rgb" dir="cw">
                                      <p:cBhvr override="childStyle">
                                        <p:cTn dur="1" fill="hold" display="0" masterRel="nextClick" afterEffect="1"/>
                                        <p:tgtEl>
                                          <p:spTgt spid="661536"/>
                                        </p:tgtEl>
                                        <p:attrNameLst>
                                          <p:attrName>ppt_c</p:attrName>
                                        </p:attrNameLst>
                                      </p:cBhvr>
                                      <p:to>
                                        <a:srgbClr val="CC6600"/>
                                      </p:to>
                                    </p:animClr>
                                  </p:subTnLst>
                                </p:cTn>
                              </p:par>
                            </p:childTnLst>
                          </p:cTn>
                        </p:par>
                        <p:par>
                          <p:cTn id="338" fill="hold" nodeType="afterGroup">
                            <p:stCondLst>
                              <p:cond delay="500"/>
                            </p:stCondLst>
                            <p:childTnLst>
                              <p:par>
                                <p:cTn id="339" presetID="1" presetClass="entr" presetSubtype="0" fill="hold" grpId="0" nodeType="afterEffect">
                                  <p:stCondLst>
                                    <p:cond delay="0"/>
                                  </p:stCondLst>
                                  <p:childTnLst>
                                    <p:set>
                                      <p:cBhvr>
                                        <p:cTn id="340" dur="1" fill="hold">
                                          <p:stCondLst>
                                            <p:cond delay="0"/>
                                          </p:stCondLst>
                                        </p:cTn>
                                        <p:tgtEl>
                                          <p:spTgt spid="661566"/>
                                        </p:tgtEl>
                                        <p:attrNameLst>
                                          <p:attrName>style.visibility</p:attrName>
                                        </p:attrNameLst>
                                      </p:cBhvr>
                                      <p:to>
                                        <p:strVal val="visible"/>
                                      </p:to>
                                    </p:set>
                                  </p:childTnLst>
                                </p:cTn>
                              </p:par>
                            </p:childTnLst>
                          </p:cTn>
                        </p:par>
                      </p:childTnLst>
                    </p:cTn>
                  </p:par>
                  <p:par>
                    <p:cTn id="341" fill="hold" nodeType="clickPar">
                      <p:stCondLst>
                        <p:cond delay="indefinite"/>
                      </p:stCondLst>
                      <p:childTnLst>
                        <p:par>
                          <p:cTn id="342" fill="hold" nodeType="withGroup">
                            <p:stCondLst>
                              <p:cond delay="0"/>
                            </p:stCondLst>
                            <p:childTnLst>
                              <p:par>
                                <p:cTn id="343" presetID="26" presetClass="emph" presetSubtype="0" fill="hold" grpId="1" nodeType="clickEffect">
                                  <p:stCondLst>
                                    <p:cond delay="0"/>
                                  </p:stCondLst>
                                  <p:childTnLst>
                                    <p:animEffect transition="out" filter="fade">
                                      <p:cBhvr>
                                        <p:cTn id="344" dur="500" tmFilter="0, 0; .2, .5; .8, .5; 1, 0"/>
                                        <p:tgtEl>
                                          <p:spTgt spid="661533"/>
                                        </p:tgtEl>
                                      </p:cBhvr>
                                    </p:animEffect>
                                    <p:animScale>
                                      <p:cBhvr>
                                        <p:cTn id="345" dur="250" autoRev="1" fill="hold"/>
                                        <p:tgtEl>
                                          <p:spTgt spid="661533"/>
                                        </p:tgtEl>
                                      </p:cBhvr>
                                      <p:by x="105000" y="105000"/>
                                    </p:animScale>
                                  </p:childTnLst>
                                  <p:subTnLst>
                                    <p:animClr clrSpc="rgb" dir="cw">
                                      <p:cBhvr override="childStyle">
                                        <p:cTn dur="1" fill="hold" display="0" masterRel="nextClick" afterEffect="1"/>
                                        <p:tgtEl>
                                          <p:spTgt spid="661533"/>
                                        </p:tgtEl>
                                        <p:attrNameLst>
                                          <p:attrName>ppt_c</p:attrName>
                                        </p:attrNameLst>
                                      </p:cBhvr>
                                      <p:to>
                                        <a:srgbClr val="CC6600"/>
                                      </p:to>
                                    </p:animClr>
                                  </p:subTnLst>
                                </p:cTn>
                              </p:par>
                            </p:childTnLst>
                          </p:cTn>
                        </p:par>
                        <p:par>
                          <p:cTn id="346" fill="hold" nodeType="afterGroup">
                            <p:stCondLst>
                              <p:cond delay="500"/>
                            </p:stCondLst>
                            <p:childTnLst>
                              <p:par>
                                <p:cTn id="347" presetID="1" presetClass="entr" presetSubtype="0" fill="hold" grpId="0" nodeType="afterEffect">
                                  <p:stCondLst>
                                    <p:cond delay="0"/>
                                  </p:stCondLst>
                                  <p:childTnLst>
                                    <p:set>
                                      <p:cBhvr>
                                        <p:cTn id="348" dur="1" fill="hold">
                                          <p:stCondLst>
                                            <p:cond delay="0"/>
                                          </p:stCondLst>
                                        </p:cTn>
                                        <p:tgtEl>
                                          <p:spTgt spid="661567"/>
                                        </p:tgtEl>
                                        <p:attrNameLst>
                                          <p:attrName>style.visibility</p:attrName>
                                        </p:attrNameLst>
                                      </p:cBhvr>
                                      <p:to>
                                        <p:strVal val="visible"/>
                                      </p:to>
                                    </p:se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18" presetClass="entr" presetSubtype="12" fill="hold" grpId="1" nodeType="clickEffect">
                                  <p:stCondLst>
                                    <p:cond delay="0"/>
                                  </p:stCondLst>
                                  <p:childTnLst>
                                    <p:set>
                                      <p:cBhvr>
                                        <p:cTn id="352" dur="1" fill="hold">
                                          <p:stCondLst>
                                            <p:cond delay="0"/>
                                          </p:stCondLst>
                                        </p:cTn>
                                        <p:tgtEl>
                                          <p:spTgt spid="661535"/>
                                        </p:tgtEl>
                                        <p:attrNameLst>
                                          <p:attrName>style.visibility</p:attrName>
                                        </p:attrNameLst>
                                      </p:cBhvr>
                                      <p:to>
                                        <p:strVal val="visible"/>
                                      </p:to>
                                    </p:set>
                                    <p:animEffect transition="in" filter="strips(downLeft)">
                                      <p:cBhvr>
                                        <p:cTn id="353" dur="500"/>
                                        <p:tgtEl>
                                          <p:spTgt spid="661535"/>
                                        </p:tgtEl>
                                      </p:cBhvr>
                                    </p:animEffect>
                                  </p:childTnLst>
                                  <p:subTnLst>
                                    <p:animClr clrSpc="rgb" dir="cw">
                                      <p:cBhvr override="childStyle">
                                        <p:cTn dur="1" fill="hold" display="0" masterRel="nextClick" afterEffect="1"/>
                                        <p:tgtEl>
                                          <p:spTgt spid="661535"/>
                                        </p:tgtEl>
                                        <p:attrNameLst>
                                          <p:attrName>ppt_c</p:attrName>
                                        </p:attrNameLst>
                                      </p:cBhvr>
                                      <p:to>
                                        <a:srgbClr val="CC6600"/>
                                      </p:to>
                                    </p:animClr>
                                  </p:subTnLst>
                                </p:cTn>
                              </p:par>
                            </p:childTnLst>
                          </p:cTn>
                        </p:par>
                        <p:par>
                          <p:cTn id="354" fill="hold" nodeType="afterGroup">
                            <p:stCondLst>
                              <p:cond delay="500"/>
                            </p:stCondLst>
                            <p:childTnLst>
                              <p:par>
                                <p:cTn id="355" presetID="1" presetClass="entr" presetSubtype="0" fill="hold" grpId="0" nodeType="afterEffect">
                                  <p:stCondLst>
                                    <p:cond delay="0"/>
                                  </p:stCondLst>
                                  <p:childTnLst>
                                    <p:set>
                                      <p:cBhvr>
                                        <p:cTn id="356" dur="1" fill="hold">
                                          <p:stCondLst>
                                            <p:cond delay="0"/>
                                          </p:stCondLst>
                                        </p:cTn>
                                        <p:tgtEl>
                                          <p:spTgt spid="661568"/>
                                        </p:tgtEl>
                                        <p:attrNameLst>
                                          <p:attrName>style.visibility</p:attrName>
                                        </p:attrNameLst>
                                      </p:cBhvr>
                                      <p:to>
                                        <p:strVal val="visible"/>
                                      </p:to>
                                    </p:set>
                                  </p:childTnLst>
                                </p:cTn>
                              </p:par>
                            </p:childTnLst>
                          </p:cTn>
                        </p:par>
                      </p:childTnLst>
                    </p:cTn>
                  </p:par>
                  <p:par>
                    <p:cTn id="357" fill="hold" nodeType="clickPar">
                      <p:stCondLst>
                        <p:cond delay="indefinite"/>
                      </p:stCondLst>
                      <p:childTnLst>
                        <p:par>
                          <p:cTn id="358" fill="hold" nodeType="withGroup">
                            <p:stCondLst>
                              <p:cond delay="0"/>
                            </p:stCondLst>
                            <p:childTnLst>
                              <p:par>
                                <p:cTn id="359" presetID="26" presetClass="emph" presetSubtype="0" fill="hold" grpId="1" nodeType="clickEffect">
                                  <p:stCondLst>
                                    <p:cond delay="0"/>
                                  </p:stCondLst>
                                  <p:childTnLst>
                                    <p:animEffect transition="out" filter="fade">
                                      <p:cBhvr>
                                        <p:cTn id="360" dur="500" tmFilter="0, 0; .2, .5; .8, .5; 1, 0"/>
                                        <p:tgtEl>
                                          <p:spTgt spid="661534"/>
                                        </p:tgtEl>
                                      </p:cBhvr>
                                    </p:animEffect>
                                    <p:animScale>
                                      <p:cBhvr>
                                        <p:cTn id="361" dur="250" autoRev="1" fill="hold"/>
                                        <p:tgtEl>
                                          <p:spTgt spid="661534"/>
                                        </p:tgtEl>
                                      </p:cBhvr>
                                      <p:by x="105000" y="105000"/>
                                    </p:animScale>
                                  </p:childTnLst>
                                  <p:subTnLst>
                                    <p:animClr clrSpc="rgb" dir="cw">
                                      <p:cBhvr override="childStyle">
                                        <p:cTn dur="1" fill="hold" display="0" masterRel="nextClick" afterEffect="1"/>
                                        <p:tgtEl>
                                          <p:spTgt spid="661534"/>
                                        </p:tgtEl>
                                        <p:attrNameLst>
                                          <p:attrName>ppt_c</p:attrName>
                                        </p:attrNameLst>
                                      </p:cBhvr>
                                      <p:to>
                                        <a:srgbClr val="CC6600"/>
                                      </p:to>
                                    </p:animClr>
                                  </p:subTnLst>
                                </p:cTn>
                              </p:par>
                            </p:childTnLst>
                          </p:cTn>
                        </p:par>
                        <p:par>
                          <p:cTn id="362" fill="hold" nodeType="afterGroup">
                            <p:stCondLst>
                              <p:cond delay="500"/>
                            </p:stCondLst>
                            <p:childTnLst>
                              <p:par>
                                <p:cTn id="363" presetID="1" presetClass="entr" presetSubtype="0" fill="hold" grpId="0" nodeType="afterEffect">
                                  <p:stCondLst>
                                    <p:cond delay="0"/>
                                  </p:stCondLst>
                                  <p:childTnLst>
                                    <p:set>
                                      <p:cBhvr>
                                        <p:cTn id="364" dur="1" fill="hold">
                                          <p:stCondLst>
                                            <p:cond delay="0"/>
                                          </p:stCondLst>
                                        </p:cTn>
                                        <p:tgtEl>
                                          <p:spTgt spid="661569"/>
                                        </p:tgtEl>
                                        <p:attrNameLst>
                                          <p:attrName>style.visibility</p:attrName>
                                        </p:attrNameLst>
                                      </p:cBhvr>
                                      <p:to>
                                        <p:strVal val="visible"/>
                                      </p:to>
                                    </p:set>
                                  </p:childTnLst>
                                </p:cTn>
                              </p:par>
                            </p:childTnLst>
                          </p:cTn>
                        </p:par>
                      </p:childTnLst>
                    </p:cTn>
                  </p:par>
                  <p:par>
                    <p:cTn id="365" fill="hold" nodeType="clickPar">
                      <p:stCondLst>
                        <p:cond delay="indefinite"/>
                      </p:stCondLst>
                      <p:childTnLst>
                        <p:par>
                          <p:cTn id="366" fill="hold" nodeType="withGroup">
                            <p:stCondLst>
                              <p:cond delay="0"/>
                            </p:stCondLst>
                            <p:childTnLst>
                              <p:par>
                                <p:cTn id="367" presetID="1" presetClass="exit" presetSubtype="0" fill="hold" grpId="1" nodeType="clickEffect">
                                  <p:stCondLst>
                                    <p:cond delay="0"/>
                                  </p:stCondLst>
                                  <p:childTnLst>
                                    <p:set>
                                      <p:cBhvr>
                                        <p:cTn id="368" dur="1" fill="hold">
                                          <p:stCondLst>
                                            <p:cond delay="0"/>
                                          </p:stCondLst>
                                        </p:cTn>
                                        <p:tgtEl>
                                          <p:spTgt spid="661568"/>
                                        </p:tgtEl>
                                        <p:attrNameLst>
                                          <p:attrName>style.visibility</p:attrName>
                                        </p:attrNameLst>
                                      </p:cBhvr>
                                      <p:to>
                                        <p:strVal val="hidden"/>
                                      </p:to>
                                    </p:set>
                                  </p:childTnLst>
                                </p:cTn>
                              </p:par>
                            </p:childTnLst>
                          </p:cTn>
                        </p:par>
                      </p:childTnLst>
                    </p:cTn>
                  </p:par>
                  <p:par>
                    <p:cTn id="369" fill="hold" nodeType="clickPar">
                      <p:stCondLst>
                        <p:cond delay="indefinite"/>
                      </p:stCondLst>
                      <p:childTnLst>
                        <p:par>
                          <p:cTn id="370" fill="hold" nodeType="withGroup">
                            <p:stCondLst>
                              <p:cond delay="0"/>
                            </p:stCondLst>
                            <p:childTnLst>
                              <p:par>
                                <p:cTn id="371" presetID="1" presetClass="exit" presetSubtype="0" fill="hold" grpId="1" nodeType="clickEffect">
                                  <p:stCondLst>
                                    <p:cond delay="0"/>
                                  </p:stCondLst>
                                  <p:childTnLst>
                                    <p:set>
                                      <p:cBhvr>
                                        <p:cTn id="372" dur="1" fill="hold">
                                          <p:stCondLst>
                                            <p:cond delay="0"/>
                                          </p:stCondLst>
                                        </p:cTn>
                                        <p:tgtEl>
                                          <p:spTgt spid="661566"/>
                                        </p:tgtEl>
                                        <p:attrNameLst>
                                          <p:attrName>style.visibility</p:attrName>
                                        </p:attrNameLst>
                                      </p:cBhvr>
                                      <p:to>
                                        <p:strVal val="hidden"/>
                                      </p:to>
                                    </p:set>
                                  </p:childTnLst>
                                </p:cTn>
                              </p:par>
                            </p:childTnLst>
                          </p:cTn>
                        </p:par>
                      </p:childTnLst>
                    </p:cTn>
                  </p:par>
                  <p:par>
                    <p:cTn id="373" fill="hold" nodeType="clickPar">
                      <p:stCondLst>
                        <p:cond delay="indefinite"/>
                      </p:stCondLst>
                      <p:childTnLst>
                        <p:par>
                          <p:cTn id="374" fill="hold" nodeType="withGroup">
                            <p:stCondLst>
                              <p:cond delay="0"/>
                            </p:stCondLst>
                            <p:childTnLst>
                              <p:par>
                                <p:cTn id="375" presetID="1" presetClass="exit" presetSubtype="0" fill="hold" grpId="1" nodeType="clickEffect">
                                  <p:stCondLst>
                                    <p:cond delay="0"/>
                                  </p:stCondLst>
                                  <p:childTnLst>
                                    <p:set>
                                      <p:cBhvr>
                                        <p:cTn id="376" dur="1" fill="hold">
                                          <p:stCondLst>
                                            <p:cond delay="0"/>
                                          </p:stCondLst>
                                        </p:cTn>
                                        <p:tgtEl>
                                          <p:spTgt spid="6615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61507" grpId="0" animBg="1"/>
      <p:bldP spid="661507" grpId="1" animBg="1" autoUpdateAnimBg="0"/>
      <p:bldP spid="661508" grpId="0" animBg="1"/>
      <p:bldP spid="661508" grpId="1" animBg="1"/>
      <p:bldP spid="661509" grpId="0" animBg="1"/>
      <p:bldP spid="661509" grpId="1" animBg="1"/>
      <p:bldP spid="661510" grpId="0" animBg="1"/>
      <p:bldP spid="661510" grpId="1" animBg="1"/>
      <p:bldP spid="661511" grpId="0" animBg="1"/>
      <p:bldP spid="661511" grpId="1" animBg="1"/>
      <p:bldP spid="661512" grpId="0" animBg="1"/>
      <p:bldP spid="661512" grpId="1" animBg="1"/>
      <p:bldP spid="661513" grpId="0" animBg="1"/>
      <p:bldP spid="661513" grpId="1" animBg="1"/>
      <p:bldP spid="661514" grpId="0" animBg="1"/>
      <p:bldP spid="661514" grpId="1" animBg="1"/>
      <p:bldP spid="661515" grpId="0" animBg="1"/>
      <p:bldP spid="661515" grpId="1" animBg="1"/>
      <p:bldP spid="661516" grpId="0" animBg="1"/>
      <p:bldP spid="661516" grpId="1" animBg="1"/>
      <p:bldP spid="661517" grpId="0" animBg="1"/>
      <p:bldP spid="661517" grpId="1" animBg="1"/>
      <p:bldP spid="661518" grpId="0" animBg="1"/>
      <p:bldP spid="661518" grpId="1" animBg="1"/>
      <p:bldP spid="661519" grpId="0" animBg="1"/>
      <p:bldP spid="661519" grpId="1" animBg="1"/>
      <p:bldP spid="661520" grpId="0" animBg="1"/>
      <p:bldP spid="661520" grpId="1" animBg="1"/>
      <p:bldP spid="661521" grpId="0" animBg="1"/>
      <p:bldP spid="661521" grpId="1" animBg="1"/>
      <p:bldP spid="661522" grpId="0" animBg="1"/>
      <p:bldP spid="661522" grpId="1" animBg="1"/>
      <p:bldP spid="661523" grpId="0" animBg="1"/>
      <p:bldP spid="661523" grpId="1" animBg="1"/>
      <p:bldP spid="661524" grpId="0" animBg="1"/>
      <p:bldP spid="661524" grpId="1" animBg="1"/>
      <p:bldP spid="661525" grpId="0" animBg="1"/>
      <p:bldP spid="661525" grpId="1" animBg="1"/>
      <p:bldP spid="661526" grpId="0" animBg="1"/>
      <p:bldP spid="661526" grpId="1" animBg="1"/>
      <p:bldP spid="661527" grpId="0" animBg="1"/>
      <p:bldP spid="661527" grpId="1" animBg="1"/>
      <p:bldP spid="661528" grpId="0" animBg="1"/>
      <p:bldP spid="661528" grpId="1" animBg="1"/>
      <p:bldP spid="661529" grpId="0" animBg="1"/>
      <p:bldP spid="661529" grpId="1" animBg="1"/>
      <p:bldP spid="661530" grpId="0" animBg="1"/>
      <p:bldP spid="661530" grpId="1" animBg="1"/>
      <p:bldP spid="661531" grpId="0" animBg="1"/>
      <p:bldP spid="661531" grpId="1" animBg="1"/>
      <p:bldP spid="661532" grpId="0" animBg="1"/>
      <p:bldP spid="661532" grpId="1" animBg="1"/>
      <p:bldP spid="661533" grpId="0" animBg="1"/>
      <p:bldP spid="661533" grpId="1" animBg="1"/>
      <p:bldP spid="661534" grpId="0" animBg="1"/>
      <p:bldP spid="661534" grpId="1" animBg="1"/>
      <p:bldP spid="661535" grpId="0" animBg="1"/>
      <p:bldP spid="661535" grpId="1" animBg="1"/>
      <p:bldP spid="661536" grpId="0" animBg="1"/>
      <p:bldP spid="661536" grpId="1" animBg="1"/>
      <p:bldP spid="661537" grpId="0" animBg="1"/>
      <p:bldP spid="661537" grpId="1" animBg="1"/>
      <p:bldP spid="661538" grpId="0"/>
      <p:bldP spid="661539" grpId="0"/>
      <p:bldP spid="661540" grpId="0" animBg="1"/>
      <p:bldP spid="661540" grpId="1" animBg="1"/>
      <p:bldP spid="661541" grpId="0"/>
      <p:bldP spid="661542" grpId="0" animBg="1"/>
      <p:bldP spid="661542" grpId="1" animBg="1"/>
      <p:bldP spid="661543" grpId="0"/>
      <p:bldP spid="661544" grpId="0" animBg="1"/>
      <p:bldP spid="661544" grpId="1" animBg="1"/>
      <p:bldP spid="661545" grpId="0"/>
      <p:bldP spid="661546" grpId="0" animBg="1"/>
      <p:bldP spid="661546" grpId="1" animBg="1"/>
      <p:bldP spid="661547" grpId="0"/>
      <p:bldP spid="661548" grpId="0" animBg="1"/>
      <p:bldP spid="661548" grpId="1" animBg="1"/>
      <p:bldP spid="661549" grpId="0"/>
      <p:bldP spid="661550" grpId="0" animBg="1"/>
      <p:bldP spid="661550" grpId="1" animBg="1"/>
      <p:bldP spid="661551" grpId="0"/>
      <p:bldP spid="661552" grpId="0" animBg="1"/>
      <p:bldP spid="661552" grpId="1" animBg="1"/>
      <p:bldP spid="661553" grpId="0"/>
      <p:bldP spid="661554" grpId="0" animBg="1"/>
      <p:bldP spid="661554" grpId="1" animBg="1"/>
      <p:bldP spid="661555" grpId="0"/>
      <p:bldP spid="661556" grpId="0" animBg="1"/>
      <p:bldP spid="661556" grpId="1" animBg="1"/>
      <p:bldP spid="661557" grpId="0"/>
      <p:bldP spid="661558" grpId="0" animBg="1"/>
      <p:bldP spid="661558" grpId="1" animBg="1"/>
      <p:bldP spid="661559" grpId="0"/>
      <p:bldP spid="661560" grpId="0" animBg="1"/>
      <p:bldP spid="661560" grpId="1" animBg="1"/>
      <p:bldP spid="661561" grpId="0"/>
      <p:bldP spid="661562" grpId="0" animBg="1"/>
      <p:bldP spid="661562" grpId="1" animBg="1"/>
      <p:bldP spid="661563" grpId="0"/>
      <p:bldP spid="661564" grpId="0" animBg="1"/>
      <p:bldP spid="661564" grpId="1" animBg="1"/>
      <p:bldP spid="661565" grpId="0"/>
      <p:bldP spid="661566" grpId="0" animBg="1"/>
      <p:bldP spid="661566" grpId="1" animBg="1"/>
      <p:bldP spid="661567" grpId="0"/>
      <p:bldP spid="661568" grpId="0" animBg="1"/>
      <p:bldP spid="661568" grpId="1" animBg="1"/>
      <p:bldP spid="66156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11" name="Rectangle 7"/>
          <p:cNvSpPr>
            <a:spLocks noGrp="1" noChangeArrowheads="1"/>
          </p:cNvSpPr>
          <p:nvPr>
            <p:ph type="title"/>
          </p:nvPr>
        </p:nvSpPr>
        <p:spPr>
          <a:noFill/>
          <a:ln/>
        </p:spPr>
        <p:txBody>
          <a:bodyPr/>
          <a:lstStyle/>
          <a:p>
            <a:r>
              <a:rPr lang="en-US" altLang="en-US">
                <a:latin typeface="Times New Roman" panose="02020603050405020304" pitchFamily="18" charset="0"/>
              </a:rPr>
              <a:t>Cây nhị phân </a:t>
            </a:r>
            <a:br>
              <a:rPr lang="en-US" altLang="en-US">
                <a:latin typeface="Times New Roman" panose="02020603050405020304" pitchFamily="18" charset="0"/>
              </a:rPr>
            </a:br>
            <a:r>
              <a:rPr lang="en-US" altLang="en-US" sz="3200">
                <a:latin typeface="Times New Roman" panose="02020603050405020304" pitchFamily="18" charset="0"/>
              </a:rPr>
              <a:t>Duyệt theo thứ tự giữa (Left- Node-Right)</a:t>
            </a:r>
            <a:r>
              <a:rPr lang="en-US" altLang="en-US"/>
              <a:t> </a:t>
            </a:r>
          </a:p>
        </p:txBody>
      </p:sp>
      <p:sp>
        <p:nvSpPr>
          <p:cNvPr id="687112" name="Rectangle 8"/>
          <p:cNvSpPr>
            <a:spLocks noGrp="1" noChangeArrowheads="1"/>
          </p:cNvSpPr>
          <p:nvPr>
            <p:ph idx="1"/>
          </p:nvPr>
        </p:nvSpPr>
        <p:spPr>
          <a:noFill/>
          <a:ln/>
        </p:spPr>
        <p:txBody>
          <a:bodyPr/>
          <a:lstStyle/>
          <a:p>
            <a:pPr>
              <a:lnSpc>
                <a:spcPct val="90000"/>
              </a:lnSpc>
            </a:pPr>
            <a:r>
              <a:rPr lang="en-US" altLang="en-US" sz="2000">
                <a:latin typeface="Times New Roman" panose="02020603050405020304" pitchFamily="18" charset="0"/>
              </a:rPr>
              <a:t>Kiểu duyệt này trước tiên thăm các nút của cây con trái sau đó thăm nút gốc rồi đến cây con phải. </a:t>
            </a:r>
          </a:p>
          <a:p>
            <a:pPr>
              <a:lnSpc>
                <a:spcPct val="90000"/>
              </a:lnSpc>
            </a:pPr>
            <a:r>
              <a:rPr lang="en-US" altLang="en-US" sz="2000">
                <a:latin typeface="Times New Roman" panose="02020603050405020304" pitchFamily="18" charset="0"/>
              </a:rPr>
              <a:t>Thủ tục duyệt có thể trình bày đơn giản như sau: </a:t>
            </a:r>
          </a:p>
          <a:p>
            <a:pPr lvl="1">
              <a:lnSpc>
                <a:spcPct val="90000"/>
              </a:lnSpc>
              <a:buFont typeface="Wingdings" panose="05000000000000000000" pitchFamily="2" charset="2"/>
              <a:buNone/>
            </a:pPr>
            <a:r>
              <a:rPr lang="en-US" altLang="en-US" sz="2000" b="1">
                <a:effectLst/>
                <a:latin typeface="Times New Roman" panose="02020603050405020304" pitchFamily="18" charset="0"/>
              </a:rPr>
              <a:t>void	LNR(TREE T)</a:t>
            </a:r>
          </a:p>
          <a:p>
            <a:pPr lvl="1">
              <a:lnSpc>
                <a:spcPct val="90000"/>
              </a:lnSpc>
              <a:buFont typeface="Wingdings" panose="05000000000000000000" pitchFamily="2" charset="2"/>
              <a:buNone/>
            </a:pPr>
            <a:r>
              <a:rPr lang="en-US" altLang="en-US" sz="2000" b="1">
                <a:effectLst/>
                <a:latin typeface="Times New Roman" panose="02020603050405020304" pitchFamily="18" charset="0"/>
              </a:rPr>
              <a:t>{</a:t>
            </a:r>
          </a:p>
          <a:p>
            <a:pPr lvl="1">
              <a:lnSpc>
                <a:spcPct val="90000"/>
              </a:lnSpc>
              <a:buFont typeface="Wingdings" panose="05000000000000000000" pitchFamily="2" charset="2"/>
              <a:buNone/>
            </a:pPr>
            <a:r>
              <a:rPr lang="en-US" altLang="en-US" sz="2000" b="1">
                <a:effectLst/>
                <a:latin typeface="Times New Roman" panose="02020603050405020304" pitchFamily="18" charset="0"/>
              </a:rPr>
              <a:t>	if (T != NULL)</a:t>
            </a:r>
          </a:p>
          <a:p>
            <a:pPr lvl="1">
              <a:lnSpc>
                <a:spcPct val="90000"/>
              </a:lnSpc>
              <a:buFont typeface="Wingdings" panose="05000000000000000000" pitchFamily="2" charset="2"/>
              <a:buNone/>
            </a:pPr>
            <a:r>
              <a:rPr lang="en-US" altLang="en-US" sz="2000" b="1">
                <a:effectLst/>
                <a:latin typeface="Times New Roman" panose="02020603050405020304" pitchFamily="18" charset="0"/>
              </a:rPr>
              <a:t>	{</a:t>
            </a:r>
          </a:p>
          <a:p>
            <a:pPr lvl="1">
              <a:lnSpc>
                <a:spcPct val="90000"/>
              </a:lnSpc>
              <a:buFont typeface="Wingdings" panose="05000000000000000000" pitchFamily="2" charset="2"/>
              <a:buNone/>
            </a:pPr>
            <a:r>
              <a:rPr lang="en-US" altLang="en-US" sz="2000" b="1">
                <a:effectLst/>
                <a:latin typeface="Times New Roman" panose="02020603050405020304" pitchFamily="18" charset="0"/>
              </a:rPr>
              <a:t>			LNR(T-&gt;left);</a:t>
            </a:r>
          </a:p>
          <a:p>
            <a:pPr lvl="1">
              <a:lnSpc>
                <a:spcPct val="90000"/>
              </a:lnSpc>
              <a:buFont typeface="Wingdings" panose="05000000000000000000" pitchFamily="2" charset="2"/>
              <a:buNone/>
            </a:pPr>
            <a:r>
              <a:rPr lang="en-US" altLang="en-US" sz="2000">
                <a:effectLst/>
                <a:latin typeface="Times New Roman" panose="02020603050405020304" pitchFamily="18" charset="0"/>
              </a:rPr>
              <a:t>			&lt;Xử lý T&gt;; 	</a:t>
            </a:r>
            <a:r>
              <a:rPr lang="en-US" altLang="en-US" sz="2000" i="1">
                <a:effectLst/>
                <a:latin typeface="Times New Roman" panose="02020603050405020304" pitchFamily="18" charset="0"/>
              </a:rPr>
              <a:t>//Xử lý tương ứng theo nhu cầu</a:t>
            </a:r>
          </a:p>
          <a:p>
            <a:pPr lvl="1">
              <a:lnSpc>
                <a:spcPct val="90000"/>
              </a:lnSpc>
              <a:buFont typeface="Wingdings" panose="05000000000000000000" pitchFamily="2" charset="2"/>
              <a:buNone/>
            </a:pPr>
            <a:r>
              <a:rPr lang="en-US" altLang="en-US" sz="2000" b="1">
                <a:effectLst/>
                <a:latin typeface="Times New Roman" panose="02020603050405020304" pitchFamily="18" charset="0"/>
              </a:rPr>
              <a:t>			LNR(T-&gt;right);</a:t>
            </a:r>
          </a:p>
          <a:p>
            <a:pPr lvl="1">
              <a:lnSpc>
                <a:spcPct val="90000"/>
              </a:lnSpc>
              <a:buFont typeface="Wingdings" panose="05000000000000000000" pitchFamily="2" charset="2"/>
              <a:buNone/>
            </a:pPr>
            <a:r>
              <a:rPr lang="en-US" altLang="en-US" sz="2000" b="1">
                <a:effectLst/>
                <a:latin typeface="Times New Roman" panose="02020603050405020304" pitchFamily="18" charset="0"/>
              </a:rPr>
              <a:t>	}</a:t>
            </a:r>
          </a:p>
          <a:p>
            <a:pPr lvl="1">
              <a:lnSpc>
                <a:spcPct val="90000"/>
              </a:lnSpc>
              <a:buFont typeface="Wingdings" panose="05000000000000000000" pitchFamily="2" charset="2"/>
              <a:buNone/>
            </a:pPr>
            <a:r>
              <a:rPr lang="en-US" altLang="en-US" sz="2000" b="1">
                <a:effectLst/>
                <a:latin typeface="Times New Roman" panose="02020603050405020304" pitchFamily="18" charset="0"/>
              </a:rPr>
              <a:t>}</a:t>
            </a:r>
          </a:p>
        </p:txBody>
      </p:sp>
      <p:sp>
        <p:nvSpPr>
          <p:cNvPr id="5" name="Slide Number Placeholder 4"/>
          <p:cNvSpPr>
            <a:spLocks noGrp="1"/>
          </p:cNvSpPr>
          <p:nvPr>
            <p:ph type="sldNum" sz="quarter" idx="4294967295"/>
          </p:nvPr>
        </p:nvSpPr>
        <p:spPr>
          <a:xfrm>
            <a:off x="7010400" y="6553200"/>
            <a:ext cx="2133600" cy="304800"/>
          </a:xfrm>
        </p:spPr>
        <p:txBody>
          <a:bodyPr/>
          <a:lstStyle/>
          <a:p>
            <a:fld id="{8AC1A3E1-DFE4-4D57-90D4-65F8710E0896}" type="slidenum">
              <a:rPr lang="en-US" altLang="en-US"/>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altLang="en-US" sz="3600" b="1">
                <a:latin typeface="Times New Roman" panose="02020603050405020304" pitchFamily="18" charset="0"/>
              </a:rPr>
              <a:t>Duyệt theo thứ tự giữa (Left- Node-Right)</a:t>
            </a:r>
          </a:p>
        </p:txBody>
      </p:sp>
      <p:sp>
        <p:nvSpPr>
          <p:cNvPr id="67" name="Slide Number Placeholder 3"/>
          <p:cNvSpPr>
            <a:spLocks noGrp="1"/>
          </p:cNvSpPr>
          <p:nvPr>
            <p:ph type="sldNum" sz="quarter" idx="4294967295"/>
          </p:nvPr>
        </p:nvSpPr>
        <p:spPr>
          <a:xfrm>
            <a:off x="7010400" y="6553200"/>
            <a:ext cx="2133600" cy="304800"/>
          </a:xfrm>
        </p:spPr>
        <p:txBody>
          <a:bodyPr/>
          <a:lstStyle/>
          <a:p>
            <a:fld id="{B505E023-B1A0-4B5D-8138-0E66C8385A94}" type="slidenum">
              <a:rPr lang="en-US" altLang="en-US"/>
              <a:pPr/>
              <a:t>32</a:t>
            </a:fld>
            <a:endParaRPr lang="en-US" altLang="en-US"/>
          </a:p>
        </p:txBody>
      </p:sp>
      <p:sp>
        <p:nvSpPr>
          <p:cNvPr id="662531" name="Oval 3"/>
          <p:cNvSpPr>
            <a:spLocks noChangeArrowheads="1"/>
          </p:cNvSpPr>
          <p:nvPr/>
        </p:nvSpPr>
        <p:spPr bwMode="auto">
          <a:xfrm>
            <a:off x="4343400" y="1143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A</a:t>
            </a:r>
          </a:p>
        </p:txBody>
      </p:sp>
      <p:sp>
        <p:nvSpPr>
          <p:cNvPr id="662532" name="Oval 4"/>
          <p:cNvSpPr>
            <a:spLocks noChangeArrowheads="1"/>
          </p:cNvSpPr>
          <p:nvPr/>
        </p:nvSpPr>
        <p:spPr bwMode="auto">
          <a:xfrm>
            <a:off x="2819400" y="1828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B</a:t>
            </a:r>
          </a:p>
        </p:txBody>
      </p:sp>
      <p:sp>
        <p:nvSpPr>
          <p:cNvPr id="662533" name="Oval 5"/>
          <p:cNvSpPr>
            <a:spLocks noChangeArrowheads="1"/>
          </p:cNvSpPr>
          <p:nvPr/>
        </p:nvSpPr>
        <p:spPr bwMode="auto">
          <a:xfrm>
            <a:off x="1981200" y="2590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D</a:t>
            </a:r>
          </a:p>
        </p:txBody>
      </p:sp>
      <p:sp>
        <p:nvSpPr>
          <p:cNvPr id="662534" name="Oval 6"/>
          <p:cNvSpPr>
            <a:spLocks noChangeArrowheads="1"/>
          </p:cNvSpPr>
          <p:nvPr/>
        </p:nvSpPr>
        <p:spPr bwMode="auto">
          <a:xfrm>
            <a:off x="1524000" y="3429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H</a:t>
            </a:r>
          </a:p>
        </p:txBody>
      </p:sp>
      <p:sp>
        <p:nvSpPr>
          <p:cNvPr id="662535" name="Oval 7"/>
          <p:cNvSpPr>
            <a:spLocks noChangeArrowheads="1"/>
          </p:cNvSpPr>
          <p:nvPr/>
        </p:nvSpPr>
        <p:spPr bwMode="auto">
          <a:xfrm>
            <a:off x="2438400" y="3429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I</a:t>
            </a:r>
          </a:p>
        </p:txBody>
      </p:sp>
      <p:sp>
        <p:nvSpPr>
          <p:cNvPr id="662536" name="Oval 8"/>
          <p:cNvSpPr>
            <a:spLocks noChangeArrowheads="1"/>
          </p:cNvSpPr>
          <p:nvPr/>
        </p:nvSpPr>
        <p:spPr bwMode="auto">
          <a:xfrm>
            <a:off x="2209800" y="4191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N</a:t>
            </a:r>
          </a:p>
        </p:txBody>
      </p:sp>
      <p:sp>
        <p:nvSpPr>
          <p:cNvPr id="662537" name="Line 9"/>
          <p:cNvSpPr>
            <a:spLocks noChangeShapeType="1"/>
          </p:cNvSpPr>
          <p:nvPr/>
        </p:nvSpPr>
        <p:spPr bwMode="auto">
          <a:xfrm flipH="1">
            <a:off x="1828800" y="30480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38" name="Line 10"/>
          <p:cNvSpPr>
            <a:spLocks noChangeShapeType="1"/>
          </p:cNvSpPr>
          <p:nvPr/>
        </p:nvSpPr>
        <p:spPr bwMode="auto">
          <a:xfrm>
            <a:off x="2286000" y="30480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39" name="Line 11"/>
          <p:cNvSpPr>
            <a:spLocks noChangeShapeType="1"/>
          </p:cNvSpPr>
          <p:nvPr/>
        </p:nvSpPr>
        <p:spPr bwMode="auto">
          <a:xfrm flipH="1">
            <a:off x="2438400" y="38862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40" name="Line 12"/>
          <p:cNvSpPr>
            <a:spLocks noChangeShapeType="1"/>
          </p:cNvSpPr>
          <p:nvPr/>
        </p:nvSpPr>
        <p:spPr bwMode="auto">
          <a:xfrm flipH="1">
            <a:off x="2286000" y="22098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41" name="Oval 13"/>
          <p:cNvSpPr>
            <a:spLocks noChangeArrowheads="1"/>
          </p:cNvSpPr>
          <p:nvPr/>
        </p:nvSpPr>
        <p:spPr bwMode="auto">
          <a:xfrm>
            <a:off x="3581400" y="2590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E</a:t>
            </a:r>
          </a:p>
        </p:txBody>
      </p:sp>
      <p:sp>
        <p:nvSpPr>
          <p:cNvPr id="662542" name="Oval 14"/>
          <p:cNvSpPr>
            <a:spLocks noChangeArrowheads="1"/>
          </p:cNvSpPr>
          <p:nvPr/>
        </p:nvSpPr>
        <p:spPr bwMode="auto">
          <a:xfrm>
            <a:off x="3124200" y="3429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J</a:t>
            </a:r>
          </a:p>
        </p:txBody>
      </p:sp>
      <p:sp>
        <p:nvSpPr>
          <p:cNvPr id="662543" name="Oval 15"/>
          <p:cNvSpPr>
            <a:spLocks noChangeArrowheads="1"/>
          </p:cNvSpPr>
          <p:nvPr/>
        </p:nvSpPr>
        <p:spPr bwMode="auto">
          <a:xfrm>
            <a:off x="4038600" y="3429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K</a:t>
            </a:r>
          </a:p>
        </p:txBody>
      </p:sp>
      <p:sp>
        <p:nvSpPr>
          <p:cNvPr id="662544" name="Oval 16"/>
          <p:cNvSpPr>
            <a:spLocks noChangeArrowheads="1"/>
          </p:cNvSpPr>
          <p:nvPr/>
        </p:nvSpPr>
        <p:spPr bwMode="auto">
          <a:xfrm flipH="1">
            <a:off x="3429000" y="4191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O</a:t>
            </a:r>
          </a:p>
        </p:txBody>
      </p:sp>
      <p:sp>
        <p:nvSpPr>
          <p:cNvPr id="662545" name="Line 17"/>
          <p:cNvSpPr>
            <a:spLocks noChangeShapeType="1"/>
          </p:cNvSpPr>
          <p:nvPr/>
        </p:nvSpPr>
        <p:spPr bwMode="auto">
          <a:xfrm flipH="1">
            <a:off x="3429000" y="30480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46" name="Line 18"/>
          <p:cNvSpPr>
            <a:spLocks noChangeShapeType="1"/>
          </p:cNvSpPr>
          <p:nvPr/>
        </p:nvSpPr>
        <p:spPr bwMode="auto">
          <a:xfrm>
            <a:off x="3886200" y="30480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47" name="Line 19"/>
          <p:cNvSpPr>
            <a:spLocks noChangeShapeType="1"/>
          </p:cNvSpPr>
          <p:nvPr/>
        </p:nvSpPr>
        <p:spPr bwMode="auto">
          <a:xfrm>
            <a:off x="3429000" y="38862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48" name="Line 20"/>
          <p:cNvSpPr>
            <a:spLocks noChangeShapeType="1"/>
          </p:cNvSpPr>
          <p:nvPr/>
        </p:nvSpPr>
        <p:spPr bwMode="auto">
          <a:xfrm>
            <a:off x="3200400" y="22098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49" name="Line 21"/>
          <p:cNvSpPr>
            <a:spLocks noChangeShapeType="1"/>
          </p:cNvSpPr>
          <p:nvPr/>
        </p:nvSpPr>
        <p:spPr bwMode="auto">
          <a:xfrm flipH="1">
            <a:off x="3124200" y="1524000"/>
            <a:ext cx="1295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50" name="Oval 22"/>
          <p:cNvSpPr>
            <a:spLocks noChangeArrowheads="1"/>
          </p:cNvSpPr>
          <p:nvPr/>
        </p:nvSpPr>
        <p:spPr bwMode="auto">
          <a:xfrm>
            <a:off x="5867400" y="1828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C</a:t>
            </a:r>
          </a:p>
        </p:txBody>
      </p:sp>
      <p:sp>
        <p:nvSpPr>
          <p:cNvPr id="662551" name="Oval 23"/>
          <p:cNvSpPr>
            <a:spLocks noChangeArrowheads="1"/>
          </p:cNvSpPr>
          <p:nvPr/>
        </p:nvSpPr>
        <p:spPr bwMode="auto">
          <a:xfrm>
            <a:off x="5029200" y="2590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F</a:t>
            </a:r>
          </a:p>
        </p:txBody>
      </p:sp>
      <p:sp>
        <p:nvSpPr>
          <p:cNvPr id="662552" name="Oval 24"/>
          <p:cNvSpPr>
            <a:spLocks noChangeArrowheads="1"/>
          </p:cNvSpPr>
          <p:nvPr/>
        </p:nvSpPr>
        <p:spPr bwMode="auto">
          <a:xfrm>
            <a:off x="5486400" y="3429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L</a:t>
            </a:r>
          </a:p>
        </p:txBody>
      </p:sp>
      <p:sp>
        <p:nvSpPr>
          <p:cNvPr id="662553" name="Oval 25"/>
          <p:cNvSpPr>
            <a:spLocks noChangeArrowheads="1"/>
          </p:cNvSpPr>
          <p:nvPr/>
        </p:nvSpPr>
        <p:spPr bwMode="auto">
          <a:xfrm>
            <a:off x="5257800" y="4191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P</a:t>
            </a:r>
          </a:p>
        </p:txBody>
      </p:sp>
      <p:sp>
        <p:nvSpPr>
          <p:cNvPr id="662554" name="Line 26"/>
          <p:cNvSpPr>
            <a:spLocks noChangeShapeType="1"/>
          </p:cNvSpPr>
          <p:nvPr/>
        </p:nvSpPr>
        <p:spPr bwMode="auto">
          <a:xfrm>
            <a:off x="5334000" y="30480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55" name="Line 27"/>
          <p:cNvSpPr>
            <a:spLocks noChangeShapeType="1"/>
          </p:cNvSpPr>
          <p:nvPr/>
        </p:nvSpPr>
        <p:spPr bwMode="auto">
          <a:xfrm flipH="1">
            <a:off x="5486400" y="38862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56" name="Line 28"/>
          <p:cNvSpPr>
            <a:spLocks noChangeShapeType="1"/>
          </p:cNvSpPr>
          <p:nvPr/>
        </p:nvSpPr>
        <p:spPr bwMode="auto">
          <a:xfrm flipH="1">
            <a:off x="5334000" y="22098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57" name="Oval 29"/>
          <p:cNvSpPr>
            <a:spLocks noChangeArrowheads="1"/>
          </p:cNvSpPr>
          <p:nvPr/>
        </p:nvSpPr>
        <p:spPr bwMode="auto">
          <a:xfrm>
            <a:off x="6629400" y="2590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G</a:t>
            </a:r>
          </a:p>
        </p:txBody>
      </p:sp>
      <p:sp>
        <p:nvSpPr>
          <p:cNvPr id="662558" name="Oval 30"/>
          <p:cNvSpPr>
            <a:spLocks noChangeArrowheads="1"/>
          </p:cNvSpPr>
          <p:nvPr/>
        </p:nvSpPr>
        <p:spPr bwMode="auto">
          <a:xfrm>
            <a:off x="6172200" y="3429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M</a:t>
            </a:r>
          </a:p>
        </p:txBody>
      </p:sp>
      <p:sp>
        <p:nvSpPr>
          <p:cNvPr id="662559" name="Line 31"/>
          <p:cNvSpPr>
            <a:spLocks noChangeShapeType="1"/>
          </p:cNvSpPr>
          <p:nvPr/>
        </p:nvSpPr>
        <p:spPr bwMode="auto">
          <a:xfrm flipH="1">
            <a:off x="6477000" y="30480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60" name="Line 32"/>
          <p:cNvSpPr>
            <a:spLocks noChangeShapeType="1"/>
          </p:cNvSpPr>
          <p:nvPr/>
        </p:nvSpPr>
        <p:spPr bwMode="auto">
          <a:xfrm>
            <a:off x="6248400" y="22098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61" name="Line 33"/>
          <p:cNvSpPr>
            <a:spLocks noChangeShapeType="1"/>
          </p:cNvSpPr>
          <p:nvPr/>
        </p:nvSpPr>
        <p:spPr bwMode="auto">
          <a:xfrm>
            <a:off x="4724400" y="1524000"/>
            <a:ext cx="1295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62" name="Text Box 34"/>
          <p:cNvSpPr txBox="1">
            <a:spLocks noChangeArrowheads="1"/>
          </p:cNvSpPr>
          <p:nvPr/>
        </p:nvSpPr>
        <p:spPr bwMode="auto">
          <a:xfrm>
            <a:off x="2093913" y="575468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H</a:t>
            </a:r>
          </a:p>
        </p:txBody>
      </p:sp>
      <p:sp>
        <p:nvSpPr>
          <p:cNvPr id="662563" name="Text Box 35"/>
          <p:cNvSpPr txBox="1">
            <a:spLocks noChangeArrowheads="1"/>
          </p:cNvSpPr>
          <p:nvPr/>
        </p:nvSpPr>
        <p:spPr bwMode="auto">
          <a:xfrm>
            <a:off x="838200" y="5754688"/>
            <a:ext cx="1319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Kết quả:</a:t>
            </a:r>
          </a:p>
        </p:txBody>
      </p:sp>
      <p:sp>
        <p:nvSpPr>
          <p:cNvPr id="662564" name="Oval 36"/>
          <p:cNvSpPr>
            <a:spLocks noChangeArrowheads="1"/>
          </p:cNvSpPr>
          <p:nvPr/>
        </p:nvSpPr>
        <p:spPr bwMode="auto">
          <a:xfrm>
            <a:off x="990600" y="1295400"/>
            <a:ext cx="3886200" cy="4191000"/>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65" name="Text Box 37"/>
          <p:cNvSpPr txBox="1">
            <a:spLocks noChangeArrowheads="1"/>
          </p:cNvSpPr>
          <p:nvPr/>
        </p:nvSpPr>
        <p:spPr bwMode="auto">
          <a:xfrm>
            <a:off x="2447925" y="57546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D</a:t>
            </a:r>
          </a:p>
        </p:txBody>
      </p:sp>
      <p:sp>
        <p:nvSpPr>
          <p:cNvPr id="662566" name="Oval 38"/>
          <p:cNvSpPr>
            <a:spLocks noChangeArrowheads="1"/>
          </p:cNvSpPr>
          <p:nvPr/>
        </p:nvSpPr>
        <p:spPr bwMode="auto">
          <a:xfrm>
            <a:off x="1219200" y="2286000"/>
            <a:ext cx="1905000" cy="2743200"/>
          </a:xfrm>
          <a:prstGeom prst="ellipse">
            <a:avLst/>
          </a:prstGeom>
          <a:noFill/>
          <a:ln w="28575">
            <a:solidFill>
              <a:srgbClr val="33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67" name="Text Box 39"/>
          <p:cNvSpPr txBox="1">
            <a:spLocks noChangeArrowheads="1"/>
          </p:cNvSpPr>
          <p:nvPr/>
        </p:nvSpPr>
        <p:spPr bwMode="auto">
          <a:xfrm>
            <a:off x="2828925" y="57546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N</a:t>
            </a:r>
          </a:p>
        </p:txBody>
      </p:sp>
      <p:sp>
        <p:nvSpPr>
          <p:cNvPr id="662568" name="Oval 40"/>
          <p:cNvSpPr>
            <a:spLocks noChangeArrowheads="1"/>
          </p:cNvSpPr>
          <p:nvPr/>
        </p:nvSpPr>
        <p:spPr bwMode="auto">
          <a:xfrm>
            <a:off x="1295400" y="3276600"/>
            <a:ext cx="990600" cy="7620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69" name="Text Box 41"/>
          <p:cNvSpPr txBox="1">
            <a:spLocks noChangeArrowheads="1"/>
          </p:cNvSpPr>
          <p:nvPr/>
        </p:nvSpPr>
        <p:spPr bwMode="auto">
          <a:xfrm>
            <a:off x="3284538" y="575468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I</a:t>
            </a:r>
          </a:p>
        </p:txBody>
      </p:sp>
      <p:sp>
        <p:nvSpPr>
          <p:cNvPr id="662570" name="Oval 42"/>
          <p:cNvSpPr>
            <a:spLocks noChangeArrowheads="1"/>
          </p:cNvSpPr>
          <p:nvPr/>
        </p:nvSpPr>
        <p:spPr bwMode="auto">
          <a:xfrm>
            <a:off x="1828800" y="3200400"/>
            <a:ext cx="1219200" cy="16764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71" name="Text Box 43"/>
          <p:cNvSpPr txBox="1">
            <a:spLocks noChangeArrowheads="1"/>
          </p:cNvSpPr>
          <p:nvPr/>
        </p:nvSpPr>
        <p:spPr bwMode="auto">
          <a:xfrm>
            <a:off x="3600450" y="57546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B</a:t>
            </a:r>
          </a:p>
        </p:txBody>
      </p:sp>
      <p:sp>
        <p:nvSpPr>
          <p:cNvPr id="662572" name="Oval 44"/>
          <p:cNvSpPr>
            <a:spLocks noChangeArrowheads="1"/>
          </p:cNvSpPr>
          <p:nvPr/>
        </p:nvSpPr>
        <p:spPr bwMode="auto">
          <a:xfrm>
            <a:off x="2057400" y="4038600"/>
            <a:ext cx="762000" cy="762000"/>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73" name="Text Box 45"/>
          <p:cNvSpPr txBox="1">
            <a:spLocks noChangeArrowheads="1"/>
          </p:cNvSpPr>
          <p:nvPr/>
        </p:nvSpPr>
        <p:spPr bwMode="auto">
          <a:xfrm>
            <a:off x="4024313" y="57546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J</a:t>
            </a:r>
          </a:p>
        </p:txBody>
      </p:sp>
      <p:sp>
        <p:nvSpPr>
          <p:cNvPr id="662574" name="Oval 46"/>
          <p:cNvSpPr>
            <a:spLocks noChangeArrowheads="1"/>
          </p:cNvSpPr>
          <p:nvPr/>
        </p:nvSpPr>
        <p:spPr bwMode="auto">
          <a:xfrm>
            <a:off x="2895600" y="2286000"/>
            <a:ext cx="1905000" cy="2743200"/>
          </a:xfrm>
          <a:prstGeom prst="ellipse">
            <a:avLst/>
          </a:prstGeom>
          <a:noFill/>
          <a:ln w="28575">
            <a:solidFill>
              <a:srgbClr val="33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75" name="Text Box 47"/>
          <p:cNvSpPr txBox="1">
            <a:spLocks noChangeArrowheads="1"/>
          </p:cNvSpPr>
          <p:nvPr/>
        </p:nvSpPr>
        <p:spPr bwMode="auto">
          <a:xfrm>
            <a:off x="4351338" y="5754688"/>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O</a:t>
            </a:r>
          </a:p>
        </p:txBody>
      </p:sp>
      <p:sp>
        <p:nvSpPr>
          <p:cNvPr id="662576" name="Oval 48"/>
          <p:cNvSpPr>
            <a:spLocks noChangeArrowheads="1"/>
          </p:cNvSpPr>
          <p:nvPr/>
        </p:nvSpPr>
        <p:spPr bwMode="auto">
          <a:xfrm>
            <a:off x="2971800" y="3200400"/>
            <a:ext cx="1219200" cy="16764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77" name="Text Box 49"/>
          <p:cNvSpPr txBox="1">
            <a:spLocks noChangeArrowheads="1"/>
          </p:cNvSpPr>
          <p:nvPr/>
        </p:nvSpPr>
        <p:spPr bwMode="auto">
          <a:xfrm>
            <a:off x="4740275" y="57546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E</a:t>
            </a:r>
          </a:p>
        </p:txBody>
      </p:sp>
      <p:sp>
        <p:nvSpPr>
          <p:cNvPr id="662578" name="Oval 50"/>
          <p:cNvSpPr>
            <a:spLocks noChangeArrowheads="1"/>
          </p:cNvSpPr>
          <p:nvPr/>
        </p:nvSpPr>
        <p:spPr bwMode="auto">
          <a:xfrm>
            <a:off x="3276600" y="4038600"/>
            <a:ext cx="762000" cy="762000"/>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79" name="Text Box 51"/>
          <p:cNvSpPr txBox="1">
            <a:spLocks noChangeArrowheads="1"/>
          </p:cNvSpPr>
          <p:nvPr/>
        </p:nvSpPr>
        <p:spPr bwMode="auto">
          <a:xfrm>
            <a:off x="5100638" y="57546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K</a:t>
            </a:r>
          </a:p>
        </p:txBody>
      </p:sp>
      <p:sp>
        <p:nvSpPr>
          <p:cNvPr id="662580" name="Oval 52"/>
          <p:cNvSpPr>
            <a:spLocks noChangeArrowheads="1"/>
          </p:cNvSpPr>
          <p:nvPr/>
        </p:nvSpPr>
        <p:spPr bwMode="auto">
          <a:xfrm>
            <a:off x="3886200" y="3200400"/>
            <a:ext cx="838200" cy="8382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81" name="Text Box 53"/>
          <p:cNvSpPr txBox="1">
            <a:spLocks noChangeArrowheads="1"/>
          </p:cNvSpPr>
          <p:nvPr/>
        </p:nvSpPr>
        <p:spPr bwMode="auto">
          <a:xfrm>
            <a:off x="5516563" y="57546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A</a:t>
            </a:r>
          </a:p>
        </p:txBody>
      </p:sp>
      <p:sp>
        <p:nvSpPr>
          <p:cNvPr id="662582" name="Oval 54"/>
          <p:cNvSpPr>
            <a:spLocks noChangeArrowheads="1"/>
          </p:cNvSpPr>
          <p:nvPr/>
        </p:nvSpPr>
        <p:spPr bwMode="auto">
          <a:xfrm>
            <a:off x="4572000" y="1295400"/>
            <a:ext cx="3886200" cy="4191000"/>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83" name="Text Box 55"/>
          <p:cNvSpPr txBox="1">
            <a:spLocks noChangeArrowheads="1"/>
          </p:cNvSpPr>
          <p:nvPr/>
        </p:nvSpPr>
        <p:spPr bwMode="auto">
          <a:xfrm>
            <a:off x="5894388" y="5754688"/>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F</a:t>
            </a:r>
          </a:p>
        </p:txBody>
      </p:sp>
      <p:sp>
        <p:nvSpPr>
          <p:cNvPr id="662584" name="Oval 56"/>
          <p:cNvSpPr>
            <a:spLocks noChangeArrowheads="1"/>
          </p:cNvSpPr>
          <p:nvPr/>
        </p:nvSpPr>
        <p:spPr bwMode="auto">
          <a:xfrm>
            <a:off x="4800600" y="2286000"/>
            <a:ext cx="1447800" cy="2743200"/>
          </a:xfrm>
          <a:prstGeom prst="ellipse">
            <a:avLst/>
          </a:prstGeom>
          <a:noFill/>
          <a:ln w="28575">
            <a:solidFill>
              <a:srgbClr val="33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85" name="Text Box 57"/>
          <p:cNvSpPr txBox="1">
            <a:spLocks noChangeArrowheads="1"/>
          </p:cNvSpPr>
          <p:nvPr/>
        </p:nvSpPr>
        <p:spPr bwMode="auto">
          <a:xfrm>
            <a:off x="6273800" y="57546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P</a:t>
            </a:r>
          </a:p>
        </p:txBody>
      </p:sp>
      <p:sp>
        <p:nvSpPr>
          <p:cNvPr id="662586" name="Oval 58"/>
          <p:cNvSpPr>
            <a:spLocks noChangeArrowheads="1"/>
          </p:cNvSpPr>
          <p:nvPr/>
        </p:nvSpPr>
        <p:spPr bwMode="auto">
          <a:xfrm>
            <a:off x="4953000" y="3200400"/>
            <a:ext cx="1219200" cy="16764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87" name="Text Box 59"/>
          <p:cNvSpPr txBox="1">
            <a:spLocks noChangeArrowheads="1"/>
          </p:cNvSpPr>
          <p:nvPr/>
        </p:nvSpPr>
        <p:spPr bwMode="auto">
          <a:xfrm>
            <a:off x="6731000" y="57546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L</a:t>
            </a:r>
          </a:p>
        </p:txBody>
      </p:sp>
      <p:sp>
        <p:nvSpPr>
          <p:cNvPr id="662588" name="Oval 60"/>
          <p:cNvSpPr>
            <a:spLocks noChangeArrowheads="1"/>
          </p:cNvSpPr>
          <p:nvPr/>
        </p:nvSpPr>
        <p:spPr bwMode="auto">
          <a:xfrm>
            <a:off x="5105400" y="4038600"/>
            <a:ext cx="762000" cy="762000"/>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89" name="Text Box 61"/>
          <p:cNvSpPr txBox="1">
            <a:spLocks noChangeArrowheads="1"/>
          </p:cNvSpPr>
          <p:nvPr/>
        </p:nvSpPr>
        <p:spPr bwMode="auto">
          <a:xfrm>
            <a:off x="7081838" y="575468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C</a:t>
            </a:r>
          </a:p>
        </p:txBody>
      </p:sp>
      <p:sp>
        <p:nvSpPr>
          <p:cNvPr id="662590" name="Oval 62"/>
          <p:cNvSpPr>
            <a:spLocks noChangeArrowheads="1"/>
          </p:cNvSpPr>
          <p:nvPr/>
        </p:nvSpPr>
        <p:spPr bwMode="auto">
          <a:xfrm>
            <a:off x="6096000" y="2286000"/>
            <a:ext cx="1447800" cy="2743200"/>
          </a:xfrm>
          <a:prstGeom prst="ellipse">
            <a:avLst/>
          </a:prstGeom>
          <a:noFill/>
          <a:ln w="28575">
            <a:solidFill>
              <a:srgbClr val="33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91" name="Text Box 63"/>
          <p:cNvSpPr txBox="1">
            <a:spLocks noChangeArrowheads="1"/>
          </p:cNvSpPr>
          <p:nvPr/>
        </p:nvSpPr>
        <p:spPr bwMode="auto">
          <a:xfrm>
            <a:off x="7461250" y="5754688"/>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M</a:t>
            </a:r>
          </a:p>
        </p:txBody>
      </p:sp>
      <p:sp>
        <p:nvSpPr>
          <p:cNvPr id="662592" name="Oval 64"/>
          <p:cNvSpPr>
            <a:spLocks noChangeArrowheads="1"/>
          </p:cNvSpPr>
          <p:nvPr/>
        </p:nvSpPr>
        <p:spPr bwMode="auto">
          <a:xfrm>
            <a:off x="6096000" y="3200400"/>
            <a:ext cx="838200" cy="8382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93" name="Text Box 65"/>
          <p:cNvSpPr txBox="1">
            <a:spLocks noChangeArrowheads="1"/>
          </p:cNvSpPr>
          <p:nvPr/>
        </p:nvSpPr>
        <p:spPr bwMode="auto">
          <a:xfrm>
            <a:off x="7862888" y="5743575"/>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25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25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25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25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25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25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25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25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25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25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25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25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25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25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25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25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25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25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25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25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625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25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25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6255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25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25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6255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625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255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625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6256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2563"/>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8" presetClass="entr" presetSubtype="12" fill="hold" grpId="1" nodeType="clickEffect">
                                  <p:stCondLst>
                                    <p:cond delay="0"/>
                                  </p:stCondLst>
                                  <p:childTnLst>
                                    <p:set>
                                      <p:cBhvr>
                                        <p:cTn id="72" dur="1" fill="hold">
                                          <p:stCondLst>
                                            <p:cond delay="0"/>
                                          </p:stCondLst>
                                        </p:cTn>
                                        <p:tgtEl>
                                          <p:spTgt spid="662549"/>
                                        </p:tgtEl>
                                        <p:attrNameLst>
                                          <p:attrName>style.visibility</p:attrName>
                                        </p:attrNameLst>
                                      </p:cBhvr>
                                      <p:to>
                                        <p:strVal val="visible"/>
                                      </p:to>
                                    </p:set>
                                    <p:animEffect transition="in" filter="strips(downLeft)">
                                      <p:cBhvr>
                                        <p:cTn id="73" dur="500"/>
                                        <p:tgtEl>
                                          <p:spTgt spid="662549"/>
                                        </p:tgtEl>
                                      </p:cBhvr>
                                    </p:animEffect>
                                  </p:childTnLst>
                                  <p:subTnLst>
                                    <p:animClr clrSpc="rgb" dir="cw">
                                      <p:cBhvr override="childStyle">
                                        <p:cTn dur="1" fill="hold" display="0" masterRel="nextClick" afterEffect="1"/>
                                        <p:tgtEl>
                                          <p:spTgt spid="662549"/>
                                        </p:tgtEl>
                                        <p:attrNameLst>
                                          <p:attrName>ppt_c</p:attrName>
                                        </p:attrNameLst>
                                      </p:cBhvr>
                                      <p:to>
                                        <a:srgbClr val="CC6600"/>
                                      </p:to>
                                    </p:animClr>
                                  </p:subTnLst>
                                </p:cTn>
                              </p:par>
                            </p:childTnLst>
                          </p:cTn>
                        </p:par>
                        <p:par>
                          <p:cTn id="74" fill="hold" nodeType="afterGroup">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662564"/>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8" presetClass="entr" presetSubtype="12" fill="hold" grpId="1" nodeType="clickEffect">
                                  <p:stCondLst>
                                    <p:cond delay="0"/>
                                  </p:stCondLst>
                                  <p:childTnLst>
                                    <p:set>
                                      <p:cBhvr>
                                        <p:cTn id="80" dur="1" fill="hold">
                                          <p:stCondLst>
                                            <p:cond delay="0"/>
                                          </p:stCondLst>
                                        </p:cTn>
                                        <p:tgtEl>
                                          <p:spTgt spid="662540"/>
                                        </p:tgtEl>
                                        <p:attrNameLst>
                                          <p:attrName>style.visibility</p:attrName>
                                        </p:attrNameLst>
                                      </p:cBhvr>
                                      <p:to>
                                        <p:strVal val="visible"/>
                                      </p:to>
                                    </p:set>
                                    <p:animEffect transition="in" filter="strips(downLeft)">
                                      <p:cBhvr>
                                        <p:cTn id="81" dur="500"/>
                                        <p:tgtEl>
                                          <p:spTgt spid="662540"/>
                                        </p:tgtEl>
                                      </p:cBhvr>
                                    </p:animEffect>
                                  </p:childTnLst>
                                  <p:subTnLst>
                                    <p:animClr clrSpc="rgb" dir="cw">
                                      <p:cBhvr override="childStyle">
                                        <p:cTn dur="1" fill="hold" display="0" masterRel="nextClick" afterEffect="1"/>
                                        <p:tgtEl>
                                          <p:spTgt spid="662540"/>
                                        </p:tgtEl>
                                        <p:attrNameLst>
                                          <p:attrName>ppt_c</p:attrName>
                                        </p:attrNameLst>
                                      </p:cBhvr>
                                      <p:to>
                                        <a:srgbClr val="CC6600"/>
                                      </p:to>
                                    </p:animClr>
                                  </p:subTnLst>
                                </p:cTn>
                              </p:par>
                            </p:childTnLst>
                          </p:cTn>
                        </p:par>
                        <p:par>
                          <p:cTn id="82" fill="hold" nodeType="afterGroup">
                            <p:stCondLst>
                              <p:cond delay="500"/>
                            </p:stCondLst>
                            <p:childTnLst>
                              <p:par>
                                <p:cTn id="83" presetID="1" presetClass="entr" presetSubtype="0" fill="hold" grpId="0" nodeType="afterEffect">
                                  <p:stCondLst>
                                    <p:cond delay="0"/>
                                  </p:stCondLst>
                                  <p:childTnLst>
                                    <p:set>
                                      <p:cBhvr>
                                        <p:cTn id="84" dur="1" fill="hold">
                                          <p:stCondLst>
                                            <p:cond delay="0"/>
                                          </p:stCondLst>
                                        </p:cTn>
                                        <p:tgtEl>
                                          <p:spTgt spid="662566"/>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8" presetClass="entr" presetSubtype="12" fill="hold" grpId="1" nodeType="clickEffect">
                                  <p:stCondLst>
                                    <p:cond delay="0"/>
                                  </p:stCondLst>
                                  <p:childTnLst>
                                    <p:set>
                                      <p:cBhvr>
                                        <p:cTn id="88" dur="1" fill="hold">
                                          <p:stCondLst>
                                            <p:cond delay="0"/>
                                          </p:stCondLst>
                                        </p:cTn>
                                        <p:tgtEl>
                                          <p:spTgt spid="662537"/>
                                        </p:tgtEl>
                                        <p:attrNameLst>
                                          <p:attrName>style.visibility</p:attrName>
                                        </p:attrNameLst>
                                      </p:cBhvr>
                                      <p:to>
                                        <p:strVal val="visible"/>
                                      </p:to>
                                    </p:set>
                                    <p:animEffect transition="in" filter="strips(downLeft)">
                                      <p:cBhvr>
                                        <p:cTn id="89" dur="500"/>
                                        <p:tgtEl>
                                          <p:spTgt spid="662537"/>
                                        </p:tgtEl>
                                      </p:cBhvr>
                                    </p:animEffect>
                                  </p:childTnLst>
                                  <p:subTnLst>
                                    <p:animClr clrSpc="rgb" dir="cw">
                                      <p:cBhvr override="childStyle">
                                        <p:cTn dur="1" fill="hold" display="0" masterRel="nextClick" afterEffect="1"/>
                                        <p:tgtEl>
                                          <p:spTgt spid="662537"/>
                                        </p:tgtEl>
                                        <p:attrNameLst>
                                          <p:attrName>ppt_c</p:attrName>
                                        </p:attrNameLst>
                                      </p:cBhvr>
                                      <p:to>
                                        <a:srgbClr val="CC6600"/>
                                      </p:to>
                                    </p:animClr>
                                  </p:subTnLst>
                                </p:cTn>
                              </p:par>
                            </p:childTnLst>
                          </p:cTn>
                        </p:par>
                        <p:par>
                          <p:cTn id="90" fill="hold" nodeType="afterGroup">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662568"/>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26" presetClass="emph" presetSubtype="0" fill="hold" grpId="1" nodeType="clickEffect">
                                  <p:stCondLst>
                                    <p:cond delay="0"/>
                                  </p:stCondLst>
                                  <p:childTnLst>
                                    <p:animEffect transition="out" filter="fade">
                                      <p:cBhvr>
                                        <p:cTn id="96" dur="500" tmFilter="0, 0; .2, .5; .8, .5; 1, 0"/>
                                        <p:tgtEl>
                                          <p:spTgt spid="662534"/>
                                        </p:tgtEl>
                                      </p:cBhvr>
                                    </p:animEffect>
                                    <p:animScale>
                                      <p:cBhvr>
                                        <p:cTn id="97" dur="250" autoRev="1" fill="hold"/>
                                        <p:tgtEl>
                                          <p:spTgt spid="662534"/>
                                        </p:tgtEl>
                                      </p:cBhvr>
                                      <p:by x="105000" y="105000"/>
                                    </p:animScale>
                                  </p:childTnLst>
                                  <p:subTnLst>
                                    <p:animClr clrSpc="rgb" dir="cw">
                                      <p:cBhvr override="childStyle">
                                        <p:cTn dur="1" fill="hold" display="0" masterRel="nextClick" afterEffect="1"/>
                                        <p:tgtEl>
                                          <p:spTgt spid="662534"/>
                                        </p:tgtEl>
                                        <p:attrNameLst>
                                          <p:attrName>ppt_c</p:attrName>
                                        </p:attrNameLst>
                                      </p:cBhvr>
                                      <p:to>
                                        <a:srgbClr val="CC6600"/>
                                      </p:to>
                                    </p:animClr>
                                  </p:subTnLst>
                                </p:cTn>
                              </p:par>
                            </p:childTnLst>
                          </p:cTn>
                        </p:par>
                        <p:par>
                          <p:cTn id="98" fill="hold" nodeType="afterGroup">
                            <p:stCondLst>
                              <p:cond delay="500"/>
                            </p:stCondLst>
                            <p:childTnLst>
                              <p:par>
                                <p:cTn id="99" presetID="1" presetClass="entr" presetSubtype="0" fill="hold" grpId="0" nodeType="afterEffect">
                                  <p:stCondLst>
                                    <p:cond delay="0"/>
                                  </p:stCondLst>
                                  <p:childTnLst>
                                    <p:set>
                                      <p:cBhvr>
                                        <p:cTn id="100" dur="1" fill="hold">
                                          <p:stCondLst>
                                            <p:cond delay="0"/>
                                          </p:stCondLst>
                                        </p:cTn>
                                        <p:tgtEl>
                                          <p:spTgt spid="662562"/>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662568"/>
                                        </p:tgtEl>
                                        <p:attrNameLst>
                                          <p:attrName>style.visibility</p:attrName>
                                        </p:attrNameLst>
                                      </p:cBhvr>
                                      <p:to>
                                        <p:strVal val="hidden"/>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6" presetClass="emph" presetSubtype="0" fill="hold" grpId="1" nodeType="clickEffect">
                                  <p:stCondLst>
                                    <p:cond delay="0"/>
                                  </p:stCondLst>
                                  <p:childTnLst>
                                    <p:animEffect transition="out" filter="fade">
                                      <p:cBhvr>
                                        <p:cTn id="108" dur="500" tmFilter="0, 0; .2, .5; .8, .5; 1, 0"/>
                                        <p:tgtEl>
                                          <p:spTgt spid="662533"/>
                                        </p:tgtEl>
                                      </p:cBhvr>
                                    </p:animEffect>
                                    <p:animScale>
                                      <p:cBhvr>
                                        <p:cTn id="109" dur="250" autoRev="1" fill="hold"/>
                                        <p:tgtEl>
                                          <p:spTgt spid="662533"/>
                                        </p:tgtEl>
                                      </p:cBhvr>
                                      <p:by x="105000" y="105000"/>
                                    </p:animScale>
                                  </p:childTnLst>
                                  <p:subTnLst>
                                    <p:animClr clrSpc="rgb" dir="cw">
                                      <p:cBhvr override="childStyle">
                                        <p:cTn dur="1" fill="hold" display="0" masterRel="nextClick" afterEffect="1"/>
                                        <p:tgtEl>
                                          <p:spTgt spid="662533"/>
                                        </p:tgtEl>
                                        <p:attrNameLst>
                                          <p:attrName>ppt_c</p:attrName>
                                        </p:attrNameLst>
                                      </p:cBhvr>
                                      <p:to>
                                        <a:srgbClr val="CC6600"/>
                                      </p:to>
                                    </p:animClr>
                                  </p:subTnLst>
                                </p:cTn>
                              </p:par>
                            </p:childTnLst>
                          </p:cTn>
                        </p:par>
                        <p:par>
                          <p:cTn id="110" fill="hold" nodeType="afterGroup">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662565"/>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8" presetClass="entr" presetSubtype="6" fill="hold" grpId="1" nodeType="clickEffect">
                                  <p:stCondLst>
                                    <p:cond delay="0"/>
                                  </p:stCondLst>
                                  <p:childTnLst>
                                    <p:set>
                                      <p:cBhvr>
                                        <p:cTn id="116" dur="1" fill="hold">
                                          <p:stCondLst>
                                            <p:cond delay="0"/>
                                          </p:stCondLst>
                                        </p:cTn>
                                        <p:tgtEl>
                                          <p:spTgt spid="662538"/>
                                        </p:tgtEl>
                                        <p:attrNameLst>
                                          <p:attrName>style.visibility</p:attrName>
                                        </p:attrNameLst>
                                      </p:cBhvr>
                                      <p:to>
                                        <p:strVal val="visible"/>
                                      </p:to>
                                    </p:set>
                                    <p:animEffect transition="in" filter="strips(downRight)">
                                      <p:cBhvr>
                                        <p:cTn id="117" dur="500"/>
                                        <p:tgtEl>
                                          <p:spTgt spid="662538"/>
                                        </p:tgtEl>
                                      </p:cBhvr>
                                    </p:animEffect>
                                  </p:childTnLst>
                                  <p:subTnLst>
                                    <p:animClr clrSpc="rgb" dir="cw">
                                      <p:cBhvr override="childStyle">
                                        <p:cTn dur="1" fill="hold" display="0" masterRel="nextClick" afterEffect="1"/>
                                        <p:tgtEl>
                                          <p:spTgt spid="662538"/>
                                        </p:tgtEl>
                                        <p:attrNameLst>
                                          <p:attrName>ppt_c</p:attrName>
                                        </p:attrNameLst>
                                      </p:cBhvr>
                                      <p:to>
                                        <a:srgbClr val="CC6600"/>
                                      </p:to>
                                    </p:animClr>
                                  </p:subTnLst>
                                </p:cTn>
                              </p:par>
                            </p:childTnLst>
                          </p:cTn>
                        </p:par>
                        <p:par>
                          <p:cTn id="118" fill="hold" nodeType="afterGroup">
                            <p:stCondLst>
                              <p:cond delay="500"/>
                            </p:stCondLst>
                            <p:childTnLst>
                              <p:par>
                                <p:cTn id="119" presetID="1" presetClass="entr" presetSubtype="0" fill="hold" grpId="0" nodeType="afterEffect">
                                  <p:stCondLst>
                                    <p:cond delay="0"/>
                                  </p:stCondLst>
                                  <p:childTnLst>
                                    <p:set>
                                      <p:cBhvr>
                                        <p:cTn id="120" dur="1" fill="hold">
                                          <p:stCondLst>
                                            <p:cond delay="0"/>
                                          </p:stCondLst>
                                        </p:cTn>
                                        <p:tgtEl>
                                          <p:spTgt spid="662570"/>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8" presetClass="entr" presetSubtype="12" fill="hold" grpId="1" nodeType="clickEffect">
                                  <p:stCondLst>
                                    <p:cond delay="0"/>
                                  </p:stCondLst>
                                  <p:childTnLst>
                                    <p:set>
                                      <p:cBhvr>
                                        <p:cTn id="124" dur="1" fill="hold">
                                          <p:stCondLst>
                                            <p:cond delay="0"/>
                                          </p:stCondLst>
                                        </p:cTn>
                                        <p:tgtEl>
                                          <p:spTgt spid="662539"/>
                                        </p:tgtEl>
                                        <p:attrNameLst>
                                          <p:attrName>style.visibility</p:attrName>
                                        </p:attrNameLst>
                                      </p:cBhvr>
                                      <p:to>
                                        <p:strVal val="visible"/>
                                      </p:to>
                                    </p:set>
                                    <p:animEffect transition="in" filter="strips(downLeft)">
                                      <p:cBhvr>
                                        <p:cTn id="125" dur="500"/>
                                        <p:tgtEl>
                                          <p:spTgt spid="662539"/>
                                        </p:tgtEl>
                                      </p:cBhvr>
                                    </p:animEffect>
                                  </p:childTnLst>
                                  <p:subTnLst>
                                    <p:animClr clrSpc="rgb" dir="cw">
                                      <p:cBhvr override="childStyle">
                                        <p:cTn dur="1" fill="hold" display="0" masterRel="nextClick" afterEffect="1"/>
                                        <p:tgtEl>
                                          <p:spTgt spid="662539"/>
                                        </p:tgtEl>
                                        <p:attrNameLst>
                                          <p:attrName>ppt_c</p:attrName>
                                        </p:attrNameLst>
                                      </p:cBhvr>
                                      <p:to>
                                        <a:srgbClr val="CC6600"/>
                                      </p:to>
                                    </p:animClr>
                                  </p:subTnLst>
                                </p:cTn>
                              </p:par>
                            </p:childTnLst>
                          </p:cTn>
                        </p:par>
                        <p:par>
                          <p:cTn id="126" fill="hold" nodeType="afterGroup">
                            <p:stCondLst>
                              <p:cond delay="500"/>
                            </p:stCondLst>
                            <p:childTnLst>
                              <p:par>
                                <p:cTn id="127" presetID="1" presetClass="entr" presetSubtype="0" fill="hold" grpId="0" nodeType="afterEffect">
                                  <p:stCondLst>
                                    <p:cond delay="0"/>
                                  </p:stCondLst>
                                  <p:childTnLst>
                                    <p:set>
                                      <p:cBhvr>
                                        <p:cTn id="128" dur="1" fill="hold">
                                          <p:stCondLst>
                                            <p:cond delay="0"/>
                                          </p:stCondLst>
                                        </p:cTn>
                                        <p:tgtEl>
                                          <p:spTgt spid="662572"/>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6" presetClass="emph" presetSubtype="0" fill="hold" grpId="1" nodeType="clickEffect">
                                  <p:stCondLst>
                                    <p:cond delay="0"/>
                                  </p:stCondLst>
                                  <p:childTnLst>
                                    <p:animEffect transition="out" filter="fade">
                                      <p:cBhvr>
                                        <p:cTn id="132" dur="500" tmFilter="0, 0; .2, .5; .8, .5; 1, 0"/>
                                        <p:tgtEl>
                                          <p:spTgt spid="662536"/>
                                        </p:tgtEl>
                                      </p:cBhvr>
                                    </p:animEffect>
                                    <p:animScale>
                                      <p:cBhvr>
                                        <p:cTn id="133" dur="250" autoRev="1" fill="hold"/>
                                        <p:tgtEl>
                                          <p:spTgt spid="662536"/>
                                        </p:tgtEl>
                                      </p:cBhvr>
                                      <p:by x="105000" y="105000"/>
                                    </p:animScale>
                                  </p:childTnLst>
                                  <p:subTnLst>
                                    <p:animClr clrSpc="rgb" dir="cw">
                                      <p:cBhvr override="childStyle">
                                        <p:cTn dur="1" fill="hold" display="0" masterRel="nextClick" afterEffect="1"/>
                                        <p:tgtEl>
                                          <p:spTgt spid="662536"/>
                                        </p:tgtEl>
                                        <p:attrNameLst>
                                          <p:attrName>ppt_c</p:attrName>
                                        </p:attrNameLst>
                                      </p:cBhvr>
                                      <p:to>
                                        <a:srgbClr val="CC6600"/>
                                      </p:to>
                                    </p:animClr>
                                  </p:subTnLst>
                                </p:cTn>
                              </p:par>
                            </p:childTnLst>
                          </p:cTn>
                        </p:par>
                        <p:par>
                          <p:cTn id="134" fill="hold" nodeType="afterGroup">
                            <p:stCondLst>
                              <p:cond delay="500"/>
                            </p:stCondLst>
                            <p:childTnLst>
                              <p:par>
                                <p:cTn id="135" presetID="1" presetClass="entr" presetSubtype="0" fill="hold" grpId="0" nodeType="afterEffect">
                                  <p:stCondLst>
                                    <p:cond delay="0"/>
                                  </p:stCondLst>
                                  <p:childTnLst>
                                    <p:set>
                                      <p:cBhvr>
                                        <p:cTn id="136" dur="1" fill="hold">
                                          <p:stCondLst>
                                            <p:cond delay="0"/>
                                          </p:stCondLst>
                                        </p:cTn>
                                        <p:tgtEl>
                                          <p:spTgt spid="662567"/>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662572"/>
                                        </p:tgtEl>
                                        <p:attrNameLst>
                                          <p:attrName>style.visibility</p:attrName>
                                        </p:attrNameLst>
                                      </p:cBhvr>
                                      <p:to>
                                        <p:strVal val="hidden"/>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6" presetClass="emph" presetSubtype="0" fill="hold" grpId="1" nodeType="clickEffect">
                                  <p:stCondLst>
                                    <p:cond delay="0"/>
                                  </p:stCondLst>
                                  <p:childTnLst>
                                    <p:animEffect transition="out" filter="fade">
                                      <p:cBhvr>
                                        <p:cTn id="144" dur="500" tmFilter="0, 0; .2, .5; .8, .5; 1, 0"/>
                                        <p:tgtEl>
                                          <p:spTgt spid="662535"/>
                                        </p:tgtEl>
                                      </p:cBhvr>
                                    </p:animEffect>
                                    <p:animScale>
                                      <p:cBhvr>
                                        <p:cTn id="145" dur="250" autoRev="1" fill="hold"/>
                                        <p:tgtEl>
                                          <p:spTgt spid="662535"/>
                                        </p:tgtEl>
                                      </p:cBhvr>
                                      <p:by x="105000" y="105000"/>
                                    </p:animScale>
                                  </p:childTnLst>
                                  <p:subTnLst>
                                    <p:animClr clrSpc="rgb" dir="cw">
                                      <p:cBhvr override="childStyle">
                                        <p:cTn dur="1" fill="hold" display="0" masterRel="nextClick" afterEffect="1"/>
                                        <p:tgtEl>
                                          <p:spTgt spid="662535"/>
                                        </p:tgtEl>
                                        <p:attrNameLst>
                                          <p:attrName>ppt_c</p:attrName>
                                        </p:attrNameLst>
                                      </p:cBhvr>
                                      <p:to>
                                        <a:srgbClr val="CC6600"/>
                                      </p:to>
                                    </p:animClr>
                                  </p:subTnLst>
                                </p:cTn>
                              </p:par>
                            </p:childTnLst>
                          </p:cTn>
                        </p:par>
                        <p:par>
                          <p:cTn id="146" fill="hold" nodeType="afterGroup">
                            <p:stCondLst>
                              <p:cond delay="500"/>
                            </p:stCondLst>
                            <p:childTnLst>
                              <p:par>
                                <p:cTn id="147" presetID="1" presetClass="entr" presetSubtype="0" fill="hold" grpId="0" nodeType="afterEffect">
                                  <p:stCondLst>
                                    <p:cond delay="0"/>
                                  </p:stCondLst>
                                  <p:childTnLst>
                                    <p:set>
                                      <p:cBhvr>
                                        <p:cTn id="148" dur="1" fill="hold">
                                          <p:stCondLst>
                                            <p:cond delay="0"/>
                                          </p:stCondLst>
                                        </p:cTn>
                                        <p:tgtEl>
                                          <p:spTgt spid="662569"/>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662570"/>
                                        </p:tgtEl>
                                        <p:attrNameLst>
                                          <p:attrName>style.visibility</p:attrName>
                                        </p:attrNameLst>
                                      </p:cBhvr>
                                      <p:to>
                                        <p:strVal val="hidden"/>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662566"/>
                                        </p:tgtEl>
                                        <p:attrNameLst>
                                          <p:attrName>style.visibility</p:attrName>
                                        </p:attrNameLst>
                                      </p:cBhvr>
                                      <p:to>
                                        <p:strVal val="hidden"/>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6" presetClass="emph" presetSubtype="0" fill="hold" grpId="1" nodeType="clickEffect">
                                  <p:stCondLst>
                                    <p:cond delay="0"/>
                                  </p:stCondLst>
                                  <p:childTnLst>
                                    <p:animEffect transition="out" filter="fade">
                                      <p:cBhvr>
                                        <p:cTn id="160" dur="500" tmFilter="0, 0; .2, .5; .8, .5; 1, 0"/>
                                        <p:tgtEl>
                                          <p:spTgt spid="662532"/>
                                        </p:tgtEl>
                                      </p:cBhvr>
                                    </p:animEffect>
                                    <p:animScale>
                                      <p:cBhvr>
                                        <p:cTn id="161" dur="250" autoRev="1" fill="hold"/>
                                        <p:tgtEl>
                                          <p:spTgt spid="662532"/>
                                        </p:tgtEl>
                                      </p:cBhvr>
                                      <p:by x="105000" y="105000"/>
                                    </p:animScale>
                                  </p:childTnLst>
                                  <p:subTnLst>
                                    <p:animClr clrSpc="rgb" dir="cw">
                                      <p:cBhvr override="childStyle">
                                        <p:cTn dur="1" fill="hold" display="0" masterRel="nextClick" afterEffect="1"/>
                                        <p:tgtEl>
                                          <p:spTgt spid="662532"/>
                                        </p:tgtEl>
                                        <p:attrNameLst>
                                          <p:attrName>ppt_c</p:attrName>
                                        </p:attrNameLst>
                                      </p:cBhvr>
                                      <p:to>
                                        <a:srgbClr val="CC6600"/>
                                      </p:to>
                                    </p:animClr>
                                  </p:subTnLst>
                                </p:cTn>
                              </p:par>
                            </p:childTnLst>
                          </p:cTn>
                        </p:par>
                        <p:par>
                          <p:cTn id="162" fill="hold" nodeType="afterGroup">
                            <p:stCondLst>
                              <p:cond delay="500"/>
                            </p:stCondLst>
                            <p:childTnLst>
                              <p:par>
                                <p:cTn id="163" presetID="1" presetClass="entr" presetSubtype="0" fill="hold" grpId="0" nodeType="afterEffect">
                                  <p:stCondLst>
                                    <p:cond delay="0"/>
                                  </p:stCondLst>
                                  <p:childTnLst>
                                    <p:set>
                                      <p:cBhvr>
                                        <p:cTn id="164" dur="1" fill="hold">
                                          <p:stCondLst>
                                            <p:cond delay="0"/>
                                          </p:stCondLst>
                                        </p:cTn>
                                        <p:tgtEl>
                                          <p:spTgt spid="662571"/>
                                        </p:tgtEl>
                                        <p:attrNameLst>
                                          <p:attrName>style.visibility</p:attrName>
                                        </p:attrNameLst>
                                      </p:cBhvr>
                                      <p:to>
                                        <p:strVal val="visible"/>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8" presetClass="entr" presetSubtype="6" fill="hold" grpId="1" nodeType="clickEffect">
                                  <p:stCondLst>
                                    <p:cond delay="0"/>
                                  </p:stCondLst>
                                  <p:childTnLst>
                                    <p:set>
                                      <p:cBhvr>
                                        <p:cTn id="168" dur="1" fill="hold">
                                          <p:stCondLst>
                                            <p:cond delay="0"/>
                                          </p:stCondLst>
                                        </p:cTn>
                                        <p:tgtEl>
                                          <p:spTgt spid="662548"/>
                                        </p:tgtEl>
                                        <p:attrNameLst>
                                          <p:attrName>style.visibility</p:attrName>
                                        </p:attrNameLst>
                                      </p:cBhvr>
                                      <p:to>
                                        <p:strVal val="visible"/>
                                      </p:to>
                                    </p:set>
                                    <p:animEffect transition="in" filter="strips(downRight)">
                                      <p:cBhvr>
                                        <p:cTn id="169" dur="500"/>
                                        <p:tgtEl>
                                          <p:spTgt spid="662548"/>
                                        </p:tgtEl>
                                      </p:cBhvr>
                                    </p:animEffect>
                                  </p:childTnLst>
                                  <p:subTnLst>
                                    <p:animClr clrSpc="rgb" dir="cw">
                                      <p:cBhvr override="childStyle">
                                        <p:cTn dur="1" fill="hold" display="0" masterRel="nextClick" afterEffect="1"/>
                                        <p:tgtEl>
                                          <p:spTgt spid="662548"/>
                                        </p:tgtEl>
                                        <p:attrNameLst>
                                          <p:attrName>ppt_c</p:attrName>
                                        </p:attrNameLst>
                                      </p:cBhvr>
                                      <p:to>
                                        <a:srgbClr val="CC6600"/>
                                      </p:to>
                                    </p:animClr>
                                  </p:subTnLst>
                                </p:cTn>
                              </p:par>
                            </p:childTnLst>
                          </p:cTn>
                        </p:par>
                        <p:par>
                          <p:cTn id="170" fill="hold" nodeType="afterGroup">
                            <p:stCondLst>
                              <p:cond delay="500"/>
                            </p:stCondLst>
                            <p:childTnLst>
                              <p:par>
                                <p:cTn id="171" presetID="1" presetClass="entr" presetSubtype="0" fill="hold" grpId="0" nodeType="afterEffect">
                                  <p:stCondLst>
                                    <p:cond delay="0"/>
                                  </p:stCondLst>
                                  <p:childTnLst>
                                    <p:set>
                                      <p:cBhvr>
                                        <p:cTn id="172" dur="1" fill="hold">
                                          <p:stCondLst>
                                            <p:cond delay="0"/>
                                          </p:stCondLst>
                                        </p:cTn>
                                        <p:tgtEl>
                                          <p:spTgt spid="662574"/>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8" presetClass="entr" presetSubtype="12" fill="hold" grpId="1" nodeType="clickEffect">
                                  <p:stCondLst>
                                    <p:cond delay="0"/>
                                  </p:stCondLst>
                                  <p:childTnLst>
                                    <p:set>
                                      <p:cBhvr>
                                        <p:cTn id="176" dur="1" fill="hold">
                                          <p:stCondLst>
                                            <p:cond delay="0"/>
                                          </p:stCondLst>
                                        </p:cTn>
                                        <p:tgtEl>
                                          <p:spTgt spid="662545"/>
                                        </p:tgtEl>
                                        <p:attrNameLst>
                                          <p:attrName>style.visibility</p:attrName>
                                        </p:attrNameLst>
                                      </p:cBhvr>
                                      <p:to>
                                        <p:strVal val="visible"/>
                                      </p:to>
                                    </p:set>
                                    <p:animEffect transition="in" filter="strips(downLeft)">
                                      <p:cBhvr>
                                        <p:cTn id="177" dur="500"/>
                                        <p:tgtEl>
                                          <p:spTgt spid="662545"/>
                                        </p:tgtEl>
                                      </p:cBhvr>
                                    </p:animEffect>
                                  </p:childTnLst>
                                  <p:subTnLst>
                                    <p:animClr clrSpc="rgb" dir="cw">
                                      <p:cBhvr override="childStyle">
                                        <p:cTn dur="1" fill="hold" display="0" masterRel="nextClick" afterEffect="1"/>
                                        <p:tgtEl>
                                          <p:spTgt spid="662545"/>
                                        </p:tgtEl>
                                        <p:attrNameLst>
                                          <p:attrName>ppt_c</p:attrName>
                                        </p:attrNameLst>
                                      </p:cBhvr>
                                      <p:to>
                                        <a:srgbClr val="CC6600"/>
                                      </p:to>
                                    </p:animClr>
                                  </p:subTnLst>
                                </p:cTn>
                              </p:par>
                            </p:childTnLst>
                          </p:cTn>
                        </p:par>
                        <p:par>
                          <p:cTn id="178" fill="hold" nodeType="afterGroup">
                            <p:stCondLst>
                              <p:cond delay="500"/>
                            </p:stCondLst>
                            <p:childTnLst>
                              <p:par>
                                <p:cTn id="179" presetID="1" presetClass="entr" presetSubtype="0" fill="hold" grpId="0" nodeType="afterEffect">
                                  <p:stCondLst>
                                    <p:cond delay="0"/>
                                  </p:stCondLst>
                                  <p:childTnLst>
                                    <p:set>
                                      <p:cBhvr>
                                        <p:cTn id="180" dur="1" fill="hold">
                                          <p:stCondLst>
                                            <p:cond delay="0"/>
                                          </p:stCondLst>
                                        </p:cTn>
                                        <p:tgtEl>
                                          <p:spTgt spid="662576"/>
                                        </p:tgtEl>
                                        <p:attrNameLst>
                                          <p:attrName>style.visibility</p:attrName>
                                        </p:attrNameLst>
                                      </p:cBhvr>
                                      <p:to>
                                        <p:strVal val="visible"/>
                                      </p:to>
                                    </p:se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6" presetClass="emph" presetSubtype="0" fill="hold" grpId="1" nodeType="clickEffect">
                                  <p:stCondLst>
                                    <p:cond delay="0"/>
                                  </p:stCondLst>
                                  <p:childTnLst>
                                    <p:animEffect transition="out" filter="fade">
                                      <p:cBhvr>
                                        <p:cTn id="184" dur="500" tmFilter="0, 0; .2, .5; .8, .5; 1, 0"/>
                                        <p:tgtEl>
                                          <p:spTgt spid="662542"/>
                                        </p:tgtEl>
                                      </p:cBhvr>
                                    </p:animEffect>
                                    <p:animScale>
                                      <p:cBhvr>
                                        <p:cTn id="185" dur="250" autoRev="1" fill="hold"/>
                                        <p:tgtEl>
                                          <p:spTgt spid="662542"/>
                                        </p:tgtEl>
                                      </p:cBhvr>
                                      <p:by x="105000" y="105000"/>
                                    </p:animScale>
                                  </p:childTnLst>
                                  <p:subTnLst>
                                    <p:animClr clrSpc="rgb" dir="cw">
                                      <p:cBhvr override="childStyle">
                                        <p:cTn dur="1" fill="hold" display="0" masterRel="nextClick" afterEffect="1"/>
                                        <p:tgtEl>
                                          <p:spTgt spid="662542"/>
                                        </p:tgtEl>
                                        <p:attrNameLst>
                                          <p:attrName>ppt_c</p:attrName>
                                        </p:attrNameLst>
                                      </p:cBhvr>
                                      <p:to>
                                        <a:srgbClr val="CC6600"/>
                                      </p:to>
                                    </p:animClr>
                                  </p:subTnLst>
                                </p:cTn>
                              </p:par>
                            </p:childTnLst>
                          </p:cTn>
                        </p:par>
                        <p:par>
                          <p:cTn id="186" fill="hold" nodeType="afterGroup">
                            <p:stCondLst>
                              <p:cond delay="500"/>
                            </p:stCondLst>
                            <p:childTnLst>
                              <p:par>
                                <p:cTn id="187" presetID="1" presetClass="entr" presetSubtype="0" fill="hold" grpId="0" nodeType="afterEffect">
                                  <p:stCondLst>
                                    <p:cond delay="0"/>
                                  </p:stCondLst>
                                  <p:childTnLst>
                                    <p:set>
                                      <p:cBhvr>
                                        <p:cTn id="188" dur="1" fill="hold">
                                          <p:stCondLst>
                                            <p:cond delay="0"/>
                                          </p:stCondLst>
                                        </p:cTn>
                                        <p:tgtEl>
                                          <p:spTgt spid="662573"/>
                                        </p:tgtEl>
                                        <p:attrNameLst>
                                          <p:attrName>style.visibility</p:attrName>
                                        </p:attrNameLst>
                                      </p:cBhvr>
                                      <p:to>
                                        <p:strVal val="visible"/>
                                      </p:to>
                                    </p:se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8" presetClass="entr" presetSubtype="6" fill="hold" grpId="1" nodeType="clickEffect">
                                  <p:stCondLst>
                                    <p:cond delay="0"/>
                                  </p:stCondLst>
                                  <p:childTnLst>
                                    <p:set>
                                      <p:cBhvr>
                                        <p:cTn id="192" dur="1" fill="hold">
                                          <p:stCondLst>
                                            <p:cond delay="0"/>
                                          </p:stCondLst>
                                        </p:cTn>
                                        <p:tgtEl>
                                          <p:spTgt spid="662547"/>
                                        </p:tgtEl>
                                        <p:attrNameLst>
                                          <p:attrName>style.visibility</p:attrName>
                                        </p:attrNameLst>
                                      </p:cBhvr>
                                      <p:to>
                                        <p:strVal val="visible"/>
                                      </p:to>
                                    </p:set>
                                    <p:animEffect transition="in" filter="strips(downRight)">
                                      <p:cBhvr>
                                        <p:cTn id="193" dur="500"/>
                                        <p:tgtEl>
                                          <p:spTgt spid="662547"/>
                                        </p:tgtEl>
                                      </p:cBhvr>
                                    </p:animEffect>
                                  </p:childTnLst>
                                  <p:subTnLst>
                                    <p:animClr clrSpc="rgb" dir="cw">
                                      <p:cBhvr override="childStyle">
                                        <p:cTn dur="1" fill="hold" display="0" masterRel="nextClick" afterEffect="1"/>
                                        <p:tgtEl>
                                          <p:spTgt spid="662547"/>
                                        </p:tgtEl>
                                        <p:attrNameLst>
                                          <p:attrName>ppt_c</p:attrName>
                                        </p:attrNameLst>
                                      </p:cBhvr>
                                      <p:to>
                                        <a:srgbClr val="CC6600"/>
                                      </p:to>
                                    </p:animClr>
                                  </p:subTnLst>
                                </p:cTn>
                              </p:par>
                            </p:childTnLst>
                          </p:cTn>
                        </p:par>
                        <p:par>
                          <p:cTn id="194" fill="hold" nodeType="afterGroup">
                            <p:stCondLst>
                              <p:cond delay="500"/>
                            </p:stCondLst>
                            <p:childTnLst>
                              <p:par>
                                <p:cTn id="195" presetID="1" presetClass="entr" presetSubtype="0" fill="hold" grpId="0" nodeType="afterEffect">
                                  <p:stCondLst>
                                    <p:cond delay="0"/>
                                  </p:stCondLst>
                                  <p:childTnLst>
                                    <p:set>
                                      <p:cBhvr>
                                        <p:cTn id="196" dur="1" fill="hold">
                                          <p:stCondLst>
                                            <p:cond delay="0"/>
                                          </p:stCondLst>
                                        </p:cTn>
                                        <p:tgtEl>
                                          <p:spTgt spid="662578"/>
                                        </p:tgtEl>
                                        <p:attrNameLst>
                                          <p:attrName>style.visibility</p:attrName>
                                        </p:attrNameLst>
                                      </p:cBhvr>
                                      <p:to>
                                        <p:strVal val="visible"/>
                                      </p:to>
                                    </p:se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26" presetClass="emph" presetSubtype="0" fill="hold" grpId="1" nodeType="clickEffect">
                                  <p:stCondLst>
                                    <p:cond delay="0"/>
                                  </p:stCondLst>
                                  <p:childTnLst>
                                    <p:animEffect transition="out" filter="fade">
                                      <p:cBhvr>
                                        <p:cTn id="200" dur="500" tmFilter="0, 0; .2, .5; .8, .5; 1, 0"/>
                                        <p:tgtEl>
                                          <p:spTgt spid="662544"/>
                                        </p:tgtEl>
                                      </p:cBhvr>
                                    </p:animEffect>
                                    <p:animScale>
                                      <p:cBhvr>
                                        <p:cTn id="201" dur="250" autoRev="1" fill="hold"/>
                                        <p:tgtEl>
                                          <p:spTgt spid="662544"/>
                                        </p:tgtEl>
                                      </p:cBhvr>
                                      <p:by x="105000" y="105000"/>
                                    </p:animScale>
                                  </p:childTnLst>
                                  <p:subTnLst>
                                    <p:animClr clrSpc="rgb" dir="cw">
                                      <p:cBhvr override="childStyle">
                                        <p:cTn dur="1" fill="hold" display="0" masterRel="nextClick" afterEffect="1"/>
                                        <p:tgtEl>
                                          <p:spTgt spid="662544"/>
                                        </p:tgtEl>
                                        <p:attrNameLst>
                                          <p:attrName>ppt_c</p:attrName>
                                        </p:attrNameLst>
                                      </p:cBhvr>
                                      <p:to>
                                        <a:srgbClr val="CC6600"/>
                                      </p:to>
                                    </p:animClr>
                                  </p:subTnLst>
                                </p:cTn>
                              </p:par>
                            </p:childTnLst>
                          </p:cTn>
                        </p:par>
                        <p:par>
                          <p:cTn id="202" fill="hold" nodeType="afterGroup">
                            <p:stCondLst>
                              <p:cond delay="500"/>
                            </p:stCondLst>
                            <p:childTnLst>
                              <p:par>
                                <p:cTn id="203" presetID="1" presetClass="entr" presetSubtype="0" fill="hold" grpId="0" nodeType="afterEffect">
                                  <p:stCondLst>
                                    <p:cond delay="0"/>
                                  </p:stCondLst>
                                  <p:childTnLst>
                                    <p:set>
                                      <p:cBhvr>
                                        <p:cTn id="204" dur="1" fill="hold">
                                          <p:stCondLst>
                                            <p:cond delay="0"/>
                                          </p:stCondLst>
                                        </p:cTn>
                                        <p:tgtEl>
                                          <p:spTgt spid="662575"/>
                                        </p:tgtEl>
                                        <p:attrNameLst>
                                          <p:attrName>style.visibility</p:attrName>
                                        </p:attrNameLst>
                                      </p:cBhvr>
                                      <p:to>
                                        <p:strVal val="visible"/>
                                      </p:to>
                                    </p:se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 presetClass="exit" presetSubtype="0" fill="hold" grpId="1" nodeType="clickEffect">
                                  <p:stCondLst>
                                    <p:cond delay="0"/>
                                  </p:stCondLst>
                                  <p:childTnLst>
                                    <p:set>
                                      <p:cBhvr>
                                        <p:cTn id="208" dur="1" fill="hold">
                                          <p:stCondLst>
                                            <p:cond delay="0"/>
                                          </p:stCondLst>
                                        </p:cTn>
                                        <p:tgtEl>
                                          <p:spTgt spid="662578"/>
                                        </p:tgtEl>
                                        <p:attrNameLst>
                                          <p:attrName>style.visibility</p:attrName>
                                        </p:attrNameLst>
                                      </p:cBhvr>
                                      <p:to>
                                        <p:strVal val="hidden"/>
                                      </p:to>
                                    </p:se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xit" presetSubtype="0" fill="hold" grpId="1" nodeType="clickEffect">
                                  <p:stCondLst>
                                    <p:cond delay="0"/>
                                  </p:stCondLst>
                                  <p:childTnLst>
                                    <p:set>
                                      <p:cBhvr>
                                        <p:cTn id="212" dur="1" fill="hold">
                                          <p:stCondLst>
                                            <p:cond delay="0"/>
                                          </p:stCondLst>
                                        </p:cTn>
                                        <p:tgtEl>
                                          <p:spTgt spid="662576"/>
                                        </p:tgtEl>
                                        <p:attrNameLst>
                                          <p:attrName>style.visibility</p:attrName>
                                        </p:attrNameLst>
                                      </p:cBhvr>
                                      <p:to>
                                        <p:strVal val="hidden"/>
                                      </p:to>
                                    </p:se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26" presetClass="emph" presetSubtype="0" fill="hold" grpId="1" nodeType="clickEffect">
                                  <p:stCondLst>
                                    <p:cond delay="0"/>
                                  </p:stCondLst>
                                  <p:childTnLst>
                                    <p:animEffect transition="out" filter="fade">
                                      <p:cBhvr>
                                        <p:cTn id="216" dur="500" tmFilter="0, 0; .2, .5; .8, .5; 1, 0"/>
                                        <p:tgtEl>
                                          <p:spTgt spid="662541"/>
                                        </p:tgtEl>
                                      </p:cBhvr>
                                    </p:animEffect>
                                    <p:animScale>
                                      <p:cBhvr>
                                        <p:cTn id="217" dur="250" autoRev="1" fill="hold"/>
                                        <p:tgtEl>
                                          <p:spTgt spid="662541"/>
                                        </p:tgtEl>
                                      </p:cBhvr>
                                      <p:by x="105000" y="105000"/>
                                    </p:animScale>
                                  </p:childTnLst>
                                  <p:subTnLst>
                                    <p:animClr clrSpc="rgb" dir="cw">
                                      <p:cBhvr override="childStyle">
                                        <p:cTn dur="1" fill="hold" display="0" masterRel="nextClick" afterEffect="1"/>
                                        <p:tgtEl>
                                          <p:spTgt spid="662541"/>
                                        </p:tgtEl>
                                        <p:attrNameLst>
                                          <p:attrName>ppt_c</p:attrName>
                                        </p:attrNameLst>
                                      </p:cBhvr>
                                      <p:to>
                                        <a:srgbClr val="CC6600"/>
                                      </p:to>
                                    </p:animClr>
                                  </p:subTnLst>
                                </p:cTn>
                              </p:par>
                            </p:childTnLst>
                          </p:cTn>
                        </p:par>
                        <p:par>
                          <p:cTn id="218" fill="hold" nodeType="afterGroup">
                            <p:stCondLst>
                              <p:cond delay="500"/>
                            </p:stCondLst>
                            <p:childTnLst>
                              <p:par>
                                <p:cTn id="219" presetID="1" presetClass="entr" presetSubtype="0" fill="hold" grpId="0" nodeType="afterEffect">
                                  <p:stCondLst>
                                    <p:cond delay="0"/>
                                  </p:stCondLst>
                                  <p:childTnLst>
                                    <p:set>
                                      <p:cBhvr>
                                        <p:cTn id="220" dur="1" fill="hold">
                                          <p:stCondLst>
                                            <p:cond delay="0"/>
                                          </p:stCondLst>
                                        </p:cTn>
                                        <p:tgtEl>
                                          <p:spTgt spid="662577"/>
                                        </p:tgtEl>
                                        <p:attrNameLst>
                                          <p:attrName>style.visibility</p:attrName>
                                        </p:attrNameLst>
                                      </p:cBhvr>
                                      <p:to>
                                        <p:strVal val="visible"/>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8" presetClass="entr" presetSubtype="6" fill="hold" grpId="1" nodeType="clickEffect">
                                  <p:stCondLst>
                                    <p:cond delay="0"/>
                                  </p:stCondLst>
                                  <p:childTnLst>
                                    <p:set>
                                      <p:cBhvr>
                                        <p:cTn id="224" dur="1" fill="hold">
                                          <p:stCondLst>
                                            <p:cond delay="0"/>
                                          </p:stCondLst>
                                        </p:cTn>
                                        <p:tgtEl>
                                          <p:spTgt spid="662546"/>
                                        </p:tgtEl>
                                        <p:attrNameLst>
                                          <p:attrName>style.visibility</p:attrName>
                                        </p:attrNameLst>
                                      </p:cBhvr>
                                      <p:to>
                                        <p:strVal val="visible"/>
                                      </p:to>
                                    </p:set>
                                    <p:animEffect transition="in" filter="strips(downRight)">
                                      <p:cBhvr>
                                        <p:cTn id="225" dur="500"/>
                                        <p:tgtEl>
                                          <p:spTgt spid="662546"/>
                                        </p:tgtEl>
                                      </p:cBhvr>
                                    </p:animEffect>
                                  </p:childTnLst>
                                  <p:subTnLst>
                                    <p:animClr clrSpc="rgb" dir="cw">
                                      <p:cBhvr override="childStyle">
                                        <p:cTn dur="1" fill="hold" display="0" masterRel="nextClick" afterEffect="1"/>
                                        <p:tgtEl>
                                          <p:spTgt spid="662546"/>
                                        </p:tgtEl>
                                        <p:attrNameLst>
                                          <p:attrName>ppt_c</p:attrName>
                                        </p:attrNameLst>
                                      </p:cBhvr>
                                      <p:to>
                                        <a:srgbClr val="CC6600"/>
                                      </p:to>
                                    </p:animClr>
                                  </p:subTnLst>
                                </p:cTn>
                              </p:par>
                            </p:childTnLst>
                          </p:cTn>
                        </p:par>
                        <p:par>
                          <p:cTn id="226" fill="hold" nodeType="afterGroup">
                            <p:stCondLst>
                              <p:cond delay="500"/>
                            </p:stCondLst>
                            <p:childTnLst>
                              <p:par>
                                <p:cTn id="227" presetID="1" presetClass="entr" presetSubtype="0" fill="hold" grpId="0" nodeType="afterEffect">
                                  <p:stCondLst>
                                    <p:cond delay="0"/>
                                  </p:stCondLst>
                                  <p:childTnLst>
                                    <p:set>
                                      <p:cBhvr>
                                        <p:cTn id="228" dur="1" fill="hold">
                                          <p:stCondLst>
                                            <p:cond delay="0"/>
                                          </p:stCondLst>
                                        </p:cTn>
                                        <p:tgtEl>
                                          <p:spTgt spid="662580"/>
                                        </p:tgtEl>
                                        <p:attrNameLst>
                                          <p:attrName>style.visibility</p:attrName>
                                        </p:attrNameLst>
                                      </p:cBhvr>
                                      <p:to>
                                        <p:strVal val="visible"/>
                                      </p:to>
                                    </p:se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6" presetClass="emph" presetSubtype="0" fill="hold" grpId="1" nodeType="clickEffect">
                                  <p:stCondLst>
                                    <p:cond delay="0"/>
                                  </p:stCondLst>
                                  <p:childTnLst>
                                    <p:animEffect transition="out" filter="fade">
                                      <p:cBhvr>
                                        <p:cTn id="232" dur="500" tmFilter="0, 0; .2, .5; .8, .5; 1, 0"/>
                                        <p:tgtEl>
                                          <p:spTgt spid="662543"/>
                                        </p:tgtEl>
                                      </p:cBhvr>
                                    </p:animEffect>
                                    <p:animScale>
                                      <p:cBhvr>
                                        <p:cTn id="233" dur="250" autoRev="1" fill="hold"/>
                                        <p:tgtEl>
                                          <p:spTgt spid="662543"/>
                                        </p:tgtEl>
                                      </p:cBhvr>
                                      <p:by x="105000" y="105000"/>
                                    </p:animScale>
                                  </p:childTnLst>
                                  <p:subTnLst>
                                    <p:animClr clrSpc="rgb" dir="cw">
                                      <p:cBhvr override="childStyle">
                                        <p:cTn dur="1" fill="hold" display="0" masterRel="nextClick" afterEffect="1"/>
                                        <p:tgtEl>
                                          <p:spTgt spid="662543"/>
                                        </p:tgtEl>
                                        <p:attrNameLst>
                                          <p:attrName>ppt_c</p:attrName>
                                        </p:attrNameLst>
                                      </p:cBhvr>
                                      <p:to>
                                        <a:srgbClr val="CC6600"/>
                                      </p:to>
                                    </p:animClr>
                                  </p:subTnLst>
                                </p:cTn>
                              </p:par>
                            </p:childTnLst>
                          </p:cTn>
                        </p:par>
                        <p:par>
                          <p:cTn id="234" fill="hold" nodeType="afterGroup">
                            <p:stCondLst>
                              <p:cond delay="500"/>
                            </p:stCondLst>
                            <p:childTnLst>
                              <p:par>
                                <p:cTn id="235" presetID="1" presetClass="entr" presetSubtype="0" fill="hold" grpId="0" nodeType="afterEffect">
                                  <p:stCondLst>
                                    <p:cond delay="0"/>
                                  </p:stCondLst>
                                  <p:childTnLst>
                                    <p:set>
                                      <p:cBhvr>
                                        <p:cTn id="236" dur="1" fill="hold">
                                          <p:stCondLst>
                                            <p:cond delay="0"/>
                                          </p:stCondLst>
                                        </p:cTn>
                                        <p:tgtEl>
                                          <p:spTgt spid="662579"/>
                                        </p:tgtEl>
                                        <p:attrNameLst>
                                          <p:attrName>style.visibility</p:attrName>
                                        </p:attrNameLst>
                                      </p:cBhvr>
                                      <p:to>
                                        <p:strVal val="visible"/>
                                      </p:to>
                                    </p:se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662580"/>
                                        </p:tgtEl>
                                        <p:attrNameLst>
                                          <p:attrName>style.visibility</p:attrName>
                                        </p:attrNameLst>
                                      </p:cBhvr>
                                      <p:to>
                                        <p:strVal val="hidden"/>
                                      </p:to>
                                    </p:set>
                                  </p:childTnLst>
                                </p:cTn>
                              </p:par>
                            </p:childTnLst>
                          </p:cTn>
                        </p:par>
                      </p:childTnLst>
                    </p:cTn>
                  </p:par>
                  <p:par>
                    <p:cTn id="241" fill="hold" nodeType="clickPar">
                      <p:stCondLst>
                        <p:cond delay="indefinite"/>
                      </p:stCondLst>
                      <p:childTnLst>
                        <p:par>
                          <p:cTn id="242" fill="hold" nodeType="withGroup">
                            <p:stCondLst>
                              <p:cond delay="0"/>
                            </p:stCondLst>
                            <p:childTnLst>
                              <p:par>
                                <p:cTn id="243" presetID="1" presetClass="exit" presetSubtype="0" fill="hold" grpId="1" nodeType="clickEffect">
                                  <p:stCondLst>
                                    <p:cond delay="0"/>
                                  </p:stCondLst>
                                  <p:childTnLst>
                                    <p:set>
                                      <p:cBhvr>
                                        <p:cTn id="244" dur="1" fill="hold">
                                          <p:stCondLst>
                                            <p:cond delay="0"/>
                                          </p:stCondLst>
                                        </p:cTn>
                                        <p:tgtEl>
                                          <p:spTgt spid="662574"/>
                                        </p:tgtEl>
                                        <p:attrNameLst>
                                          <p:attrName>style.visibility</p:attrName>
                                        </p:attrNameLst>
                                      </p:cBhvr>
                                      <p:to>
                                        <p:strVal val="hidden"/>
                                      </p:to>
                                    </p:se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 presetClass="exit" presetSubtype="0" fill="hold" grpId="1" nodeType="clickEffect">
                                  <p:stCondLst>
                                    <p:cond delay="0"/>
                                  </p:stCondLst>
                                  <p:childTnLst>
                                    <p:set>
                                      <p:cBhvr>
                                        <p:cTn id="248" dur="1" fill="hold">
                                          <p:stCondLst>
                                            <p:cond delay="0"/>
                                          </p:stCondLst>
                                        </p:cTn>
                                        <p:tgtEl>
                                          <p:spTgt spid="662564"/>
                                        </p:tgtEl>
                                        <p:attrNameLst>
                                          <p:attrName>style.visibility</p:attrName>
                                        </p:attrNameLst>
                                      </p:cBhvr>
                                      <p:to>
                                        <p:strVal val="hidden"/>
                                      </p:to>
                                    </p:se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6" presetClass="emph" presetSubtype="0" fill="hold" grpId="1" nodeType="clickEffect">
                                  <p:stCondLst>
                                    <p:cond delay="0"/>
                                  </p:stCondLst>
                                  <p:childTnLst>
                                    <p:animEffect transition="out" filter="fade">
                                      <p:cBhvr>
                                        <p:cTn id="252" dur="500" tmFilter="0, 0; .2, .5; .8, .5; 1, 0"/>
                                        <p:tgtEl>
                                          <p:spTgt spid="662531"/>
                                        </p:tgtEl>
                                      </p:cBhvr>
                                    </p:animEffect>
                                    <p:animScale>
                                      <p:cBhvr>
                                        <p:cTn id="253" dur="250" autoRev="1" fill="hold"/>
                                        <p:tgtEl>
                                          <p:spTgt spid="662531"/>
                                        </p:tgtEl>
                                      </p:cBhvr>
                                      <p:by x="105000" y="105000"/>
                                    </p:animScale>
                                  </p:childTnLst>
                                  <p:subTnLst>
                                    <p:animClr clrSpc="rgb" dir="cw">
                                      <p:cBhvr override="childStyle">
                                        <p:cTn dur="1" fill="hold" display="0" masterRel="nextClick" afterEffect="1"/>
                                        <p:tgtEl>
                                          <p:spTgt spid="662531"/>
                                        </p:tgtEl>
                                        <p:attrNameLst>
                                          <p:attrName>ppt_c</p:attrName>
                                        </p:attrNameLst>
                                      </p:cBhvr>
                                      <p:to>
                                        <a:srgbClr val="CC6600"/>
                                      </p:to>
                                    </p:animClr>
                                  </p:subTnLst>
                                </p:cTn>
                              </p:par>
                            </p:childTnLst>
                          </p:cTn>
                        </p:par>
                        <p:par>
                          <p:cTn id="254" fill="hold" nodeType="afterGroup">
                            <p:stCondLst>
                              <p:cond delay="500"/>
                            </p:stCondLst>
                            <p:childTnLst>
                              <p:par>
                                <p:cTn id="255" presetID="1" presetClass="entr" presetSubtype="0" fill="hold" grpId="0" nodeType="afterEffect">
                                  <p:stCondLst>
                                    <p:cond delay="0"/>
                                  </p:stCondLst>
                                  <p:childTnLst>
                                    <p:set>
                                      <p:cBhvr>
                                        <p:cTn id="256" dur="1" fill="hold">
                                          <p:stCondLst>
                                            <p:cond delay="0"/>
                                          </p:stCondLst>
                                        </p:cTn>
                                        <p:tgtEl>
                                          <p:spTgt spid="662581"/>
                                        </p:tgtEl>
                                        <p:attrNameLst>
                                          <p:attrName>style.visibility</p:attrName>
                                        </p:attrNameLst>
                                      </p:cBhvr>
                                      <p:to>
                                        <p:strVal val="visible"/>
                                      </p:to>
                                    </p:se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18" presetClass="entr" presetSubtype="6" fill="hold" grpId="1" nodeType="clickEffect">
                                  <p:stCondLst>
                                    <p:cond delay="0"/>
                                  </p:stCondLst>
                                  <p:childTnLst>
                                    <p:set>
                                      <p:cBhvr>
                                        <p:cTn id="260" dur="1" fill="hold">
                                          <p:stCondLst>
                                            <p:cond delay="0"/>
                                          </p:stCondLst>
                                        </p:cTn>
                                        <p:tgtEl>
                                          <p:spTgt spid="662561"/>
                                        </p:tgtEl>
                                        <p:attrNameLst>
                                          <p:attrName>style.visibility</p:attrName>
                                        </p:attrNameLst>
                                      </p:cBhvr>
                                      <p:to>
                                        <p:strVal val="visible"/>
                                      </p:to>
                                    </p:set>
                                    <p:animEffect transition="in" filter="strips(downRight)">
                                      <p:cBhvr>
                                        <p:cTn id="261" dur="500"/>
                                        <p:tgtEl>
                                          <p:spTgt spid="662561"/>
                                        </p:tgtEl>
                                      </p:cBhvr>
                                    </p:animEffect>
                                  </p:childTnLst>
                                  <p:subTnLst>
                                    <p:animClr clrSpc="rgb" dir="cw">
                                      <p:cBhvr override="childStyle">
                                        <p:cTn dur="1" fill="hold" display="0" masterRel="nextClick" afterEffect="1"/>
                                        <p:tgtEl>
                                          <p:spTgt spid="662561"/>
                                        </p:tgtEl>
                                        <p:attrNameLst>
                                          <p:attrName>ppt_c</p:attrName>
                                        </p:attrNameLst>
                                      </p:cBhvr>
                                      <p:to>
                                        <a:srgbClr val="CC6600"/>
                                      </p:to>
                                    </p:animClr>
                                  </p:subTnLst>
                                </p:cTn>
                              </p:par>
                            </p:childTnLst>
                          </p:cTn>
                        </p:par>
                        <p:par>
                          <p:cTn id="262" fill="hold" nodeType="afterGroup">
                            <p:stCondLst>
                              <p:cond delay="500"/>
                            </p:stCondLst>
                            <p:childTnLst>
                              <p:par>
                                <p:cTn id="263" presetID="1" presetClass="entr" presetSubtype="0" fill="hold" grpId="0" nodeType="afterEffect">
                                  <p:stCondLst>
                                    <p:cond delay="0"/>
                                  </p:stCondLst>
                                  <p:childTnLst>
                                    <p:set>
                                      <p:cBhvr>
                                        <p:cTn id="264" dur="1" fill="hold">
                                          <p:stCondLst>
                                            <p:cond delay="0"/>
                                          </p:stCondLst>
                                        </p:cTn>
                                        <p:tgtEl>
                                          <p:spTgt spid="662582"/>
                                        </p:tgtEl>
                                        <p:attrNameLst>
                                          <p:attrName>style.visibility</p:attrName>
                                        </p:attrNameLst>
                                      </p:cBhvr>
                                      <p:to>
                                        <p:strVal val="visible"/>
                                      </p:to>
                                    </p:se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18" presetClass="entr" presetSubtype="12" fill="hold" grpId="1" nodeType="clickEffect">
                                  <p:stCondLst>
                                    <p:cond delay="0"/>
                                  </p:stCondLst>
                                  <p:childTnLst>
                                    <p:set>
                                      <p:cBhvr>
                                        <p:cTn id="268" dur="1" fill="hold">
                                          <p:stCondLst>
                                            <p:cond delay="0"/>
                                          </p:stCondLst>
                                        </p:cTn>
                                        <p:tgtEl>
                                          <p:spTgt spid="662556"/>
                                        </p:tgtEl>
                                        <p:attrNameLst>
                                          <p:attrName>style.visibility</p:attrName>
                                        </p:attrNameLst>
                                      </p:cBhvr>
                                      <p:to>
                                        <p:strVal val="visible"/>
                                      </p:to>
                                    </p:set>
                                    <p:animEffect transition="in" filter="strips(downLeft)">
                                      <p:cBhvr>
                                        <p:cTn id="269" dur="500"/>
                                        <p:tgtEl>
                                          <p:spTgt spid="662556"/>
                                        </p:tgtEl>
                                      </p:cBhvr>
                                    </p:animEffect>
                                  </p:childTnLst>
                                  <p:subTnLst>
                                    <p:animClr clrSpc="rgb" dir="cw">
                                      <p:cBhvr override="childStyle">
                                        <p:cTn dur="1" fill="hold" display="0" masterRel="nextClick" afterEffect="1"/>
                                        <p:tgtEl>
                                          <p:spTgt spid="662556"/>
                                        </p:tgtEl>
                                        <p:attrNameLst>
                                          <p:attrName>ppt_c</p:attrName>
                                        </p:attrNameLst>
                                      </p:cBhvr>
                                      <p:to>
                                        <a:srgbClr val="CC6600"/>
                                      </p:to>
                                    </p:animClr>
                                  </p:subTnLst>
                                </p:cTn>
                              </p:par>
                            </p:childTnLst>
                          </p:cTn>
                        </p:par>
                        <p:par>
                          <p:cTn id="270" fill="hold" nodeType="afterGroup">
                            <p:stCondLst>
                              <p:cond delay="500"/>
                            </p:stCondLst>
                            <p:childTnLst>
                              <p:par>
                                <p:cTn id="271" presetID="1" presetClass="entr" presetSubtype="0" fill="hold" grpId="0" nodeType="afterEffect">
                                  <p:stCondLst>
                                    <p:cond delay="0"/>
                                  </p:stCondLst>
                                  <p:childTnLst>
                                    <p:set>
                                      <p:cBhvr>
                                        <p:cTn id="272" dur="1" fill="hold">
                                          <p:stCondLst>
                                            <p:cond delay="0"/>
                                          </p:stCondLst>
                                        </p:cTn>
                                        <p:tgtEl>
                                          <p:spTgt spid="662584"/>
                                        </p:tgtEl>
                                        <p:attrNameLst>
                                          <p:attrName>style.visibility</p:attrName>
                                        </p:attrNameLst>
                                      </p:cBhvr>
                                      <p:to>
                                        <p:strVal val="visible"/>
                                      </p:to>
                                    </p:set>
                                  </p:childTnLst>
                                </p:cTn>
                              </p:par>
                            </p:childTnLst>
                          </p:cTn>
                        </p:par>
                      </p:childTnLst>
                    </p:cTn>
                  </p:par>
                  <p:par>
                    <p:cTn id="273" fill="hold" nodeType="clickPar">
                      <p:stCondLst>
                        <p:cond delay="indefinite"/>
                      </p:stCondLst>
                      <p:childTnLst>
                        <p:par>
                          <p:cTn id="274" fill="hold" nodeType="withGroup">
                            <p:stCondLst>
                              <p:cond delay="0"/>
                            </p:stCondLst>
                            <p:childTnLst>
                              <p:par>
                                <p:cTn id="275" presetID="26" presetClass="emph" presetSubtype="0" fill="hold" grpId="1" nodeType="clickEffect">
                                  <p:stCondLst>
                                    <p:cond delay="0"/>
                                  </p:stCondLst>
                                  <p:childTnLst>
                                    <p:animEffect transition="out" filter="fade">
                                      <p:cBhvr>
                                        <p:cTn id="276" dur="500" tmFilter="0, 0; .2, .5; .8, .5; 1, 0"/>
                                        <p:tgtEl>
                                          <p:spTgt spid="662551"/>
                                        </p:tgtEl>
                                      </p:cBhvr>
                                    </p:animEffect>
                                    <p:animScale>
                                      <p:cBhvr>
                                        <p:cTn id="277" dur="250" autoRev="1" fill="hold"/>
                                        <p:tgtEl>
                                          <p:spTgt spid="662551"/>
                                        </p:tgtEl>
                                      </p:cBhvr>
                                      <p:by x="105000" y="105000"/>
                                    </p:animScale>
                                  </p:childTnLst>
                                  <p:subTnLst>
                                    <p:animClr clrSpc="rgb" dir="cw">
                                      <p:cBhvr override="childStyle">
                                        <p:cTn dur="1" fill="hold" display="0" masterRel="nextClick" afterEffect="1"/>
                                        <p:tgtEl>
                                          <p:spTgt spid="662551"/>
                                        </p:tgtEl>
                                        <p:attrNameLst>
                                          <p:attrName>ppt_c</p:attrName>
                                        </p:attrNameLst>
                                      </p:cBhvr>
                                      <p:to>
                                        <a:srgbClr val="CC6600"/>
                                      </p:to>
                                    </p:animClr>
                                  </p:subTnLst>
                                </p:cTn>
                              </p:par>
                            </p:childTnLst>
                          </p:cTn>
                        </p:par>
                        <p:par>
                          <p:cTn id="278" fill="hold" nodeType="afterGroup">
                            <p:stCondLst>
                              <p:cond delay="500"/>
                            </p:stCondLst>
                            <p:childTnLst>
                              <p:par>
                                <p:cTn id="279" presetID="1" presetClass="entr" presetSubtype="0" fill="hold" grpId="0" nodeType="afterEffect">
                                  <p:stCondLst>
                                    <p:cond delay="0"/>
                                  </p:stCondLst>
                                  <p:childTnLst>
                                    <p:set>
                                      <p:cBhvr>
                                        <p:cTn id="280" dur="1" fill="hold">
                                          <p:stCondLst>
                                            <p:cond delay="0"/>
                                          </p:stCondLst>
                                        </p:cTn>
                                        <p:tgtEl>
                                          <p:spTgt spid="662583"/>
                                        </p:tgtEl>
                                        <p:attrNameLst>
                                          <p:attrName>style.visibility</p:attrName>
                                        </p:attrNameLst>
                                      </p:cBhvr>
                                      <p:to>
                                        <p:strVal val="visible"/>
                                      </p:to>
                                    </p:se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18" presetClass="entr" presetSubtype="6" fill="hold" grpId="1" nodeType="clickEffect">
                                  <p:stCondLst>
                                    <p:cond delay="0"/>
                                  </p:stCondLst>
                                  <p:childTnLst>
                                    <p:set>
                                      <p:cBhvr>
                                        <p:cTn id="284" dur="1" fill="hold">
                                          <p:stCondLst>
                                            <p:cond delay="0"/>
                                          </p:stCondLst>
                                        </p:cTn>
                                        <p:tgtEl>
                                          <p:spTgt spid="662554"/>
                                        </p:tgtEl>
                                        <p:attrNameLst>
                                          <p:attrName>style.visibility</p:attrName>
                                        </p:attrNameLst>
                                      </p:cBhvr>
                                      <p:to>
                                        <p:strVal val="visible"/>
                                      </p:to>
                                    </p:set>
                                    <p:animEffect transition="in" filter="strips(downRight)">
                                      <p:cBhvr>
                                        <p:cTn id="285" dur="500"/>
                                        <p:tgtEl>
                                          <p:spTgt spid="662554"/>
                                        </p:tgtEl>
                                      </p:cBhvr>
                                    </p:animEffect>
                                  </p:childTnLst>
                                  <p:subTnLst>
                                    <p:animClr clrSpc="rgb" dir="cw">
                                      <p:cBhvr override="childStyle">
                                        <p:cTn dur="1" fill="hold" display="0" masterRel="nextClick" afterEffect="1"/>
                                        <p:tgtEl>
                                          <p:spTgt spid="662554"/>
                                        </p:tgtEl>
                                        <p:attrNameLst>
                                          <p:attrName>ppt_c</p:attrName>
                                        </p:attrNameLst>
                                      </p:cBhvr>
                                      <p:to>
                                        <a:srgbClr val="CC6600"/>
                                      </p:to>
                                    </p:animClr>
                                  </p:subTnLst>
                                </p:cTn>
                              </p:par>
                            </p:childTnLst>
                          </p:cTn>
                        </p:par>
                        <p:par>
                          <p:cTn id="286" fill="hold" nodeType="afterGroup">
                            <p:stCondLst>
                              <p:cond delay="500"/>
                            </p:stCondLst>
                            <p:childTnLst>
                              <p:par>
                                <p:cTn id="287" presetID="1" presetClass="entr" presetSubtype="0" fill="hold" grpId="0" nodeType="afterEffect">
                                  <p:stCondLst>
                                    <p:cond delay="0"/>
                                  </p:stCondLst>
                                  <p:childTnLst>
                                    <p:set>
                                      <p:cBhvr>
                                        <p:cTn id="288" dur="1" fill="hold">
                                          <p:stCondLst>
                                            <p:cond delay="0"/>
                                          </p:stCondLst>
                                        </p:cTn>
                                        <p:tgtEl>
                                          <p:spTgt spid="662586"/>
                                        </p:tgtEl>
                                        <p:attrNameLst>
                                          <p:attrName>style.visibility</p:attrName>
                                        </p:attrNameLst>
                                      </p:cBhvr>
                                      <p:to>
                                        <p:strVal val="visible"/>
                                      </p:to>
                                    </p:set>
                                  </p:childTnLst>
                                </p:cTn>
                              </p:par>
                            </p:childTnLst>
                          </p:cTn>
                        </p:par>
                      </p:childTnLst>
                    </p:cTn>
                  </p:par>
                  <p:par>
                    <p:cTn id="289" fill="hold" nodeType="clickPar">
                      <p:stCondLst>
                        <p:cond delay="indefinite"/>
                      </p:stCondLst>
                      <p:childTnLst>
                        <p:par>
                          <p:cTn id="290" fill="hold" nodeType="withGroup">
                            <p:stCondLst>
                              <p:cond delay="0"/>
                            </p:stCondLst>
                            <p:childTnLst>
                              <p:par>
                                <p:cTn id="291" presetID="18" presetClass="entr" presetSubtype="12" fill="hold" grpId="1" nodeType="clickEffect">
                                  <p:stCondLst>
                                    <p:cond delay="0"/>
                                  </p:stCondLst>
                                  <p:childTnLst>
                                    <p:set>
                                      <p:cBhvr>
                                        <p:cTn id="292" dur="1" fill="hold">
                                          <p:stCondLst>
                                            <p:cond delay="0"/>
                                          </p:stCondLst>
                                        </p:cTn>
                                        <p:tgtEl>
                                          <p:spTgt spid="662555"/>
                                        </p:tgtEl>
                                        <p:attrNameLst>
                                          <p:attrName>style.visibility</p:attrName>
                                        </p:attrNameLst>
                                      </p:cBhvr>
                                      <p:to>
                                        <p:strVal val="visible"/>
                                      </p:to>
                                    </p:set>
                                    <p:animEffect transition="in" filter="strips(downLeft)">
                                      <p:cBhvr>
                                        <p:cTn id="293" dur="500"/>
                                        <p:tgtEl>
                                          <p:spTgt spid="662555"/>
                                        </p:tgtEl>
                                      </p:cBhvr>
                                    </p:animEffect>
                                  </p:childTnLst>
                                  <p:subTnLst>
                                    <p:animClr clrSpc="rgb" dir="cw">
                                      <p:cBhvr override="childStyle">
                                        <p:cTn dur="1" fill="hold" display="0" masterRel="nextClick" afterEffect="1"/>
                                        <p:tgtEl>
                                          <p:spTgt spid="662555"/>
                                        </p:tgtEl>
                                        <p:attrNameLst>
                                          <p:attrName>ppt_c</p:attrName>
                                        </p:attrNameLst>
                                      </p:cBhvr>
                                      <p:to>
                                        <a:srgbClr val="CC6600"/>
                                      </p:to>
                                    </p:animClr>
                                  </p:subTnLst>
                                </p:cTn>
                              </p:par>
                            </p:childTnLst>
                          </p:cTn>
                        </p:par>
                        <p:par>
                          <p:cTn id="294" fill="hold" nodeType="afterGroup">
                            <p:stCondLst>
                              <p:cond delay="500"/>
                            </p:stCondLst>
                            <p:childTnLst>
                              <p:par>
                                <p:cTn id="295" presetID="1" presetClass="entr" presetSubtype="0" fill="hold" grpId="0" nodeType="afterEffect">
                                  <p:stCondLst>
                                    <p:cond delay="0"/>
                                  </p:stCondLst>
                                  <p:childTnLst>
                                    <p:set>
                                      <p:cBhvr>
                                        <p:cTn id="296" dur="1" fill="hold">
                                          <p:stCondLst>
                                            <p:cond delay="0"/>
                                          </p:stCondLst>
                                        </p:cTn>
                                        <p:tgtEl>
                                          <p:spTgt spid="662588"/>
                                        </p:tgtEl>
                                        <p:attrNameLst>
                                          <p:attrName>style.visibility</p:attrName>
                                        </p:attrNameLst>
                                      </p:cBhvr>
                                      <p:to>
                                        <p:strVal val="visible"/>
                                      </p:to>
                                    </p:set>
                                  </p:childTnLst>
                                </p:cTn>
                              </p:par>
                            </p:childTnLst>
                          </p:cTn>
                        </p:par>
                      </p:childTnLst>
                    </p:cTn>
                  </p:par>
                  <p:par>
                    <p:cTn id="297" fill="hold" nodeType="clickPar">
                      <p:stCondLst>
                        <p:cond delay="indefinite"/>
                      </p:stCondLst>
                      <p:childTnLst>
                        <p:par>
                          <p:cTn id="298" fill="hold" nodeType="withGroup">
                            <p:stCondLst>
                              <p:cond delay="0"/>
                            </p:stCondLst>
                            <p:childTnLst>
                              <p:par>
                                <p:cTn id="299" presetID="26" presetClass="emph" presetSubtype="0" fill="hold" grpId="1" nodeType="clickEffect">
                                  <p:stCondLst>
                                    <p:cond delay="0"/>
                                  </p:stCondLst>
                                  <p:childTnLst>
                                    <p:animEffect transition="out" filter="fade">
                                      <p:cBhvr>
                                        <p:cTn id="300" dur="500" tmFilter="0, 0; .2, .5; .8, .5; 1, 0"/>
                                        <p:tgtEl>
                                          <p:spTgt spid="662553"/>
                                        </p:tgtEl>
                                      </p:cBhvr>
                                    </p:animEffect>
                                    <p:animScale>
                                      <p:cBhvr>
                                        <p:cTn id="301" dur="250" autoRev="1" fill="hold"/>
                                        <p:tgtEl>
                                          <p:spTgt spid="662553"/>
                                        </p:tgtEl>
                                      </p:cBhvr>
                                      <p:by x="105000" y="105000"/>
                                    </p:animScale>
                                  </p:childTnLst>
                                  <p:subTnLst>
                                    <p:animClr clrSpc="rgb" dir="cw">
                                      <p:cBhvr override="childStyle">
                                        <p:cTn dur="1" fill="hold" display="0" masterRel="nextClick" afterEffect="1"/>
                                        <p:tgtEl>
                                          <p:spTgt spid="662553"/>
                                        </p:tgtEl>
                                        <p:attrNameLst>
                                          <p:attrName>ppt_c</p:attrName>
                                        </p:attrNameLst>
                                      </p:cBhvr>
                                      <p:to>
                                        <a:srgbClr val="CC6600"/>
                                      </p:to>
                                    </p:animClr>
                                  </p:subTnLst>
                                </p:cTn>
                              </p:par>
                            </p:childTnLst>
                          </p:cTn>
                        </p:par>
                        <p:par>
                          <p:cTn id="302" fill="hold" nodeType="afterGroup">
                            <p:stCondLst>
                              <p:cond delay="500"/>
                            </p:stCondLst>
                            <p:childTnLst>
                              <p:par>
                                <p:cTn id="303" presetID="1" presetClass="entr" presetSubtype="0" fill="hold" grpId="0" nodeType="afterEffect">
                                  <p:stCondLst>
                                    <p:cond delay="0"/>
                                  </p:stCondLst>
                                  <p:childTnLst>
                                    <p:set>
                                      <p:cBhvr>
                                        <p:cTn id="304" dur="1" fill="hold">
                                          <p:stCondLst>
                                            <p:cond delay="0"/>
                                          </p:stCondLst>
                                        </p:cTn>
                                        <p:tgtEl>
                                          <p:spTgt spid="662585"/>
                                        </p:tgtEl>
                                        <p:attrNameLst>
                                          <p:attrName>style.visibility</p:attrName>
                                        </p:attrNameLst>
                                      </p:cBhvr>
                                      <p:to>
                                        <p:strVal val="visible"/>
                                      </p:to>
                                    </p:set>
                                  </p:childTnLst>
                                </p:cTn>
                              </p:par>
                            </p:childTnLst>
                          </p:cTn>
                        </p:par>
                      </p:childTnLst>
                    </p:cTn>
                  </p:par>
                  <p:par>
                    <p:cTn id="305" fill="hold" nodeType="clickPar">
                      <p:stCondLst>
                        <p:cond delay="indefinite"/>
                      </p:stCondLst>
                      <p:childTnLst>
                        <p:par>
                          <p:cTn id="306" fill="hold" nodeType="withGroup">
                            <p:stCondLst>
                              <p:cond delay="0"/>
                            </p:stCondLst>
                            <p:childTnLst>
                              <p:par>
                                <p:cTn id="307" presetID="1" presetClass="exit" presetSubtype="0" fill="hold" grpId="1" nodeType="clickEffect">
                                  <p:stCondLst>
                                    <p:cond delay="0"/>
                                  </p:stCondLst>
                                  <p:childTnLst>
                                    <p:set>
                                      <p:cBhvr>
                                        <p:cTn id="308" dur="1" fill="hold">
                                          <p:stCondLst>
                                            <p:cond delay="0"/>
                                          </p:stCondLst>
                                        </p:cTn>
                                        <p:tgtEl>
                                          <p:spTgt spid="662588"/>
                                        </p:tgtEl>
                                        <p:attrNameLst>
                                          <p:attrName>style.visibility</p:attrName>
                                        </p:attrNameLst>
                                      </p:cBhvr>
                                      <p:to>
                                        <p:strVal val="hidden"/>
                                      </p:to>
                                    </p:se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26" presetClass="emph" presetSubtype="0" fill="hold" grpId="1" nodeType="clickEffect">
                                  <p:stCondLst>
                                    <p:cond delay="0"/>
                                  </p:stCondLst>
                                  <p:childTnLst>
                                    <p:animEffect transition="out" filter="fade">
                                      <p:cBhvr>
                                        <p:cTn id="312" dur="500" tmFilter="0, 0; .2, .5; .8, .5; 1, 0"/>
                                        <p:tgtEl>
                                          <p:spTgt spid="662552"/>
                                        </p:tgtEl>
                                      </p:cBhvr>
                                    </p:animEffect>
                                    <p:animScale>
                                      <p:cBhvr>
                                        <p:cTn id="313" dur="250" autoRev="1" fill="hold"/>
                                        <p:tgtEl>
                                          <p:spTgt spid="662552"/>
                                        </p:tgtEl>
                                      </p:cBhvr>
                                      <p:by x="105000" y="105000"/>
                                    </p:animScale>
                                  </p:childTnLst>
                                  <p:subTnLst>
                                    <p:animClr clrSpc="rgb" dir="cw">
                                      <p:cBhvr override="childStyle">
                                        <p:cTn dur="1" fill="hold" display="0" masterRel="nextClick" afterEffect="1"/>
                                        <p:tgtEl>
                                          <p:spTgt spid="662552"/>
                                        </p:tgtEl>
                                        <p:attrNameLst>
                                          <p:attrName>ppt_c</p:attrName>
                                        </p:attrNameLst>
                                      </p:cBhvr>
                                      <p:to>
                                        <a:srgbClr val="CC6600"/>
                                      </p:to>
                                    </p:animClr>
                                  </p:subTnLst>
                                </p:cTn>
                              </p:par>
                            </p:childTnLst>
                          </p:cTn>
                        </p:par>
                        <p:par>
                          <p:cTn id="314" fill="hold" nodeType="afterGroup">
                            <p:stCondLst>
                              <p:cond delay="500"/>
                            </p:stCondLst>
                            <p:childTnLst>
                              <p:par>
                                <p:cTn id="315" presetID="1" presetClass="entr" presetSubtype="0" fill="hold" grpId="0" nodeType="afterEffect">
                                  <p:stCondLst>
                                    <p:cond delay="0"/>
                                  </p:stCondLst>
                                  <p:childTnLst>
                                    <p:set>
                                      <p:cBhvr>
                                        <p:cTn id="316" dur="1" fill="hold">
                                          <p:stCondLst>
                                            <p:cond delay="0"/>
                                          </p:stCondLst>
                                        </p:cTn>
                                        <p:tgtEl>
                                          <p:spTgt spid="662587"/>
                                        </p:tgtEl>
                                        <p:attrNameLst>
                                          <p:attrName>style.visibility</p:attrName>
                                        </p:attrNameLst>
                                      </p:cBhvr>
                                      <p:to>
                                        <p:strVal val="visible"/>
                                      </p:to>
                                    </p:set>
                                  </p:childTnLst>
                                </p:cTn>
                              </p:par>
                            </p:childTnLst>
                          </p:cTn>
                        </p:par>
                      </p:childTnLst>
                    </p:cTn>
                  </p:par>
                  <p:par>
                    <p:cTn id="317" fill="hold" nodeType="clickPar">
                      <p:stCondLst>
                        <p:cond delay="indefinite"/>
                      </p:stCondLst>
                      <p:childTnLst>
                        <p:par>
                          <p:cTn id="318" fill="hold" nodeType="withGroup">
                            <p:stCondLst>
                              <p:cond delay="0"/>
                            </p:stCondLst>
                            <p:childTnLst>
                              <p:par>
                                <p:cTn id="319" presetID="1" presetClass="exit" presetSubtype="0" fill="hold" grpId="1" nodeType="clickEffect">
                                  <p:stCondLst>
                                    <p:cond delay="0"/>
                                  </p:stCondLst>
                                  <p:childTnLst>
                                    <p:set>
                                      <p:cBhvr>
                                        <p:cTn id="320" dur="1" fill="hold">
                                          <p:stCondLst>
                                            <p:cond delay="0"/>
                                          </p:stCondLst>
                                        </p:cTn>
                                        <p:tgtEl>
                                          <p:spTgt spid="662586"/>
                                        </p:tgtEl>
                                        <p:attrNameLst>
                                          <p:attrName>style.visibility</p:attrName>
                                        </p:attrNameLst>
                                      </p:cBhvr>
                                      <p:to>
                                        <p:strVal val="hidden"/>
                                      </p:to>
                                    </p:set>
                                  </p:childTnLst>
                                </p:cTn>
                              </p:par>
                            </p:childTnLst>
                          </p:cTn>
                        </p:par>
                      </p:childTnLst>
                    </p:cTn>
                  </p:par>
                  <p:par>
                    <p:cTn id="321" fill="hold" nodeType="clickPar">
                      <p:stCondLst>
                        <p:cond delay="indefinite"/>
                      </p:stCondLst>
                      <p:childTnLst>
                        <p:par>
                          <p:cTn id="322" fill="hold" nodeType="withGroup">
                            <p:stCondLst>
                              <p:cond delay="0"/>
                            </p:stCondLst>
                            <p:childTnLst>
                              <p:par>
                                <p:cTn id="323" presetID="1" presetClass="exit" presetSubtype="0" fill="hold" grpId="1" nodeType="clickEffect">
                                  <p:stCondLst>
                                    <p:cond delay="0"/>
                                  </p:stCondLst>
                                  <p:childTnLst>
                                    <p:set>
                                      <p:cBhvr>
                                        <p:cTn id="324" dur="1" fill="hold">
                                          <p:stCondLst>
                                            <p:cond delay="0"/>
                                          </p:stCondLst>
                                        </p:cTn>
                                        <p:tgtEl>
                                          <p:spTgt spid="662584"/>
                                        </p:tgtEl>
                                        <p:attrNameLst>
                                          <p:attrName>style.visibility</p:attrName>
                                        </p:attrNameLst>
                                      </p:cBhvr>
                                      <p:to>
                                        <p:strVal val="hidden"/>
                                      </p:to>
                                    </p:set>
                                  </p:childTnLst>
                                </p:cTn>
                              </p:par>
                            </p:childTnLst>
                          </p:cTn>
                        </p:par>
                      </p:childTnLst>
                    </p:cTn>
                  </p:par>
                  <p:par>
                    <p:cTn id="325" fill="hold" nodeType="clickPar">
                      <p:stCondLst>
                        <p:cond delay="indefinite"/>
                      </p:stCondLst>
                      <p:childTnLst>
                        <p:par>
                          <p:cTn id="326" fill="hold" nodeType="withGroup">
                            <p:stCondLst>
                              <p:cond delay="0"/>
                            </p:stCondLst>
                            <p:childTnLst>
                              <p:par>
                                <p:cTn id="327" presetID="26" presetClass="emph" presetSubtype="0" fill="hold" grpId="1" nodeType="clickEffect">
                                  <p:stCondLst>
                                    <p:cond delay="0"/>
                                  </p:stCondLst>
                                  <p:childTnLst>
                                    <p:animEffect transition="out" filter="fade">
                                      <p:cBhvr>
                                        <p:cTn id="328" dur="500" tmFilter="0, 0; .2, .5; .8, .5; 1, 0"/>
                                        <p:tgtEl>
                                          <p:spTgt spid="662550"/>
                                        </p:tgtEl>
                                      </p:cBhvr>
                                    </p:animEffect>
                                    <p:animScale>
                                      <p:cBhvr>
                                        <p:cTn id="329" dur="250" autoRev="1" fill="hold"/>
                                        <p:tgtEl>
                                          <p:spTgt spid="662550"/>
                                        </p:tgtEl>
                                      </p:cBhvr>
                                      <p:by x="105000" y="105000"/>
                                    </p:animScale>
                                  </p:childTnLst>
                                  <p:subTnLst>
                                    <p:animClr clrSpc="rgb" dir="cw">
                                      <p:cBhvr override="childStyle">
                                        <p:cTn dur="1" fill="hold" display="0" masterRel="nextClick" afterEffect="1"/>
                                        <p:tgtEl>
                                          <p:spTgt spid="662550"/>
                                        </p:tgtEl>
                                        <p:attrNameLst>
                                          <p:attrName>ppt_c</p:attrName>
                                        </p:attrNameLst>
                                      </p:cBhvr>
                                      <p:to>
                                        <a:srgbClr val="CC6600"/>
                                      </p:to>
                                    </p:animClr>
                                  </p:subTnLst>
                                </p:cTn>
                              </p:par>
                            </p:childTnLst>
                          </p:cTn>
                        </p:par>
                        <p:par>
                          <p:cTn id="330" fill="hold" nodeType="afterGroup">
                            <p:stCondLst>
                              <p:cond delay="500"/>
                            </p:stCondLst>
                            <p:childTnLst>
                              <p:par>
                                <p:cTn id="331" presetID="1" presetClass="entr" presetSubtype="0" fill="hold" grpId="0" nodeType="afterEffect">
                                  <p:stCondLst>
                                    <p:cond delay="0"/>
                                  </p:stCondLst>
                                  <p:childTnLst>
                                    <p:set>
                                      <p:cBhvr>
                                        <p:cTn id="332" dur="1" fill="hold">
                                          <p:stCondLst>
                                            <p:cond delay="0"/>
                                          </p:stCondLst>
                                        </p:cTn>
                                        <p:tgtEl>
                                          <p:spTgt spid="662589"/>
                                        </p:tgtEl>
                                        <p:attrNameLst>
                                          <p:attrName>style.visibility</p:attrName>
                                        </p:attrNameLst>
                                      </p:cBhvr>
                                      <p:to>
                                        <p:strVal val="visible"/>
                                      </p:to>
                                    </p:set>
                                  </p:childTnLst>
                                </p:cTn>
                              </p:par>
                            </p:childTnLst>
                          </p:cTn>
                        </p:par>
                      </p:childTnLst>
                    </p:cTn>
                  </p:par>
                  <p:par>
                    <p:cTn id="333" fill="hold" nodeType="clickPar">
                      <p:stCondLst>
                        <p:cond delay="indefinite"/>
                      </p:stCondLst>
                      <p:childTnLst>
                        <p:par>
                          <p:cTn id="334" fill="hold" nodeType="withGroup">
                            <p:stCondLst>
                              <p:cond delay="0"/>
                            </p:stCondLst>
                            <p:childTnLst>
                              <p:par>
                                <p:cTn id="335" presetID="18" presetClass="entr" presetSubtype="6" fill="hold" grpId="1" nodeType="clickEffect">
                                  <p:stCondLst>
                                    <p:cond delay="0"/>
                                  </p:stCondLst>
                                  <p:childTnLst>
                                    <p:set>
                                      <p:cBhvr>
                                        <p:cTn id="336" dur="1" fill="hold">
                                          <p:stCondLst>
                                            <p:cond delay="0"/>
                                          </p:stCondLst>
                                        </p:cTn>
                                        <p:tgtEl>
                                          <p:spTgt spid="662560"/>
                                        </p:tgtEl>
                                        <p:attrNameLst>
                                          <p:attrName>style.visibility</p:attrName>
                                        </p:attrNameLst>
                                      </p:cBhvr>
                                      <p:to>
                                        <p:strVal val="visible"/>
                                      </p:to>
                                    </p:set>
                                    <p:animEffect transition="in" filter="strips(downRight)">
                                      <p:cBhvr>
                                        <p:cTn id="337" dur="500"/>
                                        <p:tgtEl>
                                          <p:spTgt spid="662560"/>
                                        </p:tgtEl>
                                      </p:cBhvr>
                                    </p:animEffect>
                                  </p:childTnLst>
                                  <p:subTnLst>
                                    <p:animClr clrSpc="rgb" dir="cw">
                                      <p:cBhvr override="childStyle">
                                        <p:cTn dur="1" fill="hold" display="0" masterRel="nextClick" afterEffect="1"/>
                                        <p:tgtEl>
                                          <p:spTgt spid="662560"/>
                                        </p:tgtEl>
                                        <p:attrNameLst>
                                          <p:attrName>ppt_c</p:attrName>
                                        </p:attrNameLst>
                                      </p:cBhvr>
                                      <p:to>
                                        <a:srgbClr val="CC6600"/>
                                      </p:to>
                                    </p:animClr>
                                  </p:subTnLst>
                                </p:cTn>
                              </p:par>
                            </p:childTnLst>
                          </p:cTn>
                        </p:par>
                        <p:par>
                          <p:cTn id="338" fill="hold" nodeType="afterGroup">
                            <p:stCondLst>
                              <p:cond delay="500"/>
                            </p:stCondLst>
                            <p:childTnLst>
                              <p:par>
                                <p:cTn id="339" presetID="1" presetClass="entr" presetSubtype="0" fill="hold" grpId="0" nodeType="afterEffect">
                                  <p:stCondLst>
                                    <p:cond delay="0"/>
                                  </p:stCondLst>
                                  <p:childTnLst>
                                    <p:set>
                                      <p:cBhvr>
                                        <p:cTn id="340" dur="1" fill="hold">
                                          <p:stCondLst>
                                            <p:cond delay="0"/>
                                          </p:stCondLst>
                                        </p:cTn>
                                        <p:tgtEl>
                                          <p:spTgt spid="662590"/>
                                        </p:tgtEl>
                                        <p:attrNameLst>
                                          <p:attrName>style.visibility</p:attrName>
                                        </p:attrNameLst>
                                      </p:cBhvr>
                                      <p:to>
                                        <p:strVal val="visible"/>
                                      </p:to>
                                    </p:set>
                                  </p:childTnLst>
                                </p:cTn>
                              </p:par>
                            </p:childTnLst>
                          </p:cTn>
                        </p:par>
                      </p:childTnLst>
                    </p:cTn>
                  </p:par>
                  <p:par>
                    <p:cTn id="341" fill="hold" nodeType="clickPar">
                      <p:stCondLst>
                        <p:cond delay="indefinite"/>
                      </p:stCondLst>
                      <p:childTnLst>
                        <p:par>
                          <p:cTn id="342" fill="hold" nodeType="withGroup">
                            <p:stCondLst>
                              <p:cond delay="0"/>
                            </p:stCondLst>
                            <p:childTnLst>
                              <p:par>
                                <p:cTn id="343" presetID="18" presetClass="entr" presetSubtype="12" fill="hold" grpId="1" nodeType="clickEffect">
                                  <p:stCondLst>
                                    <p:cond delay="0"/>
                                  </p:stCondLst>
                                  <p:childTnLst>
                                    <p:set>
                                      <p:cBhvr>
                                        <p:cTn id="344" dur="1" fill="hold">
                                          <p:stCondLst>
                                            <p:cond delay="0"/>
                                          </p:stCondLst>
                                        </p:cTn>
                                        <p:tgtEl>
                                          <p:spTgt spid="662559"/>
                                        </p:tgtEl>
                                        <p:attrNameLst>
                                          <p:attrName>style.visibility</p:attrName>
                                        </p:attrNameLst>
                                      </p:cBhvr>
                                      <p:to>
                                        <p:strVal val="visible"/>
                                      </p:to>
                                    </p:set>
                                    <p:animEffect transition="in" filter="strips(downLeft)">
                                      <p:cBhvr>
                                        <p:cTn id="345" dur="500"/>
                                        <p:tgtEl>
                                          <p:spTgt spid="662559"/>
                                        </p:tgtEl>
                                      </p:cBhvr>
                                    </p:animEffect>
                                  </p:childTnLst>
                                  <p:subTnLst>
                                    <p:animClr clrSpc="rgb" dir="cw">
                                      <p:cBhvr override="childStyle">
                                        <p:cTn dur="1" fill="hold" display="0" masterRel="nextClick" afterEffect="1"/>
                                        <p:tgtEl>
                                          <p:spTgt spid="662559"/>
                                        </p:tgtEl>
                                        <p:attrNameLst>
                                          <p:attrName>ppt_c</p:attrName>
                                        </p:attrNameLst>
                                      </p:cBhvr>
                                      <p:to>
                                        <a:srgbClr val="CC6600"/>
                                      </p:to>
                                    </p:animClr>
                                  </p:subTnLst>
                                </p:cTn>
                              </p:par>
                            </p:childTnLst>
                          </p:cTn>
                        </p:par>
                        <p:par>
                          <p:cTn id="346" fill="hold" nodeType="afterGroup">
                            <p:stCondLst>
                              <p:cond delay="500"/>
                            </p:stCondLst>
                            <p:childTnLst>
                              <p:par>
                                <p:cTn id="347" presetID="1" presetClass="entr" presetSubtype="0" fill="hold" grpId="0" nodeType="afterEffect">
                                  <p:stCondLst>
                                    <p:cond delay="0"/>
                                  </p:stCondLst>
                                  <p:childTnLst>
                                    <p:set>
                                      <p:cBhvr>
                                        <p:cTn id="348" dur="1" fill="hold">
                                          <p:stCondLst>
                                            <p:cond delay="0"/>
                                          </p:stCondLst>
                                        </p:cTn>
                                        <p:tgtEl>
                                          <p:spTgt spid="662592"/>
                                        </p:tgtEl>
                                        <p:attrNameLst>
                                          <p:attrName>style.visibility</p:attrName>
                                        </p:attrNameLst>
                                      </p:cBhvr>
                                      <p:to>
                                        <p:strVal val="visible"/>
                                      </p:to>
                                    </p:se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26" presetClass="emph" presetSubtype="0" fill="hold" grpId="1" nodeType="clickEffect">
                                  <p:stCondLst>
                                    <p:cond delay="0"/>
                                  </p:stCondLst>
                                  <p:childTnLst>
                                    <p:animEffect transition="out" filter="fade">
                                      <p:cBhvr>
                                        <p:cTn id="352" dur="500" tmFilter="0, 0; .2, .5; .8, .5; 1, 0"/>
                                        <p:tgtEl>
                                          <p:spTgt spid="662558"/>
                                        </p:tgtEl>
                                      </p:cBhvr>
                                    </p:animEffect>
                                    <p:animScale>
                                      <p:cBhvr>
                                        <p:cTn id="353" dur="250" autoRev="1" fill="hold"/>
                                        <p:tgtEl>
                                          <p:spTgt spid="662558"/>
                                        </p:tgtEl>
                                      </p:cBhvr>
                                      <p:by x="105000" y="105000"/>
                                    </p:animScale>
                                  </p:childTnLst>
                                  <p:subTnLst>
                                    <p:animClr clrSpc="rgb" dir="cw">
                                      <p:cBhvr override="childStyle">
                                        <p:cTn dur="1" fill="hold" display="0" masterRel="nextClick" afterEffect="1"/>
                                        <p:tgtEl>
                                          <p:spTgt spid="662558"/>
                                        </p:tgtEl>
                                        <p:attrNameLst>
                                          <p:attrName>ppt_c</p:attrName>
                                        </p:attrNameLst>
                                      </p:cBhvr>
                                      <p:to>
                                        <a:srgbClr val="CC6600"/>
                                      </p:to>
                                    </p:animClr>
                                  </p:subTnLst>
                                </p:cTn>
                              </p:par>
                            </p:childTnLst>
                          </p:cTn>
                        </p:par>
                        <p:par>
                          <p:cTn id="354" fill="hold" nodeType="afterGroup">
                            <p:stCondLst>
                              <p:cond delay="500"/>
                            </p:stCondLst>
                            <p:childTnLst>
                              <p:par>
                                <p:cTn id="355" presetID="1" presetClass="entr" presetSubtype="0" fill="hold" nodeType="afterEffect">
                                  <p:stCondLst>
                                    <p:cond delay="0"/>
                                  </p:stCondLst>
                                  <p:childTnLst>
                                    <p:set>
                                      <p:cBhvr>
                                        <p:cTn id="356" dur="1" fill="hold">
                                          <p:stCondLst>
                                            <p:cond delay="0"/>
                                          </p:stCondLst>
                                        </p:cTn>
                                        <p:tgtEl>
                                          <p:spTgt spid="662591">
                                            <p:txEl>
                                              <p:pRg st="0" end="0"/>
                                            </p:txEl>
                                          </p:spTgt>
                                        </p:tgtEl>
                                        <p:attrNameLst>
                                          <p:attrName>style.visibility</p:attrName>
                                        </p:attrNameLst>
                                      </p:cBhvr>
                                      <p:to>
                                        <p:strVal val="visible"/>
                                      </p:to>
                                    </p:set>
                                  </p:childTnLst>
                                </p:cTn>
                              </p:par>
                            </p:childTnLst>
                          </p:cTn>
                        </p:par>
                      </p:childTnLst>
                    </p:cTn>
                  </p:par>
                  <p:par>
                    <p:cTn id="357" fill="hold" nodeType="clickPar">
                      <p:stCondLst>
                        <p:cond delay="indefinite"/>
                      </p:stCondLst>
                      <p:childTnLst>
                        <p:par>
                          <p:cTn id="358" fill="hold" nodeType="withGroup">
                            <p:stCondLst>
                              <p:cond delay="0"/>
                            </p:stCondLst>
                            <p:childTnLst>
                              <p:par>
                                <p:cTn id="359" presetID="1" presetClass="exit" presetSubtype="0" fill="hold" grpId="1" nodeType="clickEffect">
                                  <p:stCondLst>
                                    <p:cond delay="0"/>
                                  </p:stCondLst>
                                  <p:childTnLst>
                                    <p:set>
                                      <p:cBhvr>
                                        <p:cTn id="360" dur="1" fill="hold">
                                          <p:stCondLst>
                                            <p:cond delay="0"/>
                                          </p:stCondLst>
                                        </p:cTn>
                                        <p:tgtEl>
                                          <p:spTgt spid="662592"/>
                                        </p:tgtEl>
                                        <p:attrNameLst>
                                          <p:attrName>style.visibility</p:attrName>
                                        </p:attrNameLst>
                                      </p:cBhvr>
                                      <p:to>
                                        <p:strVal val="hidden"/>
                                      </p:to>
                                    </p:set>
                                  </p:childTnLst>
                                </p:cTn>
                              </p:par>
                            </p:childTnLst>
                          </p:cTn>
                        </p:par>
                      </p:childTnLst>
                    </p:cTn>
                  </p:par>
                  <p:par>
                    <p:cTn id="361" fill="hold" nodeType="clickPar">
                      <p:stCondLst>
                        <p:cond delay="indefinite"/>
                      </p:stCondLst>
                      <p:childTnLst>
                        <p:par>
                          <p:cTn id="362" fill="hold" nodeType="withGroup">
                            <p:stCondLst>
                              <p:cond delay="0"/>
                            </p:stCondLst>
                            <p:childTnLst>
                              <p:par>
                                <p:cTn id="363" presetID="26" presetClass="emph" presetSubtype="0" fill="hold" grpId="1" nodeType="clickEffect">
                                  <p:stCondLst>
                                    <p:cond delay="0"/>
                                  </p:stCondLst>
                                  <p:childTnLst>
                                    <p:animEffect transition="out" filter="fade">
                                      <p:cBhvr>
                                        <p:cTn id="364" dur="500" tmFilter="0, 0; .2, .5; .8, .5; 1, 0"/>
                                        <p:tgtEl>
                                          <p:spTgt spid="662557"/>
                                        </p:tgtEl>
                                      </p:cBhvr>
                                    </p:animEffect>
                                    <p:animScale>
                                      <p:cBhvr>
                                        <p:cTn id="365" dur="250" autoRev="1" fill="hold"/>
                                        <p:tgtEl>
                                          <p:spTgt spid="662557"/>
                                        </p:tgtEl>
                                      </p:cBhvr>
                                      <p:by x="105000" y="105000"/>
                                    </p:animScale>
                                  </p:childTnLst>
                                  <p:subTnLst>
                                    <p:animClr clrSpc="rgb" dir="cw">
                                      <p:cBhvr override="childStyle">
                                        <p:cTn dur="1" fill="hold" display="0" masterRel="nextClick" afterEffect="1"/>
                                        <p:tgtEl>
                                          <p:spTgt spid="662557"/>
                                        </p:tgtEl>
                                        <p:attrNameLst>
                                          <p:attrName>ppt_c</p:attrName>
                                        </p:attrNameLst>
                                      </p:cBhvr>
                                      <p:to>
                                        <a:srgbClr val="CC6600"/>
                                      </p:to>
                                    </p:animClr>
                                  </p:subTnLst>
                                </p:cTn>
                              </p:par>
                            </p:childTnLst>
                          </p:cTn>
                        </p:par>
                        <p:par>
                          <p:cTn id="366" fill="hold" nodeType="afterGroup">
                            <p:stCondLst>
                              <p:cond delay="500"/>
                            </p:stCondLst>
                            <p:childTnLst>
                              <p:par>
                                <p:cTn id="367" presetID="1" presetClass="entr" presetSubtype="0" fill="hold" nodeType="afterEffect">
                                  <p:stCondLst>
                                    <p:cond delay="0"/>
                                  </p:stCondLst>
                                  <p:childTnLst>
                                    <p:set>
                                      <p:cBhvr>
                                        <p:cTn id="368" dur="1" fill="hold">
                                          <p:stCondLst>
                                            <p:cond delay="0"/>
                                          </p:stCondLst>
                                        </p:cTn>
                                        <p:tgtEl>
                                          <p:spTgt spid="662593">
                                            <p:txEl>
                                              <p:pRg st="0" end="0"/>
                                            </p:txEl>
                                          </p:spTgt>
                                        </p:tgtEl>
                                        <p:attrNameLst>
                                          <p:attrName>style.visibility</p:attrName>
                                        </p:attrNameLst>
                                      </p:cBhvr>
                                      <p:to>
                                        <p:strVal val="visible"/>
                                      </p:to>
                                    </p:set>
                                  </p:childTnLst>
                                </p:cTn>
                              </p:par>
                            </p:childTnLst>
                          </p:cTn>
                        </p:par>
                      </p:childTnLst>
                    </p:cTn>
                  </p:par>
                  <p:par>
                    <p:cTn id="369" fill="hold" nodeType="clickPar">
                      <p:stCondLst>
                        <p:cond delay="indefinite"/>
                      </p:stCondLst>
                      <p:childTnLst>
                        <p:par>
                          <p:cTn id="370" fill="hold" nodeType="withGroup">
                            <p:stCondLst>
                              <p:cond delay="0"/>
                            </p:stCondLst>
                            <p:childTnLst>
                              <p:par>
                                <p:cTn id="371" presetID="1" presetClass="exit" presetSubtype="0" fill="hold" grpId="1" nodeType="clickEffect">
                                  <p:stCondLst>
                                    <p:cond delay="0"/>
                                  </p:stCondLst>
                                  <p:childTnLst>
                                    <p:set>
                                      <p:cBhvr>
                                        <p:cTn id="372" dur="1" fill="hold">
                                          <p:stCondLst>
                                            <p:cond delay="0"/>
                                          </p:stCondLst>
                                        </p:cTn>
                                        <p:tgtEl>
                                          <p:spTgt spid="662590"/>
                                        </p:tgtEl>
                                        <p:attrNameLst>
                                          <p:attrName>style.visibility</p:attrName>
                                        </p:attrNameLst>
                                      </p:cBhvr>
                                      <p:to>
                                        <p:strVal val="hidden"/>
                                      </p:to>
                                    </p:set>
                                  </p:childTnLst>
                                </p:cTn>
                              </p:par>
                            </p:childTnLst>
                          </p:cTn>
                        </p:par>
                      </p:childTnLst>
                    </p:cTn>
                  </p:par>
                  <p:par>
                    <p:cTn id="373" fill="hold" nodeType="clickPar">
                      <p:stCondLst>
                        <p:cond delay="indefinite"/>
                      </p:stCondLst>
                      <p:childTnLst>
                        <p:par>
                          <p:cTn id="374" fill="hold" nodeType="withGroup">
                            <p:stCondLst>
                              <p:cond delay="0"/>
                            </p:stCondLst>
                            <p:childTnLst>
                              <p:par>
                                <p:cTn id="375" presetID="1" presetClass="exit" presetSubtype="0" fill="hold" grpId="1" nodeType="clickEffect">
                                  <p:stCondLst>
                                    <p:cond delay="0"/>
                                  </p:stCondLst>
                                  <p:childTnLst>
                                    <p:set>
                                      <p:cBhvr>
                                        <p:cTn id="376" dur="1" fill="hold">
                                          <p:stCondLst>
                                            <p:cond delay="0"/>
                                          </p:stCondLst>
                                        </p:cTn>
                                        <p:tgtEl>
                                          <p:spTgt spid="6625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0" grpId="0"/>
      <p:bldP spid="662531" grpId="0" animBg="1"/>
      <p:bldP spid="662531" grpId="1" animBg="1"/>
      <p:bldP spid="662532" grpId="0" animBg="1"/>
      <p:bldP spid="662532" grpId="1" animBg="1"/>
      <p:bldP spid="662533" grpId="0" animBg="1"/>
      <p:bldP spid="662533" grpId="1" animBg="1"/>
      <p:bldP spid="662534" grpId="0" animBg="1"/>
      <p:bldP spid="662534" grpId="1" animBg="1"/>
      <p:bldP spid="662535" grpId="0" animBg="1"/>
      <p:bldP spid="662535" grpId="1" animBg="1"/>
      <p:bldP spid="662536" grpId="0" animBg="1"/>
      <p:bldP spid="662536" grpId="1" animBg="1"/>
      <p:bldP spid="662537" grpId="0" animBg="1"/>
      <p:bldP spid="662537" grpId="1" animBg="1"/>
      <p:bldP spid="662538" grpId="0" animBg="1"/>
      <p:bldP spid="662538" grpId="1" animBg="1"/>
      <p:bldP spid="662539" grpId="0" animBg="1"/>
      <p:bldP spid="662539" grpId="1" animBg="1"/>
      <p:bldP spid="662540" grpId="0" animBg="1"/>
      <p:bldP spid="662540" grpId="1" animBg="1"/>
      <p:bldP spid="662541" grpId="0" animBg="1"/>
      <p:bldP spid="662541" grpId="1" animBg="1"/>
      <p:bldP spid="662542" grpId="0" animBg="1"/>
      <p:bldP spid="662542" grpId="1" animBg="1"/>
      <p:bldP spid="662543" grpId="0" animBg="1"/>
      <p:bldP spid="662543" grpId="1" animBg="1"/>
      <p:bldP spid="662544" grpId="0" animBg="1"/>
      <p:bldP spid="662544" grpId="1" animBg="1"/>
      <p:bldP spid="662545" grpId="0" animBg="1"/>
      <p:bldP spid="662545" grpId="1" animBg="1"/>
      <p:bldP spid="662546" grpId="0" animBg="1"/>
      <p:bldP spid="662546" grpId="1" animBg="1"/>
      <p:bldP spid="662547" grpId="0" animBg="1"/>
      <p:bldP spid="662547" grpId="1" animBg="1"/>
      <p:bldP spid="662548" grpId="0" animBg="1"/>
      <p:bldP spid="662548" grpId="1" animBg="1"/>
      <p:bldP spid="662549" grpId="0" animBg="1"/>
      <p:bldP spid="662549" grpId="1" animBg="1"/>
      <p:bldP spid="662550" grpId="0" animBg="1"/>
      <p:bldP spid="662550" grpId="1" animBg="1"/>
      <p:bldP spid="662551" grpId="0" animBg="1"/>
      <p:bldP spid="662551" grpId="1" animBg="1"/>
      <p:bldP spid="662552" grpId="0" animBg="1"/>
      <p:bldP spid="662552" grpId="1" animBg="1"/>
      <p:bldP spid="662553" grpId="0" animBg="1"/>
      <p:bldP spid="662553" grpId="1" animBg="1"/>
      <p:bldP spid="662554" grpId="0" animBg="1"/>
      <p:bldP spid="662554" grpId="1" animBg="1"/>
      <p:bldP spid="662555" grpId="0" animBg="1"/>
      <p:bldP spid="662555" grpId="1" animBg="1"/>
      <p:bldP spid="662556" grpId="0" animBg="1"/>
      <p:bldP spid="662556" grpId="1" animBg="1"/>
      <p:bldP spid="662557" grpId="0" animBg="1"/>
      <p:bldP spid="662557" grpId="1" animBg="1"/>
      <p:bldP spid="662558" grpId="0" animBg="1"/>
      <p:bldP spid="662558" grpId="1" animBg="1"/>
      <p:bldP spid="662559" grpId="0" animBg="1"/>
      <p:bldP spid="662559" grpId="1" animBg="1"/>
      <p:bldP spid="662560" grpId="0" animBg="1"/>
      <p:bldP spid="662560" grpId="1" animBg="1"/>
      <p:bldP spid="662561" grpId="0" animBg="1"/>
      <p:bldP spid="662561" grpId="1" animBg="1"/>
      <p:bldP spid="662562" grpId="0"/>
      <p:bldP spid="662563" grpId="0"/>
      <p:bldP spid="662564" grpId="0" animBg="1"/>
      <p:bldP spid="662564" grpId="1" animBg="1"/>
      <p:bldP spid="662565" grpId="0"/>
      <p:bldP spid="662566" grpId="0" animBg="1"/>
      <p:bldP spid="662566" grpId="1" animBg="1"/>
      <p:bldP spid="662567" grpId="0"/>
      <p:bldP spid="662568" grpId="0" animBg="1"/>
      <p:bldP spid="662568" grpId="1" animBg="1"/>
      <p:bldP spid="662569" grpId="0"/>
      <p:bldP spid="662570" grpId="0" animBg="1"/>
      <p:bldP spid="662570" grpId="1" animBg="1"/>
      <p:bldP spid="662571" grpId="0"/>
      <p:bldP spid="662572" grpId="0" animBg="1"/>
      <p:bldP spid="662572" grpId="1" animBg="1"/>
      <p:bldP spid="662573" grpId="0"/>
      <p:bldP spid="662574" grpId="0" animBg="1"/>
      <p:bldP spid="662574" grpId="1" animBg="1"/>
      <p:bldP spid="662575" grpId="0"/>
      <p:bldP spid="662576" grpId="0" animBg="1"/>
      <p:bldP spid="662576" grpId="1" animBg="1"/>
      <p:bldP spid="662577" grpId="0"/>
      <p:bldP spid="662578" grpId="0" animBg="1"/>
      <p:bldP spid="662578" grpId="1" animBg="1"/>
      <p:bldP spid="662579" grpId="0"/>
      <p:bldP spid="662580" grpId="0" animBg="1"/>
      <p:bldP spid="662580" grpId="1" animBg="1"/>
      <p:bldP spid="662581" grpId="0"/>
      <p:bldP spid="662582" grpId="0" animBg="1"/>
      <p:bldP spid="662582" grpId="1" animBg="1"/>
      <p:bldP spid="662583" grpId="0"/>
      <p:bldP spid="662584" grpId="0" animBg="1"/>
      <p:bldP spid="662584" grpId="1" animBg="1"/>
      <p:bldP spid="662585" grpId="0"/>
      <p:bldP spid="662586" grpId="0" animBg="1"/>
      <p:bldP spid="662586" grpId="1" animBg="1"/>
      <p:bldP spid="662587" grpId="0"/>
      <p:bldP spid="662588" grpId="0" animBg="1"/>
      <p:bldP spid="662588" grpId="1" animBg="1"/>
      <p:bldP spid="662589" grpId="0"/>
      <p:bldP spid="662590" grpId="0" animBg="1"/>
      <p:bldP spid="662590" grpId="1" animBg="1"/>
      <p:bldP spid="662592" grpId="0" animBg="1"/>
      <p:bldP spid="662592"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2" name="Rectangle 4"/>
          <p:cNvSpPr>
            <a:spLocks noGrp="1" noChangeArrowheads="1"/>
          </p:cNvSpPr>
          <p:nvPr>
            <p:ph type="title"/>
          </p:nvPr>
        </p:nvSpPr>
        <p:spPr>
          <a:noFill/>
          <a:ln/>
        </p:spPr>
        <p:txBody>
          <a:bodyPr/>
          <a:lstStyle/>
          <a:p>
            <a:r>
              <a:rPr lang="en-US" altLang="en-US" sz="3600">
                <a:latin typeface="Times New Roman" panose="02020603050405020304" pitchFamily="18" charset="0"/>
              </a:rPr>
              <a:t>Cây nhị phân </a:t>
            </a:r>
            <a:br>
              <a:rPr lang="en-US" altLang="en-US" sz="3600">
                <a:latin typeface="Times New Roman" panose="02020603050405020304" pitchFamily="18" charset="0"/>
              </a:rPr>
            </a:br>
            <a:r>
              <a:rPr lang="en-US" altLang="en-US" sz="3600">
                <a:latin typeface="Times New Roman" panose="02020603050405020304" pitchFamily="18" charset="0"/>
              </a:rPr>
              <a:t>Duyệt theo thứ tự sau (Left-Right-Node)</a:t>
            </a:r>
            <a:r>
              <a:rPr lang="en-US" altLang="en-US"/>
              <a:t> </a:t>
            </a:r>
          </a:p>
        </p:txBody>
      </p:sp>
      <p:sp>
        <p:nvSpPr>
          <p:cNvPr id="688133" name="Rectangle 5"/>
          <p:cNvSpPr>
            <a:spLocks noGrp="1" noChangeArrowheads="1"/>
          </p:cNvSpPr>
          <p:nvPr>
            <p:ph idx="1"/>
          </p:nvPr>
        </p:nvSpPr>
        <p:spPr>
          <a:noFill/>
          <a:ln/>
        </p:spPr>
        <p:txBody>
          <a:bodyPr/>
          <a:lstStyle/>
          <a:p>
            <a:pPr>
              <a:lnSpc>
                <a:spcPct val="90000"/>
              </a:lnSpc>
            </a:pPr>
            <a:r>
              <a:rPr lang="en-US" altLang="en-US" sz="2000">
                <a:latin typeface="Times New Roman" panose="02020603050405020304" pitchFamily="18" charset="0"/>
              </a:rPr>
              <a:t>Kiểu duyệt này trước tiên thăm các nút của cây con trái sau đó thăm đến cây con phải rồi cuối cùng mới thăm nút gốc. </a:t>
            </a:r>
          </a:p>
          <a:p>
            <a:pPr>
              <a:lnSpc>
                <a:spcPct val="90000"/>
              </a:lnSpc>
            </a:pPr>
            <a:r>
              <a:rPr lang="en-US" altLang="en-US" sz="2000">
                <a:latin typeface="Times New Roman" panose="02020603050405020304" pitchFamily="18" charset="0"/>
              </a:rPr>
              <a:t>Thủ tục duyệt có thể trình bày đơn giản như sau: </a:t>
            </a:r>
          </a:p>
          <a:p>
            <a:pPr lvl="1">
              <a:lnSpc>
                <a:spcPct val="90000"/>
              </a:lnSpc>
              <a:buFont typeface="Wingdings" panose="05000000000000000000" pitchFamily="2" charset="2"/>
              <a:buNone/>
            </a:pPr>
            <a:r>
              <a:rPr lang="en-US" altLang="en-US" sz="2000" b="1">
                <a:effectLst/>
                <a:latin typeface="Times New Roman" panose="02020603050405020304" pitchFamily="18" charset="0"/>
              </a:rPr>
              <a:t>void	LRN(TREE T)</a:t>
            </a:r>
          </a:p>
          <a:p>
            <a:pPr lvl="1">
              <a:lnSpc>
                <a:spcPct val="90000"/>
              </a:lnSpc>
              <a:buFont typeface="Wingdings" panose="05000000000000000000" pitchFamily="2" charset="2"/>
              <a:buNone/>
            </a:pPr>
            <a:r>
              <a:rPr lang="en-US" altLang="en-US" sz="2000" b="1">
                <a:effectLst/>
                <a:latin typeface="Times New Roman" panose="02020603050405020304" pitchFamily="18" charset="0"/>
              </a:rPr>
              <a:t>{</a:t>
            </a:r>
          </a:p>
          <a:p>
            <a:pPr lvl="1">
              <a:lnSpc>
                <a:spcPct val="90000"/>
              </a:lnSpc>
              <a:buFont typeface="Wingdings" panose="05000000000000000000" pitchFamily="2" charset="2"/>
              <a:buNone/>
            </a:pPr>
            <a:r>
              <a:rPr lang="en-US" altLang="en-US" sz="2000" b="1">
                <a:effectLst/>
                <a:latin typeface="Times New Roman" panose="02020603050405020304" pitchFamily="18" charset="0"/>
              </a:rPr>
              <a:t>	if (T != NULL)</a:t>
            </a:r>
          </a:p>
          <a:p>
            <a:pPr lvl="1">
              <a:lnSpc>
                <a:spcPct val="90000"/>
              </a:lnSpc>
              <a:buFont typeface="Wingdings" panose="05000000000000000000" pitchFamily="2" charset="2"/>
              <a:buNone/>
            </a:pPr>
            <a:r>
              <a:rPr lang="en-US" altLang="en-US" sz="2000" b="1">
                <a:effectLst/>
                <a:latin typeface="Times New Roman" panose="02020603050405020304" pitchFamily="18" charset="0"/>
              </a:rPr>
              <a:t>	{</a:t>
            </a:r>
          </a:p>
          <a:p>
            <a:pPr lvl="1">
              <a:lnSpc>
                <a:spcPct val="90000"/>
              </a:lnSpc>
              <a:buFont typeface="Wingdings" panose="05000000000000000000" pitchFamily="2" charset="2"/>
              <a:buNone/>
            </a:pPr>
            <a:r>
              <a:rPr lang="en-US" altLang="en-US" sz="2000" b="1">
                <a:effectLst/>
                <a:latin typeface="Times New Roman" panose="02020603050405020304" pitchFamily="18" charset="0"/>
              </a:rPr>
              <a:t>		LRN(T-&gt;left);</a:t>
            </a:r>
          </a:p>
          <a:p>
            <a:pPr lvl="1">
              <a:lnSpc>
                <a:spcPct val="90000"/>
              </a:lnSpc>
              <a:buFont typeface="Wingdings" panose="05000000000000000000" pitchFamily="2" charset="2"/>
              <a:buNone/>
            </a:pPr>
            <a:r>
              <a:rPr lang="en-US" altLang="en-US" sz="2000" b="1">
                <a:effectLst/>
                <a:latin typeface="Times New Roman" panose="02020603050405020304" pitchFamily="18" charset="0"/>
              </a:rPr>
              <a:t>		LRN(T-&gt;right);</a:t>
            </a:r>
          </a:p>
          <a:p>
            <a:pPr lvl="1">
              <a:lnSpc>
                <a:spcPct val="90000"/>
              </a:lnSpc>
              <a:buFont typeface="Wingdings" panose="05000000000000000000" pitchFamily="2" charset="2"/>
              <a:buNone/>
            </a:pPr>
            <a:r>
              <a:rPr lang="en-US" altLang="en-US" sz="2000" b="1">
                <a:effectLst/>
                <a:latin typeface="Times New Roman" panose="02020603050405020304" pitchFamily="18" charset="0"/>
              </a:rPr>
              <a:t>		</a:t>
            </a:r>
            <a:r>
              <a:rPr lang="en-US" altLang="en-US" sz="2000">
                <a:effectLst/>
                <a:latin typeface="Times New Roman" panose="02020603050405020304" pitchFamily="18" charset="0"/>
              </a:rPr>
              <a:t>&lt;Xử lý T&gt;;	</a:t>
            </a:r>
            <a:r>
              <a:rPr lang="en-US" altLang="en-US" sz="2000" i="1">
                <a:effectLst/>
                <a:latin typeface="Times New Roman" panose="02020603050405020304" pitchFamily="18" charset="0"/>
              </a:rPr>
              <a:t>//Xử lý tương ứng theo nhu cầu</a:t>
            </a:r>
          </a:p>
          <a:p>
            <a:pPr lvl="1">
              <a:lnSpc>
                <a:spcPct val="90000"/>
              </a:lnSpc>
              <a:buFont typeface="Wingdings" panose="05000000000000000000" pitchFamily="2" charset="2"/>
              <a:buNone/>
            </a:pPr>
            <a:r>
              <a:rPr lang="en-US" altLang="en-US" sz="2000" b="1">
                <a:effectLst/>
                <a:latin typeface="Times New Roman" panose="02020603050405020304" pitchFamily="18" charset="0"/>
              </a:rPr>
              <a:t>	}</a:t>
            </a:r>
          </a:p>
          <a:p>
            <a:pPr lvl="1">
              <a:lnSpc>
                <a:spcPct val="90000"/>
              </a:lnSpc>
              <a:buFont typeface="Wingdings" panose="05000000000000000000" pitchFamily="2" charset="2"/>
              <a:buNone/>
            </a:pPr>
            <a:r>
              <a:rPr lang="en-US" altLang="en-US" sz="2000" b="1">
                <a:effectLst/>
                <a:latin typeface="Times New Roman" panose="02020603050405020304" pitchFamily="18" charset="0"/>
              </a:rPr>
              <a:t>}</a:t>
            </a:r>
          </a:p>
        </p:txBody>
      </p:sp>
      <p:sp>
        <p:nvSpPr>
          <p:cNvPr id="5" name="Slide Number Placeholder 4"/>
          <p:cNvSpPr>
            <a:spLocks noGrp="1"/>
          </p:cNvSpPr>
          <p:nvPr>
            <p:ph type="sldNum" sz="quarter" idx="4294967295"/>
          </p:nvPr>
        </p:nvSpPr>
        <p:spPr>
          <a:xfrm>
            <a:off x="7010400" y="6553200"/>
            <a:ext cx="2133600" cy="304800"/>
          </a:xfrm>
        </p:spPr>
        <p:txBody>
          <a:bodyPr/>
          <a:lstStyle/>
          <a:p>
            <a:fld id="{9C22823A-CC05-4D41-896B-2085D54AD532}" type="slidenum">
              <a:rPr lang="en-US" altLang="en-US"/>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p:txBody>
          <a:bodyPr/>
          <a:lstStyle/>
          <a:p>
            <a:r>
              <a:rPr lang="en-US" altLang="en-US">
                <a:latin typeface="Times New Roman" panose="02020603050405020304" pitchFamily="18" charset="0"/>
              </a:rPr>
              <a:t>Cây</a:t>
            </a:r>
            <a:r>
              <a:rPr lang="en-US" altLang="en-US"/>
              <a:t> </a:t>
            </a:r>
            <a:r>
              <a:rPr lang="en-US" altLang="en-US">
                <a:latin typeface="Times New Roman" panose="02020603050405020304" pitchFamily="18" charset="0"/>
              </a:rPr>
              <a:t>nhị</a:t>
            </a:r>
            <a:r>
              <a:rPr lang="en-US" altLang="en-US"/>
              <a:t> </a:t>
            </a:r>
            <a:r>
              <a:rPr lang="en-US" altLang="en-US">
                <a:latin typeface="Times New Roman" panose="02020603050405020304" pitchFamily="18" charset="0"/>
              </a:rPr>
              <a:t>phân</a:t>
            </a:r>
            <a:r>
              <a:rPr lang="en-US" altLang="en-US"/>
              <a:t> </a:t>
            </a:r>
          </a:p>
        </p:txBody>
      </p:sp>
      <p:sp>
        <p:nvSpPr>
          <p:cNvPr id="6" name="Slide Number Placeholder 3"/>
          <p:cNvSpPr>
            <a:spLocks noGrp="1"/>
          </p:cNvSpPr>
          <p:nvPr>
            <p:ph type="sldNum" sz="quarter" idx="4294967295"/>
          </p:nvPr>
        </p:nvSpPr>
        <p:spPr>
          <a:xfrm>
            <a:off x="7010400" y="6553200"/>
            <a:ext cx="2133600" cy="304800"/>
          </a:xfrm>
        </p:spPr>
        <p:txBody>
          <a:bodyPr/>
          <a:lstStyle/>
          <a:p>
            <a:fld id="{7FE102BF-0F7D-48C1-833C-CB2780079AFD}" type="slidenum">
              <a:rPr lang="en-US" altLang="en-US"/>
              <a:pPr/>
              <a:t>34</a:t>
            </a:fld>
            <a:endParaRPr lang="en-US" altLang="en-US"/>
          </a:p>
        </p:txBody>
      </p:sp>
      <p:pic>
        <p:nvPicPr>
          <p:cNvPr id="769032" name="Picture 8" descr="Click To exp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6705600" cy="404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5968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6" name="Rectangle 4"/>
          <p:cNvSpPr>
            <a:spLocks noGrp="1" noChangeArrowheads="1"/>
          </p:cNvSpPr>
          <p:nvPr>
            <p:ph type="title"/>
          </p:nvPr>
        </p:nvSpPr>
        <p:spPr>
          <a:noFill/>
          <a:ln/>
        </p:spPr>
        <p:txBody>
          <a:bodyPr/>
          <a:lstStyle/>
          <a:p>
            <a:r>
              <a:rPr lang="en-US" altLang="en-US" sz="3200">
                <a:latin typeface="Times New Roman" panose="02020603050405020304" pitchFamily="18" charset="0"/>
              </a:rPr>
              <a:t>Cây nhị phân </a:t>
            </a:r>
            <a:br>
              <a:rPr lang="en-US" altLang="en-US" sz="3200">
                <a:latin typeface="Times New Roman" panose="02020603050405020304" pitchFamily="18" charset="0"/>
              </a:rPr>
            </a:br>
            <a:r>
              <a:rPr lang="en-US" altLang="en-US" sz="3200">
                <a:latin typeface="Times New Roman" panose="02020603050405020304" pitchFamily="18" charset="0"/>
              </a:rPr>
              <a:t>Duyệt theo thứ tự sau (Left-Right-Node)</a:t>
            </a:r>
            <a:r>
              <a:rPr lang="en-US" altLang="en-US"/>
              <a:t> </a:t>
            </a:r>
          </a:p>
        </p:txBody>
      </p:sp>
      <p:sp>
        <p:nvSpPr>
          <p:cNvPr id="689157" name="Rectangle 5"/>
          <p:cNvSpPr>
            <a:spLocks noGrp="1" noChangeArrowheads="1"/>
          </p:cNvSpPr>
          <p:nvPr>
            <p:ph idx="1"/>
          </p:nvPr>
        </p:nvSpPr>
        <p:spPr>
          <a:noFill/>
          <a:ln/>
        </p:spPr>
        <p:txBody>
          <a:bodyPr/>
          <a:lstStyle/>
          <a:p>
            <a:r>
              <a:rPr lang="en-US" altLang="en-US">
                <a:latin typeface="Times New Roman" panose="02020603050405020304" pitchFamily="18" charset="0"/>
              </a:rPr>
              <a:t>Một ví dụ quen thuộc trong tin học về ứng dụng của duyệt theo thứ tự sau là việc xác định tổng kích thước của một thư mục trên đĩa</a:t>
            </a:r>
          </a:p>
        </p:txBody>
      </p:sp>
      <p:sp>
        <p:nvSpPr>
          <p:cNvPr id="6" name="Slide Number Placeholder 4"/>
          <p:cNvSpPr>
            <a:spLocks noGrp="1"/>
          </p:cNvSpPr>
          <p:nvPr>
            <p:ph type="sldNum" sz="quarter" idx="4294967295"/>
          </p:nvPr>
        </p:nvSpPr>
        <p:spPr>
          <a:xfrm>
            <a:off x="7010400" y="6553200"/>
            <a:ext cx="2133600" cy="304800"/>
          </a:xfrm>
        </p:spPr>
        <p:txBody>
          <a:bodyPr/>
          <a:lstStyle/>
          <a:p>
            <a:fld id="{FBD080F7-0D06-45A5-90DC-B2D9898DA89C}" type="slidenum">
              <a:rPr lang="en-US" altLang="en-US"/>
              <a:pPr/>
              <a:t>35</a:t>
            </a:fld>
            <a:endParaRPr lang="en-US" altLang="en-US"/>
          </a:p>
        </p:txBody>
      </p:sp>
      <p:pic>
        <p:nvPicPr>
          <p:cNvPr id="6891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33600"/>
            <a:ext cx="7467599"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p:txBody>
          <a:bodyPr/>
          <a:lstStyle/>
          <a:p>
            <a:r>
              <a:rPr lang="en-US" altLang="en-US" sz="3200" b="1">
                <a:latin typeface="Times New Roman" panose="02020603050405020304" pitchFamily="18" charset="0"/>
              </a:rPr>
              <a:t>Duyệt theo thứ tự sau (Left-Right-Node)</a:t>
            </a:r>
          </a:p>
        </p:txBody>
      </p:sp>
      <p:sp>
        <p:nvSpPr>
          <p:cNvPr id="67" name="Slide Number Placeholder 3"/>
          <p:cNvSpPr>
            <a:spLocks noGrp="1"/>
          </p:cNvSpPr>
          <p:nvPr>
            <p:ph type="sldNum" sz="quarter" idx="4294967295"/>
          </p:nvPr>
        </p:nvSpPr>
        <p:spPr>
          <a:xfrm>
            <a:off x="7010400" y="6553200"/>
            <a:ext cx="2133600" cy="304800"/>
          </a:xfrm>
        </p:spPr>
        <p:txBody>
          <a:bodyPr/>
          <a:lstStyle/>
          <a:p>
            <a:fld id="{6B827757-5D3C-4A3E-A3C6-F49D3B0ECDC9}" type="slidenum">
              <a:rPr lang="en-US" altLang="en-US"/>
              <a:pPr/>
              <a:t>36</a:t>
            </a:fld>
            <a:endParaRPr lang="en-US" altLang="en-US"/>
          </a:p>
        </p:txBody>
      </p:sp>
      <p:sp>
        <p:nvSpPr>
          <p:cNvPr id="663555" name="Oval 3"/>
          <p:cNvSpPr>
            <a:spLocks noChangeArrowheads="1"/>
          </p:cNvSpPr>
          <p:nvPr/>
        </p:nvSpPr>
        <p:spPr bwMode="auto">
          <a:xfrm>
            <a:off x="4343400" y="1143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A</a:t>
            </a:r>
          </a:p>
        </p:txBody>
      </p:sp>
      <p:sp>
        <p:nvSpPr>
          <p:cNvPr id="663556" name="Oval 4"/>
          <p:cNvSpPr>
            <a:spLocks noChangeArrowheads="1"/>
          </p:cNvSpPr>
          <p:nvPr/>
        </p:nvSpPr>
        <p:spPr bwMode="auto">
          <a:xfrm>
            <a:off x="2819400" y="1828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B</a:t>
            </a:r>
          </a:p>
        </p:txBody>
      </p:sp>
      <p:sp>
        <p:nvSpPr>
          <p:cNvPr id="663557" name="Oval 5"/>
          <p:cNvSpPr>
            <a:spLocks noChangeArrowheads="1"/>
          </p:cNvSpPr>
          <p:nvPr/>
        </p:nvSpPr>
        <p:spPr bwMode="auto">
          <a:xfrm>
            <a:off x="1981200" y="2590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D</a:t>
            </a:r>
          </a:p>
        </p:txBody>
      </p:sp>
      <p:sp>
        <p:nvSpPr>
          <p:cNvPr id="663558" name="Oval 6"/>
          <p:cNvSpPr>
            <a:spLocks noChangeArrowheads="1"/>
          </p:cNvSpPr>
          <p:nvPr/>
        </p:nvSpPr>
        <p:spPr bwMode="auto">
          <a:xfrm>
            <a:off x="1524000" y="3429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H</a:t>
            </a:r>
          </a:p>
        </p:txBody>
      </p:sp>
      <p:sp>
        <p:nvSpPr>
          <p:cNvPr id="663559" name="Oval 7"/>
          <p:cNvSpPr>
            <a:spLocks noChangeArrowheads="1"/>
          </p:cNvSpPr>
          <p:nvPr/>
        </p:nvSpPr>
        <p:spPr bwMode="auto">
          <a:xfrm>
            <a:off x="2438400" y="3429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I</a:t>
            </a:r>
          </a:p>
        </p:txBody>
      </p:sp>
      <p:sp>
        <p:nvSpPr>
          <p:cNvPr id="663560" name="Oval 8"/>
          <p:cNvSpPr>
            <a:spLocks noChangeArrowheads="1"/>
          </p:cNvSpPr>
          <p:nvPr/>
        </p:nvSpPr>
        <p:spPr bwMode="auto">
          <a:xfrm>
            <a:off x="2209800" y="4191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N</a:t>
            </a:r>
          </a:p>
        </p:txBody>
      </p:sp>
      <p:sp>
        <p:nvSpPr>
          <p:cNvPr id="663561" name="Line 9"/>
          <p:cNvSpPr>
            <a:spLocks noChangeShapeType="1"/>
          </p:cNvSpPr>
          <p:nvPr/>
        </p:nvSpPr>
        <p:spPr bwMode="auto">
          <a:xfrm flipH="1">
            <a:off x="1828800" y="30480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3562" name="Line 10"/>
          <p:cNvSpPr>
            <a:spLocks noChangeShapeType="1"/>
          </p:cNvSpPr>
          <p:nvPr/>
        </p:nvSpPr>
        <p:spPr bwMode="auto">
          <a:xfrm>
            <a:off x="2286000" y="30480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3563" name="Line 11"/>
          <p:cNvSpPr>
            <a:spLocks noChangeShapeType="1"/>
          </p:cNvSpPr>
          <p:nvPr/>
        </p:nvSpPr>
        <p:spPr bwMode="auto">
          <a:xfrm flipH="1">
            <a:off x="2438400" y="38862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3564" name="Line 12"/>
          <p:cNvSpPr>
            <a:spLocks noChangeShapeType="1"/>
          </p:cNvSpPr>
          <p:nvPr/>
        </p:nvSpPr>
        <p:spPr bwMode="auto">
          <a:xfrm flipH="1">
            <a:off x="2286000" y="22098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3565" name="Oval 13"/>
          <p:cNvSpPr>
            <a:spLocks noChangeArrowheads="1"/>
          </p:cNvSpPr>
          <p:nvPr/>
        </p:nvSpPr>
        <p:spPr bwMode="auto">
          <a:xfrm>
            <a:off x="3581400" y="2590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E</a:t>
            </a:r>
          </a:p>
        </p:txBody>
      </p:sp>
      <p:sp>
        <p:nvSpPr>
          <p:cNvPr id="663566" name="Oval 14"/>
          <p:cNvSpPr>
            <a:spLocks noChangeArrowheads="1"/>
          </p:cNvSpPr>
          <p:nvPr/>
        </p:nvSpPr>
        <p:spPr bwMode="auto">
          <a:xfrm>
            <a:off x="3124200" y="3429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J</a:t>
            </a:r>
          </a:p>
        </p:txBody>
      </p:sp>
      <p:sp>
        <p:nvSpPr>
          <p:cNvPr id="663567" name="Oval 15"/>
          <p:cNvSpPr>
            <a:spLocks noChangeArrowheads="1"/>
          </p:cNvSpPr>
          <p:nvPr/>
        </p:nvSpPr>
        <p:spPr bwMode="auto">
          <a:xfrm>
            <a:off x="4038600" y="3429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K</a:t>
            </a:r>
          </a:p>
        </p:txBody>
      </p:sp>
      <p:sp>
        <p:nvSpPr>
          <p:cNvPr id="663568" name="Oval 16"/>
          <p:cNvSpPr>
            <a:spLocks noChangeArrowheads="1"/>
          </p:cNvSpPr>
          <p:nvPr/>
        </p:nvSpPr>
        <p:spPr bwMode="auto">
          <a:xfrm flipH="1">
            <a:off x="3429000" y="4191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O</a:t>
            </a:r>
          </a:p>
        </p:txBody>
      </p:sp>
      <p:sp>
        <p:nvSpPr>
          <p:cNvPr id="663569" name="Line 17"/>
          <p:cNvSpPr>
            <a:spLocks noChangeShapeType="1"/>
          </p:cNvSpPr>
          <p:nvPr/>
        </p:nvSpPr>
        <p:spPr bwMode="auto">
          <a:xfrm flipH="1">
            <a:off x="3429000" y="30480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3570" name="Line 18"/>
          <p:cNvSpPr>
            <a:spLocks noChangeShapeType="1"/>
          </p:cNvSpPr>
          <p:nvPr/>
        </p:nvSpPr>
        <p:spPr bwMode="auto">
          <a:xfrm>
            <a:off x="3886200" y="30480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3571" name="Line 19"/>
          <p:cNvSpPr>
            <a:spLocks noChangeShapeType="1"/>
          </p:cNvSpPr>
          <p:nvPr/>
        </p:nvSpPr>
        <p:spPr bwMode="auto">
          <a:xfrm>
            <a:off x="3429000" y="38862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3572" name="Line 20"/>
          <p:cNvSpPr>
            <a:spLocks noChangeShapeType="1"/>
          </p:cNvSpPr>
          <p:nvPr/>
        </p:nvSpPr>
        <p:spPr bwMode="auto">
          <a:xfrm>
            <a:off x="3200400" y="22098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3573" name="Line 21"/>
          <p:cNvSpPr>
            <a:spLocks noChangeShapeType="1"/>
          </p:cNvSpPr>
          <p:nvPr/>
        </p:nvSpPr>
        <p:spPr bwMode="auto">
          <a:xfrm flipH="1">
            <a:off x="3124200" y="1524000"/>
            <a:ext cx="1295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3574" name="Oval 22"/>
          <p:cNvSpPr>
            <a:spLocks noChangeArrowheads="1"/>
          </p:cNvSpPr>
          <p:nvPr/>
        </p:nvSpPr>
        <p:spPr bwMode="auto">
          <a:xfrm>
            <a:off x="5867400" y="1828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C</a:t>
            </a:r>
          </a:p>
        </p:txBody>
      </p:sp>
      <p:sp>
        <p:nvSpPr>
          <p:cNvPr id="663575" name="Oval 23"/>
          <p:cNvSpPr>
            <a:spLocks noChangeArrowheads="1"/>
          </p:cNvSpPr>
          <p:nvPr/>
        </p:nvSpPr>
        <p:spPr bwMode="auto">
          <a:xfrm>
            <a:off x="5029200" y="2590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F</a:t>
            </a:r>
          </a:p>
        </p:txBody>
      </p:sp>
      <p:sp>
        <p:nvSpPr>
          <p:cNvPr id="663576" name="Oval 24"/>
          <p:cNvSpPr>
            <a:spLocks noChangeArrowheads="1"/>
          </p:cNvSpPr>
          <p:nvPr/>
        </p:nvSpPr>
        <p:spPr bwMode="auto">
          <a:xfrm>
            <a:off x="5486400" y="3429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L</a:t>
            </a:r>
          </a:p>
        </p:txBody>
      </p:sp>
      <p:sp>
        <p:nvSpPr>
          <p:cNvPr id="663577" name="Oval 25"/>
          <p:cNvSpPr>
            <a:spLocks noChangeArrowheads="1"/>
          </p:cNvSpPr>
          <p:nvPr/>
        </p:nvSpPr>
        <p:spPr bwMode="auto">
          <a:xfrm>
            <a:off x="5257800" y="4191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P</a:t>
            </a:r>
          </a:p>
        </p:txBody>
      </p:sp>
      <p:sp>
        <p:nvSpPr>
          <p:cNvPr id="663578" name="Line 26"/>
          <p:cNvSpPr>
            <a:spLocks noChangeShapeType="1"/>
          </p:cNvSpPr>
          <p:nvPr/>
        </p:nvSpPr>
        <p:spPr bwMode="auto">
          <a:xfrm>
            <a:off x="5334000" y="30480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3579" name="Line 27"/>
          <p:cNvSpPr>
            <a:spLocks noChangeShapeType="1"/>
          </p:cNvSpPr>
          <p:nvPr/>
        </p:nvSpPr>
        <p:spPr bwMode="auto">
          <a:xfrm flipH="1">
            <a:off x="5486400" y="38862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3580" name="Line 28"/>
          <p:cNvSpPr>
            <a:spLocks noChangeShapeType="1"/>
          </p:cNvSpPr>
          <p:nvPr/>
        </p:nvSpPr>
        <p:spPr bwMode="auto">
          <a:xfrm flipH="1">
            <a:off x="5334000" y="22098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3581" name="Oval 29"/>
          <p:cNvSpPr>
            <a:spLocks noChangeArrowheads="1"/>
          </p:cNvSpPr>
          <p:nvPr/>
        </p:nvSpPr>
        <p:spPr bwMode="auto">
          <a:xfrm>
            <a:off x="6629400" y="2590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G</a:t>
            </a:r>
          </a:p>
        </p:txBody>
      </p:sp>
      <p:sp>
        <p:nvSpPr>
          <p:cNvPr id="663582" name="Oval 30"/>
          <p:cNvSpPr>
            <a:spLocks noChangeArrowheads="1"/>
          </p:cNvSpPr>
          <p:nvPr/>
        </p:nvSpPr>
        <p:spPr bwMode="auto">
          <a:xfrm>
            <a:off x="6172200" y="3429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M</a:t>
            </a:r>
          </a:p>
        </p:txBody>
      </p:sp>
      <p:sp>
        <p:nvSpPr>
          <p:cNvPr id="663583" name="Line 31"/>
          <p:cNvSpPr>
            <a:spLocks noChangeShapeType="1"/>
          </p:cNvSpPr>
          <p:nvPr/>
        </p:nvSpPr>
        <p:spPr bwMode="auto">
          <a:xfrm flipH="1">
            <a:off x="6477000" y="30480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3584" name="Line 32"/>
          <p:cNvSpPr>
            <a:spLocks noChangeShapeType="1"/>
          </p:cNvSpPr>
          <p:nvPr/>
        </p:nvSpPr>
        <p:spPr bwMode="auto">
          <a:xfrm>
            <a:off x="6248400" y="22098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3585" name="Line 33"/>
          <p:cNvSpPr>
            <a:spLocks noChangeShapeType="1"/>
          </p:cNvSpPr>
          <p:nvPr/>
        </p:nvSpPr>
        <p:spPr bwMode="auto">
          <a:xfrm>
            <a:off x="4724400" y="1524000"/>
            <a:ext cx="1295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3586" name="Text Box 34"/>
          <p:cNvSpPr txBox="1">
            <a:spLocks noChangeArrowheads="1"/>
          </p:cNvSpPr>
          <p:nvPr/>
        </p:nvSpPr>
        <p:spPr bwMode="auto">
          <a:xfrm>
            <a:off x="2093913" y="5754688"/>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H</a:t>
            </a:r>
          </a:p>
        </p:txBody>
      </p:sp>
      <p:sp>
        <p:nvSpPr>
          <p:cNvPr id="663587" name="Text Box 35"/>
          <p:cNvSpPr txBox="1">
            <a:spLocks noChangeArrowheads="1"/>
          </p:cNvSpPr>
          <p:nvPr/>
        </p:nvSpPr>
        <p:spPr bwMode="auto">
          <a:xfrm>
            <a:off x="838200" y="5754688"/>
            <a:ext cx="1319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Kết quả:</a:t>
            </a:r>
          </a:p>
        </p:txBody>
      </p:sp>
      <p:sp>
        <p:nvSpPr>
          <p:cNvPr id="663588" name="Oval 36"/>
          <p:cNvSpPr>
            <a:spLocks noChangeArrowheads="1"/>
          </p:cNvSpPr>
          <p:nvPr/>
        </p:nvSpPr>
        <p:spPr bwMode="auto">
          <a:xfrm>
            <a:off x="990600" y="1295400"/>
            <a:ext cx="3886200" cy="4191000"/>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89" name="Text Box 37"/>
          <p:cNvSpPr txBox="1">
            <a:spLocks noChangeArrowheads="1"/>
          </p:cNvSpPr>
          <p:nvPr/>
        </p:nvSpPr>
        <p:spPr bwMode="auto">
          <a:xfrm>
            <a:off x="2447925" y="57546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N</a:t>
            </a:r>
          </a:p>
        </p:txBody>
      </p:sp>
      <p:sp>
        <p:nvSpPr>
          <p:cNvPr id="663590" name="Oval 38"/>
          <p:cNvSpPr>
            <a:spLocks noChangeArrowheads="1"/>
          </p:cNvSpPr>
          <p:nvPr/>
        </p:nvSpPr>
        <p:spPr bwMode="auto">
          <a:xfrm>
            <a:off x="1219200" y="2286000"/>
            <a:ext cx="1905000" cy="2743200"/>
          </a:xfrm>
          <a:prstGeom prst="ellipse">
            <a:avLst/>
          </a:prstGeom>
          <a:noFill/>
          <a:ln w="28575">
            <a:solidFill>
              <a:srgbClr val="33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91" name="Text Box 39"/>
          <p:cNvSpPr txBox="1">
            <a:spLocks noChangeArrowheads="1"/>
          </p:cNvSpPr>
          <p:nvPr/>
        </p:nvSpPr>
        <p:spPr bwMode="auto">
          <a:xfrm>
            <a:off x="2897188" y="5754688"/>
            <a:ext cx="26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I</a:t>
            </a:r>
          </a:p>
        </p:txBody>
      </p:sp>
      <p:sp>
        <p:nvSpPr>
          <p:cNvPr id="663592" name="Oval 40"/>
          <p:cNvSpPr>
            <a:spLocks noChangeArrowheads="1"/>
          </p:cNvSpPr>
          <p:nvPr/>
        </p:nvSpPr>
        <p:spPr bwMode="auto">
          <a:xfrm>
            <a:off x="1295400" y="3276600"/>
            <a:ext cx="990600" cy="7620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93" name="Text Box 41"/>
          <p:cNvSpPr txBox="1">
            <a:spLocks noChangeArrowheads="1"/>
          </p:cNvSpPr>
          <p:nvPr/>
        </p:nvSpPr>
        <p:spPr bwMode="auto">
          <a:xfrm>
            <a:off x="3216275" y="57546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D</a:t>
            </a:r>
          </a:p>
        </p:txBody>
      </p:sp>
      <p:sp>
        <p:nvSpPr>
          <p:cNvPr id="663594" name="Oval 42"/>
          <p:cNvSpPr>
            <a:spLocks noChangeArrowheads="1"/>
          </p:cNvSpPr>
          <p:nvPr/>
        </p:nvSpPr>
        <p:spPr bwMode="auto">
          <a:xfrm>
            <a:off x="1828800" y="3200400"/>
            <a:ext cx="1219200" cy="16764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95" name="Text Box 43"/>
          <p:cNvSpPr txBox="1">
            <a:spLocks noChangeArrowheads="1"/>
          </p:cNvSpPr>
          <p:nvPr/>
        </p:nvSpPr>
        <p:spPr bwMode="auto">
          <a:xfrm>
            <a:off x="3584575" y="575468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O</a:t>
            </a:r>
          </a:p>
        </p:txBody>
      </p:sp>
      <p:sp>
        <p:nvSpPr>
          <p:cNvPr id="663596" name="Oval 44"/>
          <p:cNvSpPr>
            <a:spLocks noChangeArrowheads="1"/>
          </p:cNvSpPr>
          <p:nvPr/>
        </p:nvSpPr>
        <p:spPr bwMode="auto">
          <a:xfrm>
            <a:off x="2057400" y="4038600"/>
            <a:ext cx="762000" cy="762000"/>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97" name="Text Box 45"/>
          <p:cNvSpPr txBox="1">
            <a:spLocks noChangeArrowheads="1"/>
          </p:cNvSpPr>
          <p:nvPr/>
        </p:nvSpPr>
        <p:spPr bwMode="auto">
          <a:xfrm>
            <a:off x="4024313" y="57546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J</a:t>
            </a:r>
          </a:p>
        </p:txBody>
      </p:sp>
      <p:sp>
        <p:nvSpPr>
          <p:cNvPr id="663598" name="Oval 46"/>
          <p:cNvSpPr>
            <a:spLocks noChangeArrowheads="1"/>
          </p:cNvSpPr>
          <p:nvPr/>
        </p:nvSpPr>
        <p:spPr bwMode="auto">
          <a:xfrm>
            <a:off x="2895600" y="2286000"/>
            <a:ext cx="1905000" cy="2743200"/>
          </a:xfrm>
          <a:prstGeom prst="ellipse">
            <a:avLst/>
          </a:prstGeom>
          <a:noFill/>
          <a:ln w="28575">
            <a:solidFill>
              <a:srgbClr val="33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599" name="Text Box 47"/>
          <p:cNvSpPr txBox="1">
            <a:spLocks noChangeArrowheads="1"/>
          </p:cNvSpPr>
          <p:nvPr/>
        </p:nvSpPr>
        <p:spPr bwMode="auto">
          <a:xfrm>
            <a:off x="4367213" y="57546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K</a:t>
            </a:r>
          </a:p>
        </p:txBody>
      </p:sp>
      <p:sp>
        <p:nvSpPr>
          <p:cNvPr id="663600" name="Oval 48"/>
          <p:cNvSpPr>
            <a:spLocks noChangeArrowheads="1"/>
          </p:cNvSpPr>
          <p:nvPr/>
        </p:nvSpPr>
        <p:spPr bwMode="auto">
          <a:xfrm>
            <a:off x="2971800" y="3200400"/>
            <a:ext cx="1219200" cy="16764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601" name="Text Box 49"/>
          <p:cNvSpPr txBox="1">
            <a:spLocks noChangeArrowheads="1"/>
          </p:cNvSpPr>
          <p:nvPr/>
        </p:nvSpPr>
        <p:spPr bwMode="auto">
          <a:xfrm>
            <a:off x="4740275" y="57546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E</a:t>
            </a:r>
          </a:p>
        </p:txBody>
      </p:sp>
      <p:sp>
        <p:nvSpPr>
          <p:cNvPr id="663602" name="Oval 50"/>
          <p:cNvSpPr>
            <a:spLocks noChangeArrowheads="1"/>
          </p:cNvSpPr>
          <p:nvPr/>
        </p:nvSpPr>
        <p:spPr bwMode="auto">
          <a:xfrm>
            <a:off x="3276600" y="4038600"/>
            <a:ext cx="762000" cy="762000"/>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603" name="Text Box 51"/>
          <p:cNvSpPr txBox="1">
            <a:spLocks noChangeArrowheads="1"/>
          </p:cNvSpPr>
          <p:nvPr/>
        </p:nvSpPr>
        <p:spPr bwMode="auto">
          <a:xfrm>
            <a:off x="5100638" y="57546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B</a:t>
            </a:r>
          </a:p>
        </p:txBody>
      </p:sp>
      <p:sp>
        <p:nvSpPr>
          <p:cNvPr id="663604" name="Oval 52"/>
          <p:cNvSpPr>
            <a:spLocks noChangeArrowheads="1"/>
          </p:cNvSpPr>
          <p:nvPr/>
        </p:nvSpPr>
        <p:spPr bwMode="auto">
          <a:xfrm>
            <a:off x="3886200" y="3200400"/>
            <a:ext cx="838200" cy="8382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605" name="Text Box 53"/>
          <p:cNvSpPr txBox="1">
            <a:spLocks noChangeArrowheads="1"/>
          </p:cNvSpPr>
          <p:nvPr/>
        </p:nvSpPr>
        <p:spPr bwMode="auto">
          <a:xfrm>
            <a:off x="5516563" y="5754688"/>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P</a:t>
            </a:r>
          </a:p>
        </p:txBody>
      </p:sp>
      <p:sp>
        <p:nvSpPr>
          <p:cNvPr id="663606" name="Oval 54"/>
          <p:cNvSpPr>
            <a:spLocks noChangeArrowheads="1"/>
          </p:cNvSpPr>
          <p:nvPr/>
        </p:nvSpPr>
        <p:spPr bwMode="auto">
          <a:xfrm>
            <a:off x="4572000" y="1295400"/>
            <a:ext cx="3886200" cy="4191000"/>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607" name="Text Box 55"/>
          <p:cNvSpPr txBox="1">
            <a:spLocks noChangeArrowheads="1"/>
          </p:cNvSpPr>
          <p:nvPr/>
        </p:nvSpPr>
        <p:spPr bwMode="auto">
          <a:xfrm>
            <a:off x="5902325" y="57546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L</a:t>
            </a:r>
          </a:p>
        </p:txBody>
      </p:sp>
      <p:sp>
        <p:nvSpPr>
          <p:cNvPr id="663608" name="Oval 56"/>
          <p:cNvSpPr>
            <a:spLocks noChangeArrowheads="1"/>
          </p:cNvSpPr>
          <p:nvPr/>
        </p:nvSpPr>
        <p:spPr bwMode="auto">
          <a:xfrm>
            <a:off x="4800600" y="2286000"/>
            <a:ext cx="1447800" cy="2743200"/>
          </a:xfrm>
          <a:prstGeom prst="ellipse">
            <a:avLst/>
          </a:prstGeom>
          <a:noFill/>
          <a:ln w="28575">
            <a:solidFill>
              <a:srgbClr val="33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609" name="Text Box 57"/>
          <p:cNvSpPr txBox="1">
            <a:spLocks noChangeArrowheads="1"/>
          </p:cNvSpPr>
          <p:nvPr/>
        </p:nvSpPr>
        <p:spPr bwMode="auto">
          <a:xfrm>
            <a:off x="6281738" y="5754688"/>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F</a:t>
            </a:r>
          </a:p>
        </p:txBody>
      </p:sp>
      <p:sp>
        <p:nvSpPr>
          <p:cNvPr id="663610" name="Oval 58"/>
          <p:cNvSpPr>
            <a:spLocks noChangeArrowheads="1"/>
          </p:cNvSpPr>
          <p:nvPr/>
        </p:nvSpPr>
        <p:spPr bwMode="auto">
          <a:xfrm>
            <a:off x="4953000" y="3200400"/>
            <a:ext cx="1219200" cy="16764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611" name="Text Box 59"/>
          <p:cNvSpPr txBox="1">
            <a:spLocks noChangeArrowheads="1"/>
          </p:cNvSpPr>
          <p:nvPr/>
        </p:nvSpPr>
        <p:spPr bwMode="auto">
          <a:xfrm>
            <a:off x="6689725" y="5754688"/>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M</a:t>
            </a:r>
          </a:p>
        </p:txBody>
      </p:sp>
      <p:sp>
        <p:nvSpPr>
          <p:cNvPr id="663612" name="Oval 60"/>
          <p:cNvSpPr>
            <a:spLocks noChangeArrowheads="1"/>
          </p:cNvSpPr>
          <p:nvPr/>
        </p:nvSpPr>
        <p:spPr bwMode="auto">
          <a:xfrm>
            <a:off x="5105400" y="4038600"/>
            <a:ext cx="762000" cy="762000"/>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613" name="Text Box 61"/>
          <p:cNvSpPr txBox="1">
            <a:spLocks noChangeArrowheads="1"/>
          </p:cNvSpPr>
          <p:nvPr/>
        </p:nvSpPr>
        <p:spPr bwMode="auto">
          <a:xfrm>
            <a:off x="7073900" y="575468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G</a:t>
            </a:r>
          </a:p>
        </p:txBody>
      </p:sp>
      <p:sp>
        <p:nvSpPr>
          <p:cNvPr id="663614" name="Oval 62"/>
          <p:cNvSpPr>
            <a:spLocks noChangeArrowheads="1"/>
          </p:cNvSpPr>
          <p:nvPr/>
        </p:nvSpPr>
        <p:spPr bwMode="auto">
          <a:xfrm>
            <a:off x="6096000" y="2286000"/>
            <a:ext cx="1447800" cy="2743200"/>
          </a:xfrm>
          <a:prstGeom prst="ellipse">
            <a:avLst/>
          </a:prstGeom>
          <a:noFill/>
          <a:ln w="28575">
            <a:solidFill>
              <a:srgbClr val="3366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615" name="Text Box 63"/>
          <p:cNvSpPr txBox="1">
            <a:spLocks noChangeArrowheads="1"/>
          </p:cNvSpPr>
          <p:nvPr/>
        </p:nvSpPr>
        <p:spPr bwMode="auto">
          <a:xfrm>
            <a:off x="7477125" y="57546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C</a:t>
            </a:r>
          </a:p>
        </p:txBody>
      </p:sp>
      <p:sp>
        <p:nvSpPr>
          <p:cNvPr id="663616" name="Oval 64"/>
          <p:cNvSpPr>
            <a:spLocks noChangeArrowheads="1"/>
          </p:cNvSpPr>
          <p:nvPr/>
        </p:nvSpPr>
        <p:spPr bwMode="auto">
          <a:xfrm>
            <a:off x="6096000" y="3200400"/>
            <a:ext cx="838200" cy="838200"/>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617" name="Text Box 65"/>
          <p:cNvSpPr txBox="1">
            <a:spLocks noChangeArrowheads="1"/>
          </p:cNvSpPr>
          <p:nvPr/>
        </p:nvSpPr>
        <p:spPr bwMode="auto">
          <a:xfrm>
            <a:off x="7878763" y="574357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latin typeface="Arial" panose="020B0604020202020204" pitchFamily="34" charset="0"/>
              </a:rPr>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35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35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35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35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35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35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35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35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35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35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35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35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35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35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35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357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357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35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35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357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635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35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35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635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357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358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6358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6358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35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6358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6358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358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8" presetClass="entr" presetSubtype="12" fill="hold" grpId="1" nodeType="clickEffect">
                                  <p:stCondLst>
                                    <p:cond delay="0"/>
                                  </p:stCondLst>
                                  <p:childTnLst>
                                    <p:set>
                                      <p:cBhvr>
                                        <p:cTn id="72" dur="1" fill="hold">
                                          <p:stCondLst>
                                            <p:cond delay="0"/>
                                          </p:stCondLst>
                                        </p:cTn>
                                        <p:tgtEl>
                                          <p:spTgt spid="663573"/>
                                        </p:tgtEl>
                                        <p:attrNameLst>
                                          <p:attrName>style.visibility</p:attrName>
                                        </p:attrNameLst>
                                      </p:cBhvr>
                                      <p:to>
                                        <p:strVal val="visible"/>
                                      </p:to>
                                    </p:set>
                                    <p:animEffect transition="in" filter="strips(downLeft)">
                                      <p:cBhvr>
                                        <p:cTn id="73" dur="500"/>
                                        <p:tgtEl>
                                          <p:spTgt spid="663573"/>
                                        </p:tgtEl>
                                      </p:cBhvr>
                                    </p:animEffect>
                                  </p:childTnLst>
                                  <p:subTnLst>
                                    <p:animClr clrSpc="rgb" dir="cw">
                                      <p:cBhvr override="childStyle">
                                        <p:cTn dur="1" fill="hold" display="0" masterRel="nextClick" afterEffect="1"/>
                                        <p:tgtEl>
                                          <p:spTgt spid="663573"/>
                                        </p:tgtEl>
                                        <p:attrNameLst>
                                          <p:attrName>ppt_c</p:attrName>
                                        </p:attrNameLst>
                                      </p:cBhvr>
                                      <p:to>
                                        <a:srgbClr val="CC6600"/>
                                      </p:to>
                                    </p:animClr>
                                  </p:subTnLst>
                                </p:cTn>
                              </p:par>
                            </p:childTnLst>
                          </p:cTn>
                        </p:par>
                        <p:par>
                          <p:cTn id="74" fill="hold" nodeType="afterGroup">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663588"/>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8" presetClass="entr" presetSubtype="12" fill="hold" grpId="1" nodeType="clickEffect">
                                  <p:stCondLst>
                                    <p:cond delay="0"/>
                                  </p:stCondLst>
                                  <p:childTnLst>
                                    <p:set>
                                      <p:cBhvr>
                                        <p:cTn id="80" dur="1" fill="hold">
                                          <p:stCondLst>
                                            <p:cond delay="0"/>
                                          </p:stCondLst>
                                        </p:cTn>
                                        <p:tgtEl>
                                          <p:spTgt spid="663564"/>
                                        </p:tgtEl>
                                        <p:attrNameLst>
                                          <p:attrName>style.visibility</p:attrName>
                                        </p:attrNameLst>
                                      </p:cBhvr>
                                      <p:to>
                                        <p:strVal val="visible"/>
                                      </p:to>
                                    </p:set>
                                    <p:animEffect transition="in" filter="strips(downLeft)">
                                      <p:cBhvr>
                                        <p:cTn id="81" dur="500"/>
                                        <p:tgtEl>
                                          <p:spTgt spid="663564"/>
                                        </p:tgtEl>
                                      </p:cBhvr>
                                    </p:animEffect>
                                  </p:childTnLst>
                                  <p:subTnLst>
                                    <p:animClr clrSpc="rgb" dir="cw">
                                      <p:cBhvr override="childStyle">
                                        <p:cTn dur="1" fill="hold" display="0" masterRel="nextClick" afterEffect="1"/>
                                        <p:tgtEl>
                                          <p:spTgt spid="663564"/>
                                        </p:tgtEl>
                                        <p:attrNameLst>
                                          <p:attrName>ppt_c</p:attrName>
                                        </p:attrNameLst>
                                      </p:cBhvr>
                                      <p:to>
                                        <a:srgbClr val="CC6600"/>
                                      </p:to>
                                    </p:animClr>
                                  </p:subTnLst>
                                </p:cTn>
                              </p:par>
                            </p:childTnLst>
                          </p:cTn>
                        </p:par>
                        <p:par>
                          <p:cTn id="82" fill="hold" nodeType="afterGroup">
                            <p:stCondLst>
                              <p:cond delay="500"/>
                            </p:stCondLst>
                            <p:childTnLst>
                              <p:par>
                                <p:cTn id="83" presetID="1" presetClass="entr" presetSubtype="0" fill="hold" grpId="0" nodeType="afterEffect">
                                  <p:stCondLst>
                                    <p:cond delay="0"/>
                                  </p:stCondLst>
                                  <p:childTnLst>
                                    <p:set>
                                      <p:cBhvr>
                                        <p:cTn id="84" dur="1" fill="hold">
                                          <p:stCondLst>
                                            <p:cond delay="0"/>
                                          </p:stCondLst>
                                        </p:cTn>
                                        <p:tgtEl>
                                          <p:spTgt spid="663590"/>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8" presetClass="entr" presetSubtype="12" fill="hold" grpId="1" nodeType="clickEffect">
                                  <p:stCondLst>
                                    <p:cond delay="0"/>
                                  </p:stCondLst>
                                  <p:childTnLst>
                                    <p:set>
                                      <p:cBhvr>
                                        <p:cTn id="88" dur="1" fill="hold">
                                          <p:stCondLst>
                                            <p:cond delay="0"/>
                                          </p:stCondLst>
                                        </p:cTn>
                                        <p:tgtEl>
                                          <p:spTgt spid="663561"/>
                                        </p:tgtEl>
                                        <p:attrNameLst>
                                          <p:attrName>style.visibility</p:attrName>
                                        </p:attrNameLst>
                                      </p:cBhvr>
                                      <p:to>
                                        <p:strVal val="visible"/>
                                      </p:to>
                                    </p:set>
                                    <p:animEffect transition="in" filter="strips(downLeft)">
                                      <p:cBhvr>
                                        <p:cTn id="89" dur="500"/>
                                        <p:tgtEl>
                                          <p:spTgt spid="663561"/>
                                        </p:tgtEl>
                                      </p:cBhvr>
                                    </p:animEffect>
                                  </p:childTnLst>
                                  <p:subTnLst>
                                    <p:animClr clrSpc="rgb" dir="cw">
                                      <p:cBhvr override="childStyle">
                                        <p:cTn dur="1" fill="hold" display="0" masterRel="nextClick" afterEffect="1"/>
                                        <p:tgtEl>
                                          <p:spTgt spid="663561"/>
                                        </p:tgtEl>
                                        <p:attrNameLst>
                                          <p:attrName>ppt_c</p:attrName>
                                        </p:attrNameLst>
                                      </p:cBhvr>
                                      <p:to>
                                        <a:srgbClr val="CC6600"/>
                                      </p:to>
                                    </p:animClr>
                                  </p:subTnLst>
                                </p:cTn>
                              </p:par>
                            </p:childTnLst>
                          </p:cTn>
                        </p:par>
                        <p:par>
                          <p:cTn id="90" fill="hold" nodeType="afterGroup">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663592"/>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26" presetClass="emph" presetSubtype="0" fill="hold" grpId="1" nodeType="clickEffect">
                                  <p:stCondLst>
                                    <p:cond delay="0"/>
                                  </p:stCondLst>
                                  <p:childTnLst>
                                    <p:animEffect transition="out" filter="fade">
                                      <p:cBhvr>
                                        <p:cTn id="96" dur="500" tmFilter="0, 0; .2, .5; .8, .5; 1, 0"/>
                                        <p:tgtEl>
                                          <p:spTgt spid="663558"/>
                                        </p:tgtEl>
                                      </p:cBhvr>
                                    </p:animEffect>
                                    <p:animScale>
                                      <p:cBhvr>
                                        <p:cTn id="97" dur="250" autoRev="1" fill="hold"/>
                                        <p:tgtEl>
                                          <p:spTgt spid="663558"/>
                                        </p:tgtEl>
                                      </p:cBhvr>
                                      <p:by x="105000" y="105000"/>
                                    </p:animScale>
                                  </p:childTnLst>
                                  <p:subTnLst>
                                    <p:animClr clrSpc="rgb" dir="cw">
                                      <p:cBhvr override="childStyle">
                                        <p:cTn dur="1" fill="hold" display="0" masterRel="nextClick" afterEffect="1"/>
                                        <p:tgtEl>
                                          <p:spTgt spid="663558"/>
                                        </p:tgtEl>
                                        <p:attrNameLst>
                                          <p:attrName>ppt_c</p:attrName>
                                        </p:attrNameLst>
                                      </p:cBhvr>
                                      <p:to>
                                        <a:srgbClr val="CC6600"/>
                                      </p:to>
                                    </p:animClr>
                                  </p:subTnLst>
                                </p:cTn>
                              </p:par>
                            </p:childTnLst>
                          </p:cTn>
                        </p:par>
                        <p:par>
                          <p:cTn id="98" fill="hold" nodeType="afterGroup">
                            <p:stCondLst>
                              <p:cond delay="500"/>
                            </p:stCondLst>
                            <p:childTnLst>
                              <p:par>
                                <p:cTn id="99" presetID="1" presetClass="entr" presetSubtype="0" fill="hold" grpId="0" nodeType="afterEffect">
                                  <p:stCondLst>
                                    <p:cond delay="0"/>
                                  </p:stCondLst>
                                  <p:childTnLst>
                                    <p:set>
                                      <p:cBhvr>
                                        <p:cTn id="100" dur="1" fill="hold">
                                          <p:stCondLst>
                                            <p:cond delay="0"/>
                                          </p:stCondLst>
                                        </p:cTn>
                                        <p:tgtEl>
                                          <p:spTgt spid="663586"/>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663592"/>
                                        </p:tgtEl>
                                        <p:attrNameLst>
                                          <p:attrName>style.visibility</p:attrName>
                                        </p:attrNameLst>
                                      </p:cBhvr>
                                      <p:to>
                                        <p:strVal val="hidden"/>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8" presetClass="entr" presetSubtype="6" fill="hold" grpId="1" nodeType="clickEffect">
                                  <p:stCondLst>
                                    <p:cond delay="0"/>
                                  </p:stCondLst>
                                  <p:childTnLst>
                                    <p:set>
                                      <p:cBhvr>
                                        <p:cTn id="108" dur="1" fill="hold">
                                          <p:stCondLst>
                                            <p:cond delay="0"/>
                                          </p:stCondLst>
                                        </p:cTn>
                                        <p:tgtEl>
                                          <p:spTgt spid="663562"/>
                                        </p:tgtEl>
                                        <p:attrNameLst>
                                          <p:attrName>style.visibility</p:attrName>
                                        </p:attrNameLst>
                                      </p:cBhvr>
                                      <p:to>
                                        <p:strVal val="visible"/>
                                      </p:to>
                                    </p:set>
                                    <p:animEffect transition="in" filter="strips(downRight)">
                                      <p:cBhvr>
                                        <p:cTn id="109" dur="500"/>
                                        <p:tgtEl>
                                          <p:spTgt spid="663562"/>
                                        </p:tgtEl>
                                      </p:cBhvr>
                                    </p:animEffect>
                                  </p:childTnLst>
                                  <p:subTnLst>
                                    <p:animClr clrSpc="rgb" dir="cw">
                                      <p:cBhvr override="childStyle">
                                        <p:cTn dur="1" fill="hold" display="0" masterRel="nextClick" afterEffect="1"/>
                                        <p:tgtEl>
                                          <p:spTgt spid="663562"/>
                                        </p:tgtEl>
                                        <p:attrNameLst>
                                          <p:attrName>ppt_c</p:attrName>
                                        </p:attrNameLst>
                                      </p:cBhvr>
                                      <p:to>
                                        <a:srgbClr val="CC6600"/>
                                      </p:to>
                                    </p:animClr>
                                  </p:subTnLst>
                                </p:cTn>
                              </p:par>
                            </p:childTnLst>
                          </p:cTn>
                        </p:par>
                        <p:par>
                          <p:cTn id="110" fill="hold" nodeType="afterGroup">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663594"/>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8" presetClass="entr" presetSubtype="12" fill="hold" grpId="1" nodeType="clickEffect">
                                  <p:stCondLst>
                                    <p:cond delay="0"/>
                                  </p:stCondLst>
                                  <p:childTnLst>
                                    <p:set>
                                      <p:cBhvr>
                                        <p:cTn id="116" dur="1" fill="hold">
                                          <p:stCondLst>
                                            <p:cond delay="0"/>
                                          </p:stCondLst>
                                        </p:cTn>
                                        <p:tgtEl>
                                          <p:spTgt spid="663563"/>
                                        </p:tgtEl>
                                        <p:attrNameLst>
                                          <p:attrName>style.visibility</p:attrName>
                                        </p:attrNameLst>
                                      </p:cBhvr>
                                      <p:to>
                                        <p:strVal val="visible"/>
                                      </p:to>
                                    </p:set>
                                    <p:animEffect transition="in" filter="strips(downLeft)">
                                      <p:cBhvr>
                                        <p:cTn id="117" dur="500"/>
                                        <p:tgtEl>
                                          <p:spTgt spid="663563"/>
                                        </p:tgtEl>
                                      </p:cBhvr>
                                    </p:animEffect>
                                  </p:childTnLst>
                                  <p:subTnLst>
                                    <p:animClr clrSpc="rgb" dir="cw">
                                      <p:cBhvr override="childStyle">
                                        <p:cTn dur="1" fill="hold" display="0" masterRel="nextClick" afterEffect="1"/>
                                        <p:tgtEl>
                                          <p:spTgt spid="663563"/>
                                        </p:tgtEl>
                                        <p:attrNameLst>
                                          <p:attrName>ppt_c</p:attrName>
                                        </p:attrNameLst>
                                      </p:cBhvr>
                                      <p:to>
                                        <a:srgbClr val="CC6600"/>
                                      </p:to>
                                    </p:animClr>
                                  </p:subTnLst>
                                </p:cTn>
                              </p:par>
                            </p:childTnLst>
                          </p:cTn>
                        </p:par>
                        <p:par>
                          <p:cTn id="118" fill="hold" nodeType="afterGroup">
                            <p:stCondLst>
                              <p:cond delay="500"/>
                            </p:stCondLst>
                            <p:childTnLst>
                              <p:par>
                                <p:cTn id="119" presetID="1" presetClass="entr" presetSubtype="0" fill="hold" grpId="0" nodeType="afterEffect">
                                  <p:stCondLst>
                                    <p:cond delay="0"/>
                                  </p:stCondLst>
                                  <p:childTnLst>
                                    <p:set>
                                      <p:cBhvr>
                                        <p:cTn id="120" dur="1" fill="hold">
                                          <p:stCondLst>
                                            <p:cond delay="0"/>
                                          </p:stCondLst>
                                        </p:cTn>
                                        <p:tgtEl>
                                          <p:spTgt spid="663596"/>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6" presetClass="emph" presetSubtype="0" fill="hold" grpId="1" nodeType="clickEffect">
                                  <p:stCondLst>
                                    <p:cond delay="0"/>
                                  </p:stCondLst>
                                  <p:childTnLst>
                                    <p:animEffect transition="out" filter="fade">
                                      <p:cBhvr>
                                        <p:cTn id="124" dur="500" tmFilter="0, 0; .2, .5; .8, .5; 1, 0"/>
                                        <p:tgtEl>
                                          <p:spTgt spid="663560"/>
                                        </p:tgtEl>
                                      </p:cBhvr>
                                    </p:animEffect>
                                    <p:animScale>
                                      <p:cBhvr>
                                        <p:cTn id="125" dur="250" autoRev="1" fill="hold"/>
                                        <p:tgtEl>
                                          <p:spTgt spid="663560"/>
                                        </p:tgtEl>
                                      </p:cBhvr>
                                      <p:by x="105000" y="105000"/>
                                    </p:animScale>
                                  </p:childTnLst>
                                  <p:subTnLst>
                                    <p:animClr clrSpc="rgb" dir="cw">
                                      <p:cBhvr override="childStyle">
                                        <p:cTn dur="1" fill="hold" display="0" masterRel="nextClick" afterEffect="1"/>
                                        <p:tgtEl>
                                          <p:spTgt spid="663560"/>
                                        </p:tgtEl>
                                        <p:attrNameLst>
                                          <p:attrName>ppt_c</p:attrName>
                                        </p:attrNameLst>
                                      </p:cBhvr>
                                      <p:to>
                                        <a:srgbClr val="CC6600"/>
                                      </p:to>
                                    </p:animClr>
                                  </p:subTnLst>
                                </p:cTn>
                              </p:par>
                            </p:childTnLst>
                          </p:cTn>
                        </p:par>
                        <p:par>
                          <p:cTn id="126" fill="hold" nodeType="afterGroup">
                            <p:stCondLst>
                              <p:cond delay="500"/>
                            </p:stCondLst>
                            <p:childTnLst>
                              <p:par>
                                <p:cTn id="127" presetID="1" presetClass="entr" presetSubtype="0" fill="hold" grpId="0" nodeType="afterEffect">
                                  <p:stCondLst>
                                    <p:cond delay="0"/>
                                  </p:stCondLst>
                                  <p:childTnLst>
                                    <p:set>
                                      <p:cBhvr>
                                        <p:cTn id="128" dur="1" fill="hold">
                                          <p:stCondLst>
                                            <p:cond delay="0"/>
                                          </p:stCondLst>
                                        </p:cTn>
                                        <p:tgtEl>
                                          <p:spTgt spid="663589"/>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663596"/>
                                        </p:tgtEl>
                                        <p:attrNameLst>
                                          <p:attrName>style.visibility</p:attrName>
                                        </p:attrNameLst>
                                      </p:cBhvr>
                                      <p:to>
                                        <p:strVal val="hidden"/>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6" presetClass="emph" presetSubtype="0" fill="hold" grpId="1" nodeType="clickEffect">
                                  <p:stCondLst>
                                    <p:cond delay="0"/>
                                  </p:stCondLst>
                                  <p:childTnLst>
                                    <p:animEffect transition="out" filter="fade">
                                      <p:cBhvr>
                                        <p:cTn id="136" dur="500" tmFilter="0, 0; .2, .5; .8, .5; 1, 0"/>
                                        <p:tgtEl>
                                          <p:spTgt spid="663559"/>
                                        </p:tgtEl>
                                      </p:cBhvr>
                                    </p:animEffect>
                                    <p:animScale>
                                      <p:cBhvr>
                                        <p:cTn id="137" dur="250" autoRev="1" fill="hold"/>
                                        <p:tgtEl>
                                          <p:spTgt spid="663559"/>
                                        </p:tgtEl>
                                      </p:cBhvr>
                                      <p:by x="105000" y="105000"/>
                                    </p:animScale>
                                  </p:childTnLst>
                                  <p:subTnLst>
                                    <p:animClr clrSpc="rgb" dir="cw">
                                      <p:cBhvr override="childStyle">
                                        <p:cTn dur="1" fill="hold" display="0" masterRel="nextClick" afterEffect="1"/>
                                        <p:tgtEl>
                                          <p:spTgt spid="663559"/>
                                        </p:tgtEl>
                                        <p:attrNameLst>
                                          <p:attrName>ppt_c</p:attrName>
                                        </p:attrNameLst>
                                      </p:cBhvr>
                                      <p:to>
                                        <a:srgbClr val="CC6600"/>
                                      </p:to>
                                    </p:animClr>
                                  </p:subTnLst>
                                </p:cTn>
                              </p:par>
                            </p:childTnLst>
                          </p:cTn>
                        </p:par>
                        <p:par>
                          <p:cTn id="138" fill="hold" nodeType="afterGroup">
                            <p:stCondLst>
                              <p:cond delay="500"/>
                            </p:stCondLst>
                            <p:childTnLst>
                              <p:par>
                                <p:cTn id="139" presetID="1" presetClass="entr" presetSubtype="0" fill="hold" grpId="0" nodeType="afterEffect">
                                  <p:stCondLst>
                                    <p:cond delay="0"/>
                                  </p:stCondLst>
                                  <p:childTnLst>
                                    <p:set>
                                      <p:cBhvr>
                                        <p:cTn id="140" dur="1" fill="hold">
                                          <p:stCondLst>
                                            <p:cond delay="0"/>
                                          </p:stCondLst>
                                        </p:cTn>
                                        <p:tgtEl>
                                          <p:spTgt spid="663591"/>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663594"/>
                                        </p:tgtEl>
                                        <p:attrNameLst>
                                          <p:attrName>style.visibility</p:attrName>
                                        </p:attrNameLst>
                                      </p:cBhvr>
                                      <p:to>
                                        <p:strVal val="hidden"/>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6" presetClass="emph" presetSubtype="0" fill="hold" grpId="1" nodeType="clickEffect">
                                  <p:stCondLst>
                                    <p:cond delay="0"/>
                                  </p:stCondLst>
                                  <p:childTnLst>
                                    <p:animEffect transition="out" filter="fade">
                                      <p:cBhvr>
                                        <p:cTn id="148" dur="500" tmFilter="0, 0; .2, .5; .8, .5; 1, 0"/>
                                        <p:tgtEl>
                                          <p:spTgt spid="663557"/>
                                        </p:tgtEl>
                                      </p:cBhvr>
                                    </p:animEffect>
                                    <p:animScale>
                                      <p:cBhvr>
                                        <p:cTn id="149" dur="250" autoRev="1" fill="hold"/>
                                        <p:tgtEl>
                                          <p:spTgt spid="663557"/>
                                        </p:tgtEl>
                                      </p:cBhvr>
                                      <p:by x="105000" y="105000"/>
                                    </p:animScale>
                                  </p:childTnLst>
                                  <p:subTnLst>
                                    <p:animClr clrSpc="rgb" dir="cw">
                                      <p:cBhvr override="childStyle">
                                        <p:cTn dur="1" fill="hold" display="0" masterRel="nextClick" afterEffect="1"/>
                                        <p:tgtEl>
                                          <p:spTgt spid="663557"/>
                                        </p:tgtEl>
                                        <p:attrNameLst>
                                          <p:attrName>ppt_c</p:attrName>
                                        </p:attrNameLst>
                                      </p:cBhvr>
                                      <p:to>
                                        <a:srgbClr val="CC6600"/>
                                      </p:to>
                                    </p:animClr>
                                  </p:subTnLst>
                                </p:cTn>
                              </p:par>
                            </p:childTnLst>
                          </p:cTn>
                        </p:par>
                        <p:par>
                          <p:cTn id="150" fill="hold" nodeType="afterGroup">
                            <p:stCondLst>
                              <p:cond delay="500"/>
                            </p:stCondLst>
                            <p:childTnLst>
                              <p:par>
                                <p:cTn id="151" presetID="1" presetClass="entr" presetSubtype="0" fill="hold" grpId="0" nodeType="afterEffect">
                                  <p:stCondLst>
                                    <p:cond delay="0"/>
                                  </p:stCondLst>
                                  <p:childTnLst>
                                    <p:set>
                                      <p:cBhvr>
                                        <p:cTn id="152" dur="1" fill="hold">
                                          <p:stCondLst>
                                            <p:cond delay="0"/>
                                          </p:stCondLst>
                                        </p:cTn>
                                        <p:tgtEl>
                                          <p:spTgt spid="663593"/>
                                        </p:tgtEl>
                                        <p:attrNameLst>
                                          <p:attrName>style.visibility</p:attrName>
                                        </p:attrNameLst>
                                      </p:cBhvr>
                                      <p:to>
                                        <p:strVal val="visible"/>
                                      </p:to>
                                    </p:se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663590"/>
                                        </p:tgtEl>
                                        <p:attrNameLst>
                                          <p:attrName>style.visibility</p:attrName>
                                        </p:attrNameLst>
                                      </p:cBhvr>
                                      <p:to>
                                        <p:strVal val="hidden"/>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8" presetClass="entr" presetSubtype="6" fill="hold" grpId="1" nodeType="clickEffect">
                                  <p:stCondLst>
                                    <p:cond delay="0"/>
                                  </p:stCondLst>
                                  <p:childTnLst>
                                    <p:set>
                                      <p:cBhvr>
                                        <p:cTn id="160" dur="1" fill="hold">
                                          <p:stCondLst>
                                            <p:cond delay="0"/>
                                          </p:stCondLst>
                                        </p:cTn>
                                        <p:tgtEl>
                                          <p:spTgt spid="663572"/>
                                        </p:tgtEl>
                                        <p:attrNameLst>
                                          <p:attrName>style.visibility</p:attrName>
                                        </p:attrNameLst>
                                      </p:cBhvr>
                                      <p:to>
                                        <p:strVal val="visible"/>
                                      </p:to>
                                    </p:set>
                                    <p:animEffect transition="in" filter="strips(downRight)">
                                      <p:cBhvr>
                                        <p:cTn id="161" dur="500"/>
                                        <p:tgtEl>
                                          <p:spTgt spid="663572"/>
                                        </p:tgtEl>
                                      </p:cBhvr>
                                    </p:animEffect>
                                  </p:childTnLst>
                                  <p:subTnLst>
                                    <p:animClr clrSpc="rgb" dir="cw">
                                      <p:cBhvr override="childStyle">
                                        <p:cTn dur="1" fill="hold" display="0" masterRel="nextClick" afterEffect="1"/>
                                        <p:tgtEl>
                                          <p:spTgt spid="663572"/>
                                        </p:tgtEl>
                                        <p:attrNameLst>
                                          <p:attrName>ppt_c</p:attrName>
                                        </p:attrNameLst>
                                      </p:cBhvr>
                                      <p:to>
                                        <a:srgbClr val="CC6600"/>
                                      </p:to>
                                    </p:animClr>
                                  </p:subTnLst>
                                </p:cTn>
                              </p:par>
                            </p:childTnLst>
                          </p:cTn>
                        </p:par>
                        <p:par>
                          <p:cTn id="162" fill="hold" nodeType="afterGroup">
                            <p:stCondLst>
                              <p:cond delay="500"/>
                            </p:stCondLst>
                            <p:childTnLst>
                              <p:par>
                                <p:cTn id="163" presetID="1" presetClass="entr" presetSubtype="0" fill="hold" grpId="0" nodeType="afterEffect">
                                  <p:stCondLst>
                                    <p:cond delay="0"/>
                                  </p:stCondLst>
                                  <p:childTnLst>
                                    <p:set>
                                      <p:cBhvr>
                                        <p:cTn id="164" dur="1" fill="hold">
                                          <p:stCondLst>
                                            <p:cond delay="0"/>
                                          </p:stCondLst>
                                        </p:cTn>
                                        <p:tgtEl>
                                          <p:spTgt spid="663598"/>
                                        </p:tgtEl>
                                        <p:attrNameLst>
                                          <p:attrName>style.visibility</p:attrName>
                                        </p:attrNameLst>
                                      </p:cBhvr>
                                      <p:to>
                                        <p:strVal val="visible"/>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8" presetClass="entr" presetSubtype="12" fill="hold" grpId="1" nodeType="clickEffect">
                                  <p:stCondLst>
                                    <p:cond delay="0"/>
                                  </p:stCondLst>
                                  <p:childTnLst>
                                    <p:set>
                                      <p:cBhvr>
                                        <p:cTn id="168" dur="1" fill="hold">
                                          <p:stCondLst>
                                            <p:cond delay="0"/>
                                          </p:stCondLst>
                                        </p:cTn>
                                        <p:tgtEl>
                                          <p:spTgt spid="663569"/>
                                        </p:tgtEl>
                                        <p:attrNameLst>
                                          <p:attrName>style.visibility</p:attrName>
                                        </p:attrNameLst>
                                      </p:cBhvr>
                                      <p:to>
                                        <p:strVal val="visible"/>
                                      </p:to>
                                    </p:set>
                                    <p:animEffect transition="in" filter="strips(downLeft)">
                                      <p:cBhvr>
                                        <p:cTn id="169" dur="500"/>
                                        <p:tgtEl>
                                          <p:spTgt spid="663569"/>
                                        </p:tgtEl>
                                      </p:cBhvr>
                                    </p:animEffect>
                                  </p:childTnLst>
                                  <p:subTnLst>
                                    <p:animClr clrSpc="rgb" dir="cw">
                                      <p:cBhvr override="childStyle">
                                        <p:cTn dur="1" fill="hold" display="0" masterRel="nextClick" afterEffect="1"/>
                                        <p:tgtEl>
                                          <p:spTgt spid="663569"/>
                                        </p:tgtEl>
                                        <p:attrNameLst>
                                          <p:attrName>ppt_c</p:attrName>
                                        </p:attrNameLst>
                                      </p:cBhvr>
                                      <p:to>
                                        <a:srgbClr val="CC6600"/>
                                      </p:to>
                                    </p:animClr>
                                  </p:subTnLst>
                                </p:cTn>
                              </p:par>
                            </p:childTnLst>
                          </p:cTn>
                        </p:par>
                        <p:par>
                          <p:cTn id="170" fill="hold" nodeType="afterGroup">
                            <p:stCondLst>
                              <p:cond delay="500"/>
                            </p:stCondLst>
                            <p:childTnLst>
                              <p:par>
                                <p:cTn id="171" presetID="1" presetClass="entr" presetSubtype="0" fill="hold" grpId="0" nodeType="afterEffect">
                                  <p:stCondLst>
                                    <p:cond delay="0"/>
                                  </p:stCondLst>
                                  <p:childTnLst>
                                    <p:set>
                                      <p:cBhvr>
                                        <p:cTn id="172" dur="1" fill="hold">
                                          <p:stCondLst>
                                            <p:cond delay="0"/>
                                          </p:stCondLst>
                                        </p:cTn>
                                        <p:tgtEl>
                                          <p:spTgt spid="663600"/>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8" presetClass="entr" presetSubtype="6" fill="hold" grpId="1" nodeType="clickEffect">
                                  <p:stCondLst>
                                    <p:cond delay="0"/>
                                  </p:stCondLst>
                                  <p:childTnLst>
                                    <p:set>
                                      <p:cBhvr>
                                        <p:cTn id="176" dur="1" fill="hold">
                                          <p:stCondLst>
                                            <p:cond delay="0"/>
                                          </p:stCondLst>
                                        </p:cTn>
                                        <p:tgtEl>
                                          <p:spTgt spid="663571"/>
                                        </p:tgtEl>
                                        <p:attrNameLst>
                                          <p:attrName>style.visibility</p:attrName>
                                        </p:attrNameLst>
                                      </p:cBhvr>
                                      <p:to>
                                        <p:strVal val="visible"/>
                                      </p:to>
                                    </p:set>
                                    <p:animEffect transition="in" filter="strips(downRight)">
                                      <p:cBhvr>
                                        <p:cTn id="177" dur="500"/>
                                        <p:tgtEl>
                                          <p:spTgt spid="663571"/>
                                        </p:tgtEl>
                                      </p:cBhvr>
                                    </p:animEffect>
                                  </p:childTnLst>
                                  <p:subTnLst>
                                    <p:animClr clrSpc="rgb" dir="cw">
                                      <p:cBhvr override="childStyle">
                                        <p:cTn dur="1" fill="hold" display="0" masterRel="nextClick" afterEffect="1"/>
                                        <p:tgtEl>
                                          <p:spTgt spid="663571"/>
                                        </p:tgtEl>
                                        <p:attrNameLst>
                                          <p:attrName>ppt_c</p:attrName>
                                        </p:attrNameLst>
                                      </p:cBhvr>
                                      <p:to>
                                        <a:srgbClr val="CC6600"/>
                                      </p:to>
                                    </p:animClr>
                                  </p:subTnLst>
                                </p:cTn>
                              </p:par>
                            </p:childTnLst>
                          </p:cTn>
                        </p:par>
                        <p:par>
                          <p:cTn id="178" fill="hold" nodeType="afterGroup">
                            <p:stCondLst>
                              <p:cond delay="500"/>
                            </p:stCondLst>
                            <p:childTnLst>
                              <p:par>
                                <p:cTn id="179" presetID="1" presetClass="entr" presetSubtype="0" fill="hold" grpId="0" nodeType="afterEffect">
                                  <p:stCondLst>
                                    <p:cond delay="0"/>
                                  </p:stCondLst>
                                  <p:childTnLst>
                                    <p:set>
                                      <p:cBhvr>
                                        <p:cTn id="180" dur="1" fill="hold">
                                          <p:stCondLst>
                                            <p:cond delay="0"/>
                                          </p:stCondLst>
                                        </p:cTn>
                                        <p:tgtEl>
                                          <p:spTgt spid="663602"/>
                                        </p:tgtEl>
                                        <p:attrNameLst>
                                          <p:attrName>style.visibility</p:attrName>
                                        </p:attrNameLst>
                                      </p:cBhvr>
                                      <p:to>
                                        <p:strVal val="visible"/>
                                      </p:to>
                                    </p:se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6" presetClass="emph" presetSubtype="0" fill="hold" grpId="1" nodeType="clickEffect">
                                  <p:stCondLst>
                                    <p:cond delay="0"/>
                                  </p:stCondLst>
                                  <p:childTnLst>
                                    <p:animEffect transition="out" filter="fade">
                                      <p:cBhvr>
                                        <p:cTn id="184" dur="500" tmFilter="0, 0; .2, .5; .8, .5; 1, 0"/>
                                        <p:tgtEl>
                                          <p:spTgt spid="663568"/>
                                        </p:tgtEl>
                                      </p:cBhvr>
                                    </p:animEffect>
                                    <p:animScale>
                                      <p:cBhvr>
                                        <p:cTn id="185" dur="250" autoRev="1" fill="hold"/>
                                        <p:tgtEl>
                                          <p:spTgt spid="663568"/>
                                        </p:tgtEl>
                                      </p:cBhvr>
                                      <p:by x="105000" y="105000"/>
                                    </p:animScale>
                                  </p:childTnLst>
                                  <p:subTnLst>
                                    <p:animClr clrSpc="rgb" dir="cw">
                                      <p:cBhvr override="childStyle">
                                        <p:cTn dur="1" fill="hold" display="0" masterRel="nextClick" afterEffect="1"/>
                                        <p:tgtEl>
                                          <p:spTgt spid="663568"/>
                                        </p:tgtEl>
                                        <p:attrNameLst>
                                          <p:attrName>ppt_c</p:attrName>
                                        </p:attrNameLst>
                                      </p:cBhvr>
                                      <p:to>
                                        <a:srgbClr val="CC6600"/>
                                      </p:to>
                                    </p:animClr>
                                  </p:subTnLst>
                                </p:cTn>
                              </p:par>
                            </p:childTnLst>
                          </p:cTn>
                        </p:par>
                        <p:par>
                          <p:cTn id="186" fill="hold" nodeType="afterGroup">
                            <p:stCondLst>
                              <p:cond delay="500"/>
                            </p:stCondLst>
                            <p:childTnLst>
                              <p:par>
                                <p:cTn id="187" presetID="1" presetClass="entr" presetSubtype="0" fill="hold" grpId="0" nodeType="afterEffect">
                                  <p:stCondLst>
                                    <p:cond delay="0"/>
                                  </p:stCondLst>
                                  <p:childTnLst>
                                    <p:set>
                                      <p:cBhvr>
                                        <p:cTn id="188" dur="1" fill="hold">
                                          <p:stCondLst>
                                            <p:cond delay="0"/>
                                          </p:stCondLst>
                                        </p:cTn>
                                        <p:tgtEl>
                                          <p:spTgt spid="663595"/>
                                        </p:tgtEl>
                                        <p:attrNameLst>
                                          <p:attrName>style.visibility</p:attrName>
                                        </p:attrNameLst>
                                      </p:cBhvr>
                                      <p:to>
                                        <p:strVal val="visible"/>
                                      </p:to>
                                    </p:se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663602"/>
                                        </p:tgtEl>
                                        <p:attrNameLst>
                                          <p:attrName>style.visibility</p:attrName>
                                        </p:attrNameLst>
                                      </p:cBhvr>
                                      <p:to>
                                        <p:strVal val="hidden"/>
                                      </p:to>
                                    </p:se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6" presetClass="emph" presetSubtype="0" fill="hold" grpId="1" nodeType="clickEffect">
                                  <p:stCondLst>
                                    <p:cond delay="0"/>
                                  </p:stCondLst>
                                  <p:childTnLst>
                                    <p:animEffect transition="out" filter="fade">
                                      <p:cBhvr>
                                        <p:cTn id="196" dur="500" tmFilter="0, 0; .2, .5; .8, .5; 1, 0"/>
                                        <p:tgtEl>
                                          <p:spTgt spid="663566"/>
                                        </p:tgtEl>
                                      </p:cBhvr>
                                    </p:animEffect>
                                    <p:animScale>
                                      <p:cBhvr>
                                        <p:cTn id="197" dur="250" autoRev="1" fill="hold"/>
                                        <p:tgtEl>
                                          <p:spTgt spid="663566"/>
                                        </p:tgtEl>
                                      </p:cBhvr>
                                      <p:by x="105000" y="105000"/>
                                    </p:animScale>
                                  </p:childTnLst>
                                  <p:subTnLst>
                                    <p:animClr clrSpc="rgb" dir="cw">
                                      <p:cBhvr override="childStyle">
                                        <p:cTn dur="1" fill="hold" display="0" masterRel="nextClick" afterEffect="1"/>
                                        <p:tgtEl>
                                          <p:spTgt spid="663566"/>
                                        </p:tgtEl>
                                        <p:attrNameLst>
                                          <p:attrName>ppt_c</p:attrName>
                                        </p:attrNameLst>
                                      </p:cBhvr>
                                      <p:to>
                                        <a:srgbClr val="CC6600"/>
                                      </p:to>
                                    </p:animClr>
                                  </p:subTnLst>
                                </p:cTn>
                              </p:par>
                            </p:childTnLst>
                          </p:cTn>
                        </p:par>
                        <p:par>
                          <p:cTn id="198" fill="hold" nodeType="afterGroup">
                            <p:stCondLst>
                              <p:cond delay="500"/>
                            </p:stCondLst>
                            <p:childTnLst>
                              <p:par>
                                <p:cTn id="199" presetID="1" presetClass="entr" presetSubtype="0" fill="hold" grpId="0" nodeType="afterEffect">
                                  <p:stCondLst>
                                    <p:cond delay="0"/>
                                  </p:stCondLst>
                                  <p:childTnLst>
                                    <p:set>
                                      <p:cBhvr>
                                        <p:cTn id="200" dur="1" fill="hold">
                                          <p:stCondLst>
                                            <p:cond delay="0"/>
                                          </p:stCondLst>
                                        </p:cTn>
                                        <p:tgtEl>
                                          <p:spTgt spid="663597"/>
                                        </p:tgtEl>
                                        <p:attrNameLst>
                                          <p:attrName>style.visibility</p:attrName>
                                        </p:attrNameLst>
                                      </p:cBhvr>
                                      <p:to>
                                        <p:strVal val="visible"/>
                                      </p:to>
                                    </p:se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663600"/>
                                        </p:tgtEl>
                                        <p:attrNameLst>
                                          <p:attrName>style.visibility</p:attrName>
                                        </p:attrNameLst>
                                      </p:cBhvr>
                                      <p:to>
                                        <p:strVal val="hidden"/>
                                      </p:to>
                                    </p:se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18" presetClass="entr" presetSubtype="6" fill="hold" grpId="1" nodeType="clickEffect">
                                  <p:stCondLst>
                                    <p:cond delay="0"/>
                                  </p:stCondLst>
                                  <p:childTnLst>
                                    <p:set>
                                      <p:cBhvr>
                                        <p:cTn id="208" dur="1" fill="hold">
                                          <p:stCondLst>
                                            <p:cond delay="0"/>
                                          </p:stCondLst>
                                        </p:cTn>
                                        <p:tgtEl>
                                          <p:spTgt spid="663570"/>
                                        </p:tgtEl>
                                        <p:attrNameLst>
                                          <p:attrName>style.visibility</p:attrName>
                                        </p:attrNameLst>
                                      </p:cBhvr>
                                      <p:to>
                                        <p:strVal val="visible"/>
                                      </p:to>
                                    </p:set>
                                    <p:animEffect transition="in" filter="strips(downRight)">
                                      <p:cBhvr>
                                        <p:cTn id="209" dur="500"/>
                                        <p:tgtEl>
                                          <p:spTgt spid="663570"/>
                                        </p:tgtEl>
                                      </p:cBhvr>
                                    </p:animEffect>
                                  </p:childTnLst>
                                  <p:subTnLst>
                                    <p:animClr clrSpc="rgb" dir="cw">
                                      <p:cBhvr override="childStyle">
                                        <p:cTn dur="1" fill="hold" display="0" masterRel="nextClick" afterEffect="1"/>
                                        <p:tgtEl>
                                          <p:spTgt spid="663570"/>
                                        </p:tgtEl>
                                        <p:attrNameLst>
                                          <p:attrName>ppt_c</p:attrName>
                                        </p:attrNameLst>
                                      </p:cBhvr>
                                      <p:to>
                                        <a:srgbClr val="CC6600"/>
                                      </p:to>
                                    </p:animClr>
                                  </p:subTnLst>
                                </p:cTn>
                              </p:par>
                            </p:childTnLst>
                          </p:cTn>
                        </p:par>
                        <p:par>
                          <p:cTn id="210" fill="hold" nodeType="afterGroup">
                            <p:stCondLst>
                              <p:cond delay="500"/>
                            </p:stCondLst>
                            <p:childTnLst>
                              <p:par>
                                <p:cTn id="211" presetID="1" presetClass="entr" presetSubtype="0" fill="hold" grpId="0" nodeType="afterEffect">
                                  <p:stCondLst>
                                    <p:cond delay="0"/>
                                  </p:stCondLst>
                                  <p:childTnLst>
                                    <p:set>
                                      <p:cBhvr>
                                        <p:cTn id="212" dur="1" fill="hold">
                                          <p:stCondLst>
                                            <p:cond delay="0"/>
                                          </p:stCondLst>
                                        </p:cTn>
                                        <p:tgtEl>
                                          <p:spTgt spid="663604"/>
                                        </p:tgtEl>
                                        <p:attrNameLst>
                                          <p:attrName>style.visibility</p:attrName>
                                        </p:attrNameLst>
                                      </p:cBhvr>
                                      <p:to>
                                        <p:strVal val="visible"/>
                                      </p:to>
                                    </p:se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26" presetClass="emph" presetSubtype="0" fill="hold" grpId="1" nodeType="clickEffect">
                                  <p:stCondLst>
                                    <p:cond delay="0"/>
                                  </p:stCondLst>
                                  <p:childTnLst>
                                    <p:animEffect transition="out" filter="fade">
                                      <p:cBhvr>
                                        <p:cTn id="216" dur="500" tmFilter="0, 0; .2, .5; .8, .5; 1, 0"/>
                                        <p:tgtEl>
                                          <p:spTgt spid="663567"/>
                                        </p:tgtEl>
                                      </p:cBhvr>
                                    </p:animEffect>
                                    <p:animScale>
                                      <p:cBhvr>
                                        <p:cTn id="217" dur="250" autoRev="1" fill="hold"/>
                                        <p:tgtEl>
                                          <p:spTgt spid="663567"/>
                                        </p:tgtEl>
                                      </p:cBhvr>
                                      <p:by x="105000" y="105000"/>
                                    </p:animScale>
                                  </p:childTnLst>
                                  <p:subTnLst>
                                    <p:animClr clrSpc="rgb" dir="cw">
                                      <p:cBhvr override="childStyle">
                                        <p:cTn dur="1" fill="hold" display="0" masterRel="nextClick" afterEffect="1"/>
                                        <p:tgtEl>
                                          <p:spTgt spid="663567"/>
                                        </p:tgtEl>
                                        <p:attrNameLst>
                                          <p:attrName>ppt_c</p:attrName>
                                        </p:attrNameLst>
                                      </p:cBhvr>
                                      <p:to>
                                        <a:srgbClr val="CC6600"/>
                                      </p:to>
                                    </p:animClr>
                                  </p:subTnLst>
                                </p:cTn>
                              </p:par>
                            </p:childTnLst>
                          </p:cTn>
                        </p:par>
                        <p:par>
                          <p:cTn id="218" fill="hold" nodeType="afterGroup">
                            <p:stCondLst>
                              <p:cond delay="500"/>
                            </p:stCondLst>
                            <p:childTnLst>
                              <p:par>
                                <p:cTn id="219" presetID="1" presetClass="entr" presetSubtype="0" fill="hold" grpId="0" nodeType="afterEffect">
                                  <p:stCondLst>
                                    <p:cond delay="0"/>
                                  </p:stCondLst>
                                  <p:childTnLst>
                                    <p:set>
                                      <p:cBhvr>
                                        <p:cTn id="220" dur="1" fill="hold">
                                          <p:stCondLst>
                                            <p:cond delay="0"/>
                                          </p:stCondLst>
                                        </p:cTn>
                                        <p:tgtEl>
                                          <p:spTgt spid="663599"/>
                                        </p:tgtEl>
                                        <p:attrNameLst>
                                          <p:attrName>style.visibility</p:attrName>
                                        </p:attrNameLst>
                                      </p:cBhvr>
                                      <p:to>
                                        <p:strVal val="visible"/>
                                      </p:to>
                                    </p:se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1" presetClass="exit" presetSubtype="0" fill="hold" grpId="1" nodeType="clickEffect">
                                  <p:stCondLst>
                                    <p:cond delay="0"/>
                                  </p:stCondLst>
                                  <p:childTnLst>
                                    <p:set>
                                      <p:cBhvr>
                                        <p:cTn id="224" dur="1" fill="hold">
                                          <p:stCondLst>
                                            <p:cond delay="0"/>
                                          </p:stCondLst>
                                        </p:cTn>
                                        <p:tgtEl>
                                          <p:spTgt spid="663604"/>
                                        </p:tgtEl>
                                        <p:attrNameLst>
                                          <p:attrName>style.visibility</p:attrName>
                                        </p:attrNameLst>
                                      </p:cBhvr>
                                      <p:to>
                                        <p:strVal val="hidden"/>
                                      </p:to>
                                    </p:se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6" presetClass="emph" presetSubtype="0" fill="hold" grpId="1" nodeType="clickEffect">
                                  <p:stCondLst>
                                    <p:cond delay="0"/>
                                  </p:stCondLst>
                                  <p:childTnLst>
                                    <p:animEffect transition="out" filter="fade">
                                      <p:cBhvr>
                                        <p:cTn id="228" dur="500" tmFilter="0, 0; .2, .5; .8, .5; 1, 0"/>
                                        <p:tgtEl>
                                          <p:spTgt spid="663565"/>
                                        </p:tgtEl>
                                      </p:cBhvr>
                                    </p:animEffect>
                                    <p:animScale>
                                      <p:cBhvr>
                                        <p:cTn id="229" dur="250" autoRev="1" fill="hold"/>
                                        <p:tgtEl>
                                          <p:spTgt spid="663565"/>
                                        </p:tgtEl>
                                      </p:cBhvr>
                                      <p:by x="105000" y="105000"/>
                                    </p:animScale>
                                  </p:childTnLst>
                                  <p:subTnLst>
                                    <p:animClr clrSpc="rgb" dir="cw">
                                      <p:cBhvr override="childStyle">
                                        <p:cTn dur="1" fill="hold" display="0" masterRel="nextClick" afterEffect="1"/>
                                        <p:tgtEl>
                                          <p:spTgt spid="663565"/>
                                        </p:tgtEl>
                                        <p:attrNameLst>
                                          <p:attrName>ppt_c</p:attrName>
                                        </p:attrNameLst>
                                      </p:cBhvr>
                                      <p:to>
                                        <a:srgbClr val="CC6600"/>
                                      </p:to>
                                    </p:animClr>
                                  </p:subTnLst>
                                </p:cTn>
                              </p:par>
                            </p:childTnLst>
                          </p:cTn>
                        </p:par>
                        <p:par>
                          <p:cTn id="230" fill="hold" nodeType="afterGroup">
                            <p:stCondLst>
                              <p:cond delay="500"/>
                            </p:stCondLst>
                            <p:childTnLst>
                              <p:par>
                                <p:cTn id="231" presetID="1" presetClass="entr" presetSubtype="0" fill="hold" grpId="0" nodeType="afterEffect">
                                  <p:stCondLst>
                                    <p:cond delay="0"/>
                                  </p:stCondLst>
                                  <p:childTnLst>
                                    <p:set>
                                      <p:cBhvr>
                                        <p:cTn id="232" dur="1" fill="hold">
                                          <p:stCondLst>
                                            <p:cond delay="0"/>
                                          </p:stCondLst>
                                        </p:cTn>
                                        <p:tgtEl>
                                          <p:spTgt spid="663601"/>
                                        </p:tgtEl>
                                        <p:attrNameLst>
                                          <p:attrName>style.visibility</p:attrName>
                                        </p:attrNameLst>
                                      </p:cBhvr>
                                      <p:to>
                                        <p:strVal val="visible"/>
                                      </p:to>
                                    </p:se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663598"/>
                                        </p:tgtEl>
                                        <p:attrNameLst>
                                          <p:attrName>style.visibility</p:attrName>
                                        </p:attrNameLst>
                                      </p:cBhvr>
                                      <p:to>
                                        <p:strVal val="hidden"/>
                                      </p:to>
                                    </p:se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6" presetClass="emph" presetSubtype="0" fill="hold" grpId="1" nodeType="clickEffect">
                                  <p:stCondLst>
                                    <p:cond delay="0"/>
                                  </p:stCondLst>
                                  <p:childTnLst>
                                    <p:animEffect transition="out" filter="fade">
                                      <p:cBhvr>
                                        <p:cTn id="240" dur="500" tmFilter="0, 0; .2, .5; .8, .5; 1, 0"/>
                                        <p:tgtEl>
                                          <p:spTgt spid="663556"/>
                                        </p:tgtEl>
                                      </p:cBhvr>
                                    </p:animEffect>
                                    <p:animScale>
                                      <p:cBhvr>
                                        <p:cTn id="241" dur="250" autoRev="1" fill="hold"/>
                                        <p:tgtEl>
                                          <p:spTgt spid="663556"/>
                                        </p:tgtEl>
                                      </p:cBhvr>
                                      <p:by x="105000" y="105000"/>
                                    </p:animScale>
                                  </p:childTnLst>
                                  <p:subTnLst>
                                    <p:animClr clrSpc="rgb" dir="cw">
                                      <p:cBhvr override="childStyle">
                                        <p:cTn dur="1" fill="hold" display="0" masterRel="nextClick" afterEffect="1"/>
                                        <p:tgtEl>
                                          <p:spTgt spid="663556"/>
                                        </p:tgtEl>
                                        <p:attrNameLst>
                                          <p:attrName>ppt_c</p:attrName>
                                        </p:attrNameLst>
                                      </p:cBhvr>
                                      <p:to>
                                        <a:srgbClr val="CC6600"/>
                                      </p:to>
                                    </p:animClr>
                                  </p:subTnLst>
                                </p:cTn>
                              </p:par>
                            </p:childTnLst>
                          </p:cTn>
                        </p:par>
                        <p:par>
                          <p:cTn id="242" fill="hold" nodeType="afterGroup">
                            <p:stCondLst>
                              <p:cond delay="500"/>
                            </p:stCondLst>
                            <p:childTnLst>
                              <p:par>
                                <p:cTn id="243" presetID="1" presetClass="entr" presetSubtype="0" fill="hold" grpId="0" nodeType="afterEffect">
                                  <p:stCondLst>
                                    <p:cond delay="0"/>
                                  </p:stCondLst>
                                  <p:childTnLst>
                                    <p:set>
                                      <p:cBhvr>
                                        <p:cTn id="244" dur="1" fill="hold">
                                          <p:stCondLst>
                                            <p:cond delay="0"/>
                                          </p:stCondLst>
                                        </p:cTn>
                                        <p:tgtEl>
                                          <p:spTgt spid="663603"/>
                                        </p:tgtEl>
                                        <p:attrNameLst>
                                          <p:attrName>style.visibility</p:attrName>
                                        </p:attrNameLst>
                                      </p:cBhvr>
                                      <p:to>
                                        <p:strVal val="visible"/>
                                      </p:to>
                                    </p:set>
                                  </p:childTnLst>
                                </p:cTn>
                              </p:par>
                            </p:childTnLst>
                          </p:cTn>
                        </p:par>
                      </p:childTnLst>
                    </p:cTn>
                  </p:par>
                  <p:par>
                    <p:cTn id="245" fill="hold" nodeType="clickPar">
                      <p:stCondLst>
                        <p:cond delay="indefinite"/>
                      </p:stCondLst>
                      <p:childTnLst>
                        <p:par>
                          <p:cTn id="246" fill="hold" nodeType="withGroup">
                            <p:stCondLst>
                              <p:cond delay="0"/>
                            </p:stCondLst>
                            <p:childTnLst>
                              <p:par>
                                <p:cTn id="247" presetID="1" presetClass="exit" presetSubtype="0" fill="hold" grpId="1" nodeType="clickEffect">
                                  <p:stCondLst>
                                    <p:cond delay="0"/>
                                  </p:stCondLst>
                                  <p:childTnLst>
                                    <p:set>
                                      <p:cBhvr>
                                        <p:cTn id="248" dur="1" fill="hold">
                                          <p:stCondLst>
                                            <p:cond delay="0"/>
                                          </p:stCondLst>
                                        </p:cTn>
                                        <p:tgtEl>
                                          <p:spTgt spid="663588"/>
                                        </p:tgtEl>
                                        <p:attrNameLst>
                                          <p:attrName>style.visibility</p:attrName>
                                        </p:attrNameLst>
                                      </p:cBhvr>
                                      <p:to>
                                        <p:strVal val="hidden"/>
                                      </p:to>
                                    </p:se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18" presetClass="entr" presetSubtype="6" fill="hold" grpId="1" nodeType="clickEffect">
                                  <p:stCondLst>
                                    <p:cond delay="0"/>
                                  </p:stCondLst>
                                  <p:childTnLst>
                                    <p:set>
                                      <p:cBhvr>
                                        <p:cTn id="252" dur="1" fill="hold">
                                          <p:stCondLst>
                                            <p:cond delay="0"/>
                                          </p:stCondLst>
                                        </p:cTn>
                                        <p:tgtEl>
                                          <p:spTgt spid="663585"/>
                                        </p:tgtEl>
                                        <p:attrNameLst>
                                          <p:attrName>style.visibility</p:attrName>
                                        </p:attrNameLst>
                                      </p:cBhvr>
                                      <p:to>
                                        <p:strVal val="visible"/>
                                      </p:to>
                                    </p:set>
                                    <p:animEffect transition="in" filter="strips(downRight)">
                                      <p:cBhvr>
                                        <p:cTn id="253" dur="500"/>
                                        <p:tgtEl>
                                          <p:spTgt spid="663585"/>
                                        </p:tgtEl>
                                      </p:cBhvr>
                                    </p:animEffect>
                                  </p:childTnLst>
                                  <p:subTnLst>
                                    <p:animClr clrSpc="rgb" dir="cw">
                                      <p:cBhvr override="childStyle">
                                        <p:cTn dur="1" fill="hold" display="0" masterRel="nextClick" afterEffect="1"/>
                                        <p:tgtEl>
                                          <p:spTgt spid="663585"/>
                                        </p:tgtEl>
                                        <p:attrNameLst>
                                          <p:attrName>ppt_c</p:attrName>
                                        </p:attrNameLst>
                                      </p:cBhvr>
                                      <p:to>
                                        <a:srgbClr val="CC6600"/>
                                      </p:to>
                                    </p:animClr>
                                  </p:subTnLst>
                                </p:cTn>
                              </p:par>
                            </p:childTnLst>
                          </p:cTn>
                        </p:par>
                        <p:par>
                          <p:cTn id="254" fill="hold" nodeType="afterGroup">
                            <p:stCondLst>
                              <p:cond delay="500"/>
                            </p:stCondLst>
                            <p:childTnLst>
                              <p:par>
                                <p:cTn id="255" presetID="1" presetClass="entr" presetSubtype="0" fill="hold" grpId="0" nodeType="afterEffect">
                                  <p:stCondLst>
                                    <p:cond delay="0"/>
                                  </p:stCondLst>
                                  <p:childTnLst>
                                    <p:set>
                                      <p:cBhvr>
                                        <p:cTn id="256" dur="1" fill="hold">
                                          <p:stCondLst>
                                            <p:cond delay="0"/>
                                          </p:stCondLst>
                                        </p:cTn>
                                        <p:tgtEl>
                                          <p:spTgt spid="663606"/>
                                        </p:tgtEl>
                                        <p:attrNameLst>
                                          <p:attrName>style.visibility</p:attrName>
                                        </p:attrNameLst>
                                      </p:cBhvr>
                                      <p:to>
                                        <p:strVal val="visible"/>
                                      </p:to>
                                    </p:se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18" presetClass="entr" presetSubtype="12" fill="hold" grpId="1" nodeType="clickEffect">
                                  <p:stCondLst>
                                    <p:cond delay="0"/>
                                  </p:stCondLst>
                                  <p:childTnLst>
                                    <p:set>
                                      <p:cBhvr>
                                        <p:cTn id="260" dur="1" fill="hold">
                                          <p:stCondLst>
                                            <p:cond delay="0"/>
                                          </p:stCondLst>
                                        </p:cTn>
                                        <p:tgtEl>
                                          <p:spTgt spid="663580"/>
                                        </p:tgtEl>
                                        <p:attrNameLst>
                                          <p:attrName>style.visibility</p:attrName>
                                        </p:attrNameLst>
                                      </p:cBhvr>
                                      <p:to>
                                        <p:strVal val="visible"/>
                                      </p:to>
                                    </p:set>
                                    <p:animEffect transition="in" filter="strips(downLeft)">
                                      <p:cBhvr>
                                        <p:cTn id="261" dur="500"/>
                                        <p:tgtEl>
                                          <p:spTgt spid="663580"/>
                                        </p:tgtEl>
                                      </p:cBhvr>
                                    </p:animEffect>
                                  </p:childTnLst>
                                  <p:subTnLst>
                                    <p:animClr clrSpc="rgb" dir="cw">
                                      <p:cBhvr override="childStyle">
                                        <p:cTn dur="1" fill="hold" display="0" masterRel="nextClick" afterEffect="1"/>
                                        <p:tgtEl>
                                          <p:spTgt spid="663580"/>
                                        </p:tgtEl>
                                        <p:attrNameLst>
                                          <p:attrName>ppt_c</p:attrName>
                                        </p:attrNameLst>
                                      </p:cBhvr>
                                      <p:to>
                                        <a:srgbClr val="CC6600"/>
                                      </p:to>
                                    </p:animClr>
                                  </p:subTnLst>
                                </p:cTn>
                              </p:par>
                            </p:childTnLst>
                          </p:cTn>
                        </p:par>
                        <p:par>
                          <p:cTn id="262" fill="hold" nodeType="afterGroup">
                            <p:stCondLst>
                              <p:cond delay="500"/>
                            </p:stCondLst>
                            <p:childTnLst>
                              <p:par>
                                <p:cTn id="263" presetID="1" presetClass="entr" presetSubtype="0" fill="hold" grpId="0" nodeType="afterEffect">
                                  <p:stCondLst>
                                    <p:cond delay="0"/>
                                  </p:stCondLst>
                                  <p:childTnLst>
                                    <p:set>
                                      <p:cBhvr>
                                        <p:cTn id="264" dur="1" fill="hold">
                                          <p:stCondLst>
                                            <p:cond delay="0"/>
                                          </p:stCondLst>
                                        </p:cTn>
                                        <p:tgtEl>
                                          <p:spTgt spid="663608"/>
                                        </p:tgtEl>
                                        <p:attrNameLst>
                                          <p:attrName>style.visibility</p:attrName>
                                        </p:attrNameLst>
                                      </p:cBhvr>
                                      <p:to>
                                        <p:strVal val="visible"/>
                                      </p:to>
                                    </p:se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18" presetClass="entr" presetSubtype="6" fill="hold" grpId="1" nodeType="clickEffect">
                                  <p:stCondLst>
                                    <p:cond delay="0"/>
                                  </p:stCondLst>
                                  <p:childTnLst>
                                    <p:set>
                                      <p:cBhvr>
                                        <p:cTn id="268" dur="1" fill="hold">
                                          <p:stCondLst>
                                            <p:cond delay="0"/>
                                          </p:stCondLst>
                                        </p:cTn>
                                        <p:tgtEl>
                                          <p:spTgt spid="663578"/>
                                        </p:tgtEl>
                                        <p:attrNameLst>
                                          <p:attrName>style.visibility</p:attrName>
                                        </p:attrNameLst>
                                      </p:cBhvr>
                                      <p:to>
                                        <p:strVal val="visible"/>
                                      </p:to>
                                    </p:set>
                                    <p:animEffect transition="in" filter="strips(downRight)">
                                      <p:cBhvr>
                                        <p:cTn id="269" dur="500"/>
                                        <p:tgtEl>
                                          <p:spTgt spid="663578"/>
                                        </p:tgtEl>
                                      </p:cBhvr>
                                    </p:animEffect>
                                  </p:childTnLst>
                                  <p:subTnLst>
                                    <p:animClr clrSpc="rgb" dir="cw">
                                      <p:cBhvr override="childStyle">
                                        <p:cTn dur="1" fill="hold" display="0" masterRel="nextClick" afterEffect="1"/>
                                        <p:tgtEl>
                                          <p:spTgt spid="663578"/>
                                        </p:tgtEl>
                                        <p:attrNameLst>
                                          <p:attrName>ppt_c</p:attrName>
                                        </p:attrNameLst>
                                      </p:cBhvr>
                                      <p:to>
                                        <a:srgbClr val="CC6600"/>
                                      </p:to>
                                    </p:animClr>
                                  </p:subTnLst>
                                </p:cTn>
                              </p:par>
                            </p:childTnLst>
                          </p:cTn>
                        </p:par>
                        <p:par>
                          <p:cTn id="270" fill="hold" nodeType="afterGroup">
                            <p:stCondLst>
                              <p:cond delay="500"/>
                            </p:stCondLst>
                            <p:childTnLst>
                              <p:par>
                                <p:cTn id="271" presetID="1" presetClass="entr" presetSubtype="0" fill="hold" grpId="0" nodeType="afterEffect">
                                  <p:stCondLst>
                                    <p:cond delay="0"/>
                                  </p:stCondLst>
                                  <p:childTnLst>
                                    <p:set>
                                      <p:cBhvr>
                                        <p:cTn id="272" dur="1" fill="hold">
                                          <p:stCondLst>
                                            <p:cond delay="0"/>
                                          </p:stCondLst>
                                        </p:cTn>
                                        <p:tgtEl>
                                          <p:spTgt spid="663610"/>
                                        </p:tgtEl>
                                        <p:attrNameLst>
                                          <p:attrName>style.visibility</p:attrName>
                                        </p:attrNameLst>
                                      </p:cBhvr>
                                      <p:to>
                                        <p:strVal val="visible"/>
                                      </p:to>
                                    </p:set>
                                  </p:childTnLst>
                                </p:cTn>
                              </p:par>
                            </p:childTnLst>
                          </p:cTn>
                        </p:par>
                      </p:childTnLst>
                    </p:cTn>
                  </p:par>
                  <p:par>
                    <p:cTn id="273" fill="hold" nodeType="clickPar">
                      <p:stCondLst>
                        <p:cond delay="indefinite"/>
                      </p:stCondLst>
                      <p:childTnLst>
                        <p:par>
                          <p:cTn id="274" fill="hold" nodeType="withGroup">
                            <p:stCondLst>
                              <p:cond delay="0"/>
                            </p:stCondLst>
                            <p:childTnLst>
                              <p:par>
                                <p:cTn id="275" presetID="18" presetClass="entr" presetSubtype="12" fill="hold" grpId="1" nodeType="clickEffect">
                                  <p:stCondLst>
                                    <p:cond delay="0"/>
                                  </p:stCondLst>
                                  <p:childTnLst>
                                    <p:set>
                                      <p:cBhvr>
                                        <p:cTn id="276" dur="1" fill="hold">
                                          <p:stCondLst>
                                            <p:cond delay="0"/>
                                          </p:stCondLst>
                                        </p:cTn>
                                        <p:tgtEl>
                                          <p:spTgt spid="663579"/>
                                        </p:tgtEl>
                                        <p:attrNameLst>
                                          <p:attrName>style.visibility</p:attrName>
                                        </p:attrNameLst>
                                      </p:cBhvr>
                                      <p:to>
                                        <p:strVal val="visible"/>
                                      </p:to>
                                    </p:set>
                                    <p:animEffect transition="in" filter="strips(downLeft)">
                                      <p:cBhvr>
                                        <p:cTn id="277" dur="500"/>
                                        <p:tgtEl>
                                          <p:spTgt spid="663579"/>
                                        </p:tgtEl>
                                      </p:cBhvr>
                                    </p:animEffect>
                                  </p:childTnLst>
                                  <p:subTnLst>
                                    <p:animClr clrSpc="rgb" dir="cw">
                                      <p:cBhvr override="childStyle">
                                        <p:cTn dur="1" fill="hold" display="0" masterRel="nextClick" afterEffect="1"/>
                                        <p:tgtEl>
                                          <p:spTgt spid="663579"/>
                                        </p:tgtEl>
                                        <p:attrNameLst>
                                          <p:attrName>ppt_c</p:attrName>
                                        </p:attrNameLst>
                                      </p:cBhvr>
                                      <p:to>
                                        <a:srgbClr val="CC6600"/>
                                      </p:to>
                                    </p:animClr>
                                  </p:subTnLst>
                                </p:cTn>
                              </p:par>
                            </p:childTnLst>
                          </p:cTn>
                        </p:par>
                        <p:par>
                          <p:cTn id="278" fill="hold" nodeType="afterGroup">
                            <p:stCondLst>
                              <p:cond delay="500"/>
                            </p:stCondLst>
                            <p:childTnLst>
                              <p:par>
                                <p:cTn id="279" presetID="1" presetClass="entr" presetSubtype="0" fill="hold" grpId="0" nodeType="afterEffect">
                                  <p:stCondLst>
                                    <p:cond delay="0"/>
                                  </p:stCondLst>
                                  <p:childTnLst>
                                    <p:set>
                                      <p:cBhvr>
                                        <p:cTn id="280" dur="1" fill="hold">
                                          <p:stCondLst>
                                            <p:cond delay="0"/>
                                          </p:stCondLst>
                                        </p:cTn>
                                        <p:tgtEl>
                                          <p:spTgt spid="663612"/>
                                        </p:tgtEl>
                                        <p:attrNameLst>
                                          <p:attrName>style.visibility</p:attrName>
                                        </p:attrNameLst>
                                      </p:cBhvr>
                                      <p:to>
                                        <p:strVal val="visible"/>
                                      </p:to>
                                    </p:set>
                                  </p:childTnLst>
                                </p:cTn>
                              </p:par>
                            </p:childTnLst>
                          </p:cTn>
                        </p:par>
                      </p:childTnLst>
                    </p:cTn>
                  </p:par>
                  <p:par>
                    <p:cTn id="281" fill="hold" nodeType="clickPar">
                      <p:stCondLst>
                        <p:cond delay="indefinite"/>
                      </p:stCondLst>
                      <p:childTnLst>
                        <p:par>
                          <p:cTn id="282" fill="hold" nodeType="withGroup">
                            <p:stCondLst>
                              <p:cond delay="0"/>
                            </p:stCondLst>
                            <p:childTnLst>
                              <p:par>
                                <p:cTn id="283" presetID="26" presetClass="emph" presetSubtype="0" fill="hold" grpId="1" nodeType="clickEffect">
                                  <p:stCondLst>
                                    <p:cond delay="0"/>
                                  </p:stCondLst>
                                  <p:childTnLst>
                                    <p:animEffect transition="out" filter="fade">
                                      <p:cBhvr>
                                        <p:cTn id="284" dur="500" tmFilter="0, 0; .2, .5; .8, .5; 1, 0"/>
                                        <p:tgtEl>
                                          <p:spTgt spid="663577"/>
                                        </p:tgtEl>
                                      </p:cBhvr>
                                    </p:animEffect>
                                    <p:animScale>
                                      <p:cBhvr>
                                        <p:cTn id="285" dur="250" autoRev="1" fill="hold"/>
                                        <p:tgtEl>
                                          <p:spTgt spid="663577"/>
                                        </p:tgtEl>
                                      </p:cBhvr>
                                      <p:by x="105000" y="105000"/>
                                    </p:animScale>
                                  </p:childTnLst>
                                  <p:subTnLst>
                                    <p:animClr clrSpc="rgb" dir="cw">
                                      <p:cBhvr override="childStyle">
                                        <p:cTn dur="1" fill="hold" display="0" masterRel="nextClick" afterEffect="1"/>
                                        <p:tgtEl>
                                          <p:spTgt spid="663577"/>
                                        </p:tgtEl>
                                        <p:attrNameLst>
                                          <p:attrName>ppt_c</p:attrName>
                                        </p:attrNameLst>
                                      </p:cBhvr>
                                      <p:to>
                                        <a:srgbClr val="CC6600"/>
                                      </p:to>
                                    </p:animClr>
                                  </p:subTnLst>
                                </p:cTn>
                              </p:par>
                            </p:childTnLst>
                          </p:cTn>
                        </p:par>
                        <p:par>
                          <p:cTn id="286" fill="hold" nodeType="afterGroup">
                            <p:stCondLst>
                              <p:cond delay="500"/>
                            </p:stCondLst>
                            <p:childTnLst>
                              <p:par>
                                <p:cTn id="287" presetID="1" presetClass="entr" presetSubtype="0" fill="hold" grpId="0" nodeType="afterEffect">
                                  <p:stCondLst>
                                    <p:cond delay="0"/>
                                  </p:stCondLst>
                                  <p:childTnLst>
                                    <p:set>
                                      <p:cBhvr>
                                        <p:cTn id="288" dur="1" fill="hold">
                                          <p:stCondLst>
                                            <p:cond delay="0"/>
                                          </p:stCondLst>
                                        </p:cTn>
                                        <p:tgtEl>
                                          <p:spTgt spid="663605"/>
                                        </p:tgtEl>
                                        <p:attrNameLst>
                                          <p:attrName>style.visibility</p:attrName>
                                        </p:attrNameLst>
                                      </p:cBhvr>
                                      <p:to>
                                        <p:strVal val="visible"/>
                                      </p:to>
                                    </p:set>
                                  </p:childTnLst>
                                </p:cTn>
                              </p:par>
                            </p:childTnLst>
                          </p:cTn>
                        </p:par>
                      </p:childTnLst>
                    </p:cTn>
                  </p:par>
                  <p:par>
                    <p:cTn id="289" fill="hold" nodeType="clickPar">
                      <p:stCondLst>
                        <p:cond delay="indefinite"/>
                      </p:stCondLst>
                      <p:childTnLst>
                        <p:par>
                          <p:cTn id="290" fill="hold" nodeType="withGroup">
                            <p:stCondLst>
                              <p:cond delay="0"/>
                            </p:stCondLst>
                            <p:childTnLst>
                              <p:par>
                                <p:cTn id="291" presetID="1" presetClass="exit" presetSubtype="0" fill="hold" grpId="1" nodeType="clickEffect">
                                  <p:stCondLst>
                                    <p:cond delay="0"/>
                                  </p:stCondLst>
                                  <p:childTnLst>
                                    <p:set>
                                      <p:cBhvr>
                                        <p:cTn id="292" dur="1" fill="hold">
                                          <p:stCondLst>
                                            <p:cond delay="0"/>
                                          </p:stCondLst>
                                        </p:cTn>
                                        <p:tgtEl>
                                          <p:spTgt spid="663612"/>
                                        </p:tgtEl>
                                        <p:attrNameLst>
                                          <p:attrName>style.visibility</p:attrName>
                                        </p:attrNameLst>
                                      </p:cBhvr>
                                      <p:to>
                                        <p:strVal val="hidden"/>
                                      </p:to>
                                    </p:set>
                                  </p:childTnLst>
                                </p:cTn>
                              </p:par>
                            </p:childTnLst>
                          </p:cTn>
                        </p:par>
                      </p:childTnLst>
                    </p:cTn>
                  </p:par>
                  <p:par>
                    <p:cTn id="293" fill="hold" nodeType="clickPar">
                      <p:stCondLst>
                        <p:cond delay="indefinite"/>
                      </p:stCondLst>
                      <p:childTnLst>
                        <p:par>
                          <p:cTn id="294" fill="hold" nodeType="withGroup">
                            <p:stCondLst>
                              <p:cond delay="0"/>
                            </p:stCondLst>
                            <p:childTnLst>
                              <p:par>
                                <p:cTn id="295" presetID="26" presetClass="emph" presetSubtype="0" fill="hold" grpId="1" nodeType="clickEffect">
                                  <p:stCondLst>
                                    <p:cond delay="0"/>
                                  </p:stCondLst>
                                  <p:childTnLst>
                                    <p:animEffect transition="out" filter="fade">
                                      <p:cBhvr>
                                        <p:cTn id="296" dur="500" tmFilter="0, 0; .2, .5; .8, .5; 1, 0"/>
                                        <p:tgtEl>
                                          <p:spTgt spid="663576"/>
                                        </p:tgtEl>
                                      </p:cBhvr>
                                    </p:animEffect>
                                    <p:animScale>
                                      <p:cBhvr>
                                        <p:cTn id="297" dur="250" autoRev="1" fill="hold"/>
                                        <p:tgtEl>
                                          <p:spTgt spid="663576"/>
                                        </p:tgtEl>
                                      </p:cBhvr>
                                      <p:by x="105000" y="105000"/>
                                    </p:animScale>
                                  </p:childTnLst>
                                  <p:subTnLst>
                                    <p:animClr clrSpc="rgb" dir="cw">
                                      <p:cBhvr override="childStyle">
                                        <p:cTn dur="1" fill="hold" display="0" masterRel="nextClick" afterEffect="1"/>
                                        <p:tgtEl>
                                          <p:spTgt spid="663576"/>
                                        </p:tgtEl>
                                        <p:attrNameLst>
                                          <p:attrName>ppt_c</p:attrName>
                                        </p:attrNameLst>
                                      </p:cBhvr>
                                      <p:to>
                                        <a:srgbClr val="CC6600"/>
                                      </p:to>
                                    </p:animClr>
                                  </p:subTnLst>
                                </p:cTn>
                              </p:par>
                            </p:childTnLst>
                          </p:cTn>
                        </p:par>
                        <p:par>
                          <p:cTn id="298" fill="hold" nodeType="afterGroup">
                            <p:stCondLst>
                              <p:cond delay="500"/>
                            </p:stCondLst>
                            <p:childTnLst>
                              <p:par>
                                <p:cTn id="299" presetID="1" presetClass="entr" presetSubtype="0" fill="hold" grpId="0" nodeType="afterEffect">
                                  <p:stCondLst>
                                    <p:cond delay="0"/>
                                  </p:stCondLst>
                                  <p:childTnLst>
                                    <p:set>
                                      <p:cBhvr>
                                        <p:cTn id="300" dur="1" fill="hold">
                                          <p:stCondLst>
                                            <p:cond delay="0"/>
                                          </p:stCondLst>
                                        </p:cTn>
                                        <p:tgtEl>
                                          <p:spTgt spid="663607"/>
                                        </p:tgtEl>
                                        <p:attrNameLst>
                                          <p:attrName>style.visibility</p:attrName>
                                        </p:attrNameLst>
                                      </p:cBhvr>
                                      <p:to>
                                        <p:strVal val="visible"/>
                                      </p:to>
                                    </p:set>
                                  </p:childTnLst>
                                </p:cTn>
                              </p:par>
                            </p:childTnLst>
                          </p:cTn>
                        </p:par>
                      </p:childTnLst>
                    </p:cTn>
                  </p:par>
                  <p:par>
                    <p:cTn id="301" fill="hold" nodeType="clickPar">
                      <p:stCondLst>
                        <p:cond delay="indefinite"/>
                      </p:stCondLst>
                      <p:childTnLst>
                        <p:par>
                          <p:cTn id="302" fill="hold" nodeType="withGroup">
                            <p:stCondLst>
                              <p:cond delay="0"/>
                            </p:stCondLst>
                            <p:childTnLst>
                              <p:par>
                                <p:cTn id="303" presetID="1" presetClass="exit" presetSubtype="0" fill="hold" grpId="1" nodeType="clickEffect">
                                  <p:stCondLst>
                                    <p:cond delay="0"/>
                                  </p:stCondLst>
                                  <p:childTnLst>
                                    <p:set>
                                      <p:cBhvr>
                                        <p:cTn id="304" dur="1" fill="hold">
                                          <p:stCondLst>
                                            <p:cond delay="0"/>
                                          </p:stCondLst>
                                        </p:cTn>
                                        <p:tgtEl>
                                          <p:spTgt spid="663610"/>
                                        </p:tgtEl>
                                        <p:attrNameLst>
                                          <p:attrName>style.visibility</p:attrName>
                                        </p:attrNameLst>
                                      </p:cBhvr>
                                      <p:to>
                                        <p:strVal val="hidden"/>
                                      </p:to>
                                    </p:set>
                                  </p:childTnLst>
                                </p:cTn>
                              </p:par>
                            </p:childTnLst>
                          </p:cTn>
                        </p:par>
                      </p:childTnLst>
                    </p:cTn>
                  </p:par>
                  <p:par>
                    <p:cTn id="305" fill="hold" nodeType="clickPar">
                      <p:stCondLst>
                        <p:cond delay="indefinite"/>
                      </p:stCondLst>
                      <p:childTnLst>
                        <p:par>
                          <p:cTn id="306" fill="hold" nodeType="withGroup">
                            <p:stCondLst>
                              <p:cond delay="0"/>
                            </p:stCondLst>
                            <p:childTnLst>
                              <p:par>
                                <p:cTn id="307" presetID="26" presetClass="emph" presetSubtype="0" fill="hold" grpId="1" nodeType="clickEffect">
                                  <p:stCondLst>
                                    <p:cond delay="0"/>
                                  </p:stCondLst>
                                  <p:childTnLst>
                                    <p:animEffect transition="out" filter="fade">
                                      <p:cBhvr>
                                        <p:cTn id="308" dur="500" tmFilter="0, 0; .2, .5; .8, .5; 1, 0"/>
                                        <p:tgtEl>
                                          <p:spTgt spid="663575"/>
                                        </p:tgtEl>
                                      </p:cBhvr>
                                    </p:animEffect>
                                    <p:animScale>
                                      <p:cBhvr>
                                        <p:cTn id="309" dur="250" autoRev="1" fill="hold"/>
                                        <p:tgtEl>
                                          <p:spTgt spid="663575"/>
                                        </p:tgtEl>
                                      </p:cBhvr>
                                      <p:by x="105000" y="105000"/>
                                    </p:animScale>
                                  </p:childTnLst>
                                  <p:subTnLst>
                                    <p:animClr clrSpc="rgb" dir="cw">
                                      <p:cBhvr override="childStyle">
                                        <p:cTn dur="1" fill="hold" display="0" masterRel="nextClick" afterEffect="1"/>
                                        <p:tgtEl>
                                          <p:spTgt spid="663575"/>
                                        </p:tgtEl>
                                        <p:attrNameLst>
                                          <p:attrName>ppt_c</p:attrName>
                                        </p:attrNameLst>
                                      </p:cBhvr>
                                      <p:to>
                                        <a:srgbClr val="CC6600"/>
                                      </p:to>
                                    </p:animClr>
                                  </p:subTnLst>
                                </p:cTn>
                              </p:par>
                            </p:childTnLst>
                          </p:cTn>
                        </p:par>
                        <p:par>
                          <p:cTn id="310" fill="hold" nodeType="afterGroup">
                            <p:stCondLst>
                              <p:cond delay="500"/>
                            </p:stCondLst>
                            <p:childTnLst>
                              <p:par>
                                <p:cTn id="311" presetID="1" presetClass="entr" presetSubtype="0" fill="hold" grpId="0" nodeType="afterEffect">
                                  <p:stCondLst>
                                    <p:cond delay="0"/>
                                  </p:stCondLst>
                                  <p:childTnLst>
                                    <p:set>
                                      <p:cBhvr>
                                        <p:cTn id="312" dur="1" fill="hold">
                                          <p:stCondLst>
                                            <p:cond delay="0"/>
                                          </p:stCondLst>
                                        </p:cTn>
                                        <p:tgtEl>
                                          <p:spTgt spid="663609"/>
                                        </p:tgtEl>
                                        <p:attrNameLst>
                                          <p:attrName>style.visibility</p:attrName>
                                        </p:attrNameLst>
                                      </p:cBhvr>
                                      <p:to>
                                        <p:strVal val="visible"/>
                                      </p:to>
                                    </p:set>
                                  </p:childTnLst>
                                </p:cTn>
                              </p:par>
                            </p:childTnLst>
                          </p:cTn>
                        </p:par>
                      </p:childTnLst>
                    </p:cTn>
                  </p:par>
                  <p:par>
                    <p:cTn id="313" fill="hold" nodeType="clickPar">
                      <p:stCondLst>
                        <p:cond delay="indefinite"/>
                      </p:stCondLst>
                      <p:childTnLst>
                        <p:par>
                          <p:cTn id="314" fill="hold" nodeType="withGroup">
                            <p:stCondLst>
                              <p:cond delay="0"/>
                            </p:stCondLst>
                            <p:childTnLst>
                              <p:par>
                                <p:cTn id="315" presetID="1" presetClass="exit" presetSubtype="0" fill="hold" grpId="1" nodeType="clickEffect">
                                  <p:stCondLst>
                                    <p:cond delay="0"/>
                                  </p:stCondLst>
                                  <p:childTnLst>
                                    <p:set>
                                      <p:cBhvr>
                                        <p:cTn id="316" dur="1" fill="hold">
                                          <p:stCondLst>
                                            <p:cond delay="0"/>
                                          </p:stCondLst>
                                        </p:cTn>
                                        <p:tgtEl>
                                          <p:spTgt spid="663608"/>
                                        </p:tgtEl>
                                        <p:attrNameLst>
                                          <p:attrName>style.visibility</p:attrName>
                                        </p:attrNameLst>
                                      </p:cBhvr>
                                      <p:to>
                                        <p:strVal val="hidden"/>
                                      </p:to>
                                    </p:set>
                                  </p:childTnLst>
                                </p:cTn>
                              </p:par>
                            </p:childTnLst>
                          </p:cTn>
                        </p:par>
                      </p:childTnLst>
                    </p:cTn>
                  </p:par>
                  <p:par>
                    <p:cTn id="317" fill="hold" nodeType="clickPar">
                      <p:stCondLst>
                        <p:cond delay="indefinite"/>
                      </p:stCondLst>
                      <p:childTnLst>
                        <p:par>
                          <p:cTn id="318" fill="hold" nodeType="withGroup">
                            <p:stCondLst>
                              <p:cond delay="0"/>
                            </p:stCondLst>
                            <p:childTnLst>
                              <p:par>
                                <p:cTn id="319" presetID="18" presetClass="entr" presetSubtype="6" fill="hold" grpId="1" nodeType="clickEffect">
                                  <p:stCondLst>
                                    <p:cond delay="0"/>
                                  </p:stCondLst>
                                  <p:childTnLst>
                                    <p:set>
                                      <p:cBhvr>
                                        <p:cTn id="320" dur="1" fill="hold">
                                          <p:stCondLst>
                                            <p:cond delay="0"/>
                                          </p:stCondLst>
                                        </p:cTn>
                                        <p:tgtEl>
                                          <p:spTgt spid="663584"/>
                                        </p:tgtEl>
                                        <p:attrNameLst>
                                          <p:attrName>style.visibility</p:attrName>
                                        </p:attrNameLst>
                                      </p:cBhvr>
                                      <p:to>
                                        <p:strVal val="visible"/>
                                      </p:to>
                                    </p:set>
                                    <p:animEffect transition="in" filter="strips(downRight)">
                                      <p:cBhvr>
                                        <p:cTn id="321" dur="500"/>
                                        <p:tgtEl>
                                          <p:spTgt spid="663584"/>
                                        </p:tgtEl>
                                      </p:cBhvr>
                                    </p:animEffect>
                                  </p:childTnLst>
                                  <p:subTnLst>
                                    <p:animClr clrSpc="rgb" dir="cw">
                                      <p:cBhvr override="childStyle">
                                        <p:cTn dur="1" fill="hold" display="0" masterRel="nextClick" afterEffect="1"/>
                                        <p:tgtEl>
                                          <p:spTgt spid="663584"/>
                                        </p:tgtEl>
                                        <p:attrNameLst>
                                          <p:attrName>ppt_c</p:attrName>
                                        </p:attrNameLst>
                                      </p:cBhvr>
                                      <p:to>
                                        <a:srgbClr val="CC6600"/>
                                      </p:to>
                                    </p:animClr>
                                  </p:subTnLst>
                                </p:cTn>
                              </p:par>
                            </p:childTnLst>
                          </p:cTn>
                        </p:par>
                        <p:par>
                          <p:cTn id="322" fill="hold" nodeType="afterGroup">
                            <p:stCondLst>
                              <p:cond delay="500"/>
                            </p:stCondLst>
                            <p:childTnLst>
                              <p:par>
                                <p:cTn id="323" presetID="1" presetClass="entr" presetSubtype="0" fill="hold" grpId="0" nodeType="afterEffect">
                                  <p:stCondLst>
                                    <p:cond delay="0"/>
                                  </p:stCondLst>
                                  <p:childTnLst>
                                    <p:set>
                                      <p:cBhvr>
                                        <p:cTn id="324" dur="1" fill="hold">
                                          <p:stCondLst>
                                            <p:cond delay="0"/>
                                          </p:stCondLst>
                                        </p:cTn>
                                        <p:tgtEl>
                                          <p:spTgt spid="663614"/>
                                        </p:tgtEl>
                                        <p:attrNameLst>
                                          <p:attrName>style.visibility</p:attrName>
                                        </p:attrNameLst>
                                      </p:cBhvr>
                                      <p:to>
                                        <p:strVal val="visible"/>
                                      </p:to>
                                    </p:set>
                                  </p:childTnLst>
                                </p:cTn>
                              </p:par>
                            </p:childTnLst>
                          </p:cTn>
                        </p:par>
                      </p:childTnLst>
                    </p:cTn>
                  </p:par>
                  <p:par>
                    <p:cTn id="325" fill="hold" nodeType="clickPar">
                      <p:stCondLst>
                        <p:cond delay="indefinite"/>
                      </p:stCondLst>
                      <p:childTnLst>
                        <p:par>
                          <p:cTn id="326" fill="hold" nodeType="withGroup">
                            <p:stCondLst>
                              <p:cond delay="0"/>
                            </p:stCondLst>
                            <p:childTnLst>
                              <p:par>
                                <p:cTn id="327" presetID="18" presetClass="entr" presetSubtype="12" fill="hold" grpId="1" nodeType="clickEffect">
                                  <p:stCondLst>
                                    <p:cond delay="0"/>
                                  </p:stCondLst>
                                  <p:childTnLst>
                                    <p:set>
                                      <p:cBhvr>
                                        <p:cTn id="328" dur="1" fill="hold">
                                          <p:stCondLst>
                                            <p:cond delay="0"/>
                                          </p:stCondLst>
                                        </p:cTn>
                                        <p:tgtEl>
                                          <p:spTgt spid="663583"/>
                                        </p:tgtEl>
                                        <p:attrNameLst>
                                          <p:attrName>style.visibility</p:attrName>
                                        </p:attrNameLst>
                                      </p:cBhvr>
                                      <p:to>
                                        <p:strVal val="visible"/>
                                      </p:to>
                                    </p:set>
                                    <p:animEffect transition="in" filter="strips(downLeft)">
                                      <p:cBhvr>
                                        <p:cTn id="329" dur="500"/>
                                        <p:tgtEl>
                                          <p:spTgt spid="663583"/>
                                        </p:tgtEl>
                                      </p:cBhvr>
                                    </p:animEffect>
                                  </p:childTnLst>
                                  <p:subTnLst>
                                    <p:animClr clrSpc="rgb" dir="cw">
                                      <p:cBhvr override="childStyle">
                                        <p:cTn dur="1" fill="hold" display="0" masterRel="nextClick" afterEffect="1"/>
                                        <p:tgtEl>
                                          <p:spTgt spid="663583"/>
                                        </p:tgtEl>
                                        <p:attrNameLst>
                                          <p:attrName>ppt_c</p:attrName>
                                        </p:attrNameLst>
                                      </p:cBhvr>
                                      <p:to>
                                        <a:srgbClr val="CC6600"/>
                                      </p:to>
                                    </p:animClr>
                                  </p:subTnLst>
                                </p:cTn>
                              </p:par>
                            </p:childTnLst>
                          </p:cTn>
                        </p:par>
                        <p:par>
                          <p:cTn id="330" fill="hold" nodeType="afterGroup">
                            <p:stCondLst>
                              <p:cond delay="500"/>
                            </p:stCondLst>
                            <p:childTnLst>
                              <p:par>
                                <p:cTn id="331" presetID="1" presetClass="entr" presetSubtype="0" fill="hold" grpId="0" nodeType="afterEffect">
                                  <p:stCondLst>
                                    <p:cond delay="0"/>
                                  </p:stCondLst>
                                  <p:childTnLst>
                                    <p:set>
                                      <p:cBhvr>
                                        <p:cTn id="332" dur="1" fill="hold">
                                          <p:stCondLst>
                                            <p:cond delay="0"/>
                                          </p:stCondLst>
                                        </p:cTn>
                                        <p:tgtEl>
                                          <p:spTgt spid="663616"/>
                                        </p:tgtEl>
                                        <p:attrNameLst>
                                          <p:attrName>style.visibility</p:attrName>
                                        </p:attrNameLst>
                                      </p:cBhvr>
                                      <p:to>
                                        <p:strVal val="visible"/>
                                      </p:to>
                                    </p:set>
                                  </p:childTnLst>
                                </p:cTn>
                              </p:par>
                            </p:childTnLst>
                          </p:cTn>
                        </p:par>
                      </p:childTnLst>
                    </p:cTn>
                  </p:par>
                  <p:par>
                    <p:cTn id="333" fill="hold" nodeType="clickPar">
                      <p:stCondLst>
                        <p:cond delay="indefinite"/>
                      </p:stCondLst>
                      <p:childTnLst>
                        <p:par>
                          <p:cTn id="334" fill="hold" nodeType="withGroup">
                            <p:stCondLst>
                              <p:cond delay="0"/>
                            </p:stCondLst>
                            <p:childTnLst>
                              <p:par>
                                <p:cTn id="335" presetID="26" presetClass="emph" presetSubtype="0" fill="hold" grpId="1" nodeType="clickEffect">
                                  <p:stCondLst>
                                    <p:cond delay="0"/>
                                  </p:stCondLst>
                                  <p:childTnLst>
                                    <p:animEffect transition="out" filter="fade">
                                      <p:cBhvr>
                                        <p:cTn id="336" dur="500" tmFilter="0, 0; .2, .5; .8, .5; 1, 0"/>
                                        <p:tgtEl>
                                          <p:spTgt spid="663582"/>
                                        </p:tgtEl>
                                      </p:cBhvr>
                                    </p:animEffect>
                                    <p:animScale>
                                      <p:cBhvr>
                                        <p:cTn id="337" dur="250" autoRev="1" fill="hold"/>
                                        <p:tgtEl>
                                          <p:spTgt spid="663582"/>
                                        </p:tgtEl>
                                      </p:cBhvr>
                                      <p:by x="105000" y="105000"/>
                                    </p:animScale>
                                  </p:childTnLst>
                                  <p:subTnLst>
                                    <p:animClr clrSpc="rgb" dir="cw">
                                      <p:cBhvr override="childStyle">
                                        <p:cTn dur="1" fill="hold" display="0" masterRel="nextClick" afterEffect="1"/>
                                        <p:tgtEl>
                                          <p:spTgt spid="663582"/>
                                        </p:tgtEl>
                                        <p:attrNameLst>
                                          <p:attrName>ppt_c</p:attrName>
                                        </p:attrNameLst>
                                      </p:cBhvr>
                                      <p:to>
                                        <a:srgbClr val="CC6600"/>
                                      </p:to>
                                    </p:animClr>
                                  </p:subTnLst>
                                </p:cTn>
                              </p:par>
                            </p:childTnLst>
                          </p:cTn>
                        </p:par>
                        <p:par>
                          <p:cTn id="338" fill="hold" nodeType="afterGroup">
                            <p:stCondLst>
                              <p:cond delay="500"/>
                            </p:stCondLst>
                            <p:childTnLst>
                              <p:par>
                                <p:cTn id="339" presetID="1" presetClass="entr" presetSubtype="0" fill="hold" grpId="0" nodeType="afterEffect">
                                  <p:stCondLst>
                                    <p:cond delay="0"/>
                                  </p:stCondLst>
                                  <p:childTnLst>
                                    <p:set>
                                      <p:cBhvr>
                                        <p:cTn id="340" dur="1" fill="hold">
                                          <p:stCondLst>
                                            <p:cond delay="0"/>
                                          </p:stCondLst>
                                        </p:cTn>
                                        <p:tgtEl>
                                          <p:spTgt spid="663611"/>
                                        </p:tgtEl>
                                        <p:attrNameLst>
                                          <p:attrName>style.visibility</p:attrName>
                                        </p:attrNameLst>
                                      </p:cBhvr>
                                      <p:to>
                                        <p:strVal val="visible"/>
                                      </p:to>
                                    </p:set>
                                  </p:childTnLst>
                                </p:cTn>
                              </p:par>
                            </p:childTnLst>
                          </p:cTn>
                        </p:par>
                      </p:childTnLst>
                    </p:cTn>
                  </p:par>
                  <p:par>
                    <p:cTn id="341" fill="hold" nodeType="clickPar">
                      <p:stCondLst>
                        <p:cond delay="indefinite"/>
                      </p:stCondLst>
                      <p:childTnLst>
                        <p:par>
                          <p:cTn id="342" fill="hold" nodeType="withGroup">
                            <p:stCondLst>
                              <p:cond delay="0"/>
                            </p:stCondLst>
                            <p:childTnLst>
                              <p:par>
                                <p:cTn id="343" presetID="1" presetClass="exit" presetSubtype="0" fill="hold" grpId="1" nodeType="clickEffect">
                                  <p:stCondLst>
                                    <p:cond delay="0"/>
                                  </p:stCondLst>
                                  <p:childTnLst>
                                    <p:set>
                                      <p:cBhvr>
                                        <p:cTn id="344" dur="1" fill="hold">
                                          <p:stCondLst>
                                            <p:cond delay="0"/>
                                          </p:stCondLst>
                                        </p:cTn>
                                        <p:tgtEl>
                                          <p:spTgt spid="663616"/>
                                        </p:tgtEl>
                                        <p:attrNameLst>
                                          <p:attrName>style.visibility</p:attrName>
                                        </p:attrNameLst>
                                      </p:cBhvr>
                                      <p:to>
                                        <p:strVal val="hidden"/>
                                      </p:to>
                                    </p:set>
                                  </p:childTnLst>
                                </p:cTn>
                              </p:par>
                            </p:childTnLst>
                          </p:cTn>
                        </p:par>
                      </p:childTnLst>
                    </p:cTn>
                  </p:par>
                  <p:par>
                    <p:cTn id="345" fill="hold" nodeType="clickPar">
                      <p:stCondLst>
                        <p:cond delay="indefinite"/>
                      </p:stCondLst>
                      <p:childTnLst>
                        <p:par>
                          <p:cTn id="346" fill="hold" nodeType="withGroup">
                            <p:stCondLst>
                              <p:cond delay="0"/>
                            </p:stCondLst>
                            <p:childTnLst>
                              <p:par>
                                <p:cTn id="347" presetID="26" presetClass="emph" presetSubtype="0" fill="hold" grpId="1" nodeType="clickEffect">
                                  <p:stCondLst>
                                    <p:cond delay="0"/>
                                  </p:stCondLst>
                                  <p:childTnLst>
                                    <p:animEffect transition="out" filter="fade">
                                      <p:cBhvr>
                                        <p:cTn id="348" dur="500" tmFilter="0, 0; .2, .5; .8, .5; 1, 0"/>
                                        <p:tgtEl>
                                          <p:spTgt spid="663581"/>
                                        </p:tgtEl>
                                      </p:cBhvr>
                                    </p:animEffect>
                                    <p:animScale>
                                      <p:cBhvr>
                                        <p:cTn id="349" dur="250" autoRev="1" fill="hold"/>
                                        <p:tgtEl>
                                          <p:spTgt spid="663581"/>
                                        </p:tgtEl>
                                      </p:cBhvr>
                                      <p:by x="105000" y="105000"/>
                                    </p:animScale>
                                  </p:childTnLst>
                                  <p:subTnLst>
                                    <p:animClr clrSpc="rgb" dir="cw">
                                      <p:cBhvr override="childStyle">
                                        <p:cTn dur="1" fill="hold" display="0" masterRel="nextClick" afterEffect="1"/>
                                        <p:tgtEl>
                                          <p:spTgt spid="663581"/>
                                        </p:tgtEl>
                                        <p:attrNameLst>
                                          <p:attrName>ppt_c</p:attrName>
                                        </p:attrNameLst>
                                      </p:cBhvr>
                                      <p:to>
                                        <a:srgbClr val="CC6600"/>
                                      </p:to>
                                    </p:animClr>
                                  </p:subTnLst>
                                </p:cTn>
                              </p:par>
                            </p:childTnLst>
                          </p:cTn>
                        </p:par>
                        <p:par>
                          <p:cTn id="350" fill="hold" nodeType="afterGroup">
                            <p:stCondLst>
                              <p:cond delay="500"/>
                            </p:stCondLst>
                            <p:childTnLst>
                              <p:par>
                                <p:cTn id="351" presetID="1" presetClass="entr" presetSubtype="0" fill="hold" nodeType="afterEffect">
                                  <p:stCondLst>
                                    <p:cond delay="0"/>
                                  </p:stCondLst>
                                  <p:childTnLst>
                                    <p:set>
                                      <p:cBhvr>
                                        <p:cTn id="352" dur="1" fill="hold">
                                          <p:stCondLst>
                                            <p:cond delay="0"/>
                                          </p:stCondLst>
                                        </p:cTn>
                                        <p:tgtEl>
                                          <p:spTgt spid="663613">
                                            <p:txEl>
                                              <p:pRg st="0" end="0"/>
                                            </p:txEl>
                                          </p:spTgt>
                                        </p:tgtEl>
                                        <p:attrNameLst>
                                          <p:attrName>style.visibility</p:attrName>
                                        </p:attrNameLst>
                                      </p:cBhvr>
                                      <p:to>
                                        <p:strVal val="visible"/>
                                      </p:to>
                                    </p:set>
                                  </p:childTnLst>
                                </p:cTn>
                              </p:par>
                            </p:childTnLst>
                          </p:cTn>
                        </p:par>
                      </p:childTnLst>
                    </p:cTn>
                  </p:par>
                  <p:par>
                    <p:cTn id="353" fill="hold" nodeType="clickPar">
                      <p:stCondLst>
                        <p:cond delay="indefinite"/>
                      </p:stCondLst>
                      <p:childTnLst>
                        <p:par>
                          <p:cTn id="354" fill="hold" nodeType="withGroup">
                            <p:stCondLst>
                              <p:cond delay="0"/>
                            </p:stCondLst>
                            <p:childTnLst>
                              <p:par>
                                <p:cTn id="355" presetID="1" presetClass="exit" presetSubtype="0" fill="hold" grpId="1" nodeType="clickEffect">
                                  <p:stCondLst>
                                    <p:cond delay="0"/>
                                  </p:stCondLst>
                                  <p:childTnLst>
                                    <p:set>
                                      <p:cBhvr>
                                        <p:cTn id="356" dur="1" fill="hold">
                                          <p:stCondLst>
                                            <p:cond delay="0"/>
                                          </p:stCondLst>
                                        </p:cTn>
                                        <p:tgtEl>
                                          <p:spTgt spid="663614"/>
                                        </p:tgtEl>
                                        <p:attrNameLst>
                                          <p:attrName>style.visibility</p:attrName>
                                        </p:attrNameLst>
                                      </p:cBhvr>
                                      <p:to>
                                        <p:strVal val="hidden"/>
                                      </p:to>
                                    </p:set>
                                  </p:childTnLst>
                                </p:cTn>
                              </p:par>
                            </p:childTnLst>
                          </p:cTn>
                        </p:par>
                      </p:childTnLst>
                    </p:cTn>
                  </p:par>
                  <p:par>
                    <p:cTn id="357" fill="hold" nodeType="clickPar">
                      <p:stCondLst>
                        <p:cond delay="indefinite"/>
                      </p:stCondLst>
                      <p:childTnLst>
                        <p:par>
                          <p:cTn id="358" fill="hold" nodeType="withGroup">
                            <p:stCondLst>
                              <p:cond delay="0"/>
                            </p:stCondLst>
                            <p:childTnLst>
                              <p:par>
                                <p:cTn id="359" presetID="26" presetClass="emph" presetSubtype="0" fill="hold" grpId="1" nodeType="clickEffect">
                                  <p:stCondLst>
                                    <p:cond delay="0"/>
                                  </p:stCondLst>
                                  <p:childTnLst>
                                    <p:animEffect transition="out" filter="fade">
                                      <p:cBhvr>
                                        <p:cTn id="360" dur="500" tmFilter="0, 0; .2, .5; .8, .5; 1, 0"/>
                                        <p:tgtEl>
                                          <p:spTgt spid="663574"/>
                                        </p:tgtEl>
                                      </p:cBhvr>
                                    </p:animEffect>
                                    <p:animScale>
                                      <p:cBhvr>
                                        <p:cTn id="361" dur="250" autoRev="1" fill="hold"/>
                                        <p:tgtEl>
                                          <p:spTgt spid="663574"/>
                                        </p:tgtEl>
                                      </p:cBhvr>
                                      <p:by x="105000" y="105000"/>
                                    </p:animScale>
                                  </p:childTnLst>
                                  <p:subTnLst>
                                    <p:animClr clrSpc="rgb" dir="cw">
                                      <p:cBhvr override="childStyle">
                                        <p:cTn dur="1" fill="hold" display="0" masterRel="nextClick" afterEffect="1"/>
                                        <p:tgtEl>
                                          <p:spTgt spid="663574"/>
                                        </p:tgtEl>
                                        <p:attrNameLst>
                                          <p:attrName>ppt_c</p:attrName>
                                        </p:attrNameLst>
                                      </p:cBhvr>
                                      <p:to>
                                        <a:srgbClr val="CC6600"/>
                                      </p:to>
                                    </p:animClr>
                                  </p:subTnLst>
                                </p:cTn>
                              </p:par>
                            </p:childTnLst>
                          </p:cTn>
                        </p:par>
                        <p:par>
                          <p:cTn id="362" fill="hold" nodeType="afterGroup">
                            <p:stCondLst>
                              <p:cond delay="500"/>
                            </p:stCondLst>
                            <p:childTnLst>
                              <p:par>
                                <p:cTn id="363" presetID="1" presetClass="entr" presetSubtype="0" fill="hold" grpId="0" nodeType="afterEffect">
                                  <p:stCondLst>
                                    <p:cond delay="0"/>
                                  </p:stCondLst>
                                  <p:childTnLst>
                                    <p:set>
                                      <p:cBhvr>
                                        <p:cTn id="364" dur="1" fill="hold">
                                          <p:stCondLst>
                                            <p:cond delay="0"/>
                                          </p:stCondLst>
                                        </p:cTn>
                                        <p:tgtEl>
                                          <p:spTgt spid="663615"/>
                                        </p:tgtEl>
                                        <p:attrNameLst>
                                          <p:attrName>style.visibility</p:attrName>
                                        </p:attrNameLst>
                                      </p:cBhvr>
                                      <p:to>
                                        <p:strVal val="visible"/>
                                      </p:to>
                                    </p:set>
                                  </p:childTnLst>
                                </p:cTn>
                              </p:par>
                            </p:childTnLst>
                          </p:cTn>
                        </p:par>
                      </p:childTnLst>
                    </p:cTn>
                  </p:par>
                  <p:par>
                    <p:cTn id="365" fill="hold" nodeType="clickPar">
                      <p:stCondLst>
                        <p:cond delay="indefinite"/>
                      </p:stCondLst>
                      <p:childTnLst>
                        <p:par>
                          <p:cTn id="366" fill="hold" nodeType="withGroup">
                            <p:stCondLst>
                              <p:cond delay="0"/>
                            </p:stCondLst>
                            <p:childTnLst>
                              <p:par>
                                <p:cTn id="367" presetID="1" presetClass="exit" presetSubtype="0" fill="hold" grpId="1" nodeType="clickEffect">
                                  <p:stCondLst>
                                    <p:cond delay="0"/>
                                  </p:stCondLst>
                                  <p:childTnLst>
                                    <p:set>
                                      <p:cBhvr>
                                        <p:cTn id="368" dur="1" fill="hold">
                                          <p:stCondLst>
                                            <p:cond delay="0"/>
                                          </p:stCondLst>
                                        </p:cTn>
                                        <p:tgtEl>
                                          <p:spTgt spid="663606"/>
                                        </p:tgtEl>
                                        <p:attrNameLst>
                                          <p:attrName>style.visibility</p:attrName>
                                        </p:attrNameLst>
                                      </p:cBhvr>
                                      <p:to>
                                        <p:strVal val="hidden"/>
                                      </p:to>
                                    </p:set>
                                  </p:childTnLst>
                                </p:cTn>
                              </p:par>
                            </p:childTnLst>
                          </p:cTn>
                        </p:par>
                      </p:childTnLst>
                    </p:cTn>
                  </p:par>
                  <p:par>
                    <p:cTn id="369" fill="hold" nodeType="clickPar">
                      <p:stCondLst>
                        <p:cond delay="indefinite"/>
                      </p:stCondLst>
                      <p:childTnLst>
                        <p:par>
                          <p:cTn id="370" fill="hold" nodeType="withGroup">
                            <p:stCondLst>
                              <p:cond delay="0"/>
                            </p:stCondLst>
                            <p:childTnLst>
                              <p:par>
                                <p:cTn id="371" presetID="26" presetClass="emph" presetSubtype="0" fill="hold" grpId="1" nodeType="clickEffect">
                                  <p:stCondLst>
                                    <p:cond delay="0"/>
                                  </p:stCondLst>
                                  <p:childTnLst>
                                    <p:animEffect transition="out" filter="fade">
                                      <p:cBhvr>
                                        <p:cTn id="372" dur="500" tmFilter="0, 0; .2, .5; .8, .5; 1, 0"/>
                                        <p:tgtEl>
                                          <p:spTgt spid="663555"/>
                                        </p:tgtEl>
                                      </p:cBhvr>
                                    </p:animEffect>
                                    <p:animScale>
                                      <p:cBhvr>
                                        <p:cTn id="373" dur="250" autoRev="1" fill="hold"/>
                                        <p:tgtEl>
                                          <p:spTgt spid="663555"/>
                                        </p:tgtEl>
                                      </p:cBhvr>
                                      <p:by x="105000" y="105000"/>
                                    </p:animScale>
                                  </p:childTnLst>
                                  <p:subTnLst>
                                    <p:animClr clrSpc="rgb" dir="cw">
                                      <p:cBhvr override="childStyle">
                                        <p:cTn dur="1" fill="hold" display="0" masterRel="nextClick" afterEffect="1"/>
                                        <p:tgtEl>
                                          <p:spTgt spid="663555"/>
                                        </p:tgtEl>
                                        <p:attrNameLst>
                                          <p:attrName>ppt_c</p:attrName>
                                        </p:attrNameLst>
                                      </p:cBhvr>
                                      <p:to>
                                        <a:srgbClr val="CC6600"/>
                                      </p:to>
                                    </p:animClr>
                                  </p:subTnLst>
                                </p:cTn>
                              </p:par>
                            </p:childTnLst>
                          </p:cTn>
                        </p:par>
                        <p:par>
                          <p:cTn id="374" fill="hold" nodeType="afterGroup">
                            <p:stCondLst>
                              <p:cond delay="500"/>
                            </p:stCondLst>
                            <p:childTnLst>
                              <p:par>
                                <p:cTn id="375" presetID="1" presetClass="entr" presetSubtype="0" fill="hold" grpId="0" nodeType="afterEffect">
                                  <p:stCondLst>
                                    <p:cond delay="0"/>
                                  </p:stCondLst>
                                  <p:childTnLst>
                                    <p:set>
                                      <p:cBhvr>
                                        <p:cTn id="376" dur="1" fill="hold">
                                          <p:stCondLst>
                                            <p:cond delay="0"/>
                                          </p:stCondLst>
                                        </p:cTn>
                                        <p:tgtEl>
                                          <p:spTgt spid="663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4" grpId="0"/>
      <p:bldP spid="663555" grpId="0" animBg="1"/>
      <p:bldP spid="663555" grpId="1" animBg="1"/>
      <p:bldP spid="663556" grpId="0" animBg="1"/>
      <p:bldP spid="663556" grpId="1" animBg="1"/>
      <p:bldP spid="663557" grpId="0" animBg="1"/>
      <p:bldP spid="663557" grpId="1" animBg="1"/>
      <p:bldP spid="663558" grpId="0" animBg="1"/>
      <p:bldP spid="663558" grpId="1" animBg="1"/>
      <p:bldP spid="663559" grpId="0" animBg="1"/>
      <p:bldP spid="663559" grpId="1" animBg="1"/>
      <p:bldP spid="663560" grpId="0" animBg="1"/>
      <p:bldP spid="663560" grpId="1" animBg="1"/>
      <p:bldP spid="663561" grpId="0" animBg="1"/>
      <p:bldP spid="663561" grpId="1" animBg="1"/>
      <p:bldP spid="663562" grpId="0" animBg="1"/>
      <p:bldP spid="663562" grpId="1" animBg="1"/>
      <p:bldP spid="663563" grpId="0" animBg="1"/>
      <p:bldP spid="663563" grpId="1" animBg="1"/>
      <p:bldP spid="663564" grpId="0" animBg="1"/>
      <p:bldP spid="663564" grpId="1" animBg="1"/>
      <p:bldP spid="663565" grpId="0" animBg="1"/>
      <p:bldP spid="663565" grpId="1" animBg="1"/>
      <p:bldP spid="663566" grpId="0" animBg="1"/>
      <p:bldP spid="663566" grpId="1" animBg="1"/>
      <p:bldP spid="663567" grpId="0" animBg="1"/>
      <p:bldP spid="663567" grpId="1" animBg="1"/>
      <p:bldP spid="663568" grpId="0" animBg="1"/>
      <p:bldP spid="663568" grpId="1" animBg="1"/>
      <p:bldP spid="663569" grpId="0" animBg="1"/>
      <p:bldP spid="663569" grpId="1" animBg="1"/>
      <p:bldP spid="663570" grpId="0" animBg="1"/>
      <p:bldP spid="663570" grpId="1" animBg="1"/>
      <p:bldP spid="663571" grpId="0" animBg="1"/>
      <p:bldP spid="663571" grpId="1" animBg="1"/>
      <p:bldP spid="663572" grpId="0" animBg="1"/>
      <p:bldP spid="663572" grpId="1" animBg="1"/>
      <p:bldP spid="663573" grpId="0" animBg="1"/>
      <p:bldP spid="663573" grpId="1" animBg="1"/>
      <p:bldP spid="663574" grpId="0" animBg="1"/>
      <p:bldP spid="663574" grpId="1" animBg="1"/>
      <p:bldP spid="663575" grpId="0" animBg="1"/>
      <p:bldP spid="663575" grpId="1" animBg="1"/>
      <p:bldP spid="663576" grpId="0" animBg="1"/>
      <p:bldP spid="663576" grpId="1" animBg="1"/>
      <p:bldP spid="663577" grpId="0" animBg="1"/>
      <p:bldP spid="663577" grpId="1" animBg="1"/>
      <p:bldP spid="663578" grpId="0" animBg="1"/>
      <p:bldP spid="663578" grpId="1" animBg="1"/>
      <p:bldP spid="663579" grpId="0" animBg="1"/>
      <p:bldP spid="663579" grpId="1" animBg="1"/>
      <p:bldP spid="663580" grpId="0" animBg="1"/>
      <p:bldP spid="663580" grpId="1" animBg="1"/>
      <p:bldP spid="663581" grpId="0" animBg="1"/>
      <p:bldP spid="663581" grpId="1" animBg="1"/>
      <p:bldP spid="663582" grpId="0" animBg="1"/>
      <p:bldP spid="663582" grpId="1" animBg="1"/>
      <p:bldP spid="663583" grpId="0" animBg="1"/>
      <p:bldP spid="663583" grpId="1" animBg="1"/>
      <p:bldP spid="663584" grpId="0" animBg="1"/>
      <p:bldP spid="663584" grpId="1" animBg="1"/>
      <p:bldP spid="663585" grpId="0" animBg="1"/>
      <p:bldP spid="663585" grpId="1" animBg="1"/>
      <p:bldP spid="663586" grpId="0"/>
      <p:bldP spid="663587" grpId="0"/>
      <p:bldP spid="663588" grpId="0" animBg="1"/>
      <p:bldP spid="663588" grpId="1" animBg="1"/>
      <p:bldP spid="663589" grpId="0"/>
      <p:bldP spid="663590" grpId="0" animBg="1"/>
      <p:bldP spid="663590" grpId="1" animBg="1"/>
      <p:bldP spid="663591" grpId="0"/>
      <p:bldP spid="663592" grpId="0" animBg="1"/>
      <p:bldP spid="663592" grpId="1" animBg="1"/>
      <p:bldP spid="663593" grpId="0"/>
      <p:bldP spid="663594" grpId="0" animBg="1"/>
      <p:bldP spid="663594" grpId="1" animBg="1"/>
      <p:bldP spid="663595" grpId="0"/>
      <p:bldP spid="663596" grpId="0" animBg="1"/>
      <p:bldP spid="663596" grpId="1" animBg="1"/>
      <p:bldP spid="663597" grpId="0"/>
      <p:bldP spid="663598" grpId="0" animBg="1"/>
      <p:bldP spid="663598" grpId="1" animBg="1"/>
      <p:bldP spid="663599" grpId="0"/>
      <p:bldP spid="663600" grpId="0" animBg="1"/>
      <p:bldP spid="663600" grpId="1" animBg="1"/>
      <p:bldP spid="663601" grpId="0"/>
      <p:bldP spid="663602" grpId="0" animBg="1"/>
      <p:bldP spid="663602" grpId="1" animBg="1"/>
      <p:bldP spid="663603" grpId="0"/>
      <p:bldP spid="663604" grpId="0" animBg="1"/>
      <p:bldP spid="663604" grpId="1" animBg="1"/>
      <p:bldP spid="663605" grpId="0"/>
      <p:bldP spid="663606" grpId="0" animBg="1"/>
      <p:bldP spid="663606" grpId="1" animBg="1"/>
      <p:bldP spid="663607" grpId="0"/>
      <p:bldP spid="663608" grpId="0" animBg="1"/>
      <p:bldP spid="663608" grpId="1" animBg="1"/>
      <p:bldP spid="663609" grpId="0"/>
      <p:bldP spid="663610" grpId="0" animBg="1"/>
      <p:bldP spid="663610" grpId="1" animBg="1"/>
      <p:bldP spid="663611" grpId="0"/>
      <p:bldP spid="663612" grpId="0" animBg="1"/>
      <p:bldP spid="663612" grpId="1" animBg="1"/>
      <p:bldP spid="663614" grpId="0" animBg="1"/>
      <p:bldP spid="663614" grpId="1" animBg="1"/>
      <p:bldP spid="663615" grpId="0"/>
      <p:bldP spid="663616" grpId="0" animBg="1"/>
      <p:bldP spid="663616" grpId="1" animBg="1"/>
      <p:bldP spid="6636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4" name="Rectangle 4"/>
          <p:cNvSpPr>
            <a:spLocks noGrp="1" noChangeArrowheads="1"/>
          </p:cNvSpPr>
          <p:nvPr>
            <p:ph type="title"/>
          </p:nvPr>
        </p:nvSpPr>
        <p:spPr/>
        <p:txBody>
          <a:bodyPr/>
          <a:lstStyle/>
          <a:p>
            <a:r>
              <a:rPr lang="en-US" altLang="en-US" sz="3000"/>
              <a:t>e</a:t>
            </a:r>
            <a:r>
              <a:rPr lang="en-US" altLang="en-US" sz="3000">
                <a:latin typeface="Times New Roman" panose="02020603050405020304" pitchFamily="18" charset="0"/>
              </a:rPr>
              <a:t>) Biểu</a:t>
            </a:r>
            <a:r>
              <a:rPr lang="en-US" altLang="en-US" sz="3000"/>
              <a:t> </a:t>
            </a:r>
            <a:r>
              <a:rPr lang="en-US" altLang="en-US" sz="3000">
                <a:latin typeface="Times New Roman" panose="02020603050405020304" pitchFamily="18" charset="0"/>
              </a:rPr>
              <a:t>diễn</a:t>
            </a:r>
            <a:r>
              <a:rPr lang="en-US" altLang="en-US" sz="3000"/>
              <a:t> </a:t>
            </a:r>
            <a:r>
              <a:rPr lang="en-US" altLang="en-US" sz="3000">
                <a:latin typeface="Times New Roman" panose="02020603050405020304" pitchFamily="18" charset="0"/>
              </a:rPr>
              <a:t>cây</a:t>
            </a:r>
            <a:r>
              <a:rPr lang="en-US" altLang="en-US" sz="3000"/>
              <a:t> </a:t>
            </a:r>
            <a:r>
              <a:rPr lang="en-US" altLang="en-US" sz="3000">
                <a:latin typeface="Times New Roman" panose="02020603050405020304" pitchFamily="18" charset="0"/>
              </a:rPr>
              <a:t>tổng</a:t>
            </a:r>
            <a:r>
              <a:rPr lang="en-US" altLang="en-US" sz="3000"/>
              <a:t> </a:t>
            </a:r>
            <a:r>
              <a:rPr lang="en-US" altLang="en-US" sz="3000">
                <a:latin typeface="Times New Roman" panose="02020603050405020304" pitchFamily="18" charset="0"/>
              </a:rPr>
              <a:t>quát</a:t>
            </a:r>
            <a:r>
              <a:rPr lang="en-US" altLang="en-US" sz="3000"/>
              <a:t> </a:t>
            </a:r>
            <a:r>
              <a:rPr lang="en-US" altLang="en-US" sz="3000">
                <a:latin typeface="Times New Roman" panose="02020603050405020304" pitchFamily="18" charset="0"/>
              </a:rPr>
              <a:t>bằng</a:t>
            </a:r>
            <a:r>
              <a:rPr lang="en-US" altLang="en-US" sz="3000"/>
              <a:t> </a:t>
            </a:r>
            <a:r>
              <a:rPr lang="en-US" altLang="en-US" sz="3000">
                <a:latin typeface="Times New Roman" panose="02020603050405020304" pitchFamily="18" charset="0"/>
              </a:rPr>
              <a:t>cây</a:t>
            </a:r>
            <a:r>
              <a:rPr lang="en-US" altLang="en-US" sz="3000"/>
              <a:t> </a:t>
            </a:r>
            <a:r>
              <a:rPr lang="en-US" altLang="en-US" sz="3000">
                <a:latin typeface="Times New Roman" panose="02020603050405020304" pitchFamily="18" charset="0"/>
              </a:rPr>
              <a:t>nhị</a:t>
            </a:r>
            <a:r>
              <a:rPr lang="en-US" altLang="en-US" sz="3000"/>
              <a:t> </a:t>
            </a:r>
            <a:r>
              <a:rPr lang="en-US" altLang="en-US" sz="3000">
                <a:latin typeface="Times New Roman" panose="02020603050405020304" pitchFamily="18" charset="0"/>
              </a:rPr>
              <a:t>phân</a:t>
            </a:r>
            <a:r>
              <a:rPr lang="en-US" altLang="en-US" sz="3000"/>
              <a:t> </a:t>
            </a:r>
          </a:p>
        </p:txBody>
      </p:sp>
      <p:sp>
        <p:nvSpPr>
          <p:cNvPr id="578565" name="Rectangle 5"/>
          <p:cNvSpPr>
            <a:spLocks noGrp="1" noChangeArrowheads="1"/>
          </p:cNvSpPr>
          <p:nvPr>
            <p:ph idx="1"/>
          </p:nvPr>
        </p:nvSpPr>
        <p:spPr/>
        <p:txBody>
          <a:bodyPr/>
          <a:lstStyle/>
          <a:p>
            <a:pPr>
              <a:lnSpc>
                <a:spcPct val="150000"/>
              </a:lnSpc>
              <a:spcBef>
                <a:spcPts val="600"/>
              </a:spcBef>
              <a:spcAft>
                <a:spcPts val="600"/>
              </a:spcAft>
            </a:pPr>
            <a:r>
              <a:rPr lang="en-US" altLang="en-US">
                <a:latin typeface="Times New Roman" panose="02020603050405020304" pitchFamily="18" charset="0"/>
                <a:cs typeface="Times New Roman" panose="02020603050405020304" pitchFamily="18" charset="0"/>
              </a:rPr>
              <a:t>Nhược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điểm</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của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các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cấu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trúc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tổng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quát</a:t>
            </a:r>
            <a:r>
              <a:rPr lang="en-US" altLang="en-US">
                <a:latin typeface="VNI-Helve" pitchFamily="2" charset="0"/>
                <a:cs typeface="Times New Roman" panose="02020603050405020304" pitchFamily="18" charset="0"/>
              </a:rPr>
              <a:t>:</a:t>
            </a:r>
          </a:p>
          <a:p>
            <a:pPr lvl="1">
              <a:lnSpc>
                <a:spcPct val="150000"/>
              </a:lnSpc>
              <a:spcBef>
                <a:spcPts val="600"/>
              </a:spcBef>
              <a:spcAft>
                <a:spcPts val="600"/>
              </a:spcAft>
            </a:pPr>
            <a:r>
              <a:rPr lang="en-US" altLang="en-US">
                <a:latin typeface="Times New Roman" panose="02020603050405020304" pitchFamily="18" charset="0"/>
                <a:cs typeface="Times New Roman" panose="02020603050405020304" pitchFamily="18" charset="0"/>
              </a:rPr>
              <a:t>Bậc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của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các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nút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trên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thể</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dao</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động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trong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một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biên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độ</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lớn</a:t>
            </a:r>
            <a:r>
              <a:rPr lang="en-US" altLang="en-US">
                <a:latin typeface="VNI-Helve" pitchFamily="2" charset="0"/>
                <a:cs typeface="Times New Roman" panose="02020603050405020304" pitchFamily="18" charset="0"/>
              </a:rPr>
              <a:t> </a:t>
            </a:r>
            <a:r>
              <a:rPr lang="en-US" altLang="en-US">
                <a:latin typeface="VNI-Helve" pitchFamily="2" charset="0"/>
                <a:cs typeface="Times New Roman" panose="02020603050405020304" pitchFamily="18" charset="0"/>
                <a:sym typeface="Symbol" panose="05050102010706020507" pitchFamily="18" charset="2"/>
              </a:rPr>
              <a: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việc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biểu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diễn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gặp</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nhiều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khó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khăn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và</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lãng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phí</a:t>
            </a:r>
            <a:r>
              <a:rPr lang="en-US" altLang="en-US">
                <a:latin typeface="VNI-Helve" pitchFamily="2" charset="0"/>
                <a:cs typeface="Times New Roman" panose="02020603050405020304" pitchFamily="18" charset="0"/>
              </a:rPr>
              <a:t>. </a:t>
            </a:r>
          </a:p>
          <a:p>
            <a:pPr lvl="1">
              <a:lnSpc>
                <a:spcPct val="150000"/>
              </a:lnSpc>
              <a:spcBef>
                <a:spcPts val="600"/>
              </a:spcBef>
              <a:spcAft>
                <a:spcPts val="600"/>
              </a:spcAft>
            </a:pPr>
            <a:r>
              <a:rPr lang="en-US" altLang="en-US">
                <a:latin typeface="Times New Roman" panose="02020603050405020304" pitchFamily="18" charset="0"/>
                <a:cs typeface="Times New Roman" panose="02020603050405020304" pitchFamily="18" charset="0"/>
              </a:rPr>
              <a:t>Việc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xây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dựng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các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thao</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tác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trên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tổng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quát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phức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tạp</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hơn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trên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nhị</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phân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nhiều</a:t>
            </a:r>
            <a:r>
              <a:rPr lang="en-US" altLang="en-US">
                <a:latin typeface="VNI-Helve" pitchFamily="2" charset="0"/>
                <a:cs typeface="Times New Roman" panose="02020603050405020304" pitchFamily="18" charset="0"/>
              </a:rPr>
              <a:t>. </a:t>
            </a:r>
          </a:p>
          <a:p>
            <a:pPr>
              <a:lnSpc>
                <a:spcPct val="150000"/>
              </a:lnSpc>
              <a:spcBef>
                <a:spcPts val="600"/>
              </a:spcBef>
              <a:spcAft>
                <a:spcPts val="600"/>
              </a:spcAft>
            </a:pPr>
            <a:r>
              <a:rPr lang="en-US" altLang="en-US">
                <a:latin typeface="Times New Roman" panose="02020603050405020304" pitchFamily="18" charset="0"/>
                <a:cs typeface="Times New Roman" panose="02020603050405020304" pitchFamily="18" charset="0"/>
              </a:rPr>
              <a:t>Vì</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vậy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thường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nếu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không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quá</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cần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thiết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phải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sử</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dụng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tổng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quát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người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chuyển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tổng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quát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thành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nhị</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phân</a:t>
            </a:r>
            <a:r>
              <a:rPr lang="en-US" altLang="en-US">
                <a:latin typeface="VNI-Helve" pitchFamily="2" charset="0"/>
                <a:cs typeface="Times New Roman" panose="02020603050405020304" pitchFamily="18" charset="0"/>
              </a:rPr>
              <a:t>.</a:t>
            </a:r>
            <a:r>
              <a:rPr lang="en-US" altLang="en-US"/>
              <a:t> </a:t>
            </a:r>
          </a:p>
        </p:txBody>
      </p:sp>
      <p:sp>
        <p:nvSpPr>
          <p:cNvPr id="5" name="Slide Number Placeholder 4"/>
          <p:cNvSpPr>
            <a:spLocks noGrp="1"/>
          </p:cNvSpPr>
          <p:nvPr>
            <p:ph type="sldNum" sz="quarter" idx="4294967295"/>
          </p:nvPr>
        </p:nvSpPr>
        <p:spPr>
          <a:xfrm>
            <a:off x="7010400" y="6553200"/>
            <a:ext cx="2133600" cy="304800"/>
          </a:xfrm>
        </p:spPr>
        <p:txBody>
          <a:bodyPr/>
          <a:lstStyle/>
          <a:p>
            <a:fld id="{7D7BD79F-13DE-497F-9C0B-CEBDC3C67173}" type="slidenum">
              <a:rPr lang="en-US" altLang="en-US"/>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8" name="Rectangle 4"/>
          <p:cNvSpPr>
            <a:spLocks noGrp="1" noChangeArrowheads="1"/>
          </p:cNvSpPr>
          <p:nvPr>
            <p:ph type="title"/>
          </p:nvPr>
        </p:nvSpPr>
        <p:spPr/>
        <p:txBody>
          <a:bodyPr/>
          <a:lstStyle/>
          <a:p>
            <a:r>
              <a:rPr lang="en-US" altLang="en-US" sz="3000">
                <a:latin typeface="Times New Roman" panose="02020603050405020304" pitchFamily="18" charset="0"/>
              </a:rPr>
              <a:t>Biểu</a:t>
            </a:r>
            <a:r>
              <a:rPr lang="en-US" altLang="en-US" sz="3000"/>
              <a:t> </a:t>
            </a:r>
            <a:r>
              <a:rPr lang="en-US" altLang="en-US" sz="3000">
                <a:latin typeface="Times New Roman" panose="02020603050405020304" pitchFamily="18" charset="0"/>
              </a:rPr>
              <a:t>diễn</a:t>
            </a:r>
            <a:r>
              <a:rPr lang="en-US" altLang="en-US" sz="3000"/>
              <a:t> </a:t>
            </a:r>
            <a:r>
              <a:rPr lang="en-US" altLang="en-US" sz="3000">
                <a:latin typeface="Times New Roman" panose="02020603050405020304" pitchFamily="18" charset="0"/>
              </a:rPr>
              <a:t>cây</a:t>
            </a:r>
            <a:r>
              <a:rPr lang="en-US" altLang="en-US" sz="3000"/>
              <a:t> </a:t>
            </a:r>
            <a:r>
              <a:rPr lang="en-US" altLang="en-US" sz="3000">
                <a:latin typeface="Times New Roman" panose="02020603050405020304" pitchFamily="18" charset="0"/>
              </a:rPr>
              <a:t>tổng</a:t>
            </a:r>
            <a:r>
              <a:rPr lang="en-US" altLang="en-US" sz="3000"/>
              <a:t> </a:t>
            </a:r>
            <a:r>
              <a:rPr lang="en-US" altLang="en-US" sz="3000">
                <a:latin typeface="Times New Roman" panose="02020603050405020304" pitchFamily="18" charset="0"/>
              </a:rPr>
              <a:t>quát</a:t>
            </a:r>
            <a:r>
              <a:rPr lang="en-US" altLang="en-US" sz="3000"/>
              <a:t> </a:t>
            </a:r>
            <a:r>
              <a:rPr lang="en-US" altLang="en-US" sz="3000">
                <a:latin typeface="Times New Roman" panose="02020603050405020304" pitchFamily="18" charset="0"/>
              </a:rPr>
              <a:t>bằng</a:t>
            </a:r>
            <a:r>
              <a:rPr lang="en-US" altLang="en-US" sz="3000"/>
              <a:t> </a:t>
            </a:r>
            <a:r>
              <a:rPr lang="en-US" altLang="en-US" sz="3000">
                <a:latin typeface="Times New Roman" panose="02020603050405020304" pitchFamily="18" charset="0"/>
              </a:rPr>
              <a:t>cây</a:t>
            </a:r>
            <a:r>
              <a:rPr lang="en-US" altLang="en-US" sz="3000"/>
              <a:t> </a:t>
            </a:r>
            <a:r>
              <a:rPr lang="en-US" altLang="en-US" sz="3000">
                <a:latin typeface="Times New Roman" panose="02020603050405020304" pitchFamily="18" charset="0"/>
              </a:rPr>
              <a:t>nhị</a:t>
            </a:r>
            <a:r>
              <a:rPr lang="en-US" altLang="en-US" sz="3000"/>
              <a:t> </a:t>
            </a:r>
            <a:r>
              <a:rPr lang="en-US" altLang="en-US" sz="3000">
                <a:latin typeface="Times New Roman" panose="02020603050405020304" pitchFamily="18" charset="0"/>
              </a:rPr>
              <a:t>phân</a:t>
            </a:r>
            <a:r>
              <a:rPr lang="en-US" altLang="en-US" sz="3000"/>
              <a:t> </a:t>
            </a:r>
          </a:p>
        </p:txBody>
      </p:sp>
      <p:sp>
        <p:nvSpPr>
          <p:cNvPr id="579589" name="Rectangle 5"/>
          <p:cNvSpPr>
            <a:spLocks noGrp="1" noChangeArrowheads="1"/>
          </p:cNvSpPr>
          <p:nvPr>
            <p:ph idx="1"/>
          </p:nvPr>
        </p:nvSpPr>
        <p:spPr/>
        <p:txBody>
          <a:bodyPr/>
          <a:lstStyle/>
          <a:p>
            <a:pPr>
              <a:lnSpc>
                <a:spcPct val="150000"/>
              </a:lnSpc>
              <a:spcBef>
                <a:spcPts val="600"/>
              </a:spcBef>
              <a:spcAft>
                <a:spcPts val="600"/>
              </a:spcAft>
            </a:pPr>
            <a:r>
              <a:rPr lang="en-US" altLang="en-US">
                <a:latin typeface="Times New Roman" panose="02020603050405020304" pitchFamily="18" charset="0"/>
              </a:rPr>
              <a:t>Ta</a:t>
            </a:r>
            <a:r>
              <a:rPr lang="en-US" altLang="en-US">
                <a:latin typeface="VNI-Helve" pitchFamily="2" charset="0"/>
              </a:rPr>
              <a:t> </a:t>
            </a:r>
            <a:r>
              <a:rPr lang="en-US" altLang="en-US">
                <a:latin typeface="Times New Roman" panose="02020603050405020304" pitchFamily="18" charset="0"/>
              </a:rPr>
              <a:t>có</a:t>
            </a:r>
            <a:r>
              <a:rPr lang="en-US" altLang="en-US">
                <a:latin typeface="VNI-Helve" pitchFamily="2" charset="0"/>
              </a:rPr>
              <a:t> </a:t>
            </a:r>
            <a:r>
              <a:rPr lang="en-US" altLang="en-US">
                <a:latin typeface="Times New Roman" panose="02020603050405020304" pitchFamily="18" charset="0"/>
              </a:rPr>
              <a:t>thể</a:t>
            </a:r>
            <a:r>
              <a:rPr lang="en-US" altLang="en-US">
                <a:latin typeface="VNI-Helve" pitchFamily="2" charset="0"/>
              </a:rPr>
              <a:t> </a:t>
            </a:r>
            <a:r>
              <a:rPr lang="en-US" altLang="en-US">
                <a:latin typeface="Times New Roman" panose="02020603050405020304" pitchFamily="18" charset="0"/>
              </a:rPr>
              <a:t>biến</a:t>
            </a:r>
            <a:r>
              <a:rPr lang="en-US" altLang="en-US">
                <a:latin typeface="VNI-Helve" pitchFamily="2" charset="0"/>
              </a:rPr>
              <a:t> </a:t>
            </a:r>
            <a:r>
              <a:rPr lang="en-US" altLang="en-US">
                <a:latin typeface="Times New Roman" panose="02020603050405020304" pitchFamily="18" charset="0"/>
              </a:rPr>
              <a:t>đổi</a:t>
            </a:r>
            <a:r>
              <a:rPr lang="en-US" altLang="en-US">
                <a:latin typeface="VNI-Helve" pitchFamily="2" charset="0"/>
              </a:rPr>
              <a:t> </a:t>
            </a:r>
            <a:r>
              <a:rPr lang="en-US" altLang="en-US">
                <a:latin typeface="Times New Roman" panose="02020603050405020304" pitchFamily="18" charset="0"/>
              </a:rPr>
              <a:t>một</a:t>
            </a:r>
            <a:r>
              <a:rPr lang="en-US" altLang="en-US">
                <a:latin typeface="VNI-Helve" pitchFamily="2" charset="0"/>
              </a:rPr>
              <a:t> </a:t>
            </a:r>
            <a:r>
              <a:rPr lang="en-US" altLang="en-US">
                <a:latin typeface="Times New Roman" panose="02020603050405020304" pitchFamily="18" charset="0"/>
              </a:rPr>
              <a:t>cây</a:t>
            </a:r>
            <a:r>
              <a:rPr lang="en-US" altLang="en-US">
                <a:latin typeface="VNI-Helve" pitchFamily="2" charset="0"/>
              </a:rPr>
              <a:t> </a:t>
            </a:r>
            <a:r>
              <a:rPr lang="en-US" altLang="en-US">
                <a:latin typeface="Times New Roman" panose="02020603050405020304" pitchFamily="18" charset="0"/>
              </a:rPr>
              <a:t>bất</a:t>
            </a:r>
            <a:r>
              <a:rPr lang="en-US" altLang="en-US">
                <a:latin typeface="VNI-Helve" pitchFamily="2" charset="0"/>
              </a:rPr>
              <a:t> </a:t>
            </a:r>
            <a:r>
              <a:rPr lang="en-US" altLang="en-US">
                <a:latin typeface="Times New Roman" panose="02020603050405020304" pitchFamily="18" charset="0"/>
              </a:rPr>
              <a:t>kỳ</a:t>
            </a:r>
            <a:r>
              <a:rPr lang="en-US" altLang="en-US">
                <a:latin typeface="VNI-Helve" pitchFamily="2" charset="0"/>
              </a:rPr>
              <a:t> </a:t>
            </a:r>
            <a:r>
              <a:rPr lang="en-US" altLang="en-US">
                <a:latin typeface="Times New Roman" panose="02020603050405020304" pitchFamily="18" charset="0"/>
              </a:rPr>
              <a:t>thành</a:t>
            </a:r>
            <a:r>
              <a:rPr lang="en-US" altLang="en-US">
                <a:latin typeface="VNI-Helve" pitchFamily="2" charset="0"/>
              </a:rPr>
              <a:t> </a:t>
            </a:r>
            <a:r>
              <a:rPr lang="en-US" altLang="en-US">
                <a:latin typeface="Times New Roman" panose="02020603050405020304" pitchFamily="18" charset="0"/>
              </a:rPr>
              <a:t>một</a:t>
            </a:r>
            <a:r>
              <a:rPr lang="en-US" altLang="en-US">
                <a:latin typeface="VNI-Helve" pitchFamily="2" charset="0"/>
              </a:rPr>
              <a:t> </a:t>
            </a:r>
            <a:r>
              <a:rPr lang="en-US" altLang="en-US">
                <a:latin typeface="Times New Roman" panose="02020603050405020304" pitchFamily="18" charset="0"/>
              </a:rPr>
              <a:t>cây</a:t>
            </a:r>
            <a:r>
              <a:rPr lang="en-US" altLang="en-US">
                <a:latin typeface="VNI-Helve" pitchFamily="2" charset="0"/>
              </a:rPr>
              <a:t> </a:t>
            </a:r>
            <a:r>
              <a:rPr lang="en-US" altLang="en-US">
                <a:latin typeface="Times New Roman" panose="02020603050405020304" pitchFamily="18" charset="0"/>
              </a:rPr>
              <a:t>nhị</a:t>
            </a:r>
            <a:r>
              <a:rPr lang="en-US" altLang="en-US">
                <a:latin typeface="VNI-Helve" pitchFamily="2" charset="0"/>
              </a:rPr>
              <a:t> </a:t>
            </a:r>
            <a:r>
              <a:rPr lang="en-US" altLang="en-US">
                <a:latin typeface="Times New Roman" panose="02020603050405020304" pitchFamily="18" charset="0"/>
              </a:rPr>
              <a:t>phân</a:t>
            </a:r>
            <a:r>
              <a:rPr lang="en-US" altLang="en-US">
                <a:latin typeface="VNI-Helve" pitchFamily="2" charset="0"/>
              </a:rPr>
              <a:t> </a:t>
            </a:r>
            <a:r>
              <a:rPr lang="en-US" altLang="en-US">
                <a:latin typeface="Times New Roman" panose="02020603050405020304" pitchFamily="18" charset="0"/>
              </a:rPr>
              <a:t>theo</a:t>
            </a:r>
            <a:r>
              <a:rPr lang="en-US" altLang="en-US">
                <a:latin typeface="VNI-Helve" pitchFamily="2" charset="0"/>
              </a:rPr>
              <a:t> </a:t>
            </a:r>
            <a:r>
              <a:rPr lang="en-US" altLang="en-US">
                <a:latin typeface="Times New Roman" panose="02020603050405020304" pitchFamily="18" charset="0"/>
              </a:rPr>
              <a:t>qui</a:t>
            </a:r>
            <a:r>
              <a:rPr lang="en-US" altLang="en-US">
                <a:latin typeface="VNI-Helve" pitchFamily="2" charset="0"/>
              </a:rPr>
              <a:t> </a:t>
            </a:r>
            <a:r>
              <a:rPr lang="en-US" altLang="en-US">
                <a:latin typeface="Times New Roman" panose="02020603050405020304" pitchFamily="18" charset="0"/>
              </a:rPr>
              <a:t>tắc</a:t>
            </a:r>
            <a:r>
              <a:rPr lang="en-US" altLang="en-US">
                <a:latin typeface="VNI-Helve" pitchFamily="2" charset="0"/>
              </a:rPr>
              <a:t> </a:t>
            </a:r>
            <a:r>
              <a:rPr lang="en-US" altLang="en-US">
                <a:latin typeface="Times New Roman" panose="02020603050405020304" pitchFamily="18" charset="0"/>
              </a:rPr>
              <a:t>sau</a:t>
            </a:r>
            <a:r>
              <a:rPr lang="en-US" altLang="en-US">
                <a:latin typeface="VNI-Helve" pitchFamily="2" charset="0"/>
              </a:rPr>
              <a:t>:</a:t>
            </a:r>
          </a:p>
          <a:p>
            <a:pPr lvl="1">
              <a:lnSpc>
                <a:spcPct val="150000"/>
              </a:lnSpc>
              <a:spcBef>
                <a:spcPts val="600"/>
              </a:spcBef>
              <a:spcAft>
                <a:spcPts val="600"/>
              </a:spcAft>
            </a:pPr>
            <a:r>
              <a:rPr lang="en-US" altLang="en-US">
                <a:latin typeface="Times New Roman" panose="02020603050405020304" pitchFamily="18" charset="0"/>
              </a:rPr>
              <a:t>Giữ</a:t>
            </a:r>
            <a:r>
              <a:rPr lang="en-US" altLang="en-US">
                <a:latin typeface="VNI-Helve" pitchFamily="2" charset="0"/>
              </a:rPr>
              <a:t> </a:t>
            </a:r>
            <a:r>
              <a:rPr lang="en-US" altLang="en-US">
                <a:latin typeface="Times New Roman" panose="02020603050405020304" pitchFamily="18" charset="0"/>
              </a:rPr>
              <a:t>lại</a:t>
            </a:r>
            <a:r>
              <a:rPr lang="en-US" altLang="en-US">
                <a:latin typeface="VNI-Helve" pitchFamily="2" charset="0"/>
              </a:rPr>
              <a:t> </a:t>
            </a:r>
            <a:r>
              <a:rPr lang="en-US" altLang="en-US">
                <a:latin typeface="Times New Roman" panose="02020603050405020304" pitchFamily="18" charset="0"/>
              </a:rPr>
              <a:t>nút</a:t>
            </a:r>
            <a:r>
              <a:rPr lang="en-US" altLang="en-US">
                <a:latin typeface="VNI-Helve" pitchFamily="2" charset="0"/>
              </a:rPr>
              <a:t> </a:t>
            </a:r>
            <a:r>
              <a:rPr lang="en-US" altLang="en-US">
                <a:latin typeface="Times New Roman" panose="02020603050405020304" pitchFamily="18" charset="0"/>
              </a:rPr>
              <a:t>con</a:t>
            </a:r>
            <a:r>
              <a:rPr lang="en-US" altLang="en-US">
                <a:latin typeface="VNI-Helve" pitchFamily="2" charset="0"/>
              </a:rPr>
              <a:t> </a:t>
            </a:r>
            <a:r>
              <a:rPr lang="en-US" altLang="en-US">
                <a:latin typeface="Times New Roman" panose="02020603050405020304" pitchFamily="18" charset="0"/>
              </a:rPr>
              <a:t>trái</a:t>
            </a:r>
            <a:r>
              <a:rPr lang="en-US" altLang="en-US">
                <a:latin typeface="VNI-Helve" pitchFamily="2" charset="0"/>
              </a:rPr>
              <a:t> </a:t>
            </a:r>
            <a:r>
              <a:rPr lang="en-US" altLang="en-US">
                <a:latin typeface="Times New Roman" panose="02020603050405020304" pitchFamily="18" charset="0"/>
              </a:rPr>
              <a:t>nhất</a:t>
            </a:r>
            <a:r>
              <a:rPr lang="en-US" altLang="en-US">
                <a:latin typeface="VNI-Helve" pitchFamily="2" charset="0"/>
              </a:rPr>
              <a:t> </a:t>
            </a:r>
            <a:r>
              <a:rPr lang="en-US" altLang="en-US">
                <a:latin typeface="Times New Roman" panose="02020603050405020304" pitchFamily="18" charset="0"/>
              </a:rPr>
              <a:t>làm</a:t>
            </a:r>
            <a:r>
              <a:rPr lang="en-US" altLang="en-US">
                <a:latin typeface="VNI-Helve" pitchFamily="2" charset="0"/>
              </a:rPr>
              <a:t> </a:t>
            </a:r>
            <a:r>
              <a:rPr lang="en-US" altLang="en-US">
                <a:latin typeface="Times New Roman" panose="02020603050405020304" pitchFamily="18" charset="0"/>
              </a:rPr>
              <a:t>nút</a:t>
            </a:r>
            <a:r>
              <a:rPr lang="en-US" altLang="en-US">
                <a:latin typeface="VNI-Helve" pitchFamily="2" charset="0"/>
              </a:rPr>
              <a:t> </a:t>
            </a:r>
            <a:r>
              <a:rPr lang="en-US" altLang="en-US">
                <a:latin typeface="Times New Roman" panose="02020603050405020304" pitchFamily="18" charset="0"/>
              </a:rPr>
              <a:t>con</a:t>
            </a:r>
            <a:r>
              <a:rPr lang="en-US" altLang="en-US">
                <a:latin typeface="VNI-Helve" pitchFamily="2" charset="0"/>
              </a:rPr>
              <a:t> </a:t>
            </a:r>
            <a:r>
              <a:rPr lang="en-US" altLang="en-US">
                <a:latin typeface="Times New Roman" panose="02020603050405020304" pitchFamily="18" charset="0"/>
              </a:rPr>
              <a:t>trái</a:t>
            </a:r>
            <a:r>
              <a:rPr lang="en-US" altLang="en-US">
                <a:latin typeface="VNI-Helve" pitchFamily="2" charset="0"/>
              </a:rPr>
              <a:t>.</a:t>
            </a:r>
          </a:p>
          <a:p>
            <a:pPr lvl="1">
              <a:lnSpc>
                <a:spcPct val="150000"/>
              </a:lnSpc>
              <a:spcBef>
                <a:spcPts val="600"/>
              </a:spcBef>
              <a:spcAft>
                <a:spcPts val="600"/>
              </a:spcAft>
            </a:pPr>
            <a:r>
              <a:rPr lang="en-US" altLang="en-US">
                <a:latin typeface="Times New Roman" panose="02020603050405020304" pitchFamily="18" charset="0"/>
              </a:rPr>
              <a:t>Nút em liền kề chuyển</a:t>
            </a:r>
            <a:r>
              <a:rPr lang="en-US" altLang="en-US">
                <a:latin typeface="VNI-Helve" pitchFamily="2" charset="0"/>
              </a:rPr>
              <a:t> </a:t>
            </a:r>
            <a:r>
              <a:rPr lang="en-US" altLang="en-US">
                <a:latin typeface="Times New Roman" panose="02020603050405020304" pitchFamily="18" charset="0"/>
              </a:rPr>
              <a:t>thành</a:t>
            </a:r>
            <a:r>
              <a:rPr lang="en-US" altLang="en-US">
                <a:latin typeface="VNI-Helve" pitchFamily="2" charset="0"/>
              </a:rPr>
              <a:t> </a:t>
            </a:r>
            <a:r>
              <a:rPr lang="en-US" altLang="en-US">
                <a:latin typeface="Times New Roman" panose="02020603050405020304" pitchFamily="18" charset="0"/>
              </a:rPr>
              <a:t>nút</a:t>
            </a:r>
            <a:r>
              <a:rPr lang="en-US" altLang="en-US">
                <a:latin typeface="VNI-Helve" pitchFamily="2" charset="0"/>
              </a:rPr>
              <a:t> </a:t>
            </a:r>
            <a:r>
              <a:rPr lang="en-US" altLang="en-US">
                <a:latin typeface="Times New Roman" panose="02020603050405020304" pitchFamily="18" charset="0"/>
              </a:rPr>
              <a:t>con</a:t>
            </a:r>
            <a:r>
              <a:rPr lang="en-US" altLang="en-US">
                <a:latin typeface="VNI-Helve" pitchFamily="2" charset="0"/>
              </a:rPr>
              <a:t> </a:t>
            </a:r>
            <a:r>
              <a:rPr lang="en-US" altLang="en-US">
                <a:latin typeface="Times New Roman" panose="02020603050405020304" pitchFamily="18" charset="0"/>
              </a:rPr>
              <a:t>phải</a:t>
            </a:r>
            <a:r>
              <a:rPr lang="en-US" altLang="en-US">
                <a:latin typeface="VNI-Helve" pitchFamily="2" charset="0"/>
              </a:rPr>
              <a:t>.</a:t>
            </a:r>
          </a:p>
          <a:p>
            <a:pPr lvl="1">
              <a:lnSpc>
                <a:spcPct val="150000"/>
              </a:lnSpc>
              <a:spcBef>
                <a:spcPts val="600"/>
              </a:spcBef>
              <a:spcAft>
                <a:spcPts val="600"/>
              </a:spcAft>
            </a:pPr>
            <a:r>
              <a:rPr lang="en-US" altLang="en-US">
                <a:latin typeface="Times New Roman" panose="02020603050405020304" pitchFamily="18" charset="0"/>
              </a:rPr>
              <a:t>Như</a:t>
            </a:r>
            <a:r>
              <a:rPr lang="en-US" altLang="en-US">
                <a:latin typeface="VNI-Helve" pitchFamily="2" charset="0"/>
              </a:rPr>
              <a:t> </a:t>
            </a:r>
            <a:r>
              <a:rPr lang="en-US" altLang="en-US">
                <a:latin typeface="Times New Roman" panose="02020603050405020304" pitchFamily="18" charset="0"/>
              </a:rPr>
              <a:t>vậy</a:t>
            </a:r>
            <a:r>
              <a:rPr lang="en-US" altLang="en-US">
                <a:latin typeface="VNI-Helve" pitchFamily="2" charset="0"/>
              </a:rPr>
              <a:t>, </a:t>
            </a:r>
            <a:r>
              <a:rPr lang="en-US" altLang="en-US">
                <a:latin typeface="Times New Roman" panose="02020603050405020304" pitchFamily="18" charset="0"/>
              </a:rPr>
              <a:t>trong</a:t>
            </a:r>
            <a:r>
              <a:rPr lang="en-US" altLang="en-US">
                <a:latin typeface="VNI-Helve" pitchFamily="2" charset="0"/>
              </a:rPr>
              <a:t> </a:t>
            </a:r>
            <a:r>
              <a:rPr lang="en-US" altLang="en-US">
                <a:latin typeface="Times New Roman" panose="02020603050405020304" pitchFamily="18" charset="0"/>
              </a:rPr>
              <a:t>cây</a:t>
            </a:r>
            <a:r>
              <a:rPr lang="en-US" altLang="en-US">
                <a:latin typeface="VNI-Helve" pitchFamily="2" charset="0"/>
              </a:rPr>
              <a:t> </a:t>
            </a:r>
            <a:r>
              <a:rPr lang="en-US" altLang="en-US">
                <a:latin typeface="Times New Roman" panose="02020603050405020304" pitchFamily="18" charset="0"/>
              </a:rPr>
              <a:t>nhị</a:t>
            </a:r>
            <a:r>
              <a:rPr lang="en-US" altLang="en-US">
                <a:latin typeface="VNI-Helve" pitchFamily="2" charset="0"/>
              </a:rPr>
              <a:t> </a:t>
            </a:r>
            <a:r>
              <a:rPr lang="en-US" altLang="en-US">
                <a:latin typeface="Times New Roman" panose="02020603050405020304" pitchFamily="18" charset="0"/>
              </a:rPr>
              <a:t>phân</a:t>
            </a:r>
            <a:r>
              <a:rPr lang="en-US" altLang="en-US">
                <a:latin typeface="VNI-Helve" pitchFamily="2" charset="0"/>
              </a:rPr>
              <a:t> </a:t>
            </a:r>
            <a:r>
              <a:rPr lang="en-US" altLang="en-US">
                <a:latin typeface="Times New Roman" panose="02020603050405020304" pitchFamily="18" charset="0"/>
              </a:rPr>
              <a:t>mới</a:t>
            </a:r>
            <a:r>
              <a:rPr lang="en-US" altLang="en-US">
                <a:latin typeface="VNI-Helve" pitchFamily="2" charset="0"/>
              </a:rPr>
              <a:t>, </a:t>
            </a:r>
            <a:r>
              <a:rPr lang="en-US" altLang="en-US">
                <a:latin typeface="Times New Roman" panose="02020603050405020304" pitchFamily="18" charset="0"/>
              </a:rPr>
              <a:t>con</a:t>
            </a:r>
            <a:r>
              <a:rPr lang="en-US" altLang="en-US">
                <a:latin typeface="VNI-Helve" pitchFamily="2" charset="0"/>
              </a:rPr>
              <a:t> </a:t>
            </a:r>
            <a:r>
              <a:rPr lang="en-US" altLang="en-US">
                <a:latin typeface="Times New Roman" panose="02020603050405020304" pitchFamily="18" charset="0"/>
              </a:rPr>
              <a:t>trái</a:t>
            </a:r>
            <a:r>
              <a:rPr lang="en-US" altLang="en-US">
                <a:latin typeface="VNI-Helve" pitchFamily="2" charset="0"/>
              </a:rPr>
              <a:t> </a:t>
            </a:r>
            <a:r>
              <a:rPr lang="en-US" altLang="en-US">
                <a:latin typeface="Times New Roman" panose="02020603050405020304" pitchFamily="18" charset="0"/>
              </a:rPr>
              <a:t>thể</a:t>
            </a:r>
            <a:r>
              <a:rPr lang="en-US" altLang="en-US">
                <a:latin typeface="VNI-Helve" pitchFamily="2" charset="0"/>
              </a:rPr>
              <a:t> </a:t>
            </a:r>
            <a:r>
              <a:rPr lang="en-US" altLang="en-US">
                <a:latin typeface="Times New Roman" panose="02020603050405020304" pitchFamily="18" charset="0"/>
              </a:rPr>
              <a:t>hiện</a:t>
            </a:r>
            <a:r>
              <a:rPr lang="en-US" altLang="en-US">
                <a:latin typeface="VNI-Helve" pitchFamily="2" charset="0"/>
              </a:rPr>
              <a:t> </a:t>
            </a:r>
            <a:r>
              <a:rPr lang="en-US" altLang="en-US">
                <a:latin typeface="Times New Roman" panose="02020603050405020304" pitchFamily="18" charset="0"/>
              </a:rPr>
              <a:t>quan</a:t>
            </a:r>
            <a:r>
              <a:rPr lang="en-US" altLang="en-US">
                <a:latin typeface="VNI-Helve" pitchFamily="2" charset="0"/>
              </a:rPr>
              <a:t> </a:t>
            </a:r>
            <a:r>
              <a:rPr lang="en-US" altLang="en-US">
                <a:latin typeface="Times New Roman" panose="02020603050405020304" pitchFamily="18" charset="0"/>
              </a:rPr>
              <a:t>hệ</a:t>
            </a:r>
            <a:r>
              <a:rPr lang="en-US" altLang="en-US">
                <a:latin typeface="VNI-Helve" pitchFamily="2" charset="0"/>
              </a:rPr>
              <a:t> </a:t>
            </a:r>
            <a:r>
              <a:rPr lang="en-US" altLang="en-US">
                <a:latin typeface="Times New Roman" panose="02020603050405020304" pitchFamily="18" charset="0"/>
              </a:rPr>
              <a:t>cha</a:t>
            </a:r>
            <a:r>
              <a:rPr lang="en-US" altLang="en-US">
                <a:latin typeface="VNI-Helve" pitchFamily="2" charset="0"/>
              </a:rPr>
              <a:t> </a:t>
            </a:r>
            <a:r>
              <a:rPr lang="en-US" altLang="en-US">
                <a:latin typeface="Times New Roman" panose="02020603050405020304" pitchFamily="18" charset="0"/>
              </a:rPr>
              <a:t>con</a:t>
            </a:r>
            <a:r>
              <a:rPr lang="en-US" altLang="en-US">
                <a:latin typeface="VNI-Helve" pitchFamily="2" charset="0"/>
              </a:rPr>
              <a:t> </a:t>
            </a:r>
            <a:r>
              <a:rPr lang="en-US" altLang="en-US">
                <a:latin typeface="Times New Roman" panose="02020603050405020304" pitchFamily="18" charset="0"/>
              </a:rPr>
              <a:t>và</a:t>
            </a:r>
            <a:r>
              <a:rPr lang="en-US" altLang="en-US">
                <a:latin typeface="VNI-Helve" pitchFamily="2" charset="0"/>
              </a:rPr>
              <a:t> </a:t>
            </a:r>
            <a:r>
              <a:rPr lang="en-US" altLang="en-US">
                <a:latin typeface="Times New Roman" panose="02020603050405020304" pitchFamily="18" charset="0"/>
              </a:rPr>
              <a:t>con</a:t>
            </a:r>
            <a:r>
              <a:rPr lang="en-US" altLang="en-US">
                <a:latin typeface="VNI-Helve" pitchFamily="2" charset="0"/>
              </a:rPr>
              <a:t> </a:t>
            </a:r>
            <a:r>
              <a:rPr lang="en-US" altLang="en-US">
                <a:latin typeface="Times New Roman" panose="02020603050405020304" pitchFamily="18" charset="0"/>
              </a:rPr>
              <a:t>phải</a:t>
            </a:r>
            <a:r>
              <a:rPr lang="en-US" altLang="en-US">
                <a:latin typeface="VNI-Helve" pitchFamily="2" charset="0"/>
              </a:rPr>
              <a:t> </a:t>
            </a:r>
            <a:r>
              <a:rPr lang="en-US" altLang="en-US">
                <a:latin typeface="Times New Roman" panose="02020603050405020304" pitchFamily="18" charset="0"/>
              </a:rPr>
              <a:t>thể</a:t>
            </a:r>
            <a:r>
              <a:rPr lang="en-US" altLang="en-US">
                <a:latin typeface="VNI-Helve" pitchFamily="2" charset="0"/>
              </a:rPr>
              <a:t> </a:t>
            </a:r>
            <a:r>
              <a:rPr lang="en-US" altLang="en-US">
                <a:latin typeface="Times New Roman" panose="02020603050405020304" pitchFamily="18" charset="0"/>
              </a:rPr>
              <a:t>hiện</a:t>
            </a:r>
            <a:r>
              <a:rPr lang="en-US" altLang="en-US">
                <a:latin typeface="VNI-Helve" pitchFamily="2" charset="0"/>
              </a:rPr>
              <a:t> </a:t>
            </a:r>
            <a:r>
              <a:rPr lang="en-US" altLang="en-US">
                <a:latin typeface="Times New Roman" panose="02020603050405020304" pitchFamily="18" charset="0"/>
              </a:rPr>
              <a:t>quan</a:t>
            </a:r>
            <a:r>
              <a:rPr lang="en-US" altLang="en-US">
                <a:latin typeface="VNI-Helve" pitchFamily="2" charset="0"/>
              </a:rPr>
              <a:t> </a:t>
            </a:r>
            <a:r>
              <a:rPr lang="en-US" altLang="en-US">
                <a:latin typeface="Times New Roman" panose="02020603050405020304" pitchFamily="18" charset="0"/>
              </a:rPr>
              <a:t>hệ</a:t>
            </a:r>
            <a:r>
              <a:rPr lang="en-US" altLang="en-US">
                <a:latin typeface="VNI-Helve" pitchFamily="2" charset="0"/>
              </a:rPr>
              <a:t> </a:t>
            </a:r>
            <a:r>
              <a:rPr lang="en-US" altLang="en-US">
                <a:latin typeface="Times New Roman" panose="02020603050405020304" pitchFamily="18" charset="0"/>
              </a:rPr>
              <a:t>anh</a:t>
            </a:r>
            <a:r>
              <a:rPr lang="en-US" altLang="en-US">
                <a:latin typeface="VNI-Helve" pitchFamily="2" charset="0"/>
              </a:rPr>
              <a:t> </a:t>
            </a:r>
            <a:r>
              <a:rPr lang="en-US" altLang="en-US">
                <a:latin typeface="Times New Roman" panose="02020603050405020304" pitchFamily="18" charset="0"/>
              </a:rPr>
              <a:t>em</a:t>
            </a:r>
            <a:r>
              <a:rPr lang="en-US" altLang="en-US">
                <a:latin typeface="VNI-Helve" pitchFamily="2" charset="0"/>
              </a:rPr>
              <a:t> </a:t>
            </a:r>
            <a:r>
              <a:rPr lang="en-US" altLang="en-US">
                <a:latin typeface="Times New Roman" panose="02020603050405020304" pitchFamily="18" charset="0"/>
              </a:rPr>
              <a:t>trong</a:t>
            </a:r>
            <a:r>
              <a:rPr lang="en-US" altLang="en-US">
                <a:latin typeface="VNI-Helve" pitchFamily="2" charset="0"/>
              </a:rPr>
              <a:t> </a:t>
            </a:r>
            <a:r>
              <a:rPr lang="en-US" altLang="en-US">
                <a:latin typeface="Times New Roman" panose="02020603050405020304" pitchFamily="18" charset="0"/>
              </a:rPr>
              <a:t>cây</a:t>
            </a:r>
            <a:r>
              <a:rPr lang="en-US" altLang="en-US">
                <a:latin typeface="VNI-Helve" pitchFamily="2" charset="0"/>
              </a:rPr>
              <a:t> </a:t>
            </a:r>
            <a:r>
              <a:rPr lang="en-US" altLang="en-US">
                <a:latin typeface="Times New Roman" panose="02020603050405020304" pitchFamily="18" charset="0"/>
              </a:rPr>
              <a:t>tổng</a:t>
            </a:r>
            <a:r>
              <a:rPr lang="en-US" altLang="en-US">
                <a:latin typeface="VNI-Helve" pitchFamily="2" charset="0"/>
              </a:rPr>
              <a:t> </a:t>
            </a:r>
            <a:r>
              <a:rPr lang="en-US" altLang="en-US">
                <a:latin typeface="Times New Roman" panose="02020603050405020304" pitchFamily="18" charset="0"/>
              </a:rPr>
              <a:t>quát</a:t>
            </a:r>
            <a:r>
              <a:rPr lang="en-US" altLang="en-US">
                <a:latin typeface="VNI-Helve" pitchFamily="2" charset="0"/>
              </a:rPr>
              <a:t> </a:t>
            </a:r>
            <a:r>
              <a:rPr lang="en-US" altLang="en-US">
                <a:latin typeface="Times New Roman" panose="02020603050405020304" pitchFamily="18" charset="0"/>
              </a:rPr>
              <a:t>ban</a:t>
            </a:r>
            <a:r>
              <a:rPr lang="en-US" altLang="en-US">
                <a:latin typeface="VNI-Helve" pitchFamily="2" charset="0"/>
              </a:rPr>
              <a:t> </a:t>
            </a:r>
            <a:r>
              <a:rPr lang="en-US" altLang="en-US">
                <a:latin typeface="Times New Roman" panose="02020603050405020304" pitchFamily="18" charset="0"/>
              </a:rPr>
              <a:t>đầu</a:t>
            </a:r>
            <a:r>
              <a:rPr lang="en-US" altLang="en-US">
                <a:latin typeface="VNI-Helve" pitchFamily="2" charset="0"/>
              </a:rPr>
              <a:t>.</a:t>
            </a:r>
          </a:p>
        </p:txBody>
      </p:sp>
      <p:sp>
        <p:nvSpPr>
          <p:cNvPr id="5" name="Slide Number Placeholder 4"/>
          <p:cNvSpPr>
            <a:spLocks noGrp="1"/>
          </p:cNvSpPr>
          <p:nvPr>
            <p:ph type="sldNum" sz="quarter" idx="4294967295"/>
          </p:nvPr>
        </p:nvSpPr>
        <p:spPr>
          <a:xfrm>
            <a:off x="7010400" y="6553200"/>
            <a:ext cx="2133600" cy="304800"/>
          </a:xfrm>
        </p:spPr>
        <p:txBody>
          <a:bodyPr/>
          <a:lstStyle/>
          <a:p>
            <a:fld id="{0DEE1ADC-1A83-40F7-A6CA-4AD29FC546CD}" type="slidenum">
              <a:rPr lang="en-US" altLang="en-US"/>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ltLang="en-US" sz="3000">
                <a:latin typeface="Times New Roman" panose="02020603050405020304" pitchFamily="18" charset="0"/>
              </a:rPr>
              <a:t>Biểu</a:t>
            </a:r>
            <a:r>
              <a:rPr lang="en-US" altLang="en-US" sz="3000"/>
              <a:t> </a:t>
            </a:r>
            <a:r>
              <a:rPr lang="en-US" altLang="en-US" sz="3000">
                <a:latin typeface="Times New Roman" panose="02020603050405020304" pitchFamily="18" charset="0"/>
              </a:rPr>
              <a:t>diễn</a:t>
            </a:r>
            <a:r>
              <a:rPr lang="en-US" altLang="en-US" sz="3000"/>
              <a:t> </a:t>
            </a:r>
            <a:r>
              <a:rPr lang="en-US" altLang="en-US" sz="3000">
                <a:latin typeface="Times New Roman" panose="02020603050405020304" pitchFamily="18" charset="0"/>
              </a:rPr>
              <a:t>cây</a:t>
            </a:r>
            <a:r>
              <a:rPr lang="en-US" altLang="en-US" sz="3000"/>
              <a:t> </a:t>
            </a:r>
            <a:r>
              <a:rPr lang="en-US" altLang="en-US" sz="3000">
                <a:latin typeface="Times New Roman" panose="02020603050405020304" pitchFamily="18" charset="0"/>
              </a:rPr>
              <a:t>tổng</a:t>
            </a:r>
            <a:r>
              <a:rPr lang="en-US" altLang="en-US" sz="3000"/>
              <a:t> </a:t>
            </a:r>
            <a:r>
              <a:rPr lang="en-US" altLang="en-US" sz="3000">
                <a:latin typeface="Times New Roman" panose="02020603050405020304" pitchFamily="18" charset="0"/>
              </a:rPr>
              <a:t>quát</a:t>
            </a:r>
            <a:r>
              <a:rPr lang="en-US" altLang="en-US" sz="3000"/>
              <a:t> </a:t>
            </a:r>
            <a:r>
              <a:rPr lang="en-US" altLang="en-US" sz="3000">
                <a:latin typeface="Times New Roman" panose="02020603050405020304" pitchFamily="18" charset="0"/>
              </a:rPr>
              <a:t>bằng</a:t>
            </a:r>
            <a:r>
              <a:rPr lang="en-US" altLang="en-US" sz="3000"/>
              <a:t> </a:t>
            </a:r>
            <a:r>
              <a:rPr lang="en-US" altLang="en-US" sz="3000">
                <a:latin typeface="Times New Roman" panose="02020603050405020304" pitchFamily="18" charset="0"/>
              </a:rPr>
              <a:t>cây</a:t>
            </a:r>
            <a:r>
              <a:rPr lang="en-US" altLang="en-US" sz="3000"/>
              <a:t> </a:t>
            </a:r>
            <a:r>
              <a:rPr lang="en-US" altLang="en-US" sz="3000">
                <a:latin typeface="Times New Roman" panose="02020603050405020304" pitchFamily="18" charset="0"/>
              </a:rPr>
              <a:t>nhị</a:t>
            </a:r>
            <a:r>
              <a:rPr lang="en-US" altLang="en-US" sz="3000"/>
              <a:t> </a:t>
            </a:r>
            <a:r>
              <a:rPr lang="en-US" altLang="en-US" sz="3000">
                <a:latin typeface="Times New Roman" panose="02020603050405020304" pitchFamily="18" charset="0"/>
              </a:rPr>
              <a:t>phân</a:t>
            </a:r>
            <a:r>
              <a:rPr lang="en-US" altLang="en-US" sz="3000"/>
              <a:t> </a:t>
            </a:r>
          </a:p>
        </p:txBody>
      </p:sp>
      <p:sp>
        <p:nvSpPr>
          <p:cNvPr id="580611" name="Rectangle 3"/>
          <p:cNvSpPr>
            <a:spLocks noGrp="1" noChangeArrowheads="1"/>
          </p:cNvSpPr>
          <p:nvPr>
            <p:ph idx="1"/>
          </p:nvPr>
        </p:nvSpPr>
        <p:spPr/>
        <p:txBody>
          <a:bodyPr/>
          <a:lstStyle/>
          <a:p>
            <a:r>
              <a:rPr lang="en-US" altLang="en-US">
                <a:latin typeface="Times New Roman" panose="02020603050405020304" pitchFamily="18" charset="0"/>
                <a:cs typeface="Times New Roman" panose="02020603050405020304" pitchFamily="18" charset="0"/>
              </a:rPr>
              <a:t>Giả</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sử</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tổng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quát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như</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hình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bên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dưới</a:t>
            </a:r>
            <a:r>
              <a:rPr lang="en-US" altLang="en-US">
                <a:latin typeface="VNI-Helve" pitchFamily="2" charset="0"/>
                <a:cs typeface="Times New Roman" panose="02020603050405020304" pitchFamily="18" charset="0"/>
              </a:rPr>
              <a:t>:</a:t>
            </a:r>
            <a:r>
              <a:rPr lang="en-US" altLang="en-US"/>
              <a:t> </a:t>
            </a:r>
          </a:p>
        </p:txBody>
      </p:sp>
      <p:sp>
        <p:nvSpPr>
          <p:cNvPr id="25" name="Slide Number Placeholder 4"/>
          <p:cNvSpPr>
            <a:spLocks noGrp="1"/>
          </p:cNvSpPr>
          <p:nvPr>
            <p:ph type="sldNum" sz="quarter" idx="4294967295"/>
          </p:nvPr>
        </p:nvSpPr>
        <p:spPr>
          <a:xfrm>
            <a:off x="7010400" y="6553200"/>
            <a:ext cx="2133600" cy="304800"/>
          </a:xfrm>
        </p:spPr>
        <p:txBody>
          <a:bodyPr/>
          <a:lstStyle/>
          <a:p>
            <a:fld id="{6D317016-782A-479C-B9ED-8C1ABCB453B5}" type="slidenum">
              <a:rPr lang="en-US" altLang="en-US"/>
              <a:pPr/>
              <a:t>39</a:t>
            </a:fld>
            <a:endParaRPr lang="en-US" altLang="en-US"/>
          </a:p>
        </p:txBody>
      </p:sp>
      <p:grpSp>
        <p:nvGrpSpPr>
          <p:cNvPr id="580612" name="Group 4"/>
          <p:cNvGrpSpPr>
            <a:grpSpLocks noChangeAspect="1"/>
          </p:cNvGrpSpPr>
          <p:nvPr/>
        </p:nvGrpSpPr>
        <p:grpSpPr bwMode="auto">
          <a:xfrm>
            <a:off x="457200" y="2176464"/>
            <a:ext cx="6856413" cy="3297238"/>
            <a:chOff x="1537" y="5806"/>
            <a:chExt cx="5394" cy="2597"/>
          </a:xfrm>
        </p:grpSpPr>
        <p:sp>
          <p:nvSpPr>
            <p:cNvPr id="580613" name="Oval 5"/>
            <p:cNvSpPr>
              <a:spLocks noChangeAspect="1" noChangeArrowheads="1"/>
            </p:cNvSpPr>
            <p:nvPr/>
          </p:nvSpPr>
          <p:spPr bwMode="auto">
            <a:xfrm>
              <a:off x="4110" y="5806"/>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A</a:t>
              </a:r>
            </a:p>
          </p:txBody>
        </p:sp>
        <p:sp>
          <p:nvSpPr>
            <p:cNvPr id="580614" name="Oval 6"/>
            <p:cNvSpPr>
              <a:spLocks noChangeAspect="1" noChangeArrowheads="1"/>
            </p:cNvSpPr>
            <p:nvPr/>
          </p:nvSpPr>
          <p:spPr bwMode="auto">
            <a:xfrm>
              <a:off x="2409" y="6932"/>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B</a:t>
              </a:r>
            </a:p>
          </p:txBody>
        </p:sp>
        <p:sp>
          <p:nvSpPr>
            <p:cNvPr id="580615" name="Oval 7"/>
            <p:cNvSpPr>
              <a:spLocks noChangeAspect="1" noChangeArrowheads="1"/>
            </p:cNvSpPr>
            <p:nvPr/>
          </p:nvSpPr>
          <p:spPr bwMode="auto">
            <a:xfrm>
              <a:off x="4110" y="6932"/>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C</a:t>
              </a:r>
            </a:p>
          </p:txBody>
        </p:sp>
        <p:sp>
          <p:nvSpPr>
            <p:cNvPr id="580616" name="Oval 8"/>
            <p:cNvSpPr>
              <a:spLocks noChangeAspect="1" noChangeArrowheads="1"/>
            </p:cNvSpPr>
            <p:nvPr/>
          </p:nvSpPr>
          <p:spPr bwMode="auto">
            <a:xfrm>
              <a:off x="6006" y="6932"/>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D</a:t>
              </a:r>
            </a:p>
          </p:txBody>
        </p:sp>
        <p:sp>
          <p:nvSpPr>
            <p:cNvPr id="580617" name="Oval 9"/>
            <p:cNvSpPr>
              <a:spLocks noChangeAspect="1" noChangeArrowheads="1"/>
            </p:cNvSpPr>
            <p:nvPr/>
          </p:nvSpPr>
          <p:spPr bwMode="auto">
            <a:xfrm>
              <a:off x="1537" y="8034"/>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E</a:t>
              </a:r>
            </a:p>
          </p:txBody>
        </p:sp>
        <p:sp>
          <p:nvSpPr>
            <p:cNvPr id="580618" name="Oval 10"/>
            <p:cNvSpPr>
              <a:spLocks noChangeAspect="1" noChangeArrowheads="1"/>
            </p:cNvSpPr>
            <p:nvPr/>
          </p:nvSpPr>
          <p:spPr bwMode="auto">
            <a:xfrm>
              <a:off x="2387" y="8034"/>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F</a:t>
              </a:r>
            </a:p>
          </p:txBody>
        </p:sp>
        <p:sp>
          <p:nvSpPr>
            <p:cNvPr id="580619" name="Oval 11"/>
            <p:cNvSpPr>
              <a:spLocks noChangeAspect="1" noChangeArrowheads="1"/>
            </p:cNvSpPr>
            <p:nvPr/>
          </p:nvSpPr>
          <p:spPr bwMode="auto">
            <a:xfrm>
              <a:off x="3183" y="8034"/>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G</a:t>
              </a:r>
            </a:p>
          </p:txBody>
        </p:sp>
        <p:sp>
          <p:nvSpPr>
            <p:cNvPr id="580620" name="Oval 12"/>
            <p:cNvSpPr>
              <a:spLocks noChangeAspect="1" noChangeArrowheads="1"/>
            </p:cNvSpPr>
            <p:nvPr/>
          </p:nvSpPr>
          <p:spPr bwMode="auto">
            <a:xfrm>
              <a:off x="4099" y="8034"/>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H</a:t>
              </a:r>
            </a:p>
          </p:txBody>
        </p:sp>
        <p:sp>
          <p:nvSpPr>
            <p:cNvPr id="580621" name="Oval 13"/>
            <p:cNvSpPr>
              <a:spLocks noChangeAspect="1" noChangeArrowheads="1"/>
            </p:cNvSpPr>
            <p:nvPr/>
          </p:nvSpPr>
          <p:spPr bwMode="auto">
            <a:xfrm>
              <a:off x="5396" y="8034"/>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I</a:t>
              </a:r>
            </a:p>
          </p:txBody>
        </p:sp>
        <p:sp>
          <p:nvSpPr>
            <p:cNvPr id="580622" name="Oval 14"/>
            <p:cNvSpPr>
              <a:spLocks noChangeAspect="1" noChangeArrowheads="1"/>
            </p:cNvSpPr>
            <p:nvPr/>
          </p:nvSpPr>
          <p:spPr bwMode="auto">
            <a:xfrm>
              <a:off x="6562" y="8034"/>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J</a:t>
              </a:r>
            </a:p>
          </p:txBody>
        </p:sp>
        <p:sp>
          <p:nvSpPr>
            <p:cNvPr id="580623" name="Line 15"/>
            <p:cNvSpPr>
              <a:spLocks noChangeAspect="1" noChangeShapeType="1"/>
            </p:cNvSpPr>
            <p:nvPr/>
          </p:nvSpPr>
          <p:spPr bwMode="auto">
            <a:xfrm flipH="1">
              <a:off x="2583" y="6185"/>
              <a:ext cx="1690" cy="75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0624" name="Line 16"/>
            <p:cNvSpPr>
              <a:spLocks noChangeAspect="1" noChangeShapeType="1"/>
            </p:cNvSpPr>
            <p:nvPr/>
          </p:nvSpPr>
          <p:spPr bwMode="auto">
            <a:xfrm>
              <a:off x="4284" y="7299"/>
              <a:ext cx="0" cy="75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0625" name="Line 17"/>
            <p:cNvSpPr>
              <a:spLocks noChangeAspect="1" noChangeShapeType="1"/>
            </p:cNvSpPr>
            <p:nvPr/>
          </p:nvSpPr>
          <p:spPr bwMode="auto">
            <a:xfrm>
              <a:off x="2594" y="7299"/>
              <a:ext cx="774" cy="747"/>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0626" name="Line 18"/>
            <p:cNvSpPr>
              <a:spLocks noChangeAspect="1" noChangeShapeType="1"/>
            </p:cNvSpPr>
            <p:nvPr/>
          </p:nvSpPr>
          <p:spPr bwMode="auto">
            <a:xfrm>
              <a:off x="2583" y="7299"/>
              <a:ext cx="0" cy="75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0627" name="Line 19"/>
            <p:cNvSpPr>
              <a:spLocks noChangeAspect="1" noChangeShapeType="1"/>
            </p:cNvSpPr>
            <p:nvPr/>
          </p:nvSpPr>
          <p:spPr bwMode="auto">
            <a:xfrm flipH="1">
              <a:off x="1722" y="7299"/>
              <a:ext cx="861" cy="73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0628" name="Line 20"/>
            <p:cNvSpPr>
              <a:spLocks noChangeAspect="1" noChangeShapeType="1"/>
            </p:cNvSpPr>
            <p:nvPr/>
          </p:nvSpPr>
          <p:spPr bwMode="auto">
            <a:xfrm>
              <a:off x="4284" y="6185"/>
              <a:ext cx="0" cy="75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0629" name="Line 21"/>
            <p:cNvSpPr>
              <a:spLocks noChangeAspect="1" noChangeShapeType="1"/>
            </p:cNvSpPr>
            <p:nvPr/>
          </p:nvSpPr>
          <p:spPr bwMode="auto">
            <a:xfrm>
              <a:off x="4284" y="6185"/>
              <a:ext cx="1897" cy="75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0630" name="Line 22"/>
            <p:cNvSpPr>
              <a:spLocks noChangeAspect="1" noChangeShapeType="1"/>
            </p:cNvSpPr>
            <p:nvPr/>
          </p:nvSpPr>
          <p:spPr bwMode="auto">
            <a:xfrm flipH="1">
              <a:off x="5559" y="7299"/>
              <a:ext cx="633" cy="73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0631" name="Line 23"/>
            <p:cNvSpPr>
              <a:spLocks noChangeAspect="1" noChangeShapeType="1"/>
            </p:cNvSpPr>
            <p:nvPr/>
          </p:nvSpPr>
          <p:spPr bwMode="auto">
            <a:xfrm>
              <a:off x="6192" y="7299"/>
              <a:ext cx="545" cy="73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Rectangle 4"/>
          <p:cNvSpPr>
            <a:spLocks noGrp="1" noChangeArrowheads="1"/>
          </p:cNvSpPr>
          <p:nvPr>
            <p:ph type="ctrTitle"/>
          </p:nvPr>
        </p:nvSpPr>
        <p:spPr/>
        <p:txBody>
          <a:bodyPr/>
          <a:lstStyle/>
          <a:p>
            <a:r>
              <a:rPr lang="en-US" altLang="en-US">
                <a:latin typeface="Times New Roman" panose="02020603050405020304" pitchFamily="18" charset="0"/>
              </a:rPr>
              <a:t>Cấu</a:t>
            </a:r>
            <a:r>
              <a:rPr lang="en-US" altLang="en-US"/>
              <a:t> </a:t>
            </a:r>
            <a:r>
              <a:rPr lang="en-US" altLang="en-US">
                <a:latin typeface="Times New Roman" panose="02020603050405020304" pitchFamily="18" charset="0"/>
              </a:rPr>
              <a:t>trúc</a:t>
            </a:r>
            <a:r>
              <a:rPr lang="en-US" altLang="en-US"/>
              <a:t> </a:t>
            </a:r>
            <a:r>
              <a:rPr lang="en-US" altLang="en-US">
                <a:latin typeface="Times New Roman" panose="02020603050405020304" pitchFamily="18" charset="0"/>
              </a:rPr>
              <a:t>cây</a:t>
            </a:r>
            <a:r>
              <a:rPr lang="en-US" altLang="en-US"/>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r>
              <a:rPr lang="en-US" altLang="en-US">
                <a:latin typeface="Times New Roman" panose="02020603050405020304" pitchFamily="18" charset="0"/>
              </a:rPr>
              <a:t>Cây</a:t>
            </a:r>
            <a:r>
              <a:rPr lang="en-US" altLang="en-US"/>
              <a:t> </a:t>
            </a:r>
            <a:r>
              <a:rPr lang="en-US" altLang="en-US">
                <a:latin typeface="Times New Roman" panose="02020603050405020304" pitchFamily="18" charset="0"/>
              </a:rPr>
              <a:t>nhị</a:t>
            </a:r>
            <a:r>
              <a:rPr lang="en-US" altLang="en-US"/>
              <a:t> </a:t>
            </a:r>
            <a:r>
              <a:rPr lang="en-US" altLang="en-US">
                <a:latin typeface="Times New Roman" panose="02020603050405020304" pitchFamily="18" charset="0"/>
              </a:rPr>
              <a:t>phân</a:t>
            </a:r>
            <a:r>
              <a:rPr lang="en-US" altLang="en-US"/>
              <a:t> </a:t>
            </a:r>
            <a:br>
              <a:rPr lang="en-US" altLang="en-US" sz="3200"/>
            </a:br>
            <a:r>
              <a:rPr lang="en-US" altLang="en-US" sz="3000">
                <a:latin typeface="Times New Roman" panose="02020603050405020304" pitchFamily="18" charset="0"/>
              </a:rPr>
              <a:t>Biểu</a:t>
            </a:r>
            <a:r>
              <a:rPr lang="en-US" altLang="en-US" sz="3000"/>
              <a:t> </a:t>
            </a:r>
            <a:r>
              <a:rPr lang="en-US" altLang="en-US" sz="3000">
                <a:latin typeface="Times New Roman" panose="02020603050405020304" pitchFamily="18" charset="0"/>
              </a:rPr>
              <a:t>diễn</a:t>
            </a:r>
            <a:r>
              <a:rPr lang="en-US" altLang="en-US" sz="3000"/>
              <a:t> </a:t>
            </a:r>
            <a:r>
              <a:rPr lang="en-US" altLang="en-US" sz="3000">
                <a:latin typeface="Times New Roman" panose="02020603050405020304" pitchFamily="18" charset="0"/>
              </a:rPr>
              <a:t>cây</a:t>
            </a:r>
            <a:r>
              <a:rPr lang="en-US" altLang="en-US" sz="3000"/>
              <a:t> </a:t>
            </a:r>
            <a:r>
              <a:rPr lang="en-US" altLang="en-US" sz="3000">
                <a:latin typeface="Times New Roman" panose="02020603050405020304" pitchFamily="18" charset="0"/>
              </a:rPr>
              <a:t>tổng</a:t>
            </a:r>
            <a:r>
              <a:rPr lang="en-US" altLang="en-US" sz="3000"/>
              <a:t> </a:t>
            </a:r>
            <a:r>
              <a:rPr lang="en-US" altLang="en-US" sz="3000">
                <a:latin typeface="Times New Roman" panose="02020603050405020304" pitchFamily="18" charset="0"/>
              </a:rPr>
              <a:t>quát</a:t>
            </a:r>
            <a:r>
              <a:rPr lang="en-US" altLang="en-US" sz="3000"/>
              <a:t> </a:t>
            </a:r>
            <a:r>
              <a:rPr lang="en-US" altLang="en-US" sz="3000">
                <a:latin typeface="Times New Roman" panose="02020603050405020304" pitchFamily="18" charset="0"/>
              </a:rPr>
              <a:t>bằng</a:t>
            </a:r>
            <a:r>
              <a:rPr lang="en-US" altLang="en-US" sz="3000"/>
              <a:t> </a:t>
            </a:r>
            <a:r>
              <a:rPr lang="en-US" altLang="en-US" sz="3000">
                <a:latin typeface="Times New Roman" panose="02020603050405020304" pitchFamily="18" charset="0"/>
              </a:rPr>
              <a:t>cây</a:t>
            </a:r>
            <a:r>
              <a:rPr lang="en-US" altLang="en-US" sz="3000"/>
              <a:t> </a:t>
            </a:r>
            <a:r>
              <a:rPr lang="en-US" altLang="en-US" sz="3000">
                <a:latin typeface="Times New Roman" panose="02020603050405020304" pitchFamily="18" charset="0"/>
              </a:rPr>
              <a:t>nhị</a:t>
            </a:r>
            <a:r>
              <a:rPr lang="en-US" altLang="en-US" sz="3000"/>
              <a:t> </a:t>
            </a:r>
            <a:r>
              <a:rPr lang="en-US" altLang="en-US" sz="3000">
                <a:latin typeface="Times New Roman" panose="02020603050405020304" pitchFamily="18" charset="0"/>
              </a:rPr>
              <a:t>phân</a:t>
            </a:r>
            <a:r>
              <a:rPr lang="en-US" altLang="en-US" sz="3000"/>
              <a:t> </a:t>
            </a:r>
          </a:p>
        </p:txBody>
      </p:sp>
      <p:sp>
        <p:nvSpPr>
          <p:cNvPr id="581635" name="Rectangle 3"/>
          <p:cNvSpPr>
            <a:spLocks noGrp="1" noChangeArrowheads="1"/>
          </p:cNvSpPr>
          <p:nvPr>
            <p:ph idx="1"/>
          </p:nvPr>
        </p:nvSpPr>
        <p:spPr/>
        <p:txBody>
          <a:bodyPr/>
          <a:lstStyle/>
          <a:p>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nhị</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phân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tương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ứng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sẽ</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như</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sau</a:t>
            </a:r>
            <a:r>
              <a:rPr lang="en-US" altLang="en-US">
                <a:latin typeface="VNI-Helve" pitchFamily="2" charset="0"/>
                <a:cs typeface="Times New Roman" panose="02020603050405020304" pitchFamily="18" charset="0"/>
              </a:rPr>
              <a:t>:</a:t>
            </a:r>
            <a:r>
              <a:rPr lang="en-US" altLang="en-US"/>
              <a:t> </a:t>
            </a:r>
          </a:p>
        </p:txBody>
      </p:sp>
      <p:sp>
        <p:nvSpPr>
          <p:cNvPr id="25" name="Slide Number Placeholder 4"/>
          <p:cNvSpPr>
            <a:spLocks noGrp="1"/>
          </p:cNvSpPr>
          <p:nvPr>
            <p:ph type="sldNum" sz="quarter" idx="4294967295"/>
          </p:nvPr>
        </p:nvSpPr>
        <p:spPr>
          <a:xfrm>
            <a:off x="7010400" y="6553200"/>
            <a:ext cx="2133600" cy="304800"/>
          </a:xfrm>
        </p:spPr>
        <p:txBody>
          <a:bodyPr/>
          <a:lstStyle/>
          <a:p>
            <a:fld id="{84225605-B39C-4328-AB65-CDEF50310A16}" type="slidenum">
              <a:rPr lang="en-US" altLang="en-US"/>
              <a:pPr/>
              <a:t>40</a:t>
            </a:fld>
            <a:endParaRPr lang="en-US" altLang="en-US"/>
          </a:p>
        </p:txBody>
      </p:sp>
      <p:grpSp>
        <p:nvGrpSpPr>
          <p:cNvPr id="581636" name="Group 4"/>
          <p:cNvGrpSpPr>
            <a:grpSpLocks noChangeAspect="1"/>
          </p:cNvGrpSpPr>
          <p:nvPr/>
        </p:nvGrpSpPr>
        <p:grpSpPr bwMode="auto">
          <a:xfrm>
            <a:off x="2133600" y="1816097"/>
            <a:ext cx="4424362" cy="4706938"/>
            <a:chOff x="2082" y="1610"/>
            <a:chExt cx="3485" cy="3708"/>
          </a:xfrm>
        </p:grpSpPr>
        <p:sp>
          <p:nvSpPr>
            <p:cNvPr id="581637" name="Oval 5"/>
            <p:cNvSpPr>
              <a:spLocks noChangeAspect="1" noChangeArrowheads="1"/>
            </p:cNvSpPr>
            <p:nvPr/>
          </p:nvSpPr>
          <p:spPr bwMode="auto">
            <a:xfrm>
              <a:off x="4048" y="1610"/>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A</a:t>
              </a:r>
            </a:p>
          </p:txBody>
        </p:sp>
        <p:sp>
          <p:nvSpPr>
            <p:cNvPr id="581638" name="Oval 6"/>
            <p:cNvSpPr>
              <a:spLocks noChangeAspect="1" noChangeArrowheads="1"/>
            </p:cNvSpPr>
            <p:nvPr/>
          </p:nvSpPr>
          <p:spPr bwMode="auto">
            <a:xfrm>
              <a:off x="3094" y="2272"/>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B</a:t>
              </a:r>
            </a:p>
          </p:txBody>
        </p:sp>
        <p:sp>
          <p:nvSpPr>
            <p:cNvPr id="581639" name="Line 7"/>
            <p:cNvSpPr>
              <a:spLocks noChangeAspect="1" noChangeShapeType="1"/>
            </p:cNvSpPr>
            <p:nvPr/>
          </p:nvSpPr>
          <p:spPr bwMode="auto">
            <a:xfrm flipH="1">
              <a:off x="3404" y="1877"/>
              <a:ext cx="678" cy="459"/>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1640" name="Oval 8"/>
            <p:cNvSpPr>
              <a:spLocks noChangeAspect="1" noChangeArrowheads="1"/>
            </p:cNvSpPr>
            <p:nvPr/>
          </p:nvSpPr>
          <p:spPr bwMode="auto">
            <a:xfrm>
              <a:off x="4094" y="2891"/>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C</a:t>
              </a:r>
            </a:p>
          </p:txBody>
        </p:sp>
        <p:sp>
          <p:nvSpPr>
            <p:cNvPr id="581641" name="Oval 9"/>
            <p:cNvSpPr>
              <a:spLocks noChangeAspect="1" noChangeArrowheads="1"/>
            </p:cNvSpPr>
            <p:nvPr/>
          </p:nvSpPr>
          <p:spPr bwMode="auto">
            <a:xfrm>
              <a:off x="4830" y="3567"/>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D</a:t>
              </a:r>
            </a:p>
          </p:txBody>
        </p:sp>
        <p:sp>
          <p:nvSpPr>
            <p:cNvPr id="581642" name="Line 10"/>
            <p:cNvSpPr>
              <a:spLocks noChangeAspect="1" noChangeShapeType="1"/>
            </p:cNvSpPr>
            <p:nvPr/>
          </p:nvSpPr>
          <p:spPr bwMode="auto">
            <a:xfrm>
              <a:off x="3462" y="2560"/>
              <a:ext cx="678" cy="416"/>
            </a:xfrm>
            <a:prstGeom prst="line">
              <a:avLst/>
            </a:prstGeom>
            <a:noFill/>
            <a:ln w="28575">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1643" name="Line 11"/>
            <p:cNvSpPr>
              <a:spLocks noChangeAspect="1" noChangeShapeType="1"/>
            </p:cNvSpPr>
            <p:nvPr/>
          </p:nvSpPr>
          <p:spPr bwMode="auto">
            <a:xfrm>
              <a:off x="4381" y="3221"/>
              <a:ext cx="564" cy="363"/>
            </a:xfrm>
            <a:prstGeom prst="line">
              <a:avLst/>
            </a:prstGeom>
            <a:noFill/>
            <a:ln w="28575">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1644" name="Line 12"/>
            <p:cNvSpPr>
              <a:spLocks noChangeAspect="1" noChangeShapeType="1"/>
            </p:cNvSpPr>
            <p:nvPr/>
          </p:nvSpPr>
          <p:spPr bwMode="auto">
            <a:xfrm flipH="1">
              <a:off x="2404" y="2549"/>
              <a:ext cx="713" cy="416"/>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1645" name="Oval 13"/>
            <p:cNvSpPr>
              <a:spLocks noChangeAspect="1" noChangeArrowheads="1"/>
            </p:cNvSpPr>
            <p:nvPr/>
          </p:nvSpPr>
          <p:spPr bwMode="auto">
            <a:xfrm>
              <a:off x="2082" y="2891"/>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E</a:t>
              </a:r>
            </a:p>
          </p:txBody>
        </p:sp>
        <p:sp>
          <p:nvSpPr>
            <p:cNvPr id="581646" name="Oval 14"/>
            <p:cNvSpPr>
              <a:spLocks noChangeAspect="1" noChangeArrowheads="1"/>
            </p:cNvSpPr>
            <p:nvPr/>
          </p:nvSpPr>
          <p:spPr bwMode="auto">
            <a:xfrm>
              <a:off x="2783" y="3568"/>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F</a:t>
              </a:r>
            </a:p>
          </p:txBody>
        </p:sp>
        <p:sp>
          <p:nvSpPr>
            <p:cNvPr id="581647" name="Line 15"/>
            <p:cNvSpPr>
              <a:spLocks noChangeAspect="1" noChangeShapeType="1"/>
            </p:cNvSpPr>
            <p:nvPr/>
          </p:nvSpPr>
          <p:spPr bwMode="auto">
            <a:xfrm>
              <a:off x="2392" y="3221"/>
              <a:ext cx="460" cy="427"/>
            </a:xfrm>
            <a:prstGeom prst="line">
              <a:avLst/>
            </a:prstGeom>
            <a:noFill/>
            <a:ln w="28575">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1648" name="Oval 16"/>
            <p:cNvSpPr>
              <a:spLocks noChangeAspect="1" noChangeArrowheads="1"/>
            </p:cNvSpPr>
            <p:nvPr/>
          </p:nvSpPr>
          <p:spPr bwMode="auto">
            <a:xfrm>
              <a:off x="3163" y="4400"/>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G</a:t>
              </a:r>
            </a:p>
          </p:txBody>
        </p:sp>
        <p:sp>
          <p:nvSpPr>
            <p:cNvPr id="581649" name="Line 17"/>
            <p:cNvSpPr>
              <a:spLocks noChangeAspect="1" noChangeShapeType="1"/>
            </p:cNvSpPr>
            <p:nvPr/>
          </p:nvSpPr>
          <p:spPr bwMode="auto">
            <a:xfrm>
              <a:off x="3013" y="3914"/>
              <a:ext cx="322" cy="512"/>
            </a:xfrm>
            <a:prstGeom prst="line">
              <a:avLst/>
            </a:prstGeom>
            <a:noFill/>
            <a:ln w="28575">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1650" name="Line 18"/>
            <p:cNvSpPr>
              <a:spLocks noChangeAspect="1" noChangeShapeType="1"/>
            </p:cNvSpPr>
            <p:nvPr/>
          </p:nvSpPr>
          <p:spPr bwMode="auto">
            <a:xfrm flipH="1">
              <a:off x="3715" y="3221"/>
              <a:ext cx="505" cy="406"/>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1651" name="Oval 19"/>
            <p:cNvSpPr>
              <a:spLocks noChangeAspect="1" noChangeArrowheads="1"/>
            </p:cNvSpPr>
            <p:nvPr/>
          </p:nvSpPr>
          <p:spPr bwMode="auto">
            <a:xfrm>
              <a:off x="3427" y="3567"/>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H</a:t>
              </a:r>
            </a:p>
          </p:txBody>
        </p:sp>
        <p:sp>
          <p:nvSpPr>
            <p:cNvPr id="581652" name="Line 20"/>
            <p:cNvSpPr>
              <a:spLocks noChangeAspect="1" noChangeShapeType="1"/>
            </p:cNvSpPr>
            <p:nvPr/>
          </p:nvSpPr>
          <p:spPr bwMode="auto">
            <a:xfrm flipH="1">
              <a:off x="4611" y="3914"/>
              <a:ext cx="391" cy="534"/>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1653" name="Oval 21"/>
            <p:cNvSpPr>
              <a:spLocks noChangeAspect="1" noChangeArrowheads="1"/>
            </p:cNvSpPr>
            <p:nvPr/>
          </p:nvSpPr>
          <p:spPr bwMode="auto">
            <a:xfrm>
              <a:off x="4301" y="4399"/>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I</a:t>
              </a:r>
            </a:p>
          </p:txBody>
        </p:sp>
        <p:sp>
          <p:nvSpPr>
            <p:cNvPr id="581654" name="Line 22"/>
            <p:cNvSpPr>
              <a:spLocks noChangeAspect="1" noChangeShapeType="1"/>
            </p:cNvSpPr>
            <p:nvPr/>
          </p:nvSpPr>
          <p:spPr bwMode="auto">
            <a:xfrm>
              <a:off x="4646" y="4629"/>
              <a:ext cx="586" cy="427"/>
            </a:xfrm>
            <a:prstGeom prst="line">
              <a:avLst/>
            </a:prstGeom>
            <a:noFill/>
            <a:ln w="28575">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1655" name="Oval 23"/>
            <p:cNvSpPr>
              <a:spLocks noChangeAspect="1" noChangeArrowheads="1"/>
            </p:cNvSpPr>
            <p:nvPr/>
          </p:nvSpPr>
          <p:spPr bwMode="auto">
            <a:xfrm>
              <a:off x="5198" y="4949"/>
              <a:ext cx="369" cy="369"/>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2700000" scaled="1"/>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latin typeface="VNI-Avo" pitchFamily="2" charset="0"/>
                </a:rPr>
                <a:t>J</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 Cây biểu thức</a:t>
            </a:r>
          </a:p>
        </p:txBody>
      </p:sp>
      <p:sp>
        <p:nvSpPr>
          <p:cNvPr id="3" name="Content Placeholder 2"/>
          <p:cNvSpPr>
            <a:spLocks noGrp="1"/>
          </p:cNvSpPr>
          <p:nvPr>
            <p:ph idx="1"/>
          </p:nvPr>
        </p:nvSpPr>
        <p:spPr/>
        <p:txBody>
          <a:bodyPr/>
          <a:lstStyle/>
          <a:p>
            <a:pPr>
              <a:lnSpc>
                <a:spcPct val="150000"/>
              </a:lnSpc>
              <a:spcBef>
                <a:spcPts val="600"/>
              </a:spcBef>
              <a:spcAft>
                <a:spcPts val="600"/>
              </a:spcAft>
            </a:pPr>
            <a:r>
              <a:rPr lang="en-US"/>
              <a:t>Sử dụng cây nhị phân biểu diễn biểu thức </a:t>
            </a:r>
          </a:p>
          <a:p>
            <a:pPr>
              <a:lnSpc>
                <a:spcPct val="150000"/>
              </a:lnSpc>
              <a:spcBef>
                <a:spcPts val="600"/>
              </a:spcBef>
              <a:spcAft>
                <a:spcPts val="600"/>
              </a:spcAft>
            </a:pPr>
            <a:r>
              <a:rPr lang="en-US"/>
              <a:t>Quy tắc:</a:t>
            </a:r>
          </a:p>
          <a:p>
            <a:pPr lvl="1">
              <a:lnSpc>
                <a:spcPct val="150000"/>
              </a:lnSpc>
              <a:spcBef>
                <a:spcPts val="600"/>
              </a:spcBef>
              <a:spcAft>
                <a:spcPts val="600"/>
              </a:spcAft>
            </a:pPr>
            <a:r>
              <a:rPr lang="en-US"/>
              <a:t>Gốc: toán tử</a:t>
            </a:r>
          </a:p>
          <a:p>
            <a:pPr lvl="1">
              <a:lnSpc>
                <a:spcPct val="150000"/>
              </a:lnSpc>
              <a:spcBef>
                <a:spcPts val="600"/>
              </a:spcBef>
              <a:spcAft>
                <a:spcPts val="600"/>
              </a:spcAft>
            </a:pPr>
            <a:r>
              <a:rPr lang="en-US"/>
              <a:t>Con trái: toán hạng trái</a:t>
            </a:r>
          </a:p>
          <a:p>
            <a:pPr lvl="1">
              <a:lnSpc>
                <a:spcPct val="150000"/>
              </a:lnSpc>
              <a:spcBef>
                <a:spcPts val="600"/>
              </a:spcBef>
              <a:spcAft>
                <a:spcPts val="600"/>
              </a:spcAft>
            </a:pPr>
            <a:r>
              <a:rPr lang="en-US"/>
              <a:t>Con phải: toán hạng phải</a:t>
            </a:r>
          </a:p>
          <a:p>
            <a:pPr lvl="1">
              <a:lnSpc>
                <a:spcPct val="150000"/>
              </a:lnSpc>
              <a:spcBef>
                <a:spcPts val="600"/>
              </a:spcBef>
              <a:spcAft>
                <a:spcPts val="600"/>
              </a:spcAft>
            </a:pPr>
            <a:r>
              <a:rPr lang="en-US" altLang="en-US" sz="2400" b="1">
                <a:latin typeface="VNI-Avo" pitchFamily="2" charset="0"/>
              </a:rPr>
              <a:t>Ví dụ: (3 + 1)</a:t>
            </a:r>
            <a:r>
              <a:rPr lang="en-US" altLang="en-US" sz="2400" b="1">
                <a:latin typeface="VNI-Avo" pitchFamily="2" charset="0"/>
                <a:sym typeface="Symbol" panose="05050102010706020507" pitchFamily="18" charset="2"/>
              </a:rPr>
              <a:t></a:t>
            </a:r>
            <a:r>
              <a:rPr lang="en-US" altLang="en-US" sz="2400" b="1">
                <a:latin typeface="VNI-Avo" pitchFamily="2" charset="0"/>
              </a:rPr>
              <a:t>3/(9 – 5 + 2) – (3</a:t>
            </a:r>
            <a:r>
              <a:rPr lang="en-US" altLang="en-US" sz="2400" b="1">
                <a:latin typeface="VNI-Avo" pitchFamily="2" charset="0"/>
                <a:sym typeface="Symbol" panose="05050102010706020507" pitchFamily="18" charset="2"/>
              </a:rPr>
              <a:t></a:t>
            </a:r>
            <a:r>
              <a:rPr lang="en-US" altLang="en-US" sz="2400" b="1">
                <a:latin typeface="VNI-Avo" pitchFamily="2" charset="0"/>
              </a:rPr>
              <a:t>(7 – 4) + 6)</a:t>
            </a:r>
            <a:endParaRPr lang="en-US"/>
          </a:p>
        </p:txBody>
      </p:sp>
    </p:spTree>
    <p:extLst>
      <p:ext uri="{BB962C8B-B14F-4D97-AF65-F5344CB8AC3E}">
        <p14:creationId xmlns:p14="http://schemas.microsoft.com/office/powerpoint/2010/main" val="436009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7" name="Rectangle 5"/>
          <p:cNvSpPr>
            <a:spLocks noGrp="1" noChangeArrowheads="1"/>
          </p:cNvSpPr>
          <p:nvPr>
            <p:ph type="title"/>
          </p:nvPr>
        </p:nvSpPr>
        <p:spPr/>
        <p:txBody>
          <a:bodyPr/>
          <a:lstStyle/>
          <a:p>
            <a:r>
              <a:rPr lang="en-US" altLang="en-US">
                <a:latin typeface="Times New Roman" panose="02020603050405020304" pitchFamily="18" charset="0"/>
              </a:rPr>
              <a:t>Cây</a:t>
            </a:r>
            <a:r>
              <a:rPr lang="en-US" altLang="en-US"/>
              <a:t> </a:t>
            </a:r>
            <a:r>
              <a:rPr lang="en-US" altLang="en-US">
                <a:latin typeface="Times New Roman" panose="02020603050405020304" pitchFamily="18" charset="0"/>
              </a:rPr>
              <a:t>nhị</a:t>
            </a:r>
            <a:r>
              <a:rPr lang="en-US" altLang="en-US"/>
              <a:t> </a:t>
            </a:r>
            <a:r>
              <a:rPr lang="en-US" altLang="en-US">
                <a:latin typeface="Times New Roman" panose="02020603050405020304" pitchFamily="18" charset="0"/>
              </a:rPr>
              <a:t>phân</a:t>
            </a:r>
            <a:r>
              <a:rPr lang="en-US" altLang="en-US"/>
              <a:t> </a:t>
            </a:r>
            <a:br>
              <a:rPr lang="en-US" altLang="en-US" sz="3200"/>
            </a:br>
            <a:r>
              <a:rPr lang="en-US" altLang="en-US" sz="3200">
                <a:latin typeface="Times New Roman" panose="02020603050405020304" pitchFamily="18" charset="0"/>
              </a:rPr>
              <a:t>Duyệt</a:t>
            </a:r>
            <a:r>
              <a:rPr lang="en-US" altLang="en-US" sz="3200"/>
              <a:t> </a:t>
            </a:r>
            <a:r>
              <a:rPr lang="en-US" altLang="en-US" sz="3200">
                <a:latin typeface="Times New Roman" panose="02020603050405020304" pitchFamily="18" charset="0"/>
              </a:rPr>
              <a:t>theo</a:t>
            </a:r>
            <a:r>
              <a:rPr lang="en-US" altLang="en-US" sz="3200"/>
              <a:t> </a:t>
            </a:r>
            <a:r>
              <a:rPr lang="en-US" altLang="en-US" sz="3200">
                <a:latin typeface="Times New Roman" panose="02020603050405020304" pitchFamily="18" charset="0"/>
              </a:rPr>
              <a:t>thứ</a:t>
            </a:r>
            <a:r>
              <a:rPr lang="en-US" altLang="en-US" sz="3200"/>
              <a:t> </a:t>
            </a:r>
            <a:r>
              <a:rPr lang="en-US" altLang="en-US" sz="3200">
                <a:latin typeface="Times New Roman" panose="02020603050405020304" pitchFamily="18" charset="0"/>
              </a:rPr>
              <a:t>tự</a:t>
            </a:r>
            <a:r>
              <a:rPr lang="en-US" altLang="en-US" sz="3200"/>
              <a:t> </a:t>
            </a:r>
            <a:r>
              <a:rPr lang="en-US" altLang="en-US" sz="3200">
                <a:latin typeface="Times New Roman" panose="02020603050405020304" pitchFamily="18" charset="0"/>
              </a:rPr>
              <a:t>sau</a:t>
            </a:r>
            <a:r>
              <a:rPr lang="en-US" altLang="en-US" sz="3200"/>
              <a:t> (</a:t>
            </a:r>
            <a:r>
              <a:rPr lang="en-US" altLang="en-US" sz="3200">
                <a:latin typeface="Times New Roman" panose="02020603050405020304" pitchFamily="18" charset="0"/>
              </a:rPr>
              <a:t>Left</a:t>
            </a:r>
            <a:r>
              <a:rPr lang="en-US" altLang="en-US" sz="3200"/>
              <a:t>-</a:t>
            </a:r>
            <a:r>
              <a:rPr lang="en-US" altLang="en-US" sz="3200">
                <a:latin typeface="Times New Roman" panose="02020603050405020304" pitchFamily="18" charset="0"/>
              </a:rPr>
              <a:t>Right</a:t>
            </a:r>
            <a:r>
              <a:rPr lang="en-US" altLang="en-US" sz="3200"/>
              <a:t>-</a:t>
            </a:r>
            <a:r>
              <a:rPr lang="en-US" altLang="en-US" sz="3200">
                <a:latin typeface="Times New Roman" panose="02020603050405020304" pitchFamily="18" charset="0"/>
              </a:rPr>
              <a:t>Node</a:t>
            </a:r>
            <a:r>
              <a:rPr lang="en-US" altLang="en-US" sz="3200"/>
              <a:t>) </a:t>
            </a:r>
          </a:p>
        </p:txBody>
      </p:sp>
      <p:sp>
        <p:nvSpPr>
          <p:cNvPr id="576518" name="Rectangle 6"/>
          <p:cNvSpPr>
            <a:spLocks noGrp="1" noChangeArrowheads="1"/>
          </p:cNvSpPr>
          <p:nvPr>
            <p:ph idx="1"/>
          </p:nvPr>
        </p:nvSpPr>
        <p:spPr/>
        <p:txBody>
          <a:bodyPr/>
          <a:lstStyle/>
          <a:p>
            <a:r>
              <a:rPr lang="en-US" altLang="en-US">
                <a:latin typeface="Times New Roman" panose="02020603050405020304" pitchFamily="18" charset="0"/>
              </a:rPr>
              <a:t>Tính</a:t>
            </a:r>
            <a:r>
              <a:rPr lang="en-US" altLang="en-US">
                <a:latin typeface="VNI-Helve" pitchFamily="2" charset="0"/>
              </a:rPr>
              <a:t> </a:t>
            </a:r>
            <a:r>
              <a:rPr lang="en-US" altLang="en-US">
                <a:latin typeface="Times New Roman" panose="02020603050405020304" pitchFamily="18" charset="0"/>
              </a:rPr>
              <a:t>toán</a:t>
            </a:r>
            <a:r>
              <a:rPr lang="en-US" altLang="en-US">
                <a:latin typeface="VNI-Helve" pitchFamily="2" charset="0"/>
              </a:rPr>
              <a:t> </a:t>
            </a:r>
            <a:r>
              <a:rPr lang="en-US" altLang="en-US">
                <a:latin typeface="Times New Roman" panose="02020603050405020304" pitchFamily="18" charset="0"/>
              </a:rPr>
              <a:t>giá</a:t>
            </a:r>
            <a:r>
              <a:rPr lang="en-US" altLang="en-US">
                <a:latin typeface="VNI-Helve" pitchFamily="2" charset="0"/>
              </a:rPr>
              <a:t> </a:t>
            </a:r>
            <a:r>
              <a:rPr lang="en-US" altLang="en-US">
                <a:latin typeface="Times New Roman" panose="02020603050405020304" pitchFamily="18" charset="0"/>
              </a:rPr>
              <a:t>trị</a:t>
            </a:r>
            <a:r>
              <a:rPr lang="en-US" altLang="en-US">
                <a:latin typeface="VNI-Helve" pitchFamily="2" charset="0"/>
              </a:rPr>
              <a:t> </a:t>
            </a:r>
            <a:r>
              <a:rPr lang="en-US" altLang="en-US">
                <a:latin typeface="Times New Roman" panose="02020603050405020304" pitchFamily="18" charset="0"/>
              </a:rPr>
              <a:t>của</a:t>
            </a:r>
            <a:r>
              <a:rPr lang="en-US" altLang="en-US">
                <a:latin typeface="VNI-Helve" pitchFamily="2" charset="0"/>
              </a:rPr>
              <a:t> </a:t>
            </a:r>
            <a:r>
              <a:rPr lang="en-US" altLang="en-US">
                <a:latin typeface="Times New Roman" panose="02020603050405020304" pitchFamily="18" charset="0"/>
              </a:rPr>
              <a:t>biểu</a:t>
            </a:r>
            <a:r>
              <a:rPr lang="en-US" altLang="en-US">
                <a:latin typeface="VNI-Helve" pitchFamily="2" charset="0"/>
              </a:rPr>
              <a:t> </a:t>
            </a:r>
            <a:r>
              <a:rPr lang="en-US" altLang="en-US">
                <a:latin typeface="Times New Roman" panose="02020603050405020304" pitchFamily="18" charset="0"/>
              </a:rPr>
              <a:t>thức</a:t>
            </a:r>
            <a:r>
              <a:rPr lang="en-US" altLang="en-US">
                <a:latin typeface="VNI-Helve" pitchFamily="2" charset="0"/>
              </a:rPr>
              <a:t> </a:t>
            </a:r>
            <a:r>
              <a:rPr lang="en-US" altLang="en-US">
                <a:latin typeface="Times New Roman" panose="02020603050405020304" pitchFamily="18" charset="0"/>
              </a:rPr>
              <a:t>dựa</a:t>
            </a:r>
            <a:r>
              <a:rPr lang="en-US" altLang="en-US">
                <a:latin typeface="VNI-Helve" pitchFamily="2" charset="0"/>
              </a:rPr>
              <a:t> </a:t>
            </a:r>
            <a:r>
              <a:rPr lang="en-US" altLang="en-US">
                <a:latin typeface="Times New Roman" panose="02020603050405020304" pitchFamily="18" charset="0"/>
              </a:rPr>
              <a:t>trên</a:t>
            </a:r>
            <a:r>
              <a:rPr lang="en-US" altLang="en-US">
                <a:latin typeface="VNI-Helve" pitchFamily="2" charset="0"/>
              </a:rPr>
              <a:t> </a:t>
            </a:r>
            <a:r>
              <a:rPr lang="en-US" altLang="en-US">
                <a:latin typeface="Times New Roman" panose="02020603050405020304" pitchFamily="18" charset="0"/>
              </a:rPr>
              <a:t>cây</a:t>
            </a:r>
            <a:r>
              <a:rPr lang="en-US" altLang="en-US">
                <a:latin typeface="VNI-Helve" pitchFamily="2" charset="0"/>
              </a:rPr>
              <a:t> </a:t>
            </a:r>
            <a:r>
              <a:rPr lang="en-US" altLang="en-US">
                <a:latin typeface="Times New Roman" panose="02020603050405020304" pitchFamily="18" charset="0"/>
              </a:rPr>
              <a:t>biểu</a:t>
            </a:r>
            <a:r>
              <a:rPr lang="en-US" altLang="en-US">
                <a:latin typeface="VNI-Helve" pitchFamily="2" charset="0"/>
              </a:rPr>
              <a:t> </a:t>
            </a:r>
            <a:r>
              <a:rPr lang="en-US" altLang="en-US">
                <a:latin typeface="Times New Roman" panose="02020603050405020304" pitchFamily="18" charset="0"/>
              </a:rPr>
              <a:t>thức</a:t>
            </a:r>
          </a:p>
        </p:txBody>
      </p:sp>
      <p:sp>
        <p:nvSpPr>
          <p:cNvPr id="8" name="Slide Number Placeholder 4"/>
          <p:cNvSpPr>
            <a:spLocks noGrp="1"/>
          </p:cNvSpPr>
          <p:nvPr>
            <p:ph type="sldNum" sz="quarter" idx="4294967295"/>
          </p:nvPr>
        </p:nvSpPr>
        <p:spPr>
          <a:xfrm>
            <a:off x="7010400" y="6553200"/>
            <a:ext cx="2133600" cy="304800"/>
          </a:xfrm>
        </p:spPr>
        <p:txBody>
          <a:bodyPr/>
          <a:lstStyle/>
          <a:p>
            <a:fld id="{EC113D75-5EA7-4402-B22D-A9D42AB2C15C}" type="slidenum">
              <a:rPr lang="en-US" altLang="en-US"/>
              <a:pPr/>
              <a:t>42</a:t>
            </a:fld>
            <a:endParaRPr lang="en-US" altLang="en-US"/>
          </a:p>
        </p:txBody>
      </p:sp>
      <p:graphicFrame>
        <p:nvGraphicFramePr>
          <p:cNvPr id="576521" name="Object 9"/>
          <p:cNvGraphicFramePr>
            <a:graphicFrameLocks noChangeAspect="1"/>
          </p:cNvGraphicFramePr>
          <p:nvPr/>
        </p:nvGraphicFramePr>
        <p:xfrm>
          <a:off x="1143031" y="2057232"/>
          <a:ext cx="5686425" cy="3346608"/>
        </p:xfrm>
        <a:graphic>
          <a:graphicData uri="http://schemas.openxmlformats.org/presentationml/2006/ole">
            <mc:AlternateContent xmlns:mc="http://schemas.openxmlformats.org/markup-compatibility/2006">
              <mc:Choice xmlns:v="urn:schemas-microsoft-com:vml" Requires="v">
                <p:oleObj name="Bitmap Image" r:id="rId3" imgW="4580952" imgH="2676899" progId="Paint.Picture">
                  <p:embed/>
                </p:oleObj>
              </mc:Choice>
              <mc:Fallback>
                <p:oleObj name="Bitmap Image" r:id="rId3" imgW="4580952" imgH="267689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31" y="2057232"/>
                        <a:ext cx="5686425" cy="3346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001020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B0EA-2CB7-4358-9141-9DBA90DD28E3}"/>
              </a:ext>
            </a:extLst>
          </p:cNvPr>
          <p:cNvSpPr>
            <a:spLocks noGrp="1"/>
          </p:cNvSpPr>
          <p:nvPr>
            <p:ph type="title"/>
          </p:nvPr>
        </p:nvSpPr>
        <p:spPr>
          <a:xfrm>
            <a:off x="457200" y="228602"/>
            <a:ext cx="8229600" cy="1066798"/>
          </a:xfrm>
        </p:spPr>
        <p:txBody>
          <a:bodyPr/>
          <a:lstStyle/>
          <a:p>
            <a:r>
              <a:rPr lang="en-US" b="0" i="0">
                <a:solidFill>
                  <a:srgbClr val="050505"/>
                </a:solidFill>
                <a:effectLst/>
                <a:latin typeface="inherit"/>
              </a:rPr>
              <a:t>Convert Prefix to Infix Expression</a:t>
            </a:r>
            <a:endParaRPr lang="en-US"/>
          </a:p>
        </p:txBody>
      </p:sp>
      <p:sp>
        <p:nvSpPr>
          <p:cNvPr id="3" name="Content Placeholder 2">
            <a:extLst>
              <a:ext uri="{FF2B5EF4-FFF2-40B4-BE49-F238E27FC236}">
                <a16:creationId xmlns:a16="http://schemas.microsoft.com/office/drawing/2014/main" id="{7DCD6B4D-2019-43C8-AB25-968B0EB7D95C}"/>
              </a:ext>
            </a:extLst>
          </p:cNvPr>
          <p:cNvSpPr>
            <a:spLocks noGrp="1"/>
          </p:cNvSpPr>
          <p:nvPr>
            <p:ph idx="1"/>
          </p:nvPr>
        </p:nvSpPr>
        <p:spPr/>
        <p:txBody>
          <a:bodyPr/>
          <a:lstStyle/>
          <a:p>
            <a:pPr algn="l"/>
            <a:r>
              <a:rPr lang="en-US" b="1" i="0">
                <a:solidFill>
                  <a:srgbClr val="050505"/>
                </a:solidFill>
                <a:effectLst/>
                <a:latin typeface="inherit"/>
              </a:rPr>
              <a:t>Input:</a:t>
            </a:r>
            <a:r>
              <a:rPr lang="en-US" b="0" i="0">
                <a:solidFill>
                  <a:srgbClr val="050505"/>
                </a:solidFill>
                <a:effectLst/>
                <a:latin typeface="inherit"/>
              </a:rPr>
              <a:t> Prefix expression: </a:t>
            </a:r>
            <a:r>
              <a:rPr lang="en-US" b="1" i="0">
                <a:solidFill>
                  <a:srgbClr val="050505"/>
                </a:solidFill>
                <a:effectLst/>
                <a:latin typeface="inherit"/>
              </a:rPr>
              <a:t>+ A B</a:t>
            </a:r>
            <a:br>
              <a:rPr lang="en-US" b="0" i="0">
                <a:solidFill>
                  <a:srgbClr val="050505"/>
                </a:solidFill>
                <a:effectLst/>
                <a:latin typeface="inherit"/>
              </a:rPr>
            </a:br>
            <a:r>
              <a:rPr lang="en-US" b="1" i="0">
                <a:solidFill>
                  <a:srgbClr val="050505"/>
                </a:solidFill>
                <a:effectLst/>
                <a:latin typeface="inherit"/>
              </a:rPr>
              <a:t>Output:</a:t>
            </a:r>
            <a:r>
              <a:rPr lang="en-US" b="0" i="0">
                <a:solidFill>
                  <a:srgbClr val="050505"/>
                </a:solidFill>
                <a:effectLst/>
                <a:latin typeface="inherit"/>
              </a:rPr>
              <a:t> Infix expression: </a:t>
            </a:r>
            <a:r>
              <a:rPr lang="en-US" b="1" i="0">
                <a:solidFill>
                  <a:srgbClr val="050505"/>
                </a:solidFill>
                <a:effectLst/>
                <a:latin typeface="inherit"/>
              </a:rPr>
              <a:t>(A + B)</a:t>
            </a:r>
            <a:br>
              <a:rPr lang="en-US" b="0" i="0">
                <a:solidFill>
                  <a:srgbClr val="050505"/>
                </a:solidFill>
                <a:effectLst/>
                <a:latin typeface="inherit"/>
              </a:rPr>
            </a:br>
            <a:br>
              <a:rPr lang="en-US" b="0" i="0">
                <a:solidFill>
                  <a:srgbClr val="050505"/>
                </a:solidFill>
                <a:effectLst/>
                <a:latin typeface="inherit"/>
              </a:rPr>
            </a:br>
            <a:r>
              <a:rPr lang="en-US" b="1" i="0">
                <a:solidFill>
                  <a:srgbClr val="050505"/>
                </a:solidFill>
                <a:effectLst/>
                <a:latin typeface="inherit"/>
              </a:rPr>
              <a:t>Input:</a:t>
            </a:r>
            <a:r>
              <a:rPr lang="en-US" b="0" i="0">
                <a:solidFill>
                  <a:srgbClr val="050505"/>
                </a:solidFill>
                <a:effectLst/>
                <a:latin typeface="inherit"/>
              </a:rPr>
              <a:t> Prefix expression: </a:t>
            </a:r>
            <a:r>
              <a:rPr lang="en-US" b="1" i="0">
                <a:solidFill>
                  <a:srgbClr val="050505"/>
                </a:solidFill>
                <a:effectLst/>
                <a:latin typeface="inherit"/>
              </a:rPr>
              <a:t>*-A/BC-/AKL</a:t>
            </a:r>
            <a:br>
              <a:rPr lang="en-US" b="0" i="0">
                <a:solidFill>
                  <a:srgbClr val="050505"/>
                </a:solidFill>
                <a:effectLst/>
                <a:latin typeface="inherit"/>
              </a:rPr>
            </a:br>
            <a:r>
              <a:rPr lang="en-US" b="1" i="0">
                <a:solidFill>
                  <a:srgbClr val="050505"/>
                </a:solidFill>
                <a:effectLst/>
                <a:latin typeface="inherit"/>
              </a:rPr>
              <a:t>Output:</a:t>
            </a:r>
            <a:r>
              <a:rPr lang="en-US" b="0" i="0">
                <a:solidFill>
                  <a:srgbClr val="050505"/>
                </a:solidFill>
                <a:effectLst/>
                <a:latin typeface="inherit"/>
              </a:rPr>
              <a:t> Infix expression: </a:t>
            </a:r>
            <a:r>
              <a:rPr lang="en-US" b="1" i="0">
                <a:solidFill>
                  <a:srgbClr val="050505"/>
                </a:solidFill>
                <a:effectLst/>
                <a:latin typeface="inherit"/>
              </a:rPr>
              <a:t>((A-(B/C))*((A/K)-L))</a:t>
            </a:r>
            <a:endParaRPr lang="en-US" b="0" i="0">
              <a:solidFill>
                <a:srgbClr val="050505"/>
              </a:solidFill>
              <a:effectLst/>
              <a:latin typeface="Segoe UI Historic" panose="020B0502040204020203" pitchFamily="34" charset="0"/>
            </a:endParaRPr>
          </a:p>
          <a:p>
            <a:endParaRPr lang="en-US"/>
          </a:p>
        </p:txBody>
      </p:sp>
    </p:spTree>
    <p:extLst>
      <p:ext uri="{BB962C8B-B14F-4D97-AF65-F5344CB8AC3E}">
        <p14:creationId xmlns:p14="http://schemas.microsoft.com/office/powerpoint/2010/main" val="2848744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99151-B034-420E-9BC5-FD60839ECDB8}"/>
              </a:ext>
            </a:extLst>
          </p:cNvPr>
          <p:cNvSpPr>
            <a:spLocks noGrp="1"/>
          </p:cNvSpPr>
          <p:nvPr>
            <p:ph type="title"/>
          </p:nvPr>
        </p:nvSpPr>
        <p:spPr/>
        <p:txBody>
          <a:bodyPr/>
          <a:lstStyle/>
          <a:p>
            <a:r>
              <a:rPr lang="en-US" b="0" i="0">
                <a:solidFill>
                  <a:srgbClr val="050505"/>
                </a:solidFill>
                <a:effectLst/>
                <a:latin typeface="inherit"/>
              </a:rPr>
              <a:t>Convert Prefix to Infix Expression</a:t>
            </a:r>
            <a:endParaRPr lang="en-US"/>
          </a:p>
        </p:txBody>
      </p:sp>
      <p:sp>
        <p:nvSpPr>
          <p:cNvPr id="3" name="Content Placeholder 2">
            <a:extLst>
              <a:ext uri="{FF2B5EF4-FFF2-40B4-BE49-F238E27FC236}">
                <a16:creationId xmlns:a16="http://schemas.microsoft.com/office/drawing/2014/main" id="{1EA5B87C-0AAD-4F2C-B8BC-195EDE42A52B}"/>
              </a:ext>
            </a:extLst>
          </p:cNvPr>
          <p:cNvSpPr>
            <a:spLocks noGrp="1"/>
          </p:cNvSpPr>
          <p:nvPr>
            <p:ph idx="1"/>
          </p:nvPr>
        </p:nvSpPr>
        <p:spPr/>
        <p:txBody>
          <a:bodyPr/>
          <a:lstStyle/>
          <a:p>
            <a:pPr algn="l"/>
            <a:r>
              <a:rPr lang="en-US" b="1" i="0">
                <a:solidFill>
                  <a:srgbClr val="050505"/>
                </a:solidFill>
                <a:effectLst/>
                <a:latin typeface="inherit"/>
              </a:rPr>
              <a:t>Method:</a:t>
            </a:r>
            <a:endParaRPr lang="en-US" b="0" i="0">
              <a:solidFill>
                <a:srgbClr val="050505"/>
              </a:solidFill>
              <a:effectLst/>
              <a:latin typeface="Segoe UI Historic" panose="020B0502040204020203" pitchFamily="34" charset="0"/>
            </a:endParaRPr>
          </a:p>
          <a:p>
            <a:pPr algn="l"/>
            <a:r>
              <a:rPr lang="en-US" b="0" i="0">
                <a:solidFill>
                  <a:srgbClr val="050505"/>
                </a:solidFill>
                <a:effectLst/>
                <a:latin typeface="inherit"/>
              </a:rPr>
              <a:t>Iterate the given expression from right to left (in reverse order), one character at a time</a:t>
            </a:r>
            <a:endParaRPr lang="en-US" b="0" i="0">
              <a:solidFill>
                <a:srgbClr val="050505"/>
              </a:solidFill>
              <a:effectLst/>
              <a:latin typeface="Segoe UI Historic" panose="020B0502040204020203" pitchFamily="34" charset="0"/>
            </a:endParaRPr>
          </a:p>
          <a:p>
            <a:pPr algn="l">
              <a:buFont typeface="+mj-lt"/>
              <a:buAutoNum type="arabicPeriod"/>
            </a:pPr>
            <a:r>
              <a:rPr lang="en-US" b="0" i="0">
                <a:solidFill>
                  <a:srgbClr val="050505"/>
                </a:solidFill>
                <a:effectLst/>
                <a:latin typeface="inherit"/>
              </a:rPr>
              <a:t>If character is operand, push it to stack.</a:t>
            </a:r>
          </a:p>
          <a:p>
            <a:pPr algn="l">
              <a:buFont typeface="+mj-lt"/>
              <a:buAutoNum type="arabicPeriod"/>
            </a:pPr>
            <a:r>
              <a:rPr lang="en-US" b="0" i="0">
                <a:solidFill>
                  <a:srgbClr val="050505"/>
                </a:solidFill>
                <a:effectLst/>
                <a:latin typeface="inherit"/>
              </a:rPr>
              <a:t>If character is operator,</a:t>
            </a:r>
          </a:p>
          <a:p>
            <a:pPr algn="l"/>
            <a:r>
              <a:rPr lang="en-US" b="0" i="0">
                <a:solidFill>
                  <a:srgbClr val="050505"/>
                </a:solidFill>
                <a:effectLst/>
                <a:latin typeface="inherit"/>
              </a:rPr>
              <a:t>2.1. pop operand from stack, say it’s s1.</a:t>
            </a:r>
            <a:br>
              <a:rPr lang="en-US" b="0" i="0">
                <a:solidFill>
                  <a:srgbClr val="050505"/>
                </a:solidFill>
                <a:effectLst/>
                <a:latin typeface="inherit"/>
              </a:rPr>
            </a:br>
            <a:r>
              <a:rPr lang="en-US" b="0" i="0">
                <a:solidFill>
                  <a:srgbClr val="050505"/>
                </a:solidFill>
                <a:effectLst/>
                <a:latin typeface="inherit"/>
              </a:rPr>
              <a:t>2.2. pop operand from stack, say it’s s2.</a:t>
            </a:r>
            <a:br>
              <a:rPr lang="en-US" b="0" i="0">
                <a:solidFill>
                  <a:srgbClr val="050505"/>
                </a:solidFill>
                <a:effectLst/>
                <a:latin typeface="inherit"/>
              </a:rPr>
            </a:br>
            <a:r>
              <a:rPr lang="en-US" b="0" i="0">
                <a:solidFill>
                  <a:srgbClr val="050505"/>
                </a:solidFill>
                <a:effectLst/>
                <a:latin typeface="inherit"/>
              </a:rPr>
              <a:t>2.3. perform (s1 operator s2) and push it to stack.</a:t>
            </a:r>
            <a:br>
              <a:rPr lang="en-US" b="0" i="0">
                <a:solidFill>
                  <a:srgbClr val="050505"/>
                </a:solidFill>
                <a:effectLst/>
                <a:latin typeface="inherit"/>
              </a:rPr>
            </a:br>
            <a:r>
              <a:rPr lang="en-US" b="0" i="0">
                <a:solidFill>
                  <a:srgbClr val="050505"/>
                </a:solidFill>
                <a:effectLst/>
                <a:latin typeface="inherit"/>
              </a:rPr>
              <a:t>3. Once the expression iteration is completed, initialize result string and pop out from stack and add it to result.</a:t>
            </a:r>
            <a:endParaRPr lang="en-US" b="0" i="0">
              <a:solidFill>
                <a:srgbClr val="050505"/>
              </a:solidFill>
              <a:effectLst/>
              <a:latin typeface="Segoe UI Historic" panose="020B0502040204020203" pitchFamily="34" charset="0"/>
            </a:endParaRPr>
          </a:p>
          <a:p>
            <a:pPr algn="l"/>
            <a:r>
              <a:rPr lang="en-US" b="0" i="0">
                <a:solidFill>
                  <a:srgbClr val="050505"/>
                </a:solidFill>
                <a:effectLst/>
                <a:latin typeface="inherit"/>
              </a:rPr>
              <a:t>4. Return the result.</a:t>
            </a:r>
            <a:endParaRPr lang="en-US" b="0" i="0">
              <a:solidFill>
                <a:srgbClr val="050505"/>
              </a:solidFill>
              <a:effectLst/>
              <a:latin typeface="Segoe UI Historic" panose="020B0502040204020203" pitchFamily="34" charset="0"/>
            </a:endParaRPr>
          </a:p>
        </p:txBody>
      </p:sp>
    </p:spTree>
    <p:extLst>
      <p:ext uri="{BB962C8B-B14F-4D97-AF65-F5344CB8AC3E}">
        <p14:creationId xmlns:p14="http://schemas.microsoft.com/office/powerpoint/2010/main" val="2029549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3C16-9FDC-4FC0-898F-EEE2C168EB7F}"/>
              </a:ext>
            </a:extLst>
          </p:cNvPr>
          <p:cNvSpPr>
            <a:spLocks noGrp="1"/>
          </p:cNvSpPr>
          <p:nvPr>
            <p:ph type="title"/>
          </p:nvPr>
        </p:nvSpPr>
        <p:spPr/>
        <p:txBody>
          <a:bodyPr/>
          <a:lstStyle/>
          <a:p>
            <a:r>
              <a:rPr lang="en-US" b="0" i="0">
                <a:solidFill>
                  <a:srgbClr val="050505"/>
                </a:solidFill>
                <a:effectLst/>
                <a:latin typeface="inherit"/>
              </a:rPr>
              <a:t>Convert Prefix to Infix Expression</a:t>
            </a:r>
            <a:endParaRPr lang="en-US"/>
          </a:p>
        </p:txBody>
      </p:sp>
      <p:pic>
        <p:nvPicPr>
          <p:cNvPr id="5" name="Content Placeholder 4">
            <a:extLst>
              <a:ext uri="{FF2B5EF4-FFF2-40B4-BE49-F238E27FC236}">
                <a16:creationId xmlns:a16="http://schemas.microsoft.com/office/drawing/2014/main" id="{154311CF-5636-4D76-9158-3E51DA1D0B45}"/>
              </a:ext>
            </a:extLst>
          </p:cNvPr>
          <p:cNvPicPr>
            <a:picLocks noGrp="1" noChangeAspect="1"/>
          </p:cNvPicPr>
          <p:nvPr>
            <p:ph idx="1"/>
          </p:nvPr>
        </p:nvPicPr>
        <p:blipFill>
          <a:blip r:embed="rId2"/>
          <a:stretch>
            <a:fillRect/>
          </a:stretch>
        </p:blipFill>
        <p:spPr>
          <a:xfrm>
            <a:off x="457200" y="1295400"/>
            <a:ext cx="8229600" cy="5029200"/>
          </a:xfrm>
        </p:spPr>
      </p:pic>
    </p:spTree>
    <p:extLst>
      <p:ext uri="{BB962C8B-B14F-4D97-AF65-F5344CB8AC3E}">
        <p14:creationId xmlns:p14="http://schemas.microsoft.com/office/powerpoint/2010/main" val="3936749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EA8F0-3031-4662-91DC-C4037D1B2939}"/>
              </a:ext>
            </a:extLst>
          </p:cNvPr>
          <p:cNvSpPr>
            <a:spLocks noGrp="1"/>
          </p:cNvSpPr>
          <p:nvPr>
            <p:ph type="title"/>
          </p:nvPr>
        </p:nvSpPr>
        <p:spPr/>
        <p:txBody>
          <a:bodyPr/>
          <a:lstStyle/>
          <a:p>
            <a:r>
              <a:rPr lang="fr-FR" b="0" i="0">
                <a:solidFill>
                  <a:srgbClr val="3A3A3A"/>
                </a:solidFill>
                <a:effectLst/>
                <a:latin typeface="-apple-system"/>
              </a:rPr>
              <a:t>Convert Postfix to Infix Expression</a:t>
            </a:r>
            <a:endParaRPr lang="en-US"/>
          </a:p>
        </p:txBody>
      </p:sp>
      <p:sp>
        <p:nvSpPr>
          <p:cNvPr id="3" name="Content Placeholder 2">
            <a:extLst>
              <a:ext uri="{FF2B5EF4-FFF2-40B4-BE49-F238E27FC236}">
                <a16:creationId xmlns:a16="http://schemas.microsoft.com/office/drawing/2014/main" id="{AC371629-3DF1-4821-8FD3-FAF572E1EF03}"/>
              </a:ext>
            </a:extLst>
          </p:cNvPr>
          <p:cNvSpPr>
            <a:spLocks noGrp="1"/>
          </p:cNvSpPr>
          <p:nvPr>
            <p:ph idx="1"/>
          </p:nvPr>
        </p:nvSpPr>
        <p:spPr/>
        <p:txBody>
          <a:bodyPr/>
          <a:lstStyle/>
          <a:p>
            <a:pPr algn="l">
              <a:lnSpc>
                <a:spcPct val="150000"/>
              </a:lnSpc>
            </a:pPr>
            <a:r>
              <a:rPr lang="en-US" b="1" i="0">
                <a:solidFill>
                  <a:srgbClr val="3A3A3A"/>
                </a:solidFill>
                <a:effectLst/>
                <a:latin typeface="-apple-system"/>
              </a:rPr>
              <a:t>Objective: </a:t>
            </a:r>
            <a:r>
              <a:rPr lang="en-US" b="0" i="0">
                <a:solidFill>
                  <a:srgbClr val="3A3A3A"/>
                </a:solidFill>
                <a:effectLst/>
                <a:latin typeface="-apple-system"/>
              </a:rPr>
              <a:t>Given a Postfix expression, write an algorithm to convert it into Infix expression.</a:t>
            </a:r>
          </a:p>
          <a:p>
            <a:pPr algn="l">
              <a:lnSpc>
                <a:spcPct val="150000"/>
              </a:lnSpc>
            </a:pPr>
            <a:r>
              <a:rPr lang="en-US" b="1" i="0">
                <a:solidFill>
                  <a:srgbClr val="3A3A3A"/>
                </a:solidFill>
                <a:effectLst/>
                <a:latin typeface="-apple-system"/>
              </a:rPr>
              <a:t>Example</a:t>
            </a:r>
            <a:r>
              <a:rPr lang="en-US" b="0" i="0">
                <a:solidFill>
                  <a:srgbClr val="3A3A3A"/>
                </a:solidFill>
                <a:effectLst/>
                <a:latin typeface="-apple-system"/>
              </a:rPr>
              <a:t>:</a:t>
            </a:r>
          </a:p>
          <a:p>
            <a:pPr>
              <a:lnSpc>
                <a:spcPct val="150000"/>
              </a:lnSpc>
            </a:pPr>
            <a:r>
              <a:rPr lang="en-US" b="1" i="0">
                <a:solidFill>
                  <a:srgbClr val="050505"/>
                </a:solidFill>
                <a:effectLst/>
                <a:latin typeface="inherit"/>
              </a:rPr>
              <a:t>Input: </a:t>
            </a:r>
            <a:r>
              <a:rPr lang="en-US" b="0" i="0">
                <a:solidFill>
                  <a:srgbClr val="050505"/>
                </a:solidFill>
                <a:effectLst/>
                <a:latin typeface="inherit"/>
              </a:rPr>
              <a:t>Postfix expression:  </a:t>
            </a:r>
            <a:r>
              <a:rPr lang="en-US" b="1" i="0">
                <a:solidFill>
                  <a:srgbClr val="050505"/>
                </a:solidFill>
                <a:effectLst/>
                <a:latin typeface="inherit"/>
              </a:rPr>
              <a:t>A B + </a:t>
            </a:r>
            <a:r>
              <a:rPr lang="en-US" b="0" i="0">
                <a:solidFill>
                  <a:srgbClr val="050505"/>
                </a:solidFill>
                <a:effectLst/>
                <a:latin typeface="inherit"/>
              </a:rPr>
              <a:t> </a:t>
            </a:r>
          </a:p>
          <a:p>
            <a:pPr>
              <a:lnSpc>
                <a:spcPct val="150000"/>
              </a:lnSpc>
            </a:pPr>
            <a:r>
              <a:rPr lang="en-US" b="1" i="0">
                <a:solidFill>
                  <a:srgbClr val="050505"/>
                </a:solidFill>
                <a:effectLst/>
                <a:latin typeface="inherit"/>
              </a:rPr>
              <a:t>Output: </a:t>
            </a:r>
            <a:r>
              <a:rPr lang="en-US" b="0" i="0">
                <a:solidFill>
                  <a:srgbClr val="050505"/>
                </a:solidFill>
                <a:effectLst/>
                <a:latin typeface="inherit"/>
              </a:rPr>
              <a:t>Infix expression: </a:t>
            </a:r>
            <a:r>
              <a:rPr lang="en-US" b="1" i="0">
                <a:solidFill>
                  <a:srgbClr val="050505"/>
                </a:solidFill>
                <a:effectLst/>
                <a:latin typeface="inherit"/>
              </a:rPr>
              <a:t>(A + B)</a:t>
            </a:r>
            <a:r>
              <a:rPr lang="en-US" b="0" i="0">
                <a:solidFill>
                  <a:srgbClr val="050505"/>
                </a:solidFill>
                <a:effectLst/>
                <a:latin typeface="inherit"/>
              </a:rPr>
              <a:t> </a:t>
            </a:r>
          </a:p>
          <a:p>
            <a:pPr>
              <a:lnSpc>
                <a:spcPct val="150000"/>
              </a:lnSpc>
            </a:pPr>
            <a:r>
              <a:rPr lang="en-US" b="1" i="0">
                <a:solidFill>
                  <a:srgbClr val="050505"/>
                </a:solidFill>
                <a:effectLst/>
                <a:latin typeface="inherit"/>
              </a:rPr>
              <a:t>Input: </a:t>
            </a:r>
            <a:r>
              <a:rPr lang="en-US" b="0" i="0">
                <a:solidFill>
                  <a:srgbClr val="050505"/>
                </a:solidFill>
                <a:effectLst/>
                <a:latin typeface="inherit"/>
              </a:rPr>
              <a:t>Postfix expression:  </a:t>
            </a:r>
            <a:r>
              <a:rPr lang="en-US" b="1" i="0">
                <a:solidFill>
                  <a:srgbClr val="050505"/>
                </a:solidFill>
                <a:effectLst/>
                <a:latin typeface="inherit"/>
              </a:rPr>
              <a:t>ABC/-AK/L-*</a:t>
            </a:r>
            <a:r>
              <a:rPr lang="en-US" b="0" i="0">
                <a:solidFill>
                  <a:srgbClr val="050505"/>
                </a:solidFill>
                <a:effectLst/>
                <a:latin typeface="inherit"/>
              </a:rPr>
              <a:t> </a:t>
            </a:r>
          </a:p>
          <a:p>
            <a:pPr>
              <a:lnSpc>
                <a:spcPct val="150000"/>
              </a:lnSpc>
            </a:pPr>
            <a:r>
              <a:rPr lang="en-US" b="1" i="0">
                <a:solidFill>
                  <a:srgbClr val="050505"/>
                </a:solidFill>
                <a:effectLst/>
                <a:latin typeface="inherit"/>
              </a:rPr>
              <a:t>Output: </a:t>
            </a:r>
            <a:r>
              <a:rPr lang="en-US" b="0" i="0">
                <a:solidFill>
                  <a:srgbClr val="050505"/>
                </a:solidFill>
                <a:effectLst/>
                <a:latin typeface="inherit"/>
              </a:rPr>
              <a:t>Infix expression: </a:t>
            </a:r>
            <a:r>
              <a:rPr lang="en-US" b="1" i="0">
                <a:solidFill>
                  <a:srgbClr val="050505"/>
                </a:solidFill>
                <a:effectLst/>
                <a:latin typeface="inherit"/>
              </a:rPr>
              <a:t>((A-(B/C))*((A/K)-L))</a:t>
            </a:r>
            <a:endParaRPr lang="en-US"/>
          </a:p>
        </p:txBody>
      </p:sp>
    </p:spTree>
    <p:extLst>
      <p:ext uri="{BB962C8B-B14F-4D97-AF65-F5344CB8AC3E}">
        <p14:creationId xmlns:p14="http://schemas.microsoft.com/office/powerpoint/2010/main" val="308396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751C-C60D-46EB-B66C-33864A68C26B}"/>
              </a:ext>
            </a:extLst>
          </p:cNvPr>
          <p:cNvSpPr>
            <a:spLocks noGrp="1"/>
          </p:cNvSpPr>
          <p:nvPr>
            <p:ph type="title"/>
          </p:nvPr>
        </p:nvSpPr>
        <p:spPr/>
        <p:txBody>
          <a:bodyPr/>
          <a:lstStyle/>
          <a:p>
            <a:r>
              <a:rPr lang="fr-FR" b="0" i="0">
                <a:solidFill>
                  <a:srgbClr val="3A3A3A"/>
                </a:solidFill>
                <a:effectLst/>
                <a:latin typeface="-apple-system"/>
              </a:rPr>
              <a:t>Convert Postfix to Infix Expression</a:t>
            </a:r>
            <a:endParaRPr lang="en-US"/>
          </a:p>
        </p:txBody>
      </p:sp>
      <p:sp>
        <p:nvSpPr>
          <p:cNvPr id="3" name="Content Placeholder 2">
            <a:extLst>
              <a:ext uri="{FF2B5EF4-FFF2-40B4-BE49-F238E27FC236}">
                <a16:creationId xmlns:a16="http://schemas.microsoft.com/office/drawing/2014/main" id="{27EA7B3E-BA0C-4A42-840C-D375675175B1}"/>
              </a:ext>
            </a:extLst>
          </p:cNvPr>
          <p:cNvSpPr>
            <a:spLocks noGrp="1"/>
          </p:cNvSpPr>
          <p:nvPr>
            <p:ph idx="1"/>
          </p:nvPr>
        </p:nvSpPr>
        <p:spPr/>
        <p:txBody>
          <a:bodyPr/>
          <a:lstStyle/>
          <a:p>
            <a:pPr algn="l"/>
            <a:r>
              <a:rPr lang="en-US" b="1" i="0">
                <a:solidFill>
                  <a:srgbClr val="3A3A3A"/>
                </a:solidFill>
                <a:effectLst/>
                <a:latin typeface="-apple-system"/>
              </a:rPr>
              <a:t>Algorithm:</a:t>
            </a:r>
            <a:endParaRPr lang="en-US" b="0" i="0">
              <a:solidFill>
                <a:srgbClr val="3A3A3A"/>
              </a:solidFill>
              <a:effectLst/>
              <a:latin typeface="-apple-system"/>
            </a:endParaRPr>
          </a:p>
          <a:p>
            <a:pPr algn="l"/>
            <a:r>
              <a:rPr lang="en-US" b="0" i="0">
                <a:solidFill>
                  <a:srgbClr val="3A3A3A"/>
                </a:solidFill>
                <a:effectLst/>
                <a:latin typeface="-apple-system"/>
              </a:rPr>
              <a:t>Iterate the given expression from left to right, one character at a time</a:t>
            </a:r>
          </a:p>
          <a:p>
            <a:pPr algn="l">
              <a:buFont typeface="+mj-lt"/>
              <a:buAutoNum type="arabicPeriod"/>
            </a:pPr>
            <a:r>
              <a:rPr lang="en-US" b="0" i="0">
                <a:solidFill>
                  <a:srgbClr val="3A3A3A"/>
                </a:solidFill>
                <a:effectLst/>
                <a:latin typeface="-apple-system"/>
              </a:rPr>
              <a:t>If a character is operand, push it to stack.</a:t>
            </a:r>
          </a:p>
          <a:p>
            <a:pPr algn="l">
              <a:buFont typeface="+mj-lt"/>
              <a:buAutoNum type="arabicPeriod"/>
            </a:pPr>
            <a:r>
              <a:rPr lang="en-US" b="0" i="0">
                <a:solidFill>
                  <a:srgbClr val="3A3A3A"/>
                </a:solidFill>
                <a:effectLst/>
                <a:latin typeface="-apple-system"/>
              </a:rPr>
              <a:t>If a character is an operator, </a:t>
            </a:r>
          </a:p>
          <a:p>
            <a:pPr marL="742950" lvl="1" indent="-285750" algn="l">
              <a:buFont typeface="+mj-lt"/>
              <a:buAutoNum type="arabicPeriod"/>
            </a:pPr>
            <a:r>
              <a:rPr lang="en-US" b="0" i="0">
                <a:solidFill>
                  <a:srgbClr val="3A3A3A"/>
                </a:solidFill>
                <a:effectLst/>
                <a:latin typeface="-apple-system"/>
              </a:rPr>
              <a:t>pop operand from the stack, say it’s s1.</a:t>
            </a:r>
          </a:p>
          <a:p>
            <a:pPr marL="742950" lvl="1" indent="-285750" algn="l">
              <a:buFont typeface="+mj-lt"/>
              <a:buAutoNum type="arabicPeriod"/>
            </a:pPr>
            <a:r>
              <a:rPr lang="en-US" b="0" i="0">
                <a:solidFill>
                  <a:srgbClr val="3A3A3A"/>
                </a:solidFill>
                <a:effectLst/>
                <a:latin typeface="-apple-system"/>
              </a:rPr>
              <a:t>pop operand from the stack, say it’s s2.</a:t>
            </a:r>
          </a:p>
          <a:p>
            <a:pPr marL="742950" lvl="1" indent="-285750" algn="l">
              <a:buFont typeface="+mj-lt"/>
              <a:buAutoNum type="arabicPeriod"/>
            </a:pPr>
            <a:r>
              <a:rPr lang="en-US" b="0" i="0">
                <a:solidFill>
                  <a:srgbClr val="3A3A3A"/>
                </a:solidFill>
                <a:effectLst/>
                <a:latin typeface="-apple-system"/>
              </a:rPr>
              <a:t>perform </a:t>
            </a:r>
            <a:r>
              <a:rPr lang="en-US" b="1" i="0">
                <a:solidFill>
                  <a:srgbClr val="3A3A3A"/>
                </a:solidFill>
                <a:effectLst/>
                <a:latin typeface="-apple-system"/>
              </a:rPr>
              <a:t>(s2 operator s1)</a:t>
            </a:r>
            <a:r>
              <a:rPr lang="en-US" b="0" i="0">
                <a:solidFill>
                  <a:srgbClr val="3A3A3A"/>
                </a:solidFill>
                <a:effectLst/>
                <a:latin typeface="-apple-system"/>
              </a:rPr>
              <a:t> and push it to stack.</a:t>
            </a:r>
          </a:p>
          <a:p>
            <a:pPr algn="l">
              <a:buFont typeface="+mj-lt"/>
              <a:buAutoNum type="arabicPeriod"/>
            </a:pPr>
            <a:r>
              <a:rPr lang="en-US" b="0" i="0">
                <a:solidFill>
                  <a:srgbClr val="3A3A3A"/>
                </a:solidFill>
                <a:effectLst/>
                <a:latin typeface="-apple-system"/>
              </a:rPr>
              <a:t>Once the expression iteration is completed, initialize the result string and pop out from the stack and add it to the result.</a:t>
            </a:r>
          </a:p>
          <a:p>
            <a:pPr algn="l">
              <a:buFont typeface="+mj-lt"/>
              <a:buAutoNum type="arabicPeriod"/>
            </a:pPr>
            <a:r>
              <a:rPr lang="en-US" b="0" i="0">
                <a:solidFill>
                  <a:srgbClr val="3A3A3A"/>
                </a:solidFill>
                <a:effectLst/>
                <a:latin typeface="-apple-system"/>
              </a:rPr>
              <a:t>Return the result.</a:t>
            </a:r>
          </a:p>
          <a:p>
            <a:endParaRPr lang="en-US"/>
          </a:p>
        </p:txBody>
      </p:sp>
    </p:spTree>
    <p:extLst>
      <p:ext uri="{BB962C8B-B14F-4D97-AF65-F5344CB8AC3E}">
        <p14:creationId xmlns:p14="http://schemas.microsoft.com/office/powerpoint/2010/main" val="3855767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1FC2-CB0E-44D8-9C11-2B64A4C9DF63}"/>
              </a:ext>
            </a:extLst>
          </p:cNvPr>
          <p:cNvSpPr>
            <a:spLocks noGrp="1"/>
          </p:cNvSpPr>
          <p:nvPr>
            <p:ph type="title"/>
          </p:nvPr>
        </p:nvSpPr>
        <p:spPr/>
        <p:txBody>
          <a:bodyPr/>
          <a:lstStyle/>
          <a:p>
            <a:r>
              <a:rPr lang="fr-FR" b="0" i="0">
                <a:solidFill>
                  <a:srgbClr val="3A3A3A"/>
                </a:solidFill>
                <a:effectLst/>
                <a:latin typeface="-apple-system"/>
              </a:rPr>
              <a:t>Convert Postfix to Infix Expression</a:t>
            </a:r>
            <a:endParaRPr lang="en-US"/>
          </a:p>
        </p:txBody>
      </p:sp>
      <p:pic>
        <p:nvPicPr>
          <p:cNvPr id="5" name="Content Placeholder 4">
            <a:extLst>
              <a:ext uri="{FF2B5EF4-FFF2-40B4-BE49-F238E27FC236}">
                <a16:creationId xmlns:a16="http://schemas.microsoft.com/office/drawing/2014/main" id="{F9067F5A-69BA-4995-B697-77F593062890}"/>
              </a:ext>
            </a:extLst>
          </p:cNvPr>
          <p:cNvPicPr>
            <a:picLocks noGrp="1" noChangeAspect="1"/>
          </p:cNvPicPr>
          <p:nvPr>
            <p:ph idx="1"/>
          </p:nvPr>
        </p:nvPicPr>
        <p:blipFill>
          <a:blip r:embed="rId2"/>
          <a:stretch>
            <a:fillRect/>
          </a:stretch>
        </p:blipFill>
        <p:spPr>
          <a:xfrm>
            <a:off x="457200" y="1295400"/>
            <a:ext cx="8229599" cy="5029200"/>
          </a:xfrm>
        </p:spPr>
      </p:pic>
    </p:spTree>
    <p:extLst>
      <p:ext uri="{BB962C8B-B14F-4D97-AF65-F5344CB8AC3E}">
        <p14:creationId xmlns:p14="http://schemas.microsoft.com/office/powerpoint/2010/main" val="289916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AAF6-1091-4D45-9554-98F74E5DD4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C90D88-1D36-4DC8-9336-2B65D7C5F706}"/>
              </a:ext>
            </a:extLst>
          </p:cNvPr>
          <p:cNvSpPr>
            <a:spLocks noGrp="1"/>
          </p:cNvSpPr>
          <p:nvPr>
            <p:ph idx="1"/>
          </p:nvPr>
        </p:nvSpPr>
        <p:spPr/>
        <p:txBody>
          <a:bodyPr/>
          <a:lstStyle/>
          <a:p>
            <a:r>
              <a:rPr lang="en-US"/>
              <a:t>To convert an infix to postfix expression refer to this article </a:t>
            </a:r>
            <a:r>
              <a:rPr lang="en-US">
                <a:hlinkClick r:id="rId3"/>
              </a:rPr>
              <a:t>Stack | Set 2 (Infix to Postfix)</a:t>
            </a:r>
            <a:r>
              <a:rPr lang="en-US"/>
              <a:t>. We use the same to convert Infix to Prefix.</a:t>
            </a:r>
          </a:p>
          <a:p>
            <a:r>
              <a:rPr lang="en-US"/>
              <a:t>Step 1: Reverse the infix expression i.e A+B*C will become C*B+A. Note while reversing each ‘(‘ will become ‘)’ and each ‘)’ becomes ‘(‘.</a:t>
            </a:r>
          </a:p>
          <a:p>
            <a:r>
              <a:rPr lang="en-US"/>
              <a:t>Step 2: Obtain the postfix expression of the modified expression i.e CB*A+.</a:t>
            </a:r>
          </a:p>
          <a:p>
            <a:r>
              <a:rPr lang="en-US"/>
              <a:t>Step 3: Reverse the postfix expression. Hence in our example prefix is +A*BC.</a:t>
            </a:r>
          </a:p>
          <a:p>
            <a:endParaRPr lang="en-US"/>
          </a:p>
        </p:txBody>
      </p:sp>
    </p:spTree>
    <p:extLst>
      <p:ext uri="{BB962C8B-B14F-4D97-AF65-F5344CB8AC3E}">
        <p14:creationId xmlns:p14="http://schemas.microsoft.com/office/powerpoint/2010/main" val="144382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altLang="en-US"/>
              <a:t>4</a:t>
            </a:r>
            <a:r>
              <a:rPr lang="en-US" altLang="en-US">
                <a:latin typeface="Times New Roman" panose="02020603050405020304" pitchFamily="18" charset="0"/>
              </a:rPr>
              <a:t>.1. Một số khái niệm cơ bản</a:t>
            </a:r>
            <a:br>
              <a:rPr lang="en-US" altLang="en-US"/>
            </a:br>
            <a:endParaRPr lang="en-US" altLang="en-US" sz="3200">
              <a:latin typeface="Times New Roman" panose="02020603050405020304" pitchFamily="18" charset="0"/>
            </a:endParaRPr>
          </a:p>
        </p:txBody>
      </p:sp>
      <p:sp>
        <p:nvSpPr>
          <p:cNvPr id="552963" name="Rectangle 3"/>
          <p:cNvSpPr>
            <a:spLocks noGrp="1" noChangeArrowheads="1"/>
          </p:cNvSpPr>
          <p:nvPr>
            <p:ph idx="1"/>
          </p:nvPr>
        </p:nvSpPr>
        <p:spPr/>
        <p:txBody>
          <a:bodyPr/>
          <a:lstStyle/>
          <a:p>
            <a:pPr algn="just"/>
            <a:r>
              <a:rPr lang="vi-VN" sz="2800" b="1">
                <a:latin typeface="Times New Roman" panose="02020603050405020304" pitchFamily="18" charset="0"/>
                <a:cs typeface="Times New Roman" panose="02020603050405020304" pitchFamily="18" charset="0"/>
              </a:rPr>
              <a:t>Định nghĩa:</a:t>
            </a:r>
            <a:r>
              <a:rPr lang="vi-VN" sz="2800">
                <a:latin typeface="Times New Roman" panose="02020603050405020304" pitchFamily="18" charset="0"/>
                <a:cs typeface="Times New Roman" panose="02020603050405020304" pitchFamily="18" charset="0"/>
              </a:rPr>
              <a:t> c</a:t>
            </a:r>
            <a:r>
              <a:rPr lang="en-US" sz="2800">
                <a:latin typeface="Times New Roman" panose="02020603050405020304" pitchFamily="18" charset="0"/>
                <a:cs typeface="Times New Roman" panose="02020603050405020304" pitchFamily="18" charset="0"/>
              </a:rPr>
              <a:t>â</a:t>
            </a:r>
            <a:r>
              <a:rPr lang="vi-VN" sz="2800">
                <a:latin typeface="Times New Roman" panose="02020603050405020304" pitchFamily="18" charset="0"/>
                <a:cs typeface="Times New Roman" panose="02020603050405020304" pitchFamily="18" charset="0"/>
              </a:rPr>
              <a:t>y l</a:t>
            </a:r>
            <a:r>
              <a:rPr lang="en-US" sz="2800">
                <a:cs typeface="Times New Roman" panose="02020603050405020304" pitchFamily="18" charset="0"/>
              </a:rPr>
              <a:t>à</a:t>
            </a:r>
            <a:r>
              <a:rPr lang="vi-VN" sz="2800">
                <a:latin typeface="Times New Roman" panose="02020603050405020304" pitchFamily="18" charset="0"/>
                <a:cs typeface="Times New Roman" panose="02020603050405020304" pitchFamily="18" charset="0"/>
              </a:rPr>
              <a:t> một tập hợp T c</a:t>
            </a:r>
            <a:r>
              <a:rPr lang="en-US" sz="2800">
                <a:latin typeface="Times New Roman" panose="02020603050405020304" pitchFamily="18" charset="0"/>
                <a:cs typeface="Times New Roman" panose="02020603050405020304" pitchFamily="18" charset="0"/>
              </a:rPr>
              <a:t>á</a:t>
            </a:r>
            <a:r>
              <a:rPr lang="vi-VN" sz="2800">
                <a:latin typeface="Times New Roman" panose="02020603050405020304" pitchFamily="18" charset="0"/>
                <a:cs typeface="Times New Roman" panose="02020603050405020304" pitchFamily="18" charset="0"/>
              </a:rPr>
              <a:t>c phần tử (gọi l</a:t>
            </a:r>
            <a:r>
              <a:rPr lang="en-US" sz="2800">
                <a:cs typeface="Times New Roman" panose="02020603050405020304" pitchFamily="18" charset="0"/>
              </a:rPr>
              <a:t>à</a:t>
            </a:r>
            <a:r>
              <a:rPr lang="vi-VN" sz="2800">
                <a:latin typeface="Times New Roman" panose="02020603050405020304" pitchFamily="18" charset="0"/>
                <a:cs typeface="Times New Roman" panose="02020603050405020304" pitchFamily="18" charset="0"/>
              </a:rPr>
              <a:t> n</a:t>
            </a:r>
            <a:r>
              <a:rPr lang="en-US" sz="2800">
                <a:latin typeface="Times New Roman" panose="02020603050405020304" pitchFamily="18" charset="0"/>
                <a:cs typeface="Times New Roman" panose="02020603050405020304" pitchFamily="18" charset="0"/>
              </a:rPr>
              <a:t>ú</a:t>
            </a:r>
            <a:r>
              <a:rPr lang="vi-VN" sz="2800">
                <a:latin typeface="Times New Roman" panose="02020603050405020304" pitchFamily="18" charset="0"/>
                <a:cs typeface="Times New Roman" panose="02020603050405020304" pitchFamily="18" charset="0"/>
              </a:rPr>
              <a:t>t của c</a:t>
            </a:r>
            <a:r>
              <a:rPr lang="en-US" sz="2800">
                <a:latin typeface="Times New Roman" panose="02020603050405020304" pitchFamily="18" charset="0"/>
                <a:cs typeface="Times New Roman" panose="02020603050405020304" pitchFamily="18" charset="0"/>
              </a:rPr>
              <a:t>â</a:t>
            </a:r>
            <a:r>
              <a:rPr lang="vi-VN" sz="2800">
                <a:latin typeface="Times New Roman" panose="02020603050405020304" pitchFamily="18" charset="0"/>
                <a:cs typeface="Times New Roman" panose="02020603050405020304" pitchFamily="18" charset="0"/>
              </a:rPr>
              <a:t>y) trong đó c</a:t>
            </a:r>
            <a:r>
              <a:rPr lang="en-US" sz="2800">
                <a:latin typeface="Times New Roman" panose="02020603050405020304" pitchFamily="18" charset="0"/>
                <a:cs typeface="Times New Roman" panose="02020603050405020304" pitchFamily="18" charset="0"/>
              </a:rPr>
              <a:t>ó</a:t>
            </a:r>
            <a:r>
              <a:rPr lang="vi-VN" sz="2800">
                <a:latin typeface="Times New Roman" panose="02020603050405020304" pitchFamily="18" charset="0"/>
                <a:cs typeface="Times New Roman" panose="02020603050405020304" pitchFamily="18" charset="0"/>
              </a:rPr>
              <a:t> 1 n</a:t>
            </a:r>
            <a:r>
              <a:rPr lang="en-US" sz="2800">
                <a:latin typeface="Times New Roman" panose="02020603050405020304" pitchFamily="18" charset="0"/>
                <a:cs typeface="Times New Roman" panose="02020603050405020304" pitchFamily="18" charset="0"/>
              </a:rPr>
              <a:t>ú</a:t>
            </a:r>
            <a:r>
              <a:rPr lang="vi-VN" sz="2800">
                <a:latin typeface="Times New Roman" panose="02020603050405020304" pitchFamily="18" charset="0"/>
                <a:cs typeface="Times New Roman" panose="02020603050405020304" pitchFamily="18" charset="0"/>
              </a:rPr>
              <a:t>t đặc biệt được gọi l</a:t>
            </a:r>
            <a:r>
              <a:rPr lang="en-US" sz="2800">
                <a:latin typeface="Times New Roman" panose="02020603050405020304" pitchFamily="18" charset="0"/>
                <a:cs typeface="Times New Roman" panose="02020603050405020304" pitchFamily="18" charset="0"/>
              </a:rPr>
              <a:t>à</a:t>
            </a:r>
            <a:r>
              <a:rPr lang="vi-VN" sz="2800">
                <a:latin typeface="Times New Roman" panose="02020603050405020304" pitchFamily="18" charset="0"/>
                <a:cs typeface="Times New Roman" panose="02020603050405020304" pitchFamily="18" charset="0"/>
              </a:rPr>
              <a:t> gốc, c</a:t>
            </a:r>
            <a:r>
              <a:rPr lang="en-US" sz="2800">
                <a:latin typeface="Times New Roman" panose="02020603050405020304" pitchFamily="18" charset="0"/>
                <a:cs typeface="Times New Roman" panose="02020603050405020304" pitchFamily="18" charset="0"/>
              </a:rPr>
              <a:t>á</a:t>
            </a:r>
            <a:r>
              <a:rPr lang="vi-VN" sz="2800">
                <a:latin typeface="Times New Roman" panose="02020603050405020304" pitchFamily="18" charset="0"/>
                <a:cs typeface="Times New Roman" panose="02020603050405020304" pitchFamily="18" charset="0"/>
              </a:rPr>
              <a:t>c n</a:t>
            </a:r>
            <a:r>
              <a:rPr lang="en-US" sz="2800">
                <a:latin typeface="Times New Roman" panose="02020603050405020304" pitchFamily="18" charset="0"/>
                <a:cs typeface="Times New Roman" panose="02020603050405020304" pitchFamily="18" charset="0"/>
              </a:rPr>
              <a:t>ú</a:t>
            </a:r>
            <a:r>
              <a:rPr lang="vi-VN" sz="2800">
                <a:latin typeface="Times New Roman" panose="02020603050405020304" pitchFamily="18" charset="0"/>
                <a:cs typeface="Times New Roman" panose="02020603050405020304" pitchFamily="18" charset="0"/>
              </a:rPr>
              <a:t>t c</a:t>
            </a:r>
            <a:r>
              <a:rPr lang="en-US" sz="2800">
                <a:latin typeface="Times New Roman" panose="02020603050405020304" pitchFamily="18" charset="0"/>
                <a:cs typeface="Times New Roman" panose="02020603050405020304" pitchFamily="18" charset="0"/>
              </a:rPr>
              <a:t>ò</a:t>
            </a:r>
            <a:r>
              <a:rPr lang="vi-VN" sz="2800">
                <a:latin typeface="Times New Roman" panose="02020603050405020304" pitchFamily="18" charset="0"/>
                <a:cs typeface="Times New Roman" panose="02020603050405020304" pitchFamily="18" charset="0"/>
              </a:rPr>
              <a:t>n lại được chia th</a:t>
            </a:r>
            <a:r>
              <a:rPr lang="en-US" sz="2800">
                <a:latin typeface="Times New Roman" panose="02020603050405020304" pitchFamily="18" charset="0"/>
                <a:cs typeface="Times New Roman" panose="02020603050405020304" pitchFamily="18" charset="0"/>
              </a:rPr>
              <a:t>à</a:t>
            </a:r>
            <a:r>
              <a:rPr lang="vi-VN" sz="2800">
                <a:latin typeface="Times New Roman" panose="02020603050405020304" pitchFamily="18" charset="0"/>
                <a:cs typeface="Times New Roman" panose="02020603050405020304" pitchFamily="18" charset="0"/>
              </a:rPr>
              <a:t>nh những tập rời nhau T</a:t>
            </a:r>
            <a:r>
              <a:rPr lang="vi-VN" sz="2800" baseline="-25000">
                <a:latin typeface="Times New Roman" panose="02020603050405020304" pitchFamily="18" charset="0"/>
                <a:cs typeface="Times New Roman" panose="02020603050405020304" pitchFamily="18" charset="0"/>
              </a:rPr>
              <a:t>1</a:t>
            </a:r>
            <a:r>
              <a:rPr lang="vi-VN" sz="2800">
                <a:latin typeface="Times New Roman" panose="02020603050405020304" pitchFamily="18" charset="0"/>
                <a:cs typeface="Times New Roman" panose="02020603050405020304" pitchFamily="18" charset="0"/>
              </a:rPr>
              <a:t>, T</a:t>
            </a:r>
            <a:r>
              <a:rPr lang="vi-VN" sz="2800" baseline="-25000">
                <a:latin typeface="Times New Roman" panose="02020603050405020304" pitchFamily="18" charset="0"/>
                <a:cs typeface="Times New Roman" panose="02020603050405020304" pitchFamily="18" charset="0"/>
              </a:rPr>
              <a:t>2</a:t>
            </a:r>
            <a:r>
              <a:rPr lang="vi-VN" sz="2800">
                <a:latin typeface="Times New Roman" panose="02020603050405020304" pitchFamily="18" charset="0"/>
                <a:cs typeface="Times New Roman" panose="02020603050405020304" pitchFamily="18" charset="0"/>
              </a:rPr>
              <a:t> , ... , Tn theo quan hệ ph</a:t>
            </a:r>
            <a:r>
              <a:rPr lang="en-US" sz="2800">
                <a:latin typeface="Times New Roman" panose="02020603050405020304" pitchFamily="18" charset="0"/>
                <a:cs typeface="Times New Roman" panose="02020603050405020304" pitchFamily="18" charset="0"/>
              </a:rPr>
              <a:t>â</a:t>
            </a:r>
            <a:r>
              <a:rPr lang="vi-VN" sz="2800">
                <a:latin typeface="Times New Roman" panose="02020603050405020304" pitchFamily="18" charset="0"/>
                <a:cs typeface="Times New Roman" panose="02020603050405020304" pitchFamily="18" charset="0"/>
              </a:rPr>
              <a:t>n cấp trong đó Ti cũng l</a:t>
            </a:r>
            <a:r>
              <a:rPr lang="en-US" sz="2800">
                <a:latin typeface="Times New Roman" panose="02020603050405020304" pitchFamily="18" charset="0"/>
                <a:cs typeface="Times New Roman" panose="02020603050405020304" pitchFamily="18" charset="0"/>
              </a:rPr>
              <a:t>à</a:t>
            </a:r>
            <a:r>
              <a:rPr lang="vi-VN" sz="2800">
                <a:latin typeface="Times New Roman" panose="02020603050405020304" pitchFamily="18" charset="0"/>
                <a:cs typeface="Times New Roman" panose="02020603050405020304" pitchFamily="18" charset="0"/>
              </a:rPr>
              <a:t> một c</a:t>
            </a:r>
            <a:r>
              <a:rPr lang="en-US" sz="2800">
                <a:latin typeface="Times New Roman" panose="02020603050405020304" pitchFamily="18" charset="0"/>
                <a:cs typeface="Times New Roman" panose="02020603050405020304" pitchFamily="18" charset="0"/>
              </a:rPr>
              <a:t>â</a:t>
            </a:r>
            <a:r>
              <a:rPr lang="vi-VN" sz="2800">
                <a:latin typeface="Times New Roman" panose="02020603050405020304" pitchFamily="18" charset="0"/>
                <a:cs typeface="Times New Roman" panose="02020603050405020304" pitchFamily="18" charset="0"/>
              </a:rPr>
              <a:t>y. </a:t>
            </a:r>
          </a:p>
          <a:p>
            <a:pPr algn="just"/>
            <a:r>
              <a:rPr lang="vi-VN" sz="2800">
                <a:latin typeface="Times New Roman" panose="02020603050405020304" pitchFamily="18" charset="0"/>
                <a:cs typeface="Times New Roman" panose="02020603050405020304" pitchFamily="18" charset="0"/>
              </a:rPr>
              <a:t>Mỗi n</a:t>
            </a:r>
            <a:r>
              <a:rPr lang="en-US" sz="2800">
                <a:latin typeface="Times New Roman" panose="02020603050405020304" pitchFamily="18" charset="0"/>
                <a:cs typeface="Times New Roman" panose="02020603050405020304" pitchFamily="18" charset="0"/>
              </a:rPr>
              <a:t>ú</a:t>
            </a:r>
            <a:r>
              <a:rPr lang="vi-VN" sz="2800">
                <a:latin typeface="Times New Roman" panose="02020603050405020304" pitchFamily="18" charset="0"/>
                <a:cs typeface="Times New Roman" panose="02020603050405020304" pitchFamily="18" charset="0"/>
              </a:rPr>
              <a:t>t ở cấp i sẽ quản lý một số n</a:t>
            </a:r>
            <a:r>
              <a:rPr lang="en-US" sz="2800">
                <a:latin typeface="Times New Roman" panose="02020603050405020304" pitchFamily="18" charset="0"/>
                <a:cs typeface="Times New Roman" panose="02020603050405020304" pitchFamily="18" charset="0"/>
              </a:rPr>
              <a:t>ú</a:t>
            </a:r>
            <a:r>
              <a:rPr lang="vi-VN" sz="2800">
                <a:latin typeface="Times New Roman" panose="02020603050405020304" pitchFamily="18" charset="0"/>
                <a:cs typeface="Times New Roman" panose="02020603050405020304" pitchFamily="18" charset="0"/>
              </a:rPr>
              <a:t>t ở cấp i+1. Quan hệ n</a:t>
            </a:r>
            <a:r>
              <a:rPr lang="en-US" sz="2800">
                <a:latin typeface="Times New Roman" panose="02020603050405020304" pitchFamily="18" charset="0"/>
                <a:cs typeface="Times New Roman" panose="02020603050405020304" pitchFamily="18" charset="0"/>
              </a:rPr>
              <a:t>à</a:t>
            </a:r>
            <a:r>
              <a:rPr lang="vi-VN" sz="2800">
                <a:latin typeface="Times New Roman" panose="02020603050405020304" pitchFamily="18" charset="0"/>
                <a:cs typeface="Times New Roman" panose="02020603050405020304" pitchFamily="18" charset="0"/>
              </a:rPr>
              <a:t>y người ta c</a:t>
            </a:r>
            <a:r>
              <a:rPr lang="en-US" sz="2800">
                <a:latin typeface="Times New Roman" panose="02020603050405020304" pitchFamily="18" charset="0"/>
                <a:cs typeface="Times New Roman" panose="02020603050405020304" pitchFamily="18" charset="0"/>
              </a:rPr>
              <a:t>ò</a:t>
            </a:r>
            <a:r>
              <a:rPr lang="vi-VN" sz="2800">
                <a:latin typeface="Times New Roman" panose="02020603050405020304" pitchFamily="18" charset="0"/>
                <a:cs typeface="Times New Roman" panose="02020603050405020304" pitchFamily="18" charset="0"/>
              </a:rPr>
              <a:t>n gọi l</a:t>
            </a:r>
            <a:r>
              <a:rPr lang="en-US" sz="2800">
                <a:cs typeface="Times New Roman" panose="02020603050405020304" pitchFamily="18" charset="0"/>
              </a:rPr>
              <a:t>à</a:t>
            </a:r>
            <a:r>
              <a:rPr lang="vi-VN" sz="2800">
                <a:latin typeface="Times New Roman" panose="02020603050405020304" pitchFamily="18" charset="0"/>
                <a:cs typeface="Times New Roman" panose="02020603050405020304" pitchFamily="18" charset="0"/>
              </a:rPr>
              <a:t> quan hệ cha-con.</a:t>
            </a:r>
            <a:endParaRPr lang="en-US" sz="2800">
              <a:latin typeface="Times New Roman" panose="02020603050405020304" pitchFamily="18" charset="0"/>
              <a:cs typeface="Times New Roman" panose="02020603050405020304" pitchFamily="18" charset="0"/>
            </a:endParaRPr>
          </a:p>
          <a:p>
            <a:pPr algn="just"/>
            <a:r>
              <a:rPr lang="en-US" sz="2800">
                <a:solidFill>
                  <a:srgbClr val="FF0000"/>
                </a:solidFill>
                <a:effectLst/>
                <a:latin typeface="Times New Roman" panose="02020603050405020304" pitchFamily="18" charset="0"/>
                <a:ea typeface="Calibri" panose="020F0502020204030204" pitchFamily="34" charset="0"/>
              </a:rPr>
              <a:t>(hoặc) </a:t>
            </a:r>
            <a:r>
              <a:rPr lang="en-US" sz="2800">
                <a:effectLst/>
                <a:latin typeface="Times New Roman" panose="02020603050405020304" pitchFamily="18" charset="0"/>
                <a:ea typeface="Calibri" panose="020F0502020204030204" pitchFamily="34" charset="0"/>
              </a:rPr>
              <a:t>Cây là một đồ thị vô hướng, không có trọng số, liên thông và không có chu trình. </a:t>
            </a:r>
            <a:endParaRPr lang="en-US" sz="28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294967295"/>
          </p:nvPr>
        </p:nvSpPr>
        <p:spPr>
          <a:xfrm>
            <a:off x="7010400" y="6553200"/>
            <a:ext cx="2133600" cy="304800"/>
          </a:xfrm>
        </p:spPr>
        <p:txBody>
          <a:bodyPr/>
          <a:lstStyle/>
          <a:p>
            <a:fld id="{7C69E596-DC10-488A-B339-7C7537A7726D}" type="slidenum">
              <a:rPr lang="en-US" altLang="en-US"/>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8" name="Rectangle 4"/>
          <p:cNvSpPr>
            <a:spLocks noGrp="1" noChangeArrowheads="1"/>
          </p:cNvSpPr>
          <p:nvPr>
            <p:ph type="ctrTitle"/>
          </p:nvPr>
        </p:nvSpPr>
        <p:spPr/>
        <p:txBody>
          <a:bodyPr/>
          <a:lstStyle/>
          <a:p>
            <a:r>
              <a:rPr lang="en-US" altLang="en-US" sz="4600">
                <a:latin typeface="Times New Roman" panose="02020603050405020304" pitchFamily="18" charset="0"/>
              </a:rPr>
              <a:t>Cây</a:t>
            </a:r>
            <a:r>
              <a:rPr lang="en-US" altLang="en-US" sz="4600"/>
              <a:t> </a:t>
            </a:r>
            <a:r>
              <a:rPr lang="en-US" altLang="en-US" sz="4600">
                <a:latin typeface="Times New Roman" panose="02020603050405020304" pitchFamily="18" charset="0"/>
              </a:rPr>
              <a:t>tìm</a:t>
            </a:r>
            <a:r>
              <a:rPr lang="en-US" altLang="en-US" sz="4600"/>
              <a:t> </a:t>
            </a:r>
            <a:r>
              <a:rPr lang="en-US" altLang="en-US" sz="4600">
                <a:latin typeface="Times New Roman" panose="02020603050405020304" pitchFamily="18" charset="0"/>
              </a:rPr>
              <a:t>kiếm nhị</a:t>
            </a:r>
            <a:r>
              <a:rPr lang="en-US" altLang="en-US" sz="4600"/>
              <a:t> </a:t>
            </a:r>
            <a:r>
              <a:rPr lang="en-US" altLang="en-US" sz="4600">
                <a:latin typeface="Times New Roman" panose="02020603050405020304" pitchFamily="18" charset="0"/>
              </a:rPr>
              <a:t>phân</a:t>
            </a:r>
            <a:br>
              <a:rPr lang="en-US" altLang="en-US" sz="4600"/>
            </a:br>
            <a:r>
              <a:rPr lang="en-US" altLang="en-US" sz="4600"/>
              <a:t>(Binary search tree)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en-US" altLang="en-US">
                <a:latin typeface="Times New Roman" panose="02020603050405020304" pitchFamily="18" charset="0"/>
              </a:rPr>
              <a:t>4.3. Cây</a:t>
            </a:r>
            <a:r>
              <a:rPr lang="en-US" altLang="en-US"/>
              <a:t> tìm kiếm nhị </a:t>
            </a:r>
            <a:r>
              <a:rPr lang="en-US" altLang="en-US">
                <a:latin typeface="Times New Roman" panose="02020603050405020304" pitchFamily="18" charset="0"/>
              </a:rPr>
              <a:t>phân</a:t>
            </a:r>
            <a:r>
              <a:rPr lang="en-US" altLang="en-US"/>
              <a:t> </a:t>
            </a:r>
            <a:r>
              <a:rPr lang="en-US" altLang="en-US">
                <a:latin typeface="Times New Roman" panose="02020603050405020304" pitchFamily="18" charset="0"/>
              </a:rPr>
              <a:t>(BST)</a:t>
            </a:r>
            <a:r>
              <a:rPr lang="en-US" altLang="en-US"/>
              <a:t> </a:t>
            </a:r>
          </a:p>
        </p:txBody>
      </p:sp>
      <p:sp>
        <p:nvSpPr>
          <p:cNvPr id="587779" name="Rectangle 3"/>
          <p:cNvSpPr>
            <a:spLocks noGrp="1" noChangeArrowheads="1"/>
          </p:cNvSpPr>
          <p:nvPr>
            <p:ph idx="1"/>
          </p:nvPr>
        </p:nvSpPr>
        <p:spPr/>
        <p:txBody>
          <a:bodyPr/>
          <a:lstStyle/>
          <a:p>
            <a:r>
              <a:rPr lang="en-US" altLang="en-US" sz="2800">
                <a:latin typeface="Times New Roman" panose="02020603050405020304" pitchFamily="18" charset="0"/>
                <a:cs typeface="Times New Roman" panose="02020603050405020304" pitchFamily="18" charset="0"/>
              </a:rPr>
              <a:t>Định</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nghĩa</a:t>
            </a:r>
            <a:r>
              <a:rPr lang="en-US" altLang="en-US" sz="2800">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cây</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tìm</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kiếm nhị</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phân</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BST</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là</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cây</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nhị</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phân</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trong</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đó</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tại</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mỗi</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nút</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khóa</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của</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nút</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đang</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xét</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lớn</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hơn</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khóa</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của</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tất</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cả</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các</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nút</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thuộc</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cây</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con</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trái</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và</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nhỏ</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hơn</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khóa</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của</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tất</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cả</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các</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nút</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thuộc</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cây</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con</a:t>
            </a:r>
            <a:r>
              <a:rPr lang="en-US" altLang="en-US" sz="2800">
                <a:solidFill>
                  <a:srgbClr val="0000FF"/>
                </a:solidFill>
                <a:latin typeface="VNI-Helve" pitchFamily="2" charset="0"/>
                <a:cs typeface="Times New Roman" panose="02020603050405020304" pitchFamily="18" charset="0"/>
              </a:rPr>
              <a:t> </a:t>
            </a:r>
            <a:r>
              <a:rPr lang="en-US" altLang="en-US" sz="2800">
                <a:solidFill>
                  <a:srgbClr val="0000FF"/>
                </a:solidFill>
                <a:latin typeface="Times New Roman" panose="02020603050405020304" pitchFamily="18" charset="0"/>
                <a:cs typeface="Times New Roman" panose="02020603050405020304" pitchFamily="18" charset="0"/>
              </a:rPr>
              <a:t>phải</a:t>
            </a:r>
            <a:r>
              <a:rPr lang="en-US" altLang="en-US" sz="2800">
                <a:solidFill>
                  <a:srgbClr val="0000FF"/>
                </a:solidFill>
                <a:latin typeface="VNI-Helve" pitchFamily="2" charset="0"/>
                <a:cs typeface="Times New Roman" panose="02020603050405020304" pitchFamily="18" charset="0"/>
              </a:rPr>
              <a:t>.</a:t>
            </a:r>
            <a:r>
              <a:rPr lang="en-US" altLang="en-US" sz="2800">
                <a:solidFill>
                  <a:srgbClr val="0000FF"/>
                </a:solidFill>
                <a:latin typeface="VNI-Helve" pitchFamily="2" charset="0"/>
              </a:rPr>
              <a:t> </a:t>
            </a:r>
          </a:p>
          <a:p>
            <a:r>
              <a:rPr lang="en-US" altLang="en-US" sz="2800">
                <a:latin typeface="Times New Roman" panose="02020603050405020304" pitchFamily="18" charset="0"/>
                <a:cs typeface="Times New Roman" panose="02020603050405020304" pitchFamily="18" charset="0"/>
              </a:rPr>
              <a:t>Nếu</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số</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nút</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trên</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cây</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là</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N</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thì</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chi</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phí</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tìm</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kiếm</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trung</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bình</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chỉ</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khoảng</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log</a:t>
            </a:r>
            <a:r>
              <a:rPr lang="en-US" altLang="en-US" sz="2800" baseline="-30000">
                <a:latin typeface="VNI-Helve" pitchFamily="2" charset="0"/>
                <a:cs typeface="Times New Roman" panose="02020603050405020304" pitchFamily="18" charset="0"/>
              </a:rPr>
              <a:t>2</a:t>
            </a:r>
            <a:r>
              <a:rPr lang="en-US" altLang="en-US" sz="2800">
                <a:latin typeface="Times New Roman" panose="02020603050405020304" pitchFamily="18" charset="0"/>
                <a:cs typeface="Times New Roman" panose="02020603050405020304" pitchFamily="18" charset="0"/>
              </a:rPr>
              <a:t>N</a:t>
            </a:r>
            <a:r>
              <a:rPr lang="en-US" altLang="en-US" sz="2800">
                <a:latin typeface="VNI-Helve" pitchFamily="2" charset="0"/>
                <a:cs typeface="Times New Roman" panose="02020603050405020304" pitchFamily="18" charset="0"/>
              </a:rPr>
              <a:t>.</a:t>
            </a:r>
            <a:r>
              <a:rPr lang="en-US" altLang="en-US" sz="2800"/>
              <a:t> </a:t>
            </a:r>
          </a:p>
        </p:txBody>
      </p:sp>
      <p:sp>
        <p:nvSpPr>
          <p:cNvPr id="5" name="Slide Number Placeholder 4"/>
          <p:cNvSpPr>
            <a:spLocks noGrp="1"/>
          </p:cNvSpPr>
          <p:nvPr>
            <p:ph type="sldNum" sz="quarter" idx="4294967295"/>
          </p:nvPr>
        </p:nvSpPr>
        <p:spPr>
          <a:xfrm>
            <a:off x="7010400" y="6553200"/>
            <a:ext cx="2133600" cy="304800"/>
          </a:xfrm>
        </p:spPr>
        <p:txBody>
          <a:bodyPr/>
          <a:lstStyle/>
          <a:p>
            <a:fld id="{93005BD6-1C07-46D1-B628-542859C56BA6}" type="slidenum">
              <a:rPr lang="en-US" altLang="en-US"/>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altLang="en-US">
                <a:latin typeface="Times New Roman" panose="02020603050405020304" pitchFamily="18" charset="0"/>
              </a:rPr>
              <a:t>Cây</a:t>
            </a:r>
            <a:r>
              <a:rPr lang="en-US" altLang="en-US"/>
              <a:t> </a:t>
            </a:r>
            <a:r>
              <a:rPr lang="en-US" altLang="en-US">
                <a:latin typeface="Times New Roman" panose="02020603050405020304" pitchFamily="18" charset="0"/>
              </a:rPr>
              <a:t>nhị</a:t>
            </a:r>
            <a:r>
              <a:rPr lang="en-US" altLang="en-US"/>
              <a:t> </a:t>
            </a:r>
            <a:r>
              <a:rPr lang="en-US" altLang="en-US">
                <a:latin typeface="Times New Roman" panose="02020603050405020304" pitchFamily="18" charset="0"/>
              </a:rPr>
              <a:t>phân</a:t>
            </a:r>
            <a:r>
              <a:rPr lang="en-US" altLang="en-US"/>
              <a:t> </a:t>
            </a:r>
            <a:r>
              <a:rPr lang="en-US" altLang="en-US">
                <a:latin typeface="Times New Roman" panose="02020603050405020304" pitchFamily="18" charset="0"/>
              </a:rPr>
              <a:t>tìm</a:t>
            </a:r>
            <a:r>
              <a:rPr lang="en-US" altLang="en-US"/>
              <a:t> </a:t>
            </a:r>
            <a:r>
              <a:rPr lang="en-US" altLang="en-US">
                <a:latin typeface="Times New Roman" panose="02020603050405020304" pitchFamily="18" charset="0"/>
              </a:rPr>
              <a:t>kiếm</a:t>
            </a:r>
            <a:r>
              <a:rPr lang="en-US" altLang="en-US"/>
              <a:t> </a:t>
            </a:r>
          </a:p>
        </p:txBody>
      </p:sp>
      <p:sp>
        <p:nvSpPr>
          <p:cNvPr id="29" name="Slide Number Placeholder 3"/>
          <p:cNvSpPr>
            <a:spLocks noGrp="1"/>
          </p:cNvSpPr>
          <p:nvPr>
            <p:ph type="sldNum" sz="quarter" idx="4294967295"/>
          </p:nvPr>
        </p:nvSpPr>
        <p:spPr>
          <a:xfrm>
            <a:off x="7010400" y="6553200"/>
            <a:ext cx="2133600" cy="304800"/>
          </a:xfrm>
        </p:spPr>
        <p:txBody>
          <a:bodyPr/>
          <a:lstStyle/>
          <a:p>
            <a:fld id="{D1B19CCD-C3DB-4518-8C4F-E190558E9D44}" type="slidenum">
              <a:rPr lang="en-US" altLang="en-US"/>
              <a:pPr/>
              <a:t>52</a:t>
            </a:fld>
            <a:endParaRPr lang="en-US" altLang="en-US"/>
          </a:p>
        </p:txBody>
      </p:sp>
      <p:grpSp>
        <p:nvGrpSpPr>
          <p:cNvPr id="588804" name="Group 4"/>
          <p:cNvGrpSpPr>
            <a:grpSpLocks noChangeAspect="1"/>
          </p:cNvGrpSpPr>
          <p:nvPr/>
        </p:nvGrpSpPr>
        <p:grpSpPr bwMode="auto">
          <a:xfrm>
            <a:off x="511620" y="1295400"/>
            <a:ext cx="6965950" cy="4197350"/>
            <a:chOff x="2549" y="6554"/>
            <a:chExt cx="7546" cy="4830"/>
          </a:xfrm>
        </p:grpSpPr>
        <p:sp>
          <p:nvSpPr>
            <p:cNvPr id="588805" name="AutoShape 5"/>
            <p:cNvSpPr>
              <a:spLocks noChangeAspect="1" noChangeArrowheads="1"/>
            </p:cNvSpPr>
            <p:nvPr/>
          </p:nvSpPr>
          <p:spPr bwMode="auto">
            <a:xfrm>
              <a:off x="6059" y="6554"/>
              <a:ext cx="676"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effectLst>
                    <a:outerShdw blurRad="38100" dist="38100" dir="2700000" algn="tl">
                      <a:srgbClr val="C0C0C0"/>
                    </a:outerShdw>
                  </a:effectLst>
                  <a:latin typeface="VNI-Avo" pitchFamily="2" charset="0"/>
                </a:rPr>
                <a:t>44</a:t>
              </a:r>
            </a:p>
          </p:txBody>
        </p:sp>
        <p:sp>
          <p:nvSpPr>
            <p:cNvPr id="588806" name="Line 6"/>
            <p:cNvSpPr>
              <a:spLocks noChangeAspect="1" noChangeShapeType="1"/>
            </p:cNvSpPr>
            <p:nvPr/>
          </p:nvSpPr>
          <p:spPr bwMode="auto">
            <a:xfrm flipH="1">
              <a:off x="4050" y="7005"/>
              <a:ext cx="2325" cy="1020"/>
            </a:xfrm>
            <a:prstGeom prst="line">
              <a:avLst/>
            </a:prstGeom>
            <a:noFill/>
            <a:ln w="1905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8807" name="Line 7"/>
            <p:cNvSpPr>
              <a:spLocks noChangeAspect="1" noChangeShapeType="1"/>
            </p:cNvSpPr>
            <p:nvPr/>
          </p:nvSpPr>
          <p:spPr bwMode="auto">
            <a:xfrm>
              <a:off x="4065" y="8490"/>
              <a:ext cx="1065" cy="1005"/>
            </a:xfrm>
            <a:prstGeom prst="line">
              <a:avLst/>
            </a:prstGeom>
            <a:noFill/>
            <a:ln w="1905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8808" name="Line 8"/>
            <p:cNvSpPr>
              <a:spLocks noChangeAspect="1" noChangeShapeType="1"/>
            </p:cNvSpPr>
            <p:nvPr/>
          </p:nvSpPr>
          <p:spPr bwMode="auto">
            <a:xfrm flipH="1">
              <a:off x="2865" y="8490"/>
              <a:ext cx="1185" cy="990"/>
            </a:xfrm>
            <a:prstGeom prst="line">
              <a:avLst/>
            </a:prstGeom>
            <a:noFill/>
            <a:ln w="1905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8809" name="Line 9"/>
            <p:cNvSpPr>
              <a:spLocks noChangeAspect="1" noChangeShapeType="1"/>
            </p:cNvSpPr>
            <p:nvPr/>
          </p:nvSpPr>
          <p:spPr bwMode="auto">
            <a:xfrm>
              <a:off x="6390" y="7005"/>
              <a:ext cx="2610" cy="1020"/>
            </a:xfrm>
            <a:prstGeom prst="line">
              <a:avLst/>
            </a:prstGeom>
            <a:noFill/>
            <a:ln w="1905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8810" name="Line 10"/>
            <p:cNvSpPr>
              <a:spLocks noChangeAspect="1" noChangeShapeType="1"/>
            </p:cNvSpPr>
            <p:nvPr/>
          </p:nvSpPr>
          <p:spPr bwMode="auto">
            <a:xfrm flipH="1">
              <a:off x="8145" y="8490"/>
              <a:ext cx="870" cy="990"/>
            </a:xfrm>
            <a:prstGeom prst="line">
              <a:avLst/>
            </a:prstGeom>
            <a:noFill/>
            <a:ln w="1905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8811" name="Line 11"/>
            <p:cNvSpPr>
              <a:spLocks noChangeAspect="1" noChangeShapeType="1"/>
            </p:cNvSpPr>
            <p:nvPr/>
          </p:nvSpPr>
          <p:spPr bwMode="auto">
            <a:xfrm>
              <a:off x="9015" y="8490"/>
              <a:ext cx="750" cy="990"/>
            </a:xfrm>
            <a:prstGeom prst="line">
              <a:avLst/>
            </a:prstGeom>
            <a:noFill/>
            <a:ln w="1905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8812" name="AutoShape 12"/>
            <p:cNvSpPr>
              <a:spLocks noChangeAspect="1" noChangeArrowheads="1"/>
            </p:cNvSpPr>
            <p:nvPr/>
          </p:nvSpPr>
          <p:spPr bwMode="auto">
            <a:xfrm>
              <a:off x="3719" y="8039"/>
              <a:ext cx="706"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effectLst>
                    <a:outerShdw blurRad="38100" dist="38100" dir="2700000" algn="tl">
                      <a:srgbClr val="C0C0C0"/>
                    </a:outerShdw>
                  </a:effectLst>
                  <a:latin typeface="VNI-Avo" pitchFamily="2" charset="0"/>
                </a:rPr>
                <a:t>18</a:t>
              </a:r>
            </a:p>
          </p:txBody>
        </p:sp>
        <p:sp>
          <p:nvSpPr>
            <p:cNvPr id="588813" name="AutoShape 13"/>
            <p:cNvSpPr>
              <a:spLocks noChangeAspect="1" noChangeArrowheads="1"/>
            </p:cNvSpPr>
            <p:nvPr/>
          </p:nvSpPr>
          <p:spPr bwMode="auto">
            <a:xfrm>
              <a:off x="8639" y="8039"/>
              <a:ext cx="676"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effectLst>
                    <a:outerShdw blurRad="38100" dist="38100" dir="2700000" algn="tl">
                      <a:srgbClr val="C0C0C0"/>
                    </a:outerShdw>
                  </a:effectLst>
                  <a:latin typeface="VNI-Avo" pitchFamily="2" charset="0"/>
                </a:rPr>
                <a:t>88</a:t>
              </a:r>
            </a:p>
          </p:txBody>
        </p:sp>
        <p:sp>
          <p:nvSpPr>
            <p:cNvPr id="588814" name="AutoShape 14"/>
            <p:cNvSpPr>
              <a:spLocks noChangeAspect="1" noChangeArrowheads="1"/>
            </p:cNvSpPr>
            <p:nvPr/>
          </p:nvSpPr>
          <p:spPr bwMode="auto">
            <a:xfrm>
              <a:off x="2549" y="9494"/>
              <a:ext cx="706"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effectLst>
                    <a:outerShdw blurRad="38100" dist="38100" dir="2700000" algn="tl">
                      <a:srgbClr val="C0C0C0"/>
                    </a:outerShdw>
                  </a:effectLst>
                  <a:latin typeface="VNI-Avo" pitchFamily="2" charset="0"/>
                </a:rPr>
                <a:t>13</a:t>
              </a:r>
            </a:p>
          </p:txBody>
        </p:sp>
        <p:sp>
          <p:nvSpPr>
            <p:cNvPr id="588815" name="AutoShape 15"/>
            <p:cNvSpPr>
              <a:spLocks noChangeAspect="1" noChangeArrowheads="1"/>
            </p:cNvSpPr>
            <p:nvPr/>
          </p:nvSpPr>
          <p:spPr bwMode="auto">
            <a:xfrm>
              <a:off x="4709" y="9494"/>
              <a:ext cx="706"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effectLst>
                    <a:outerShdw blurRad="38100" dist="38100" dir="2700000" algn="tl">
                      <a:srgbClr val="C0C0C0"/>
                    </a:outerShdw>
                  </a:effectLst>
                  <a:latin typeface="VNI-Avo" pitchFamily="2" charset="0"/>
                </a:rPr>
                <a:t>37</a:t>
              </a:r>
            </a:p>
          </p:txBody>
        </p:sp>
        <p:sp>
          <p:nvSpPr>
            <p:cNvPr id="588816" name="AutoShape 16"/>
            <p:cNvSpPr>
              <a:spLocks noChangeAspect="1" noChangeArrowheads="1"/>
            </p:cNvSpPr>
            <p:nvPr/>
          </p:nvSpPr>
          <p:spPr bwMode="auto">
            <a:xfrm>
              <a:off x="7799" y="9479"/>
              <a:ext cx="676"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effectLst>
                    <a:outerShdw blurRad="38100" dist="38100" dir="2700000" algn="tl">
                      <a:srgbClr val="C0C0C0"/>
                    </a:outerShdw>
                  </a:effectLst>
                  <a:latin typeface="VNI-Avo" pitchFamily="2" charset="0"/>
                </a:rPr>
                <a:t>59</a:t>
              </a:r>
            </a:p>
          </p:txBody>
        </p:sp>
        <p:sp>
          <p:nvSpPr>
            <p:cNvPr id="588817" name="AutoShape 17"/>
            <p:cNvSpPr>
              <a:spLocks noChangeAspect="1" noChangeArrowheads="1"/>
            </p:cNvSpPr>
            <p:nvPr/>
          </p:nvSpPr>
          <p:spPr bwMode="auto">
            <a:xfrm>
              <a:off x="9419" y="9479"/>
              <a:ext cx="676"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effectLst>
                    <a:outerShdw blurRad="38100" dist="38100" dir="2700000" algn="tl">
                      <a:srgbClr val="C0C0C0"/>
                    </a:outerShdw>
                  </a:effectLst>
                  <a:latin typeface="VNI-Avo" pitchFamily="2" charset="0"/>
                </a:rPr>
                <a:t>108</a:t>
              </a:r>
            </a:p>
          </p:txBody>
        </p:sp>
        <p:sp>
          <p:nvSpPr>
            <p:cNvPr id="588818" name="Line 18"/>
            <p:cNvSpPr>
              <a:spLocks noChangeAspect="1" noChangeShapeType="1"/>
            </p:cNvSpPr>
            <p:nvPr/>
          </p:nvSpPr>
          <p:spPr bwMode="auto">
            <a:xfrm>
              <a:off x="5072" y="9945"/>
              <a:ext cx="628" cy="1005"/>
            </a:xfrm>
            <a:prstGeom prst="line">
              <a:avLst/>
            </a:prstGeom>
            <a:noFill/>
            <a:ln w="1905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8819" name="Line 19"/>
            <p:cNvSpPr>
              <a:spLocks noChangeAspect="1" noChangeShapeType="1"/>
            </p:cNvSpPr>
            <p:nvPr/>
          </p:nvSpPr>
          <p:spPr bwMode="auto">
            <a:xfrm flipH="1">
              <a:off x="4364" y="9945"/>
              <a:ext cx="699" cy="990"/>
            </a:xfrm>
            <a:prstGeom prst="line">
              <a:avLst/>
            </a:prstGeom>
            <a:noFill/>
            <a:ln w="1905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588820" name="Group 20"/>
            <p:cNvGrpSpPr>
              <a:grpSpLocks noChangeAspect="1"/>
            </p:cNvGrpSpPr>
            <p:nvPr/>
          </p:nvGrpSpPr>
          <p:grpSpPr bwMode="auto">
            <a:xfrm>
              <a:off x="7454" y="9945"/>
              <a:ext cx="1336" cy="1005"/>
              <a:chOff x="3900" y="9945"/>
              <a:chExt cx="2265" cy="1005"/>
            </a:xfrm>
          </p:grpSpPr>
          <p:sp>
            <p:nvSpPr>
              <p:cNvPr id="588821" name="Line 21"/>
              <p:cNvSpPr>
                <a:spLocks noChangeAspect="1" noChangeShapeType="1"/>
              </p:cNvSpPr>
              <p:nvPr/>
            </p:nvSpPr>
            <p:spPr bwMode="auto">
              <a:xfrm>
                <a:off x="5100" y="9945"/>
                <a:ext cx="1065" cy="1005"/>
              </a:xfrm>
              <a:prstGeom prst="line">
                <a:avLst/>
              </a:prstGeom>
              <a:noFill/>
              <a:ln w="1905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8822" name="Line 22"/>
              <p:cNvSpPr>
                <a:spLocks noChangeAspect="1" noChangeShapeType="1"/>
              </p:cNvSpPr>
              <p:nvPr/>
            </p:nvSpPr>
            <p:spPr bwMode="auto">
              <a:xfrm flipH="1">
                <a:off x="3900" y="9945"/>
                <a:ext cx="1185" cy="990"/>
              </a:xfrm>
              <a:prstGeom prst="line">
                <a:avLst/>
              </a:prstGeom>
              <a:noFill/>
              <a:ln w="1905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
          <p:nvSpPr>
            <p:cNvPr id="588823" name="Line 23"/>
            <p:cNvSpPr>
              <a:spLocks noChangeAspect="1" noChangeShapeType="1"/>
            </p:cNvSpPr>
            <p:nvPr/>
          </p:nvSpPr>
          <p:spPr bwMode="auto">
            <a:xfrm>
              <a:off x="2927" y="9945"/>
              <a:ext cx="628" cy="1005"/>
            </a:xfrm>
            <a:prstGeom prst="line">
              <a:avLst/>
            </a:prstGeom>
            <a:noFill/>
            <a:ln w="1905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8824" name="AutoShape 24"/>
            <p:cNvSpPr>
              <a:spLocks noChangeAspect="1" noChangeArrowheads="1"/>
            </p:cNvSpPr>
            <p:nvPr/>
          </p:nvSpPr>
          <p:spPr bwMode="auto">
            <a:xfrm>
              <a:off x="3194" y="10949"/>
              <a:ext cx="706"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effectLst>
                    <a:outerShdw blurRad="38100" dist="38100" dir="2700000" algn="tl">
                      <a:srgbClr val="C0C0C0"/>
                    </a:outerShdw>
                  </a:effectLst>
                  <a:latin typeface="VNI-Avo" pitchFamily="2" charset="0"/>
                </a:rPr>
                <a:t>15</a:t>
              </a:r>
            </a:p>
          </p:txBody>
        </p:sp>
        <p:sp>
          <p:nvSpPr>
            <p:cNvPr id="588825" name="AutoShape 25"/>
            <p:cNvSpPr>
              <a:spLocks noChangeAspect="1" noChangeArrowheads="1"/>
            </p:cNvSpPr>
            <p:nvPr/>
          </p:nvSpPr>
          <p:spPr bwMode="auto">
            <a:xfrm>
              <a:off x="4034" y="10949"/>
              <a:ext cx="706"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effectLst>
                    <a:outerShdw blurRad="38100" dist="38100" dir="2700000" algn="tl">
                      <a:srgbClr val="C0C0C0"/>
                    </a:outerShdw>
                  </a:effectLst>
                  <a:latin typeface="VNI-Avo" pitchFamily="2" charset="0"/>
                </a:rPr>
                <a:t>23</a:t>
              </a:r>
            </a:p>
          </p:txBody>
        </p:sp>
        <p:sp>
          <p:nvSpPr>
            <p:cNvPr id="588826" name="AutoShape 26"/>
            <p:cNvSpPr>
              <a:spLocks noChangeAspect="1" noChangeArrowheads="1"/>
            </p:cNvSpPr>
            <p:nvPr/>
          </p:nvSpPr>
          <p:spPr bwMode="auto">
            <a:xfrm>
              <a:off x="5309" y="10949"/>
              <a:ext cx="706"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effectLst>
                    <a:outerShdw blurRad="38100" dist="38100" dir="2700000" algn="tl">
                      <a:srgbClr val="C0C0C0"/>
                    </a:outerShdw>
                  </a:effectLst>
                  <a:latin typeface="VNI-Avo" pitchFamily="2" charset="0"/>
                </a:rPr>
                <a:t>40</a:t>
              </a:r>
            </a:p>
          </p:txBody>
        </p:sp>
        <p:sp>
          <p:nvSpPr>
            <p:cNvPr id="588827" name="AutoShape 27"/>
            <p:cNvSpPr>
              <a:spLocks noChangeAspect="1" noChangeArrowheads="1"/>
            </p:cNvSpPr>
            <p:nvPr/>
          </p:nvSpPr>
          <p:spPr bwMode="auto">
            <a:xfrm>
              <a:off x="7094" y="10949"/>
              <a:ext cx="706"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effectLst>
                    <a:outerShdw blurRad="38100" dist="38100" dir="2700000" algn="tl">
                      <a:srgbClr val="C0C0C0"/>
                    </a:outerShdw>
                  </a:effectLst>
                  <a:latin typeface="VNI-Avo" pitchFamily="2" charset="0"/>
                </a:rPr>
                <a:t>55</a:t>
              </a:r>
            </a:p>
          </p:txBody>
        </p:sp>
        <p:sp>
          <p:nvSpPr>
            <p:cNvPr id="588828" name="AutoShape 28"/>
            <p:cNvSpPr>
              <a:spLocks noChangeAspect="1" noChangeArrowheads="1"/>
            </p:cNvSpPr>
            <p:nvPr/>
          </p:nvSpPr>
          <p:spPr bwMode="auto">
            <a:xfrm>
              <a:off x="8414" y="10949"/>
              <a:ext cx="706" cy="435"/>
            </a:xfrm>
            <a:prstGeom prst="roundRect">
              <a:avLst>
                <a:gd name="adj" fmla="val 16667"/>
              </a:avLst>
            </a:prstGeom>
            <a:gradFill rotWithShape="0">
              <a:gsLst>
                <a:gs pos="0">
                  <a:schemeClr val="bg1"/>
                </a:gs>
                <a:gs pos="100000">
                  <a:schemeClr val="bg1">
                    <a:gamma/>
                    <a:shade val="69804"/>
                    <a:invGamma/>
                  </a:schemeClr>
                </a:gs>
              </a:gsLst>
              <a:path path="shape">
                <a:fillToRect l="50000" t="50000" r="50000" b="50000"/>
              </a:path>
            </a:gra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2000" b="1">
                  <a:effectLst>
                    <a:outerShdw blurRad="38100" dist="38100" dir="2700000" algn="tl">
                      <a:srgbClr val="C0C0C0"/>
                    </a:outerShdw>
                  </a:effectLst>
                  <a:latin typeface="VNI-Avo" pitchFamily="2" charset="0"/>
                </a:rPr>
                <a:t>71</a:t>
              </a: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altLang="en-US">
                <a:latin typeface="Times New Roman" panose="02020603050405020304" pitchFamily="18" charset="0"/>
              </a:rPr>
              <a:t>Cây</a:t>
            </a:r>
            <a:r>
              <a:rPr lang="en-US" altLang="en-US"/>
              <a:t> </a:t>
            </a:r>
            <a:r>
              <a:rPr lang="en-US" altLang="en-US">
                <a:latin typeface="Times New Roman" panose="02020603050405020304" pitchFamily="18" charset="0"/>
              </a:rPr>
              <a:t>nhị</a:t>
            </a:r>
            <a:r>
              <a:rPr lang="en-US" altLang="en-US"/>
              <a:t> </a:t>
            </a:r>
            <a:r>
              <a:rPr lang="en-US" altLang="en-US">
                <a:latin typeface="Times New Roman" panose="02020603050405020304" pitchFamily="18" charset="0"/>
              </a:rPr>
              <a:t>phân</a:t>
            </a:r>
            <a:r>
              <a:rPr lang="en-US" altLang="en-US"/>
              <a:t> </a:t>
            </a:r>
            <a:br>
              <a:rPr lang="en-US" altLang="en-US"/>
            </a:br>
            <a:endParaRPr lang="en-US" altLang="en-US" sz="3200"/>
          </a:p>
        </p:txBody>
      </p:sp>
      <p:sp>
        <p:nvSpPr>
          <p:cNvPr id="568323" name="Rectangle 3"/>
          <p:cNvSpPr>
            <a:spLocks noGrp="1" noChangeArrowheads="1"/>
          </p:cNvSpPr>
          <p:nvPr>
            <p:ph idx="1"/>
          </p:nvPr>
        </p:nvSpPr>
        <p:spPr/>
        <p:txBody>
          <a:bodyPr/>
          <a:lstStyle/>
          <a:p>
            <a:pPr>
              <a:buFont typeface="Wingdings" panose="05000000000000000000" pitchFamily="2" charset="2"/>
              <a:buNone/>
            </a:pPr>
            <a:r>
              <a:rPr lang="en-US" altLang="en-US" sz="2800">
                <a:latin typeface="Times New Roman" panose="02020603050405020304" pitchFamily="18" charset="0"/>
              </a:rPr>
              <a:t>Để đơn giản, ta khai báo cấu trúc dữ liệu như sau :</a:t>
            </a:r>
          </a:p>
          <a:p>
            <a:pPr>
              <a:buFont typeface="Wingdings" panose="05000000000000000000" pitchFamily="2" charset="2"/>
              <a:buNone/>
            </a:pPr>
            <a:r>
              <a:rPr lang="en-US" altLang="en-US" sz="2800">
                <a:latin typeface="Times New Roman" panose="02020603050405020304" pitchFamily="18" charset="0"/>
              </a:rPr>
              <a:t>	typedef struct tagNode</a:t>
            </a:r>
          </a:p>
          <a:p>
            <a:pPr>
              <a:buFont typeface="Wingdings" panose="05000000000000000000" pitchFamily="2" charset="2"/>
              <a:buNone/>
            </a:pPr>
            <a:r>
              <a:rPr lang="en-US" altLang="en-US" sz="2800">
                <a:latin typeface="Times New Roman" panose="02020603050405020304" pitchFamily="18" charset="0"/>
              </a:rPr>
              <a:t>		{</a:t>
            </a:r>
          </a:p>
          <a:p>
            <a:pPr>
              <a:buFont typeface="Wingdings" panose="05000000000000000000" pitchFamily="2" charset="2"/>
              <a:buNone/>
            </a:pPr>
            <a:r>
              <a:rPr lang="en-US" altLang="en-US" sz="2800">
                <a:latin typeface="Times New Roman" panose="02020603050405020304" pitchFamily="18" charset="0"/>
              </a:rPr>
              <a:t>			Data infor;</a:t>
            </a:r>
          </a:p>
          <a:p>
            <a:pPr>
              <a:buFont typeface="Wingdings" panose="05000000000000000000" pitchFamily="2" charset="2"/>
              <a:buNone/>
            </a:pPr>
            <a:r>
              <a:rPr lang="en-US" altLang="en-US" sz="2800">
                <a:latin typeface="Times New Roman" panose="02020603050405020304" pitchFamily="18" charset="0"/>
              </a:rPr>
              <a:t>			struct tagNode *left;</a:t>
            </a:r>
          </a:p>
          <a:p>
            <a:pPr>
              <a:buNone/>
            </a:pPr>
            <a:r>
              <a:rPr lang="en-US" altLang="en-US" sz="2800">
                <a:latin typeface="Times New Roman" panose="02020603050405020304" pitchFamily="18" charset="0"/>
              </a:rPr>
              <a:t>			</a:t>
            </a:r>
            <a:r>
              <a:rPr lang="en-US" altLang="en-US" sz="2800"/>
              <a:t> struct tagNode </a:t>
            </a:r>
            <a:r>
              <a:rPr lang="en-US" altLang="en-US" sz="2800">
                <a:latin typeface="Times New Roman" panose="02020603050405020304" pitchFamily="18" charset="0"/>
              </a:rPr>
              <a:t>*right;</a:t>
            </a:r>
          </a:p>
          <a:p>
            <a:pPr>
              <a:buFont typeface="Wingdings" panose="05000000000000000000" pitchFamily="2" charset="2"/>
              <a:buNone/>
            </a:pPr>
            <a:r>
              <a:rPr lang="en-US" altLang="en-US" sz="2800">
                <a:latin typeface="Times New Roman" panose="02020603050405020304" pitchFamily="18" charset="0"/>
              </a:rPr>
              <a:t>		}Node;</a:t>
            </a:r>
          </a:p>
          <a:p>
            <a:pPr>
              <a:buFont typeface="Wingdings" panose="05000000000000000000" pitchFamily="2" charset="2"/>
              <a:buNone/>
            </a:pPr>
            <a:r>
              <a:rPr lang="en-US" altLang="en-US" sz="2800">
                <a:latin typeface="Times New Roman" panose="02020603050405020304" pitchFamily="18" charset="0"/>
              </a:rPr>
              <a:t>	typedef Node *BSTREE;</a:t>
            </a:r>
          </a:p>
          <a:p>
            <a:pPr>
              <a:buFont typeface="Wingdings" panose="05000000000000000000" pitchFamily="2" charset="2"/>
              <a:buNone/>
            </a:pPr>
            <a:r>
              <a:rPr lang="en-US" altLang="en-US" sz="2800">
                <a:latin typeface="Times New Roman" panose="02020603050405020304" pitchFamily="18" charset="0"/>
              </a:rPr>
              <a:t>	BSTREE</a:t>
            </a:r>
            <a:r>
              <a:rPr lang="en-US" altLang="en-US" sz="2800"/>
              <a:t> R1, R2, root; //3 cây</a:t>
            </a:r>
            <a:endParaRPr lang="en-US" altLang="en-US" sz="2800">
              <a:latin typeface="VNI-Helve" pitchFamily="2" charset="0"/>
              <a:cs typeface="Times New Roman" panose="02020603050405020304" pitchFamily="18" charset="0"/>
            </a:endParaRPr>
          </a:p>
        </p:txBody>
      </p:sp>
      <p:sp>
        <p:nvSpPr>
          <p:cNvPr id="5" name="Slide Number Placeholder 4"/>
          <p:cNvSpPr>
            <a:spLocks noGrp="1"/>
          </p:cNvSpPr>
          <p:nvPr>
            <p:ph type="sldNum" sz="quarter" idx="4294967295"/>
          </p:nvPr>
        </p:nvSpPr>
        <p:spPr>
          <a:xfrm>
            <a:off x="7010400" y="6553200"/>
            <a:ext cx="2133600" cy="304800"/>
          </a:xfrm>
        </p:spPr>
        <p:txBody>
          <a:bodyPr/>
          <a:lstStyle/>
          <a:p>
            <a:fld id="{6D67E311-42EB-4AA5-B89E-3468CF46C2D9}" type="slidenum">
              <a:rPr lang="en-US" altLang="en-US"/>
              <a:pPr/>
              <a:t>53</a:t>
            </a:fld>
            <a:endParaRPr lang="en-US" altLang="en-US"/>
          </a:p>
        </p:txBody>
      </p:sp>
    </p:spTree>
    <p:extLst>
      <p:ext uri="{BB962C8B-B14F-4D97-AF65-F5344CB8AC3E}">
        <p14:creationId xmlns:p14="http://schemas.microsoft.com/office/powerpoint/2010/main" val="22493298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60" name="Rectangle 4"/>
          <p:cNvSpPr>
            <a:spLocks noGrp="1" noChangeArrowheads="1"/>
          </p:cNvSpPr>
          <p:nvPr>
            <p:ph type="title"/>
          </p:nvPr>
        </p:nvSpPr>
        <p:spPr/>
        <p:txBody>
          <a:bodyPr/>
          <a:lstStyle/>
          <a:p>
            <a:r>
              <a:rPr lang="en-US" altLang="en-US">
                <a:latin typeface="Times New Roman" panose="02020603050405020304" pitchFamily="18" charset="0"/>
              </a:rPr>
              <a:t>Cây</a:t>
            </a:r>
            <a:r>
              <a:rPr lang="en-US" altLang="en-US"/>
              <a:t> </a:t>
            </a:r>
            <a:r>
              <a:rPr lang="en-US" altLang="en-US">
                <a:latin typeface="Times New Roman" panose="02020603050405020304" pitchFamily="18" charset="0"/>
              </a:rPr>
              <a:t>nhị</a:t>
            </a:r>
            <a:r>
              <a:rPr lang="en-US" altLang="en-US"/>
              <a:t> </a:t>
            </a:r>
            <a:r>
              <a:rPr lang="en-US" altLang="en-US">
                <a:latin typeface="Times New Roman" panose="02020603050405020304" pitchFamily="18" charset="0"/>
              </a:rPr>
              <a:t>phân</a:t>
            </a:r>
            <a:r>
              <a:rPr lang="en-US" altLang="en-US"/>
              <a:t> </a:t>
            </a:r>
            <a:br>
              <a:rPr lang="en-US" altLang="en-US" sz="3200"/>
            </a:br>
            <a:r>
              <a:rPr lang="en-US" altLang="en-US" sz="3200">
                <a:latin typeface="Times New Roman" panose="02020603050405020304" pitchFamily="18" charset="0"/>
              </a:rPr>
              <a:t>Một</a:t>
            </a:r>
            <a:r>
              <a:rPr lang="en-US" altLang="en-US" sz="3200"/>
              <a:t> </a:t>
            </a:r>
            <a:r>
              <a:rPr lang="en-US" altLang="en-US" sz="3200">
                <a:latin typeface="Times New Roman" panose="02020603050405020304" pitchFamily="18" charset="0"/>
              </a:rPr>
              <a:t>cách</a:t>
            </a:r>
            <a:r>
              <a:rPr lang="en-US" altLang="en-US" sz="3200"/>
              <a:t> </a:t>
            </a:r>
            <a:r>
              <a:rPr lang="en-US" altLang="en-US" sz="3200">
                <a:latin typeface="Times New Roman" panose="02020603050405020304" pitchFamily="18" charset="0"/>
              </a:rPr>
              <a:t>biểu</a:t>
            </a:r>
            <a:r>
              <a:rPr lang="en-US" altLang="en-US" sz="3200"/>
              <a:t> </a:t>
            </a:r>
            <a:r>
              <a:rPr lang="en-US" altLang="en-US" sz="3200">
                <a:latin typeface="Times New Roman" panose="02020603050405020304" pitchFamily="18" charset="0"/>
              </a:rPr>
              <a:t>diễn</a:t>
            </a:r>
            <a:r>
              <a:rPr lang="en-US" altLang="en-US" sz="3200"/>
              <a:t> </a:t>
            </a:r>
            <a:r>
              <a:rPr lang="en-US" altLang="en-US" sz="3200">
                <a:latin typeface="Times New Roman" panose="02020603050405020304" pitchFamily="18" charset="0"/>
              </a:rPr>
              <a:t>cây</a:t>
            </a:r>
            <a:r>
              <a:rPr lang="en-US" altLang="en-US" sz="3200"/>
              <a:t> </a:t>
            </a:r>
            <a:r>
              <a:rPr lang="en-US" altLang="en-US" sz="3200">
                <a:latin typeface="Times New Roman" panose="02020603050405020304" pitchFamily="18" charset="0"/>
              </a:rPr>
              <a:t>nhị</a:t>
            </a:r>
            <a:r>
              <a:rPr lang="en-US" altLang="en-US" sz="3200"/>
              <a:t> </a:t>
            </a:r>
            <a:r>
              <a:rPr lang="en-US" altLang="en-US" sz="3200">
                <a:latin typeface="Times New Roman" panose="02020603050405020304" pitchFamily="18" charset="0"/>
              </a:rPr>
              <a:t>phân</a:t>
            </a:r>
            <a:r>
              <a:rPr lang="en-US" altLang="en-US" sz="3200"/>
              <a:t> </a:t>
            </a:r>
            <a:r>
              <a:rPr lang="en-US" altLang="en-US" sz="3200">
                <a:latin typeface="Times New Roman" panose="02020603050405020304" pitchFamily="18" charset="0"/>
              </a:rPr>
              <a:t>khác</a:t>
            </a:r>
            <a:r>
              <a:rPr lang="en-US" altLang="en-US" sz="3200"/>
              <a:t> </a:t>
            </a:r>
          </a:p>
        </p:txBody>
      </p:sp>
      <p:sp>
        <p:nvSpPr>
          <p:cNvPr id="582661" name="Rectangle 5"/>
          <p:cNvSpPr>
            <a:spLocks noGrp="1" noChangeArrowheads="1"/>
          </p:cNvSpPr>
          <p:nvPr>
            <p:ph idx="1"/>
          </p:nvPr>
        </p:nvSpPr>
        <p:spPr/>
        <p:txBody>
          <a:bodyPr/>
          <a:lstStyle/>
          <a:p>
            <a:pPr>
              <a:lnSpc>
                <a:spcPct val="90000"/>
              </a:lnSpc>
            </a:pPr>
            <a:r>
              <a:rPr lang="en-US" altLang="en-US">
                <a:latin typeface="Times New Roman" panose="02020603050405020304" pitchFamily="18" charset="0"/>
                <a:cs typeface="Times New Roman" panose="02020603050405020304" pitchFamily="18" charset="0"/>
              </a:rPr>
              <a:t>Đôi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khi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khi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định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nghĩa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nhị</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phân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người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quan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tâm</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đến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cả</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quan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hệ</a:t>
            </a:r>
            <a:r>
              <a:rPr lang="en-US" altLang="en-US">
                <a:latin typeface="VNI-Helve" pitchFamily="2" charset="0"/>
                <a:cs typeface="Times New Roman" panose="02020603050405020304" pitchFamily="18" charset="0"/>
              </a:rPr>
              <a:t> 2 </a:t>
            </a:r>
            <a:r>
              <a:rPr lang="en-US" altLang="en-US">
                <a:latin typeface="Times New Roman" panose="02020603050405020304" pitchFamily="18" charset="0"/>
                <a:cs typeface="Times New Roman" panose="02020603050405020304" pitchFamily="18" charset="0"/>
              </a:rPr>
              <a:t>chiều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con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chứ</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không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chỉ</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một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chiều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như</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định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nghĩa</a:t>
            </a:r>
            <a:r>
              <a:rPr lang="en-US" altLang="en-US">
                <a:latin typeface="VNI-Helve" pitchFamily="2" charset="0"/>
                <a:cs typeface="Times New Roman" panose="02020603050405020304" pitchFamily="18" charset="0"/>
              </a:rPr>
              <a:t> ở </a:t>
            </a:r>
            <a:r>
              <a:rPr lang="en-US" altLang="en-US">
                <a:latin typeface="Times New Roman" panose="02020603050405020304" pitchFamily="18" charset="0"/>
                <a:cs typeface="Times New Roman" panose="02020603050405020304" pitchFamily="18" charset="0"/>
              </a:rPr>
              <a:t>phần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trên</a:t>
            </a:r>
            <a:r>
              <a:rPr lang="en-US" altLang="en-US">
                <a:latin typeface="VNI-Helve" pitchFamily="2" charset="0"/>
                <a:cs typeface="Times New Roman" panose="02020603050405020304" pitchFamily="18" charset="0"/>
              </a:rPr>
              <a:t>. </a:t>
            </a:r>
          </a:p>
          <a:p>
            <a:pPr>
              <a:lnSpc>
                <a:spcPct val="90000"/>
              </a:lnSpc>
            </a:pPr>
            <a:r>
              <a:rPr lang="en-US" altLang="en-US">
                <a:latin typeface="Times New Roman" panose="02020603050405020304" pitchFamily="18" charset="0"/>
                <a:cs typeface="Times New Roman" panose="02020603050405020304" pitchFamily="18" charset="0"/>
              </a:rPr>
              <a:t>Lúc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cấu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trúc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nhị</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phân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thể</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định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nghĩa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lại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như</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sau</a:t>
            </a:r>
            <a:r>
              <a:rPr lang="en-US" altLang="en-US">
                <a:latin typeface="VNI-Helve" pitchFamily="2" charset="0"/>
                <a:cs typeface="Times New Roman" panose="02020603050405020304" pitchFamily="18" charset="0"/>
              </a:rPr>
              <a:t>:</a:t>
            </a:r>
            <a:r>
              <a:rPr lang="en-US" altLang="en-US"/>
              <a:t> </a:t>
            </a:r>
          </a:p>
          <a:p>
            <a:pPr lvl="1">
              <a:lnSpc>
                <a:spcPct val="90000"/>
              </a:lnSpc>
              <a:buFont typeface="Wingdings" panose="05000000000000000000" pitchFamily="2" charset="2"/>
              <a:buNone/>
            </a:pPr>
            <a:r>
              <a:rPr lang="en-US" altLang="en-US" sz="1800" b="1">
                <a:solidFill>
                  <a:srgbClr val="0000FF"/>
                </a:solidFill>
                <a:effectLst/>
                <a:latin typeface="Courier New" panose="02070309020205020404" pitchFamily="49" charset="0"/>
                <a:cs typeface="Courier New" panose="02070309020205020404" pitchFamily="49" charset="0"/>
              </a:rPr>
              <a:t>typedef</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struct</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tagNode</a:t>
            </a:r>
            <a:r>
              <a:rPr lang="en-US" altLang="en-US" sz="1800" b="1">
                <a:solidFill>
                  <a:srgbClr val="000000"/>
                </a:solidFill>
                <a:effectLst/>
                <a:latin typeface="Courier New" panose="02070309020205020404" pitchFamily="49" charset="0"/>
                <a:cs typeface="Courier New" panose="02070309020205020404" pitchFamily="49" charset="0"/>
              </a:rPr>
              <a:t>	</a:t>
            </a:r>
          </a:p>
          <a:p>
            <a:pPr lvl="1">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Data</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00"/>
                </a:solidFill>
                <a:latin typeface="Courier New" panose="02070309020205020404" pitchFamily="49" charset="0"/>
                <a:cs typeface="Courier New" panose="02070309020205020404" pitchFamily="49" charset="0"/>
              </a:rPr>
              <a:t>infor</a:t>
            </a:r>
            <a:r>
              <a:rPr lang="en-US" altLang="en-US" sz="1800" b="1">
                <a:solidFill>
                  <a:srgbClr val="000000"/>
                </a:solidFill>
                <a:effectLst/>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struct</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tagNode </a:t>
            </a:r>
            <a:r>
              <a:rPr lang="en-US" altLang="en-US" sz="1800" b="1">
                <a:solidFill>
                  <a:srgbClr val="000000"/>
                </a:solidFill>
                <a:effectLst/>
                <a:latin typeface="Courier New" panose="02070309020205020404" pitchFamily="49" charset="0"/>
                <a:cs typeface="Courier New" panose="02070309020205020404" pitchFamily="49" charset="0"/>
              </a:rPr>
              <a:t>*parent;</a:t>
            </a:r>
          </a:p>
          <a:p>
            <a:pPr lvl="1">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struct</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tagNode </a:t>
            </a:r>
            <a:r>
              <a:rPr lang="en-US" altLang="en-US" sz="1800" b="1">
                <a:solidFill>
                  <a:srgbClr val="000000"/>
                </a:solidFill>
                <a:effectLst/>
                <a:latin typeface="Courier New" panose="02070309020205020404" pitchFamily="49" charset="0"/>
                <a:cs typeface="Courier New" panose="02070309020205020404" pitchFamily="49" charset="0"/>
              </a:rPr>
              <a:t>*left;</a:t>
            </a:r>
          </a:p>
          <a:p>
            <a:pPr lvl="1">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struct</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taNode </a:t>
            </a:r>
            <a:r>
              <a:rPr lang="en-US" altLang="en-US" sz="1800" b="1">
                <a:solidFill>
                  <a:srgbClr val="000000"/>
                </a:solidFill>
                <a:effectLst/>
                <a:latin typeface="Courier New" panose="02070309020205020404" pitchFamily="49" charset="0"/>
                <a:cs typeface="Courier New" panose="02070309020205020404" pitchFamily="49" charset="0"/>
              </a:rPr>
              <a:t>*right;</a:t>
            </a:r>
          </a:p>
          <a:p>
            <a:pPr lvl="1">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a:t>
            </a:r>
            <a:r>
              <a:rPr lang="en-US" altLang="en-US" sz="1800" b="1">
                <a:solidFill>
                  <a:srgbClr val="0000FF"/>
                </a:solidFill>
                <a:effectLst/>
                <a:latin typeface="Courier New" panose="02070309020205020404" pitchFamily="49" charset="0"/>
                <a:cs typeface="Courier New" panose="02070309020205020404" pitchFamily="49" charset="0"/>
              </a:rPr>
              <a:t>NODE</a:t>
            </a:r>
            <a:r>
              <a:rPr lang="en-US" altLang="en-US" sz="1800" b="1">
                <a:solidFill>
                  <a:srgbClr val="000000"/>
                </a:solidFill>
                <a:effectLst/>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pPr>
            <a:r>
              <a:rPr lang="en-US" altLang="en-US" sz="1800" b="1">
                <a:solidFill>
                  <a:srgbClr val="0000FF"/>
                </a:solidFill>
                <a:effectLst/>
                <a:latin typeface="Courier New" panose="02070309020205020404" pitchFamily="49" charset="0"/>
                <a:cs typeface="Courier New" panose="02070309020205020404" pitchFamily="49" charset="0"/>
              </a:rPr>
              <a:t>typedef</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NODE</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TREE</a:t>
            </a:r>
            <a:r>
              <a:rPr lang="en-US" altLang="en-US" sz="1800" b="1">
                <a:solidFill>
                  <a:srgbClr val="000000"/>
                </a:solidFill>
                <a:effectLst/>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4294967295"/>
          </p:nvPr>
        </p:nvSpPr>
        <p:spPr>
          <a:xfrm>
            <a:off x="7010400" y="6553200"/>
            <a:ext cx="2133600" cy="304800"/>
          </a:xfrm>
        </p:spPr>
        <p:txBody>
          <a:bodyPr/>
          <a:lstStyle/>
          <a:p>
            <a:fld id="{6C270CEF-6DB7-4F30-B790-FD610D823E90}" type="slidenum">
              <a:rPr lang="en-US" altLang="en-US"/>
              <a:pPr/>
              <a:t>54</a:t>
            </a:fld>
            <a:endParaRPr lang="en-US" altLang="en-US"/>
          </a:p>
        </p:txBody>
      </p:sp>
    </p:spTree>
    <p:extLst>
      <p:ext uri="{BB962C8B-B14F-4D97-AF65-F5344CB8AC3E}">
        <p14:creationId xmlns:p14="http://schemas.microsoft.com/office/powerpoint/2010/main" val="39397631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Ví dụ</a:t>
            </a:r>
          </a:p>
        </p:txBody>
      </p:sp>
      <p:sp>
        <p:nvSpPr>
          <p:cNvPr id="3" name="Content Placeholder 2"/>
          <p:cNvSpPr>
            <a:spLocks noGrp="1"/>
          </p:cNvSpPr>
          <p:nvPr>
            <p:ph idx="1"/>
          </p:nvPr>
        </p:nvSpPr>
        <p:spPr>
          <a:xfrm>
            <a:off x="457200" y="1295400"/>
            <a:ext cx="4267200" cy="5029200"/>
          </a:xfrm>
        </p:spPr>
        <p:txBody>
          <a:bodyPr/>
          <a:lstStyle/>
          <a:p>
            <a:pPr marL="0" indent="0">
              <a:buNone/>
            </a:pPr>
            <a:r>
              <a:rPr lang="en-US" sz="2800" b="1">
                <a:solidFill>
                  <a:srgbClr val="FF0000"/>
                </a:solidFill>
                <a:latin typeface="Times New Roman" panose="02020603050405020304" pitchFamily="18" charset="0"/>
                <a:cs typeface="Times New Roman" panose="02020603050405020304" pitchFamily="18" charset="0"/>
              </a:rPr>
              <a:t>typedef struct{</a:t>
            </a:r>
          </a:p>
          <a:p>
            <a:pPr marL="0" indent="0">
              <a:buNone/>
            </a:pPr>
            <a:r>
              <a:rPr lang="en-US" sz="2800" b="1">
                <a:solidFill>
                  <a:srgbClr val="FF0000"/>
                </a:solidFill>
                <a:latin typeface="Times New Roman" panose="02020603050405020304" pitchFamily="18" charset="0"/>
                <a:cs typeface="Times New Roman" panose="02020603050405020304" pitchFamily="18" charset="0"/>
              </a:rPr>
              <a:t>	int key;</a:t>
            </a:r>
          </a:p>
          <a:p>
            <a:pPr marL="0" indent="0">
              <a:buNone/>
            </a:pPr>
            <a:r>
              <a:rPr lang="en-US" sz="2800" b="1">
                <a:solidFill>
                  <a:srgbClr val="FF0000"/>
                </a:solidFill>
                <a:latin typeface="Times New Roman" panose="02020603050405020304" pitchFamily="18" charset="0"/>
                <a:cs typeface="Times New Roman" panose="02020603050405020304" pitchFamily="18" charset="0"/>
              </a:rPr>
              <a:t>}Data;</a:t>
            </a:r>
          </a:p>
          <a:p>
            <a:pPr marL="0" indent="0">
              <a:buNone/>
            </a:pPr>
            <a:r>
              <a:rPr lang="en-US" sz="2800">
                <a:latin typeface="Times New Roman" panose="02020603050405020304" pitchFamily="18" charset="0"/>
                <a:cs typeface="Times New Roman" panose="02020603050405020304" pitchFamily="18" charset="0"/>
              </a:rPr>
              <a:t>typedef struct tagNode{</a:t>
            </a:r>
          </a:p>
          <a:p>
            <a:pPr marL="0" indent="0">
              <a:buNone/>
            </a:pPr>
            <a:r>
              <a:rPr lang="en-US" sz="2800">
                <a:latin typeface="Times New Roman" panose="02020603050405020304" pitchFamily="18" charset="0"/>
                <a:cs typeface="Times New Roman" panose="02020603050405020304" pitchFamily="18" charset="0"/>
              </a:rPr>
              <a:t>	Data infor;</a:t>
            </a:r>
          </a:p>
          <a:p>
            <a:pPr marL="0" indent="0">
              <a:buNone/>
            </a:pPr>
            <a:r>
              <a:rPr lang="en-US" sz="2800">
                <a:latin typeface="Times New Roman" panose="02020603050405020304" pitchFamily="18" charset="0"/>
                <a:cs typeface="Times New Roman" panose="02020603050405020304" pitchFamily="18" charset="0"/>
              </a:rPr>
              <a:t>	struct tagNode *left;</a:t>
            </a:r>
          </a:p>
          <a:p>
            <a:pPr marL="0" indent="0">
              <a:buNone/>
            </a:pPr>
            <a:r>
              <a:rPr lang="en-US" sz="2800">
                <a:latin typeface="Times New Roman" panose="02020603050405020304" pitchFamily="18" charset="0"/>
                <a:cs typeface="Times New Roman" panose="02020603050405020304" pitchFamily="18" charset="0"/>
              </a:rPr>
              <a:t>	struct tagNode *right;</a:t>
            </a:r>
          </a:p>
          <a:p>
            <a:pPr marL="0" indent="0">
              <a:buNone/>
            </a:pPr>
            <a:r>
              <a:rPr lang="en-US" sz="2800">
                <a:latin typeface="Times New Roman" panose="02020603050405020304" pitchFamily="18" charset="0"/>
                <a:cs typeface="Times New Roman" panose="02020603050405020304" pitchFamily="18" charset="0"/>
              </a:rPr>
              <a:t>}Node;</a:t>
            </a:r>
          </a:p>
          <a:p>
            <a:pPr marL="0" indent="0">
              <a:buNone/>
            </a:pPr>
            <a:r>
              <a:rPr lang="en-US" sz="2800">
                <a:latin typeface="Times New Roman" panose="02020603050405020304" pitchFamily="18" charset="0"/>
                <a:cs typeface="Times New Roman" panose="02020603050405020304" pitchFamily="18" charset="0"/>
              </a:rPr>
              <a:t>typedef Node* BSTree;</a:t>
            </a:r>
          </a:p>
        </p:txBody>
      </p:sp>
      <p:sp>
        <p:nvSpPr>
          <p:cNvPr id="5" name="Slide Number Placeholder 4"/>
          <p:cNvSpPr>
            <a:spLocks noGrp="1"/>
          </p:cNvSpPr>
          <p:nvPr>
            <p:ph type="sldNum" sz="quarter" idx="4294967295"/>
          </p:nvPr>
        </p:nvSpPr>
        <p:spPr>
          <a:xfrm>
            <a:off x="7010400" y="6553200"/>
            <a:ext cx="2133600" cy="304800"/>
          </a:xfrm>
        </p:spPr>
        <p:txBody>
          <a:bodyPr/>
          <a:lstStyle/>
          <a:p>
            <a:fld id="{84C336D1-0EF8-43D8-A9B7-5B7A5FDCDC40}" type="slidenum">
              <a:rPr lang="en-US" altLang="en-US" smtClean="0"/>
              <a:pPr/>
              <a:t>55</a:t>
            </a:fld>
            <a:endParaRPr lang="en-US" altLang="en-US"/>
          </a:p>
        </p:txBody>
      </p:sp>
      <p:sp>
        <p:nvSpPr>
          <p:cNvPr id="4" name="Rectangle 3">
            <a:extLst>
              <a:ext uri="{FF2B5EF4-FFF2-40B4-BE49-F238E27FC236}">
                <a16:creationId xmlns:a16="http://schemas.microsoft.com/office/drawing/2014/main" id="{117B3D8D-35F5-4752-8C01-96275FD62068}"/>
              </a:ext>
            </a:extLst>
          </p:cNvPr>
          <p:cNvSpPr/>
          <p:nvPr/>
        </p:nvSpPr>
        <p:spPr>
          <a:xfrm>
            <a:off x="5638800" y="1327355"/>
            <a:ext cx="3048000" cy="1938992"/>
          </a:xfrm>
          <a:prstGeom prst="rect">
            <a:avLst/>
          </a:prstGeom>
        </p:spPr>
        <p:txBody>
          <a:bodyPr wrap="square">
            <a:spAutoFit/>
          </a:bodyPr>
          <a:lstStyle/>
          <a:p>
            <a:pPr algn="l"/>
            <a:r>
              <a:rPr lang="en-US" sz="2400" b="1">
                <a:solidFill>
                  <a:srgbClr val="FF0000"/>
                </a:solidFill>
                <a:latin typeface="Times New Roman" panose="02020603050405020304" pitchFamily="18" charset="0"/>
                <a:cs typeface="Times New Roman" panose="02020603050405020304" pitchFamily="18" charset="0"/>
              </a:rPr>
              <a:t>typedef struct{</a:t>
            </a:r>
          </a:p>
          <a:p>
            <a:pPr algn="l"/>
            <a:r>
              <a:rPr lang="en-US" sz="2400" b="1">
                <a:solidFill>
                  <a:srgbClr val="FF0000"/>
                </a:solidFill>
                <a:latin typeface="Times New Roman" panose="02020603050405020304" pitchFamily="18" charset="0"/>
                <a:cs typeface="Times New Roman" panose="02020603050405020304" pitchFamily="18" charset="0"/>
              </a:rPr>
              <a:t>	char ten[30];	int massv;</a:t>
            </a:r>
          </a:p>
          <a:p>
            <a:pPr algn="l"/>
            <a:r>
              <a:rPr lang="en-US" sz="2400" b="1">
                <a:solidFill>
                  <a:srgbClr val="FF0000"/>
                </a:solidFill>
                <a:latin typeface="Times New Roman" panose="02020603050405020304" pitchFamily="18" charset="0"/>
                <a:cs typeface="Times New Roman" panose="02020603050405020304" pitchFamily="18" charset="0"/>
              </a:rPr>
              <a:t>	float dtb;</a:t>
            </a:r>
          </a:p>
          <a:p>
            <a:pPr algn="l"/>
            <a:r>
              <a:rPr lang="en-US" sz="2400" b="1">
                <a:solidFill>
                  <a:srgbClr val="FF0000"/>
                </a:solidFill>
                <a:latin typeface="Times New Roman" panose="02020603050405020304" pitchFamily="18" charset="0"/>
                <a:cs typeface="Times New Roman" panose="02020603050405020304" pitchFamily="18" charset="0"/>
              </a:rPr>
              <a:t>}Data;</a:t>
            </a:r>
          </a:p>
        </p:txBody>
      </p:sp>
    </p:spTree>
    <p:extLst>
      <p:ext uri="{BB962C8B-B14F-4D97-AF65-F5344CB8AC3E}">
        <p14:creationId xmlns:p14="http://schemas.microsoft.com/office/powerpoint/2010/main" val="16306061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p:txBody>
          <a:bodyPr/>
          <a:lstStyle/>
          <a:p>
            <a:r>
              <a:rPr lang="en-US" altLang="en-US">
                <a:latin typeface="Times New Roman" panose="02020603050405020304" pitchFamily="18" charset="0"/>
              </a:rPr>
              <a:t>Các thao tác trên BST</a:t>
            </a:r>
          </a:p>
        </p:txBody>
      </p:sp>
      <p:sp>
        <p:nvSpPr>
          <p:cNvPr id="776195" name="Rectangle 3"/>
          <p:cNvSpPr>
            <a:spLocks noGrp="1" noChangeArrowheads="1"/>
          </p:cNvSpPr>
          <p:nvPr>
            <p:ph idx="1"/>
          </p:nvPr>
        </p:nvSpPr>
        <p:spPr/>
        <p:txBody>
          <a:bodyPr/>
          <a:lstStyle/>
          <a:p>
            <a:pPr>
              <a:buFont typeface="Wingdings" panose="05000000000000000000" pitchFamily="2" charset="2"/>
              <a:buNone/>
            </a:pPr>
            <a:r>
              <a:rPr lang="en-US" altLang="en-US">
                <a:latin typeface="Times New Roman" panose="02020603050405020304" pitchFamily="18" charset="0"/>
              </a:rPr>
              <a:t>a. Khởi tạo cây BST</a:t>
            </a:r>
          </a:p>
          <a:p>
            <a:pPr>
              <a:buFont typeface="Wingdings" panose="05000000000000000000" pitchFamily="2" charset="2"/>
              <a:buNone/>
            </a:pPr>
            <a:r>
              <a:rPr lang="en-US" altLang="en-US">
                <a:latin typeface="Times New Roman" panose="02020603050405020304" pitchFamily="18" charset="0"/>
              </a:rPr>
              <a:t>Khởi tạo cây BST: cho con trỏ quản lý địa chỉ nút gốc về con trỏ NULL</a:t>
            </a:r>
          </a:p>
          <a:p>
            <a:pPr>
              <a:buNone/>
            </a:pPr>
            <a:r>
              <a:rPr lang="en-US" altLang="en-US" sz="2800" b="1">
                <a:latin typeface="Courier New" panose="02070309020205020404" pitchFamily="49" charset="0"/>
              </a:rPr>
              <a:t>void initBSTree(BSTree *T)</a:t>
            </a:r>
          </a:p>
          <a:p>
            <a:pPr>
              <a:buNone/>
            </a:pPr>
            <a:r>
              <a:rPr lang="en-US" altLang="en-US" sz="2800" b="1">
                <a:latin typeface="Courier New" panose="02070309020205020404" pitchFamily="49" charset="0"/>
              </a:rPr>
              <a:t>{</a:t>
            </a:r>
          </a:p>
          <a:p>
            <a:pPr>
              <a:buNone/>
            </a:pPr>
            <a:r>
              <a:rPr lang="en-US" altLang="en-US" sz="2800" b="1">
                <a:latin typeface="Courier New" panose="02070309020205020404" pitchFamily="49" charset="0"/>
              </a:rPr>
              <a:t>	*T=NULL;</a:t>
            </a:r>
          </a:p>
          <a:p>
            <a:pPr>
              <a:buNone/>
            </a:pPr>
            <a:r>
              <a:rPr lang="en-US" altLang="en-US" sz="2800" b="1">
                <a:latin typeface="Courier New" panose="02070309020205020404" pitchFamily="49" charset="0"/>
              </a:rPr>
              <a:t>}</a:t>
            </a:r>
          </a:p>
        </p:txBody>
      </p:sp>
      <p:sp>
        <p:nvSpPr>
          <p:cNvPr id="5" name="Slide Number Placeholder 4"/>
          <p:cNvSpPr>
            <a:spLocks noGrp="1"/>
          </p:cNvSpPr>
          <p:nvPr>
            <p:ph type="sldNum" sz="quarter" idx="4294967295"/>
          </p:nvPr>
        </p:nvSpPr>
        <p:spPr>
          <a:xfrm>
            <a:off x="7010400" y="6553200"/>
            <a:ext cx="2133600" cy="304800"/>
          </a:xfrm>
        </p:spPr>
        <p:txBody>
          <a:bodyPr/>
          <a:lstStyle/>
          <a:p>
            <a:fld id="{58EE27FE-77AF-4244-A679-8CF5BF025CC7}" type="slidenum">
              <a:rPr lang="en-US" altLang="en-US"/>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8" name="Rectangle 6"/>
          <p:cNvSpPr>
            <a:spLocks noGrp="1" noChangeArrowheads="1"/>
          </p:cNvSpPr>
          <p:nvPr>
            <p:ph type="title"/>
          </p:nvPr>
        </p:nvSpPr>
        <p:spPr/>
        <p:txBody>
          <a:bodyPr/>
          <a:lstStyle/>
          <a:p>
            <a:r>
              <a:rPr lang="en-US" altLang="en-US" sz="3200">
                <a:latin typeface="Times New Roman" panose="02020603050405020304" pitchFamily="18" charset="0"/>
              </a:rPr>
              <a:t>b) Thêm</a:t>
            </a:r>
            <a:r>
              <a:rPr lang="en-US" altLang="en-US" sz="3200"/>
              <a:t> </a:t>
            </a:r>
            <a:r>
              <a:rPr lang="en-US" altLang="en-US" sz="3200">
                <a:latin typeface="Times New Roman" panose="02020603050405020304" pitchFamily="18" charset="0"/>
              </a:rPr>
              <a:t>một</a:t>
            </a:r>
            <a:r>
              <a:rPr lang="en-US" altLang="en-US" sz="3200"/>
              <a:t> </a:t>
            </a:r>
            <a:r>
              <a:rPr lang="en-US" altLang="en-US" sz="3200">
                <a:latin typeface="Times New Roman" panose="02020603050405020304" pitchFamily="18" charset="0"/>
              </a:rPr>
              <a:t>phần</a:t>
            </a:r>
            <a:r>
              <a:rPr lang="en-US" altLang="en-US" sz="3200"/>
              <a:t> </a:t>
            </a:r>
            <a:r>
              <a:rPr lang="en-US" altLang="en-US" sz="3200">
                <a:latin typeface="Times New Roman" panose="02020603050405020304" pitchFamily="18" charset="0"/>
              </a:rPr>
              <a:t>tử</a:t>
            </a:r>
            <a:r>
              <a:rPr lang="en-US" altLang="en-US" sz="3200"/>
              <a:t> </a:t>
            </a:r>
            <a:r>
              <a:rPr lang="en-US" altLang="en-US" sz="3200">
                <a:latin typeface="Times New Roman" panose="02020603050405020304" pitchFamily="18" charset="0"/>
              </a:rPr>
              <a:t>x</a:t>
            </a:r>
            <a:r>
              <a:rPr lang="en-US" altLang="en-US" sz="3200"/>
              <a:t> </a:t>
            </a:r>
            <a:r>
              <a:rPr lang="en-US" altLang="en-US" sz="3200">
                <a:latin typeface="Times New Roman" panose="02020603050405020304" pitchFamily="18" charset="0"/>
              </a:rPr>
              <a:t>vào</a:t>
            </a:r>
            <a:r>
              <a:rPr lang="en-US" altLang="en-US" sz="3200"/>
              <a:t> </a:t>
            </a:r>
            <a:r>
              <a:rPr lang="en-US" altLang="en-US" sz="3200">
                <a:latin typeface="Times New Roman" panose="02020603050405020304" pitchFamily="18" charset="0"/>
              </a:rPr>
              <a:t>cây</a:t>
            </a:r>
          </a:p>
        </p:txBody>
      </p:sp>
      <p:sp>
        <p:nvSpPr>
          <p:cNvPr id="596999" name="Rectangle 7"/>
          <p:cNvSpPr>
            <a:spLocks noGrp="1" noChangeArrowheads="1"/>
          </p:cNvSpPr>
          <p:nvPr>
            <p:ph idx="1"/>
          </p:nvPr>
        </p:nvSpPr>
        <p:spPr/>
        <p:txBody>
          <a:bodyPr/>
          <a:lstStyle/>
          <a:p>
            <a:pPr>
              <a:lnSpc>
                <a:spcPct val="150000"/>
              </a:lnSpc>
            </a:pPr>
            <a:r>
              <a:rPr lang="en-US" altLang="en-US">
                <a:latin typeface="Times New Roman" panose="02020603050405020304" pitchFamily="18" charset="0"/>
              </a:rPr>
              <a:t>Thêm</a:t>
            </a:r>
            <a:r>
              <a:rPr lang="en-US" altLang="en-US">
                <a:latin typeface="VNI-Helve" pitchFamily="2" charset="0"/>
              </a:rPr>
              <a:t> </a:t>
            </a:r>
            <a:r>
              <a:rPr lang="en-US" altLang="en-US">
                <a:latin typeface="Times New Roman" panose="02020603050405020304" pitchFamily="18" charset="0"/>
              </a:rPr>
              <a:t>một</a:t>
            </a:r>
            <a:r>
              <a:rPr lang="en-US" altLang="en-US">
                <a:latin typeface="VNI-Helve" pitchFamily="2" charset="0"/>
              </a:rPr>
              <a:t> </a:t>
            </a:r>
            <a:r>
              <a:rPr lang="en-US" altLang="en-US">
                <a:latin typeface="Times New Roman" panose="02020603050405020304" pitchFamily="18" charset="0"/>
              </a:rPr>
              <a:t>phần</a:t>
            </a:r>
            <a:r>
              <a:rPr lang="en-US" altLang="en-US">
                <a:latin typeface="VNI-Helve" pitchFamily="2" charset="0"/>
              </a:rPr>
              <a:t> </a:t>
            </a:r>
            <a:r>
              <a:rPr lang="en-US" altLang="en-US">
                <a:latin typeface="Times New Roman" panose="02020603050405020304" pitchFamily="18" charset="0"/>
              </a:rPr>
              <a:t>tử</a:t>
            </a:r>
            <a:r>
              <a:rPr lang="en-US" altLang="en-US">
                <a:latin typeface="VNI-Helve" pitchFamily="2" charset="0"/>
              </a:rPr>
              <a:t> </a:t>
            </a:r>
            <a:r>
              <a:rPr lang="en-US" altLang="en-US">
                <a:latin typeface="Times New Roman" panose="02020603050405020304" pitchFamily="18" charset="0"/>
              </a:rPr>
              <a:t>x</a:t>
            </a:r>
            <a:r>
              <a:rPr lang="en-US" altLang="en-US">
                <a:latin typeface="VNI-Helve" pitchFamily="2" charset="0"/>
              </a:rPr>
              <a:t> </a:t>
            </a:r>
            <a:r>
              <a:rPr lang="en-US" altLang="en-US">
                <a:latin typeface="Times New Roman" panose="02020603050405020304" pitchFamily="18" charset="0"/>
              </a:rPr>
              <a:t>vào</a:t>
            </a:r>
            <a:r>
              <a:rPr lang="en-US" altLang="en-US">
                <a:latin typeface="VNI-Helve" pitchFamily="2" charset="0"/>
              </a:rPr>
              <a:t> </a:t>
            </a:r>
            <a:r>
              <a:rPr lang="en-US" altLang="en-US">
                <a:latin typeface="Times New Roman" panose="02020603050405020304" pitchFamily="18" charset="0"/>
              </a:rPr>
              <a:t>cây</a:t>
            </a:r>
            <a:r>
              <a:rPr lang="en-US" altLang="en-US">
                <a:latin typeface="VNI-Helve" pitchFamily="2" charset="0"/>
              </a:rPr>
              <a:t>:</a:t>
            </a:r>
          </a:p>
          <a:p>
            <a:pPr lvl="1">
              <a:lnSpc>
                <a:spcPct val="150000"/>
              </a:lnSpc>
            </a:pPr>
            <a:r>
              <a:rPr lang="en-US" altLang="en-US">
                <a:latin typeface="Times New Roman" panose="02020603050405020304" pitchFamily="18" charset="0"/>
              </a:rPr>
              <a:t>Việc</a:t>
            </a:r>
            <a:r>
              <a:rPr lang="en-US" altLang="en-US">
                <a:latin typeface="VNI-Helve" pitchFamily="2" charset="0"/>
              </a:rPr>
              <a:t> </a:t>
            </a:r>
            <a:r>
              <a:rPr lang="en-US" altLang="en-US">
                <a:latin typeface="Times New Roman" panose="02020603050405020304" pitchFamily="18" charset="0"/>
              </a:rPr>
              <a:t>thêm</a:t>
            </a:r>
            <a:r>
              <a:rPr lang="en-US" altLang="en-US">
                <a:latin typeface="VNI-Helve" pitchFamily="2" charset="0"/>
              </a:rPr>
              <a:t> </a:t>
            </a:r>
            <a:r>
              <a:rPr lang="en-US" altLang="en-US">
                <a:latin typeface="Times New Roman" panose="02020603050405020304" pitchFamily="18" charset="0"/>
              </a:rPr>
              <a:t>một</a:t>
            </a:r>
            <a:r>
              <a:rPr lang="en-US" altLang="en-US">
                <a:latin typeface="VNI-Helve" pitchFamily="2" charset="0"/>
              </a:rPr>
              <a:t> </a:t>
            </a:r>
            <a:r>
              <a:rPr lang="en-US" altLang="en-US">
                <a:latin typeface="Times New Roman" panose="02020603050405020304" pitchFamily="18" charset="0"/>
              </a:rPr>
              <a:t>phần</a:t>
            </a:r>
            <a:r>
              <a:rPr lang="en-US" altLang="en-US">
                <a:latin typeface="VNI-Helve" pitchFamily="2" charset="0"/>
              </a:rPr>
              <a:t> </a:t>
            </a:r>
            <a:r>
              <a:rPr lang="en-US" altLang="en-US">
                <a:latin typeface="Times New Roman" panose="02020603050405020304" pitchFamily="18" charset="0"/>
              </a:rPr>
              <a:t>tử</a:t>
            </a:r>
            <a:r>
              <a:rPr lang="en-US" altLang="en-US">
                <a:latin typeface="VNI-Helve" pitchFamily="2" charset="0"/>
              </a:rPr>
              <a:t> </a:t>
            </a:r>
            <a:r>
              <a:rPr lang="en-US" altLang="en-US">
                <a:latin typeface="Times New Roman" panose="02020603050405020304" pitchFamily="18" charset="0"/>
              </a:rPr>
              <a:t>X</a:t>
            </a:r>
            <a:r>
              <a:rPr lang="en-US" altLang="en-US">
                <a:latin typeface="VNI-Helve" pitchFamily="2" charset="0"/>
              </a:rPr>
              <a:t> </a:t>
            </a:r>
            <a:r>
              <a:rPr lang="en-US" altLang="en-US">
                <a:latin typeface="Times New Roman" panose="02020603050405020304" pitchFamily="18" charset="0"/>
              </a:rPr>
              <a:t>vào</a:t>
            </a:r>
            <a:r>
              <a:rPr lang="en-US" altLang="en-US">
                <a:latin typeface="VNI-Helve" pitchFamily="2" charset="0"/>
              </a:rPr>
              <a:t> </a:t>
            </a:r>
            <a:r>
              <a:rPr lang="en-US" altLang="en-US">
                <a:latin typeface="Times New Roman" panose="02020603050405020304" pitchFamily="18" charset="0"/>
              </a:rPr>
              <a:t>cây</a:t>
            </a:r>
            <a:r>
              <a:rPr lang="en-US" altLang="en-US">
                <a:latin typeface="VNI-Helve" pitchFamily="2" charset="0"/>
              </a:rPr>
              <a:t> </a:t>
            </a:r>
            <a:r>
              <a:rPr lang="en-US" altLang="en-US">
                <a:latin typeface="Times New Roman" panose="02020603050405020304" pitchFamily="18" charset="0"/>
              </a:rPr>
              <a:t>phải</a:t>
            </a:r>
            <a:r>
              <a:rPr lang="en-US" altLang="en-US">
                <a:latin typeface="VNI-Helve" pitchFamily="2" charset="0"/>
              </a:rPr>
              <a:t> </a:t>
            </a:r>
            <a:r>
              <a:rPr lang="en-US" altLang="en-US">
                <a:latin typeface="Times New Roman" panose="02020603050405020304" pitchFamily="18" charset="0"/>
              </a:rPr>
              <a:t>bảo</a:t>
            </a:r>
            <a:r>
              <a:rPr lang="en-US" altLang="en-US">
                <a:latin typeface="VNI-Helve" pitchFamily="2" charset="0"/>
              </a:rPr>
              <a:t> </a:t>
            </a:r>
            <a:r>
              <a:rPr lang="en-US" altLang="en-US">
                <a:latin typeface="Times New Roman" panose="02020603050405020304" pitchFamily="18" charset="0"/>
              </a:rPr>
              <a:t>đảm</a:t>
            </a:r>
            <a:r>
              <a:rPr lang="en-US" altLang="en-US">
                <a:latin typeface="VNI-Helve" pitchFamily="2" charset="0"/>
              </a:rPr>
              <a:t> </a:t>
            </a:r>
            <a:r>
              <a:rPr lang="en-US" altLang="en-US">
                <a:latin typeface="Times New Roman" panose="02020603050405020304" pitchFamily="18" charset="0"/>
              </a:rPr>
              <a:t>điều</a:t>
            </a:r>
            <a:r>
              <a:rPr lang="en-US" altLang="en-US">
                <a:latin typeface="VNI-Helve" pitchFamily="2" charset="0"/>
              </a:rPr>
              <a:t> </a:t>
            </a:r>
            <a:r>
              <a:rPr lang="en-US" altLang="en-US">
                <a:latin typeface="Times New Roman" panose="02020603050405020304" pitchFamily="18" charset="0"/>
              </a:rPr>
              <a:t>kiện</a:t>
            </a:r>
            <a:r>
              <a:rPr lang="en-US" altLang="en-US">
                <a:latin typeface="VNI-Helve" pitchFamily="2" charset="0"/>
              </a:rPr>
              <a:t> </a:t>
            </a:r>
            <a:r>
              <a:rPr lang="en-US" altLang="en-US">
                <a:latin typeface="Times New Roman" panose="02020603050405020304" pitchFamily="18" charset="0"/>
              </a:rPr>
              <a:t>ràng</a:t>
            </a:r>
            <a:r>
              <a:rPr lang="en-US" altLang="en-US">
                <a:latin typeface="VNI-Helve" pitchFamily="2" charset="0"/>
              </a:rPr>
              <a:t> </a:t>
            </a:r>
            <a:r>
              <a:rPr lang="en-US" altLang="en-US">
                <a:latin typeface="Times New Roman" panose="02020603050405020304" pitchFamily="18" charset="0"/>
              </a:rPr>
              <a:t>buộc</a:t>
            </a:r>
            <a:r>
              <a:rPr lang="en-US" altLang="en-US">
                <a:latin typeface="VNI-Helve" pitchFamily="2" charset="0"/>
              </a:rPr>
              <a:t> </a:t>
            </a:r>
            <a:r>
              <a:rPr lang="en-US" altLang="en-US">
                <a:latin typeface="Times New Roman" panose="02020603050405020304" pitchFamily="18" charset="0"/>
              </a:rPr>
              <a:t>của</a:t>
            </a:r>
            <a:r>
              <a:rPr lang="en-US" altLang="en-US">
                <a:latin typeface="VNI-Helve" pitchFamily="2" charset="0"/>
              </a:rPr>
              <a:t> </a:t>
            </a:r>
            <a:r>
              <a:rPr lang="en-US" altLang="en-US">
                <a:latin typeface="Times New Roman" panose="02020603050405020304" pitchFamily="18" charset="0"/>
              </a:rPr>
              <a:t>CNPTK</a:t>
            </a:r>
            <a:r>
              <a:rPr lang="en-US" altLang="en-US">
                <a:latin typeface="VNI-Helve" pitchFamily="2" charset="0"/>
              </a:rPr>
              <a:t>. </a:t>
            </a:r>
            <a:r>
              <a:rPr lang="en-US" altLang="en-US">
                <a:latin typeface="Times New Roman" panose="02020603050405020304" pitchFamily="18" charset="0"/>
              </a:rPr>
              <a:t>Ta</a:t>
            </a:r>
            <a:r>
              <a:rPr lang="en-US" altLang="en-US">
                <a:latin typeface="VNI-Helve" pitchFamily="2" charset="0"/>
              </a:rPr>
              <a:t> </a:t>
            </a:r>
            <a:r>
              <a:rPr lang="en-US" altLang="en-US">
                <a:latin typeface="Times New Roman" panose="02020603050405020304" pitchFamily="18" charset="0"/>
              </a:rPr>
              <a:t>có</a:t>
            </a:r>
            <a:r>
              <a:rPr lang="en-US" altLang="en-US">
                <a:latin typeface="VNI-Helve" pitchFamily="2" charset="0"/>
              </a:rPr>
              <a:t> </a:t>
            </a:r>
            <a:r>
              <a:rPr lang="en-US" altLang="en-US">
                <a:latin typeface="Times New Roman" panose="02020603050405020304" pitchFamily="18" charset="0"/>
              </a:rPr>
              <a:t>thể</a:t>
            </a:r>
            <a:r>
              <a:rPr lang="en-US" altLang="en-US">
                <a:latin typeface="VNI-Helve" pitchFamily="2" charset="0"/>
              </a:rPr>
              <a:t> </a:t>
            </a:r>
            <a:r>
              <a:rPr lang="en-US" altLang="en-US">
                <a:latin typeface="Times New Roman" panose="02020603050405020304" pitchFamily="18" charset="0"/>
              </a:rPr>
              <a:t>thêm</a:t>
            </a:r>
            <a:r>
              <a:rPr lang="en-US" altLang="en-US">
                <a:latin typeface="VNI-Helve" pitchFamily="2" charset="0"/>
              </a:rPr>
              <a:t> </a:t>
            </a:r>
            <a:r>
              <a:rPr lang="en-US" altLang="en-US">
                <a:latin typeface="Times New Roman" panose="02020603050405020304" pitchFamily="18" charset="0"/>
              </a:rPr>
              <a:t>vào</a:t>
            </a:r>
            <a:r>
              <a:rPr lang="en-US" altLang="en-US">
                <a:latin typeface="VNI-Helve" pitchFamily="2" charset="0"/>
              </a:rPr>
              <a:t> </a:t>
            </a:r>
            <a:r>
              <a:rPr lang="en-US" altLang="en-US">
                <a:latin typeface="Times New Roman" panose="02020603050405020304" pitchFamily="18" charset="0"/>
              </a:rPr>
              <a:t>nhiều</a:t>
            </a:r>
            <a:r>
              <a:rPr lang="en-US" altLang="en-US">
                <a:latin typeface="VNI-Helve" pitchFamily="2" charset="0"/>
              </a:rPr>
              <a:t> </a:t>
            </a:r>
            <a:r>
              <a:rPr lang="en-US" altLang="en-US">
                <a:latin typeface="Times New Roman" panose="02020603050405020304" pitchFamily="18" charset="0"/>
              </a:rPr>
              <a:t>chỗ</a:t>
            </a:r>
            <a:r>
              <a:rPr lang="en-US" altLang="en-US">
                <a:latin typeface="VNI-Helve" pitchFamily="2" charset="0"/>
              </a:rPr>
              <a:t> </a:t>
            </a:r>
            <a:r>
              <a:rPr lang="en-US" altLang="en-US">
                <a:latin typeface="Times New Roman" panose="02020603050405020304" pitchFamily="18" charset="0"/>
              </a:rPr>
              <a:t>khác</a:t>
            </a:r>
            <a:r>
              <a:rPr lang="en-US" altLang="en-US">
                <a:latin typeface="VNI-Helve" pitchFamily="2" charset="0"/>
              </a:rPr>
              <a:t> </a:t>
            </a:r>
            <a:r>
              <a:rPr lang="en-US" altLang="en-US">
                <a:latin typeface="Times New Roman" panose="02020603050405020304" pitchFamily="18" charset="0"/>
              </a:rPr>
              <a:t>nhau</a:t>
            </a:r>
            <a:r>
              <a:rPr lang="en-US" altLang="en-US">
                <a:latin typeface="VNI-Helve" pitchFamily="2" charset="0"/>
              </a:rPr>
              <a:t> </a:t>
            </a:r>
            <a:r>
              <a:rPr lang="en-US" altLang="en-US">
                <a:latin typeface="Times New Roman" panose="02020603050405020304" pitchFamily="18" charset="0"/>
              </a:rPr>
              <a:t>trên</a:t>
            </a:r>
            <a:r>
              <a:rPr lang="en-US" altLang="en-US">
                <a:latin typeface="VNI-Helve" pitchFamily="2" charset="0"/>
              </a:rPr>
              <a:t> </a:t>
            </a:r>
            <a:r>
              <a:rPr lang="en-US" altLang="en-US">
                <a:latin typeface="Times New Roman" panose="02020603050405020304" pitchFamily="18" charset="0"/>
              </a:rPr>
              <a:t>cây</a:t>
            </a:r>
            <a:r>
              <a:rPr lang="en-US" altLang="en-US">
                <a:latin typeface="VNI-Helve" pitchFamily="2" charset="0"/>
              </a:rPr>
              <a:t>, </a:t>
            </a:r>
            <a:r>
              <a:rPr lang="en-US" altLang="en-US">
                <a:latin typeface="Times New Roman" panose="02020603050405020304" pitchFamily="18" charset="0"/>
              </a:rPr>
              <a:t>nhưng</a:t>
            </a:r>
            <a:r>
              <a:rPr lang="en-US" altLang="en-US">
                <a:latin typeface="VNI-Helve" pitchFamily="2" charset="0"/>
              </a:rPr>
              <a:t> </a:t>
            </a:r>
            <a:r>
              <a:rPr lang="en-US" altLang="en-US">
                <a:latin typeface="Times New Roman" panose="02020603050405020304" pitchFamily="18" charset="0"/>
              </a:rPr>
              <a:t>nếu</a:t>
            </a:r>
            <a:r>
              <a:rPr lang="en-US" altLang="en-US">
                <a:latin typeface="VNI-Helve" pitchFamily="2" charset="0"/>
              </a:rPr>
              <a:t> </a:t>
            </a:r>
            <a:r>
              <a:rPr lang="en-US" altLang="en-US">
                <a:latin typeface="Times New Roman" panose="02020603050405020304" pitchFamily="18" charset="0"/>
              </a:rPr>
              <a:t>thêm</a:t>
            </a:r>
            <a:r>
              <a:rPr lang="en-US" altLang="en-US">
                <a:latin typeface="VNI-Helve" pitchFamily="2" charset="0"/>
              </a:rPr>
              <a:t> </a:t>
            </a:r>
            <a:r>
              <a:rPr lang="en-US" altLang="en-US">
                <a:latin typeface="Times New Roman" panose="02020603050405020304" pitchFamily="18" charset="0"/>
              </a:rPr>
              <a:t>vào</a:t>
            </a:r>
            <a:r>
              <a:rPr lang="en-US" altLang="en-US">
                <a:latin typeface="VNI-Helve" pitchFamily="2" charset="0"/>
              </a:rPr>
              <a:t> </a:t>
            </a:r>
            <a:r>
              <a:rPr lang="en-US" altLang="en-US">
                <a:latin typeface="Times New Roman" panose="02020603050405020304" pitchFamily="18" charset="0"/>
              </a:rPr>
              <a:t>một</a:t>
            </a:r>
            <a:r>
              <a:rPr lang="en-US" altLang="en-US">
                <a:latin typeface="VNI-Helve" pitchFamily="2" charset="0"/>
              </a:rPr>
              <a:t> </a:t>
            </a:r>
            <a:r>
              <a:rPr lang="en-US" altLang="en-US">
                <a:latin typeface="Times New Roman" panose="02020603050405020304" pitchFamily="18" charset="0"/>
              </a:rPr>
              <a:t>nút</a:t>
            </a:r>
            <a:r>
              <a:rPr lang="en-US" altLang="en-US">
                <a:latin typeface="VNI-Helve" pitchFamily="2" charset="0"/>
              </a:rPr>
              <a:t> </a:t>
            </a:r>
            <a:r>
              <a:rPr lang="en-US" altLang="en-US">
                <a:latin typeface="Times New Roman" panose="02020603050405020304" pitchFamily="18" charset="0"/>
              </a:rPr>
              <a:t>ngoài</a:t>
            </a:r>
            <a:r>
              <a:rPr lang="en-US" altLang="en-US">
                <a:latin typeface="VNI-Helve" pitchFamily="2" charset="0"/>
              </a:rPr>
              <a:t> </a:t>
            </a:r>
            <a:r>
              <a:rPr lang="en-US" altLang="en-US">
                <a:latin typeface="Times New Roman" panose="02020603050405020304" pitchFamily="18" charset="0"/>
              </a:rPr>
              <a:t>sẽ</a:t>
            </a:r>
            <a:r>
              <a:rPr lang="en-US" altLang="en-US">
                <a:latin typeface="VNI-Helve" pitchFamily="2" charset="0"/>
              </a:rPr>
              <a:t> </a:t>
            </a:r>
            <a:r>
              <a:rPr lang="en-US" altLang="en-US">
                <a:latin typeface="Times New Roman" panose="02020603050405020304" pitchFamily="18" charset="0"/>
              </a:rPr>
              <a:t>là</a:t>
            </a:r>
            <a:r>
              <a:rPr lang="en-US" altLang="en-US">
                <a:latin typeface="VNI-Helve" pitchFamily="2" charset="0"/>
              </a:rPr>
              <a:t> </a:t>
            </a:r>
            <a:r>
              <a:rPr lang="en-US" altLang="en-US">
                <a:latin typeface="Times New Roman" panose="02020603050405020304" pitchFamily="18" charset="0"/>
              </a:rPr>
              <a:t>tiện</a:t>
            </a:r>
            <a:r>
              <a:rPr lang="en-US" altLang="en-US">
                <a:latin typeface="VNI-Helve" pitchFamily="2" charset="0"/>
              </a:rPr>
              <a:t> </a:t>
            </a:r>
            <a:r>
              <a:rPr lang="en-US" altLang="en-US">
                <a:latin typeface="Times New Roman" panose="02020603050405020304" pitchFamily="18" charset="0"/>
              </a:rPr>
              <a:t>lợi</a:t>
            </a:r>
            <a:r>
              <a:rPr lang="en-US" altLang="en-US">
                <a:latin typeface="VNI-Helve" pitchFamily="2" charset="0"/>
              </a:rPr>
              <a:t> </a:t>
            </a:r>
            <a:r>
              <a:rPr lang="en-US" altLang="en-US">
                <a:latin typeface="Times New Roman" panose="02020603050405020304" pitchFamily="18" charset="0"/>
              </a:rPr>
              <a:t>nhất</a:t>
            </a:r>
            <a:r>
              <a:rPr lang="en-US" altLang="en-US">
                <a:latin typeface="VNI-Helve" pitchFamily="2" charset="0"/>
              </a:rPr>
              <a:t> </a:t>
            </a:r>
            <a:r>
              <a:rPr lang="en-US" altLang="en-US">
                <a:latin typeface="Times New Roman" panose="02020603050405020304" pitchFamily="18" charset="0"/>
              </a:rPr>
              <a:t>do</a:t>
            </a:r>
            <a:r>
              <a:rPr lang="en-US" altLang="en-US">
                <a:latin typeface="VNI-Helve" pitchFamily="2" charset="0"/>
              </a:rPr>
              <a:t> </a:t>
            </a:r>
            <a:r>
              <a:rPr lang="en-US" altLang="en-US">
                <a:latin typeface="Times New Roman" panose="02020603050405020304" pitchFamily="18" charset="0"/>
              </a:rPr>
              <a:t>ta</a:t>
            </a:r>
            <a:r>
              <a:rPr lang="en-US" altLang="en-US">
                <a:latin typeface="VNI-Helve" pitchFamily="2" charset="0"/>
              </a:rPr>
              <a:t> </a:t>
            </a:r>
            <a:r>
              <a:rPr lang="en-US" altLang="en-US">
                <a:latin typeface="Times New Roman" panose="02020603050405020304" pitchFamily="18" charset="0"/>
              </a:rPr>
              <a:t>có</a:t>
            </a:r>
            <a:r>
              <a:rPr lang="en-US" altLang="en-US">
                <a:latin typeface="VNI-Helve" pitchFamily="2" charset="0"/>
              </a:rPr>
              <a:t> </a:t>
            </a:r>
            <a:r>
              <a:rPr lang="en-US" altLang="en-US">
                <a:latin typeface="Times New Roman" panose="02020603050405020304" pitchFamily="18" charset="0"/>
              </a:rPr>
              <a:t>thể</a:t>
            </a:r>
            <a:r>
              <a:rPr lang="en-US" altLang="en-US">
                <a:latin typeface="VNI-Helve" pitchFamily="2" charset="0"/>
              </a:rPr>
              <a:t> </a:t>
            </a:r>
            <a:r>
              <a:rPr lang="en-US" altLang="en-US">
                <a:latin typeface="Times New Roman" panose="02020603050405020304" pitchFamily="18" charset="0"/>
              </a:rPr>
              <a:t>thực</a:t>
            </a:r>
            <a:r>
              <a:rPr lang="en-US" altLang="en-US">
                <a:latin typeface="VNI-Helve" pitchFamily="2" charset="0"/>
              </a:rPr>
              <a:t> </a:t>
            </a:r>
            <a:r>
              <a:rPr lang="en-US" altLang="en-US">
                <a:latin typeface="Times New Roman" panose="02020603050405020304" pitchFamily="18" charset="0"/>
              </a:rPr>
              <a:t>hiện</a:t>
            </a:r>
            <a:r>
              <a:rPr lang="en-US" altLang="en-US">
                <a:latin typeface="VNI-Helve" pitchFamily="2" charset="0"/>
              </a:rPr>
              <a:t> </a:t>
            </a:r>
            <a:r>
              <a:rPr lang="en-US" altLang="en-US">
                <a:latin typeface="Times New Roman" panose="02020603050405020304" pitchFamily="18" charset="0"/>
              </a:rPr>
              <a:t>quá</a:t>
            </a:r>
            <a:r>
              <a:rPr lang="en-US" altLang="en-US">
                <a:latin typeface="VNI-Helve" pitchFamily="2" charset="0"/>
              </a:rPr>
              <a:t> </a:t>
            </a:r>
            <a:r>
              <a:rPr lang="en-US" altLang="en-US">
                <a:latin typeface="Times New Roman" panose="02020603050405020304" pitchFamily="18" charset="0"/>
              </a:rPr>
              <a:t>trình</a:t>
            </a:r>
            <a:r>
              <a:rPr lang="en-US" altLang="en-US">
                <a:latin typeface="VNI-Helve" pitchFamily="2" charset="0"/>
              </a:rPr>
              <a:t> </a:t>
            </a:r>
            <a:r>
              <a:rPr lang="en-US" altLang="en-US">
                <a:latin typeface="Times New Roman" panose="02020603050405020304" pitchFamily="18" charset="0"/>
              </a:rPr>
              <a:t>tương</a:t>
            </a:r>
            <a:r>
              <a:rPr lang="en-US" altLang="en-US">
                <a:latin typeface="VNI-Helve" pitchFamily="2" charset="0"/>
              </a:rPr>
              <a:t> </a:t>
            </a:r>
            <a:r>
              <a:rPr lang="en-US" altLang="en-US">
                <a:latin typeface="Times New Roman" panose="02020603050405020304" pitchFamily="18" charset="0"/>
              </a:rPr>
              <a:t>tự</a:t>
            </a:r>
            <a:r>
              <a:rPr lang="en-US" altLang="en-US">
                <a:latin typeface="VNI-Helve" pitchFamily="2" charset="0"/>
              </a:rPr>
              <a:t> </a:t>
            </a:r>
            <a:r>
              <a:rPr lang="en-US" altLang="en-US">
                <a:latin typeface="Times New Roman" panose="02020603050405020304" pitchFamily="18" charset="0"/>
              </a:rPr>
              <a:t>thao</a:t>
            </a:r>
            <a:r>
              <a:rPr lang="en-US" altLang="en-US">
                <a:latin typeface="VNI-Helve" pitchFamily="2" charset="0"/>
              </a:rPr>
              <a:t> </a:t>
            </a:r>
            <a:r>
              <a:rPr lang="en-US" altLang="en-US">
                <a:latin typeface="Times New Roman" panose="02020603050405020304" pitchFamily="18" charset="0"/>
              </a:rPr>
              <a:t>tác</a:t>
            </a:r>
            <a:r>
              <a:rPr lang="en-US" altLang="en-US">
                <a:latin typeface="VNI-Helve" pitchFamily="2" charset="0"/>
              </a:rPr>
              <a:t> </a:t>
            </a:r>
            <a:r>
              <a:rPr lang="en-US" altLang="en-US">
                <a:latin typeface="Times New Roman" panose="02020603050405020304" pitchFamily="18" charset="0"/>
              </a:rPr>
              <a:t>tìm</a:t>
            </a:r>
            <a:r>
              <a:rPr lang="en-US" altLang="en-US">
                <a:latin typeface="VNI-Helve" pitchFamily="2" charset="0"/>
              </a:rPr>
              <a:t> </a:t>
            </a:r>
            <a:r>
              <a:rPr lang="en-US" altLang="en-US">
                <a:latin typeface="Times New Roman" panose="02020603050405020304" pitchFamily="18" charset="0"/>
              </a:rPr>
              <a:t>kiếm</a:t>
            </a:r>
            <a:r>
              <a:rPr lang="en-US" altLang="en-US">
                <a:latin typeface="VNI-Helve" pitchFamily="2" charset="0"/>
              </a:rPr>
              <a:t>. </a:t>
            </a:r>
            <a:r>
              <a:rPr lang="en-US" altLang="en-US">
                <a:latin typeface="Times New Roman" panose="02020603050405020304" pitchFamily="18" charset="0"/>
              </a:rPr>
              <a:t>Khi</a:t>
            </a:r>
            <a:r>
              <a:rPr lang="en-US" altLang="en-US">
                <a:latin typeface="VNI-Helve" pitchFamily="2" charset="0"/>
              </a:rPr>
              <a:t> </a:t>
            </a:r>
            <a:r>
              <a:rPr lang="en-US" altLang="en-US">
                <a:latin typeface="Times New Roman" panose="02020603050405020304" pitchFamily="18" charset="0"/>
              </a:rPr>
              <a:t>chấm</a:t>
            </a:r>
            <a:r>
              <a:rPr lang="en-US" altLang="en-US">
                <a:latin typeface="VNI-Helve" pitchFamily="2" charset="0"/>
              </a:rPr>
              <a:t> </a:t>
            </a:r>
            <a:r>
              <a:rPr lang="en-US" altLang="en-US">
                <a:latin typeface="Times New Roman" panose="02020603050405020304" pitchFamily="18" charset="0"/>
              </a:rPr>
              <a:t>dứt</a:t>
            </a:r>
            <a:r>
              <a:rPr lang="en-US" altLang="en-US">
                <a:latin typeface="VNI-Helve" pitchFamily="2" charset="0"/>
              </a:rPr>
              <a:t> </a:t>
            </a:r>
            <a:r>
              <a:rPr lang="en-US" altLang="en-US">
                <a:latin typeface="Times New Roman" panose="02020603050405020304" pitchFamily="18" charset="0"/>
              </a:rPr>
              <a:t>quá</a:t>
            </a:r>
            <a:r>
              <a:rPr lang="en-US" altLang="en-US">
                <a:latin typeface="VNI-Helve" pitchFamily="2" charset="0"/>
              </a:rPr>
              <a:t> </a:t>
            </a:r>
            <a:r>
              <a:rPr lang="en-US" altLang="en-US">
                <a:latin typeface="Times New Roman" panose="02020603050405020304" pitchFamily="18" charset="0"/>
              </a:rPr>
              <a:t>trình</a:t>
            </a:r>
            <a:r>
              <a:rPr lang="en-US" altLang="en-US">
                <a:latin typeface="VNI-Helve" pitchFamily="2" charset="0"/>
              </a:rPr>
              <a:t> </a:t>
            </a:r>
            <a:r>
              <a:rPr lang="en-US" altLang="en-US">
                <a:latin typeface="Times New Roman" panose="02020603050405020304" pitchFamily="18" charset="0"/>
              </a:rPr>
              <a:t>tìm</a:t>
            </a:r>
            <a:r>
              <a:rPr lang="en-US" altLang="en-US">
                <a:latin typeface="VNI-Helve" pitchFamily="2" charset="0"/>
              </a:rPr>
              <a:t> </a:t>
            </a:r>
            <a:r>
              <a:rPr lang="en-US" altLang="en-US">
                <a:latin typeface="Times New Roman" panose="02020603050405020304" pitchFamily="18" charset="0"/>
              </a:rPr>
              <a:t>kiếm</a:t>
            </a:r>
            <a:r>
              <a:rPr lang="en-US" altLang="en-US">
                <a:latin typeface="VNI-Helve" pitchFamily="2" charset="0"/>
              </a:rPr>
              <a:t> </a:t>
            </a:r>
            <a:r>
              <a:rPr lang="en-US" altLang="en-US">
                <a:latin typeface="Times New Roman" panose="02020603050405020304" pitchFamily="18" charset="0"/>
              </a:rPr>
              <a:t>cũng</a:t>
            </a:r>
            <a:r>
              <a:rPr lang="en-US" altLang="en-US">
                <a:latin typeface="VNI-Helve" pitchFamily="2" charset="0"/>
              </a:rPr>
              <a:t> </a:t>
            </a:r>
            <a:r>
              <a:rPr lang="en-US" altLang="en-US">
                <a:latin typeface="Times New Roman" panose="02020603050405020304" pitchFamily="18" charset="0"/>
              </a:rPr>
              <a:t>chính</a:t>
            </a:r>
            <a:r>
              <a:rPr lang="en-US" altLang="en-US">
                <a:latin typeface="VNI-Helve" pitchFamily="2" charset="0"/>
              </a:rPr>
              <a:t> </a:t>
            </a:r>
            <a:r>
              <a:rPr lang="en-US" altLang="en-US">
                <a:latin typeface="Times New Roman" panose="02020603050405020304" pitchFamily="18" charset="0"/>
              </a:rPr>
              <a:t>là</a:t>
            </a:r>
            <a:r>
              <a:rPr lang="en-US" altLang="en-US">
                <a:latin typeface="VNI-Helve" pitchFamily="2" charset="0"/>
              </a:rPr>
              <a:t> </a:t>
            </a:r>
            <a:r>
              <a:rPr lang="en-US" altLang="en-US">
                <a:latin typeface="Times New Roman" panose="02020603050405020304" pitchFamily="18" charset="0"/>
              </a:rPr>
              <a:t>lúc</a:t>
            </a:r>
            <a:r>
              <a:rPr lang="en-US" altLang="en-US">
                <a:latin typeface="VNI-Helve" pitchFamily="2" charset="0"/>
              </a:rPr>
              <a:t> </a:t>
            </a:r>
            <a:r>
              <a:rPr lang="en-US" altLang="en-US">
                <a:latin typeface="Times New Roman" panose="02020603050405020304" pitchFamily="18" charset="0"/>
              </a:rPr>
              <a:t>tìm</a:t>
            </a:r>
            <a:r>
              <a:rPr lang="en-US" altLang="en-US">
                <a:latin typeface="VNI-Helve" pitchFamily="2" charset="0"/>
              </a:rPr>
              <a:t> </a:t>
            </a:r>
            <a:r>
              <a:rPr lang="en-US" altLang="en-US">
                <a:latin typeface="Times New Roman" panose="02020603050405020304" pitchFamily="18" charset="0"/>
              </a:rPr>
              <a:t>được</a:t>
            </a:r>
            <a:r>
              <a:rPr lang="en-US" altLang="en-US">
                <a:latin typeface="VNI-Helve" pitchFamily="2" charset="0"/>
              </a:rPr>
              <a:t> </a:t>
            </a:r>
            <a:r>
              <a:rPr lang="en-US" altLang="en-US">
                <a:latin typeface="Times New Roman" panose="02020603050405020304" pitchFamily="18" charset="0"/>
              </a:rPr>
              <a:t>chỗ</a:t>
            </a:r>
            <a:r>
              <a:rPr lang="en-US" altLang="en-US">
                <a:latin typeface="VNI-Helve" pitchFamily="2" charset="0"/>
              </a:rPr>
              <a:t> </a:t>
            </a:r>
            <a:r>
              <a:rPr lang="en-US" altLang="en-US">
                <a:latin typeface="Times New Roman" panose="02020603050405020304" pitchFamily="18" charset="0"/>
              </a:rPr>
              <a:t>cần</a:t>
            </a:r>
            <a:r>
              <a:rPr lang="en-US" altLang="en-US">
                <a:latin typeface="VNI-Helve" pitchFamily="2" charset="0"/>
              </a:rPr>
              <a:t> </a:t>
            </a:r>
            <a:r>
              <a:rPr lang="en-US" altLang="en-US">
                <a:latin typeface="Times New Roman" panose="02020603050405020304" pitchFamily="18" charset="0"/>
              </a:rPr>
              <a:t>thêm</a:t>
            </a:r>
            <a:r>
              <a:rPr lang="en-US" altLang="en-US">
                <a:latin typeface="VNI-Helve" pitchFamily="2" charset="0"/>
              </a:rPr>
              <a:t>. </a:t>
            </a:r>
          </a:p>
        </p:txBody>
      </p:sp>
      <p:sp>
        <p:nvSpPr>
          <p:cNvPr id="5" name="Slide Number Placeholder 4"/>
          <p:cNvSpPr>
            <a:spLocks noGrp="1"/>
          </p:cNvSpPr>
          <p:nvPr>
            <p:ph type="sldNum" sz="quarter" idx="4294967295"/>
          </p:nvPr>
        </p:nvSpPr>
        <p:spPr>
          <a:xfrm>
            <a:off x="7010400" y="6553200"/>
            <a:ext cx="2133600" cy="304800"/>
          </a:xfrm>
        </p:spPr>
        <p:txBody>
          <a:bodyPr/>
          <a:lstStyle/>
          <a:p>
            <a:fld id="{9F8974FE-C197-4C66-839B-20AE3196F53B}" type="slidenum">
              <a:rPr lang="en-US" altLang="en-US">
                <a:solidFill>
                  <a:srgbClr val="000000"/>
                </a:solidFill>
              </a:rPr>
              <a:pPr/>
              <a:t>57</a:t>
            </a:fld>
            <a:endParaRPr lang="en-US" altLang="en-US">
              <a:solidFill>
                <a:srgbClr val="000000"/>
              </a:solidFill>
            </a:endParaRPr>
          </a:p>
        </p:txBody>
      </p:sp>
    </p:spTree>
    <p:extLst>
      <p:ext uri="{BB962C8B-B14F-4D97-AF65-F5344CB8AC3E}">
        <p14:creationId xmlns:p14="http://schemas.microsoft.com/office/powerpoint/2010/main" val="1381858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83" name="Rectangle 43"/>
          <p:cNvSpPr>
            <a:spLocks noGrp="1" noChangeArrowheads="1"/>
          </p:cNvSpPr>
          <p:nvPr>
            <p:ph type="title"/>
          </p:nvPr>
        </p:nvSpPr>
        <p:spPr/>
        <p:txBody>
          <a:bodyPr/>
          <a:lstStyle/>
          <a:p>
            <a:r>
              <a:rPr lang="en-US" altLang="en-US" sz="3200">
                <a:latin typeface="Times New Roman" panose="02020603050405020304" pitchFamily="18" charset="0"/>
              </a:rPr>
              <a:t>Thêm</a:t>
            </a:r>
            <a:r>
              <a:rPr lang="en-US" altLang="en-US" sz="3200"/>
              <a:t> </a:t>
            </a:r>
            <a:r>
              <a:rPr lang="en-US" altLang="en-US" sz="3200">
                <a:latin typeface="Times New Roman" panose="02020603050405020304" pitchFamily="18" charset="0"/>
              </a:rPr>
              <a:t>một</a:t>
            </a:r>
            <a:r>
              <a:rPr lang="en-US" altLang="en-US" sz="3200"/>
              <a:t> </a:t>
            </a:r>
            <a:r>
              <a:rPr lang="en-US" altLang="en-US" sz="3200">
                <a:latin typeface="Times New Roman" panose="02020603050405020304" pitchFamily="18" charset="0"/>
              </a:rPr>
              <a:t>phần</a:t>
            </a:r>
            <a:r>
              <a:rPr lang="en-US" altLang="en-US" sz="3200"/>
              <a:t> </a:t>
            </a:r>
            <a:r>
              <a:rPr lang="en-US" altLang="en-US" sz="3200">
                <a:latin typeface="Times New Roman" panose="02020603050405020304" pitchFamily="18" charset="0"/>
              </a:rPr>
              <a:t>tử</a:t>
            </a:r>
            <a:r>
              <a:rPr lang="en-US" altLang="en-US" sz="3200"/>
              <a:t> </a:t>
            </a:r>
            <a:r>
              <a:rPr lang="en-US" altLang="en-US" sz="3200">
                <a:latin typeface="Times New Roman" panose="02020603050405020304" pitchFamily="18" charset="0"/>
              </a:rPr>
              <a:t>x</a:t>
            </a:r>
            <a:r>
              <a:rPr lang="en-US" altLang="en-US" sz="3200"/>
              <a:t> </a:t>
            </a:r>
            <a:r>
              <a:rPr lang="en-US" altLang="en-US" sz="3200">
                <a:latin typeface="Times New Roman" panose="02020603050405020304" pitchFamily="18" charset="0"/>
              </a:rPr>
              <a:t>vào</a:t>
            </a:r>
            <a:r>
              <a:rPr lang="en-US" altLang="en-US" sz="3200"/>
              <a:t> </a:t>
            </a:r>
            <a:r>
              <a:rPr lang="en-US" altLang="en-US" sz="3200">
                <a:latin typeface="Times New Roman" panose="02020603050405020304" pitchFamily="18" charset="0"/>
              </a:rPr>
              <a:t>cây</a:t>
            </a:r>
            <a:br>
              <a:rPr lang="en-US" altLang="en-US" sz="3200"/>
            </a:br>
            <a:endParaRPr lang="en-US" altLang="en-US" sz="3200"/>
          </a:p>
        </p:txBody>
      </p:sp>
      <p:sp>
        <p:nvSpPr>
          <p:cNvPr id="41" name="Slide Number Placeholder 3"/>
          <p:cNvSpPr>
            <a:spLocks noGrp="1"/>
          </p:cNvSpPr>
          <p:nvPr>
            <p:ph type="sldNum" sz="quarter" idx="4294967295"/>
          </p:nvPr>
        </p:nvSpPr>
        <p:spPr>
          <a:xfrm>
            <a:off x="7010400" y="6553200"/>
            <a:ext cx="2133600" cy="304800"/>
          </a:xfrm>
        </p:spPr>
        <p:txBody>
          <a:bodyPr/>
          <a:lstStyle/>
          <a:p>
            <a:fld id="{2C2EE136-D39F-48FE-A8C8-079EE00DFEC1}" type="slidenum">
              <a:rPr lang="en-US" altLang="en-US">
                <a:solidFill>
                  <a:srgbClr val="000000"/>
                </a:solidFill>
              </a:rPr>
              <a:pPr/>
              <a:t>58</a:t>
            </a:fld>
            <a:endParaRPr lang="en-US" altLang="en-US">
              <a:solidFill>
                <a:srgbClr val="000000"/>
              </a:solidFill>
            </a:endParaRPr>
          </a:p>
        </p:txBody>
      </p:sp>
      <p:grpSp>
        <p:nvGrpSpPr>
          <p:cNvPr id="599082" name="Group 42"/>
          <p:cNvGrpSpPr>
            <a:grpSpLocks noChangeAspect="1"/>
          </p:cNvGrpSpPr>
          <p:nvPr/>
        </p:nvGrpSpPr>
        <p:grpSpPr bwMode="auto">
          <a:xfrm>
            <a:off x="2138363" y="1752600"/>
            <a:ext cx="5173662" cy="4265613"/>
            <a:chOff x="1347" y="768"/>
            <a:chExt cx="4077" cy="3362"/>
          </a:xfrm>
        </p:grpSpPr>
        <p:sp>
          <p:nvSpPr>
            <p:cNvPr id="599044" name="AutoShape 4"/>
            <p:cNvSpPr>
              <a:spLocks noChangeAspect="1" noChangeArrowheads="1"/>
            </p:cNvSpPr>
            <p:nvPr/>
          </p:nvSpPr>
          <p:spPr bwMode="auto">
            <a:xfrm>
              <a:off x="3243" y="897"/>
              <a:ext cx="366" cy="23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solidFill>
                    <a:srgbClr val="000000"/>
                  </a:solidFill>
                  <a:latin typeface="VNI-Times" pitchFamily="2" charset="0"/>
                </a:rPr>
                <a:t>44</a:t>
              </a:r>
            </a:p>
          </p:txBody>
        </p:sp>
        <p:sp>
          <p:nvSpPr>
            <p:cNvPr id="599045" name="Line 5"/>
            <p:cNvSpPr>
              <a:spLocks noChangeAspect="1" noChangeShapeType="1"/>
            </p:cNvSpPr>
            <p:nvPr/>
          </p:nvSpPr>
          <p:spPr bwMode="auto">
            <a:xfrm flipH="1">
              <a:off x="2158" y="1141"/>
              <a:ext cx="1256" cy="551"/>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rgbClr val="000000"/>
                </a:solidFill>
              </a:endParaRPr>
            </a:p>
          </p:txBody>
        </p:sp>
        <p:sp>
          <p:nvSpPr>
            <p:cNvPr id="599046" name="Line 6"/>
            <p:cNvSpPr>
              <a:spLocks noChangeAspect="1" noChangeShapeType="1"/>
            </p:cNvSpPr>
            <p:nvPr/>
          </p:nvSpPr>
          <p:spPr bwMode="auto">
            <a:xfrm>
              <a:off x="2166" y="1943"/>
              <a:ext cx="575" cy="543"/>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rgbClr val="000000"/>
                </a:solidFill>
              </a:endParaRPr>
            </a:p>
          </p:txBody>
        </p:sp>
        <p:sp>
          <p:nvSpPr>
            <p:cNvPr id="599047" name="Line 7"/>
            <p:cNvSpPr>
              <a:spLocks noChangeAspect="1" noChangeShapeType="1"/>
            </p:cNvSpPr>
            <p:nvPr/>
          </p:nvSpPr>
          <p:spPr bwMode="auto">
            <a:xfrm flipH="1">
              <a:off x="1518" y="1943"/>
              <a:ext cx="640" cy="535"/>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rgbClr val="000000"/>
                </a:solidFill>
              </a:endParaRPr>
            </a:p>
          </p:txBody>
        </p:sp>
        <p:sp>
          <p:nvSpPr>
            <p:cNvPr id="599048" name="Line 8"/>
            <p:cNvSpPr>
              <a:spLocks noChangeAspect="1" noChangeShapeType="1"/>
            </p:cNvSpPr>
            <p:nvPr/>
          </p:nvSpPr>
          <p:spPr bwMode="auto">
            <a:xfrm>
              <a:off x="3422" y="1141"/>
              <a:ext cx="1410" cy="551"/>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rgbClr val="000000"/>
                </a:solidFill>
              </a:endParaRPr>
            </a:p>
          </p:txBody>
        </p:sp>
        <p:sp>
          <p:nvSpPr>
            <p:cNvPr id="599049" name="Line 9"/>
            <p:cNvSpPr>
              <a:spLocks noChangeAspect="1" noChangeShapeType="1"/>
            </p:cNvSpPr>
            <p:nvPr/>
          </p:nvSpPr>
          <p:spPr bwMode="auto">
            <a:xfrm flipH="1">
              <a:off x="4370" y="1943"/>
              <a:ext cx="470" cy="535"/>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rgbClr val="000000"/>
                </a:solidFill>
              </a:endParaRPr>
            </a:p>
          </p:txBody>
        </p:sp>
        <p:sp>
          <p:nvSpPr>
            <p:cNvPr id="599050" name="Line 10"/>
            <p:cNvSpPr>
              <a:spLocks noChangeAspect="1" noChangeShapeType="1"/>
            </p:cNvSpPr>
            <p:nvPr/>
          </p:nvSpPr>
          <p:spPr bwMode="auto">
            <a:xfrm>
              <a:off x="4840" y="1943"/>
              <a:ext cx="406" cy="535"/>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rgbClr val="000000"/>
                </a:solidFill>
              </a:endParaRPr>
            </a:p>
          </p:txBody>
        </p:sp>
        <p:sp>
          <p:nvSpPr>
            <p:cNvPr id="599051" name="AutoShape 11"/>
            <p:cNvSpPr>
              <a:spLocks noChangeAspect="1" noChangeArrowheads="1"/>
            </p:cNvSpPr>
            <p:nvPr/>
          </p:nvSpPr>
          <p:spPr bwMode="auto">
            <a:xfrm>
              <a:off x="1979" y="1699"/>
              <a:ext cx="382" cy="23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solidFill>
                    <a:srgbClr val="000000"/>
                  </a:solidFill>
                  <a:latin typeface="VNI-Times" pitchFamily="2" charset="0"/>
                </a:rPr>
                <a:t>18</a:t>
              </a:r>
            </a:p>
          </p:txBody>
        </p:sp>
        <p:sp>
          <p:nvSpPr>
            <p:cNvPr id="599052" name="AutoShape 12"/>
            <p:cNvSpPr>
              <a:spLocks noChangeAspect="1" noChangeArrowheads="1"/>
            </p:cNvSpPr>
            <p:nvPr/>
          </p:nvSpPr>
          <p:spPr bwMode="auto">
            <a:xfrm>
              <a:off x="4637" y="1699"/>
              <a:ext cx="366" cy="23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solidFill>
                    <a:srgbClr val="000000"/>
                  </a:solidFill>
                  <a:latin typeface="VNI-Times" pitchFamily="2" charset="0"/>
                </a:rPr>
                <a:t>88</a:t>
              </a:r>
            </a:p>
          </p:txBody>
        </p:sp>
        <p:sp>
          <p:nvSpPr>
            <p:cNvPr id="599053" name="AutoShape 13"/>
            <p:cNvSpPr>
              <a:spLocks noChangeAspect="1" noChangeArrowheads="1"/>
            </p:cNvSpPr>
            <p:nvPr/>
          </p:nvSpPr>
          <p:spPr bwMode="auto">
            <a:xfrm>
              <a:off x="1347" y="2485"/>
              <a:ext cx="381" cy="23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solidFill>
                    <a:srgbClr val="000000"/>
                  </a:solidFill>
                  <a:latin typeface="VNI-Times" pitchFamily="2" charset="0"/>
                </a:rPr>
                <a:t>13</a:t>
              </a:r>
            </a:p>
          </p:txBody>
        </p:sp>
        <p:sp>
          <p:nvSpPr>
            <p:cNvPr id="599054" name="AutoShape 14"/>
            <p:cNvSpPr>
              <a:spLocks noChangeAspect="1" noChangeArrowheads="1"/>
            </p:cNvSpPr>
            <p:nvPr/>
          </p:nvSpPr>
          <p:spPr bwMode="auto">
            <a:xfrm>
              <a:off x="2514" y="2485"/>
              <a:ext cx="381" cy="23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solidFill>
                    <a:srgbClr val="000000"/>
                  </a:solidFill>
                  <a:latin typeface="VNI-Times" pitchFamily="2" charset="0"/>
                </a:rPr>
                <a:t>37</a:t>
              </a:r>
            </a:p>
          </p:txBody>
        </p:sp>
        <p:sp>
          <p:nvSpPr>
            <p:cNvPr id="599055" name="AutoShape 15"/>
            <p:cNvSpPr>
              <a:spLocks noChangeAspect="1" noChangeArrowheads="1"/>
            </p:cNvSpPr>
            <p:nvPr/>
          </p:nvSpPr>
          <p:spPr bwMode="auto">
            <a:xfrm>
              <a:off x="4184" y="2477"/>
              <a:ext cx="365" cy="23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solidFill>
                    <a:srgbClr val="000000"/>
                  </a:solidFill>
                  <a:latin typeface="VNI-Times" pitchFamily="2" charset="0"/>
                </a:rPr>
                <a:t>59</a:t>
              </a:r>
            </a:p>
          </p:txBody>
        </p:sp>
        <p:sp>
          <p:nvSpPr>
            <p:cNvPr id="599056" name="AutoShape 16"/>
            <p:cNvSpPr>
              <a:spLocks noChangeAspect="1" noChangeArrowheads="1"/>
            </p:cNvSpPr>
            <p:nvPr/>
          </p:nvSpPr>
          <p:spPr bwMode="auto">
            <a:xfrm>
              <a:off x="5059" y="2477"/>
              <a:ext cx="365" cy="23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solidFill>
                    <a:srgbClr val="000000"/>
                  </a:solidFill>
                  <a:latin typeface="VNI-Times" pitchFamily="2" charset="0"/>
                </a:rPr>
                <a:t>108</a:t>
              </a:r>
            </a:p>
          </p:txBody>
        </p:sp>
        <p:sp>
          <p:nvSpPr>
            <p:cNvPr id="599057" name="Line 17"/>
            <p:cNvSpPr>
              <a:spLocks noChangeAspect="1" noChangeShapeType="1"/>
            </p:cNvSpPr>
            <p:nvPr/>
          </p:nvSpPr>
          <p:spPr bwMode="auto">
            <a:xfrm>
              <a:off x="2710" y="2729"/>
              <a:ext cx="339" cy="543"/>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rgbClr val="000000"/>
                </a:solidFill>
              </a:endParaRPr>
            </a:p>
          </p:txBody>
        </p:sp>
        <p:sp>
          <p:nvSpPr>
            <p:cNvPr id="599058" name="Line 18"/>
            <p:cNvSpPr>
              <a:spLocks noChangeAspect="1" noChangeShapeType="1"/>
            </p:cNvSpPr>
            <p:nvPr/>
          </p:nvSpPr>
          <p:spPr bwMode="auto">
            <a:xfrm flipH="1">
              <a:off x="2328" y="2729"/>
              <a:ext cx="377" cy="535"/>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rgbClr val="000000"/>
                </a:solidFill>
              </a:endParaRPr>
            </a:p>
          </p:txBody>
        </p:sp>
        <p:grpSp>
          <p:nvGrpSpPr>
            <p:cNvPr id="599080" name="Group 40"/>
            <p:cNvGrpSpPr>
              <a:grpSpLocks noChangeAspect="1"/>
            </p:cNvGrpSpPr>
            <p:nvPr/>
          </p:nvGrpSpPr>
          <p:grpSpPr bwMode="auto">
            <a:xfrm>
              <a:off x="3997" y="2729"/>
              <a:ext cx="722" cy="543"/>
              <a:chOff x="3997" y="2729"/>
              <a:chExt cx="722" cy="543"/>
            </a:xfrm>
          </p:grpSpPr>
          <p:sp>
            <p:nvSpPr>
              <p:cNvPr id="599060" name="Line 20"/>
              <p:cNvSpPr>
                <a:spLocks noChangeAspect="1" noChangeShapeType="1"/>
              </p:cNvSpPr>
              <p:nvPr/>
            </p:nvSpPr>
            <p:spPr bwMode="auto">
              <a:xfrm>
                <a:off x="4380" y="2729"/>
                <a:ext cx="339" cy="543"/>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rgbClr val="000000"/>
                  </a:solidFill>
                </a:endParaRPr>
              </a:p>
            </p:txBody>
          </p:sp>
          <p:sp>
            <p:nvSpPr>
              <p:cNvPr id="599061" name="Line 21"/>
              <p:cNvSpPr>
                <a:spLocks noChangeAspect="1" noChangeShapeType="1"/>
              </p:cNvSpPr>
              <p:nvPr/>
            </p:nvSpPr>
            <p:spPr bwMode="auto">
              <a:xfrm flipH="1">
                <a:off x="3997" y="2729"/>
                <a:ext cx="378" cy="535"/>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rgbClr val="000000"/>
                  </a:solidFill>
                </a:endParaRPr>
              </a:p>
            </p:txBody>
          </p:sp>
        </p:grpSp>
        <p:sp>
          <p:nvSpPr>
            <p:cNvPr id="599062" name="Line 22"/>
            <p:cNvSpPr>
              <a:spLocks noChangeAspect="1" noChangeShapeType="1"/>
            </p:cNvSpPr>
            <p:nvPr/>
          </p:nvSpPr>
          <p:spPr bwMode="auto">
            <a:xfrm>
              <a:off x="1551" y="2729"/>
              <a:ext cx="340" cy="543"/>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rgbClr val="000000"/>
                </a:solidFill>
              </a:endParaRPr>
            </a:p>
          </p:txBody>
        </p:sp>
        <p:sp>
          <p:nvSpPr>
            <p:cNvPr id="599063" name="AutoShape 23"/>
            <p:cNvSpPr>
              <a:spLocks noChangeAspect="1" noChangeArrowheads="1"/>
            </p:cNvSpPr>
            <p:nvPr/>
          </p:nvSpPr>
          <p:spPr bwMode="auto">
            <a:xfrm>
              <a:off x="1695" y="3271"/>
              <a:ext cx="382" cy="23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solidFill>
                    <a:srgbClr val="000000"/>
                  </a:solidFill>
                  <a:latin typeface="VNI-Times" pitchFamily="2" charset="0"/>
                </a:rPr>
                <a:t>15</a:t>
              </a:r>
            </a:p>
          </p:txBody>
        </p:sp>
        <p:sp>
          <p:nvSpPr>
            <p:cNvPr id="599064" name="AutoShape 24"/>
            <p:cNvSpPr>
              <a:spLocks noChangeAspect="1" noChangeArrowheads="1"/>
            </p:cNvSpPr>
            <p:nvPr/>
          </p:nvSpPr>
          <p:spPr bwMode="auto">
            <a:xfrm>
              <a:off x="2149" y="3271"/>
              <a:ext cx="382" cy="23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solidFill>
                    <a:srgbClr val="000000"/>
                  </a:solidFill>
                  <a:latin typeface="VNI-Times" pitchFamily="2" charset="0"/>
                </a:rPr>
                <a:t>23</a:t>
              </a:r>
            </a:p>
          </p:txBody>
        </p:sp>
        <p:sp>
          <p:nvSpPr>
            <p:cNvPr id="599065" name="AutoShape 25"/>
            <p:cNvSpPr>
              <a:spLocks noChangeAspect="1" noChangeArrowheads="1"/>
            </p:cNvSpPr>
            <p:nvPr/>
          </p:nvSpPr>
          <p:spPr bwMode="auto">
            <a:xfrm>
              <a:off x="2838" y="3271"/>
              <a:ext cx="382" cy="23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solidFill>
                    <a:srgbClr val="000000"/>
                  </a:solidFill>
                  <a:latin typeface="VNI-Times" pitchFamily="2" charset="0"/>
                </a:rPr>
                <a:t>40</a:t>
              </a:r>
            </a:p>
          </p:txBody>
        </p:sp>
        <p:sp>
          <p:nvSpPr>
            <p:cNvPr id="599066" name="AutoShape 26"/>
            <p:cNvSpPr>
              <a:spLocks noChangeAspect="1" noChangeArrowheads="1"/>
            </p:cNvSpPr>
            <p:nvPr/>
          </p:nvSpPr>
          <p:spPr bwMode="auto">
            <a:xfrm>
              <a:off x="3803" y="3271"/>
              <a:ext cx="381" cy="23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solidFill>
                    <a:srgbClr val="000000"/>
                  </a:solidFill>
                  <a:latin typeface="VNI-Times" pitchFamily="2" charset="0"/>
                </a:rPr>
                <a:t>55</a:t>
              </a:r>
            </a:p>
          </p:txBody>
        </p:sp>
        <p:sp>
          <p:nvSpPr>
            <p:cNvPr id="599067" name="AutoShape 27"/>
            <p:cNvSpPr>
              <a:spLocks noChangeAspect="1" noChangeArrowheads="1"/>
            </p:cNvSpPr>
            <p:nvPr/>
          </p:nvSpPr>
          <p:spPr bwMode="auto">
            <a:xfrm>
              <a:off x="4516" y="3271"/>
              <a:ext cx="381" cy="23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solidFill>
                    <a:srgbClr val="000000"/>
                  </a:solidFill>
                  <a:latin typeface="VNI-Times" pitchFamily="2" charset="0"/>
                </a:rPr>
                <a:t>71</a:t>
              </a:r>
            </a:p>
          </p:txBody>
        </p:sp>
        <p:sp>
          <p:nvSpPr>
            <p:cNvPr id="599068" name="Text Box 28"/>
            <p:cNvSpPr txBox="1">
              <a:spLocks noChangeAspect="1" noChangeArrowheads="1"/>
            </p:cNvSpPr>
            <p:nvPr/>
          </p:nvSpPr>
          <p:spPr bwMode="auto">
            <a:xfrm>
              <a:off x="1664" y="1019"/>
              <a:ext cx="1029" cy="26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en-US" sz="1600" b="1">
                  <a:latin typeface="Times New Roman" panose="02020603050405020304" pitchFamily="18" charset="0"/>
                  <a:cs typeface="Times New Roman" panose="02020603050405020304" pitchFamily="18" charset="0"/>
                </a:rPr>
                <a:t>Thêm X=50</a:t>
              </a:r>
            </a:p>
          </p:txBody>
        </p:sp>
        <p:sp>
          <p:nvSpPr>
            <p:cNvPr id="599069" name="Freeform 29"/>
            <p:cNvSpPr>
              <a:spLocks noChangeAspect="1"/>
            </p:cNvSpPr>
            <p:nvPr/>
          </p:nvSpPr>
          <p:spPr bwMode="auto">
            <a:xfrm>
              <a:off x="3203" y="768"/>
              <a:ext cx="232" cy="122"/>
            </a:xfrm>
            <a:custGeom>
              <a:avLst/>
              <a:gdLst>
                <a:gd name="T0" fmla="*/ 0 w 158"/>
                <a:gd name="T1" fmla="*/ 0 h 225"/>
                <a:gd name="T2" fmla="*/ 135 w 158"/>
                <a:gd name="T3" fmla="*/ 90 h 225"/>
                <a:gd name="T4" fmla="*/ 135 w 158"/>
                <a:gd name="T5" fmla="*/ 225 h 225"/>
              </a:gdLst>
              <a:ahLst/>
              <a:cxnLst>
                <a:cxn ang="0">
                  <a:pos x="T0" y="T1"/>
                </a:cxn>
                <a:cxn ang="0">
                  <a:pos x="T2" y="T3"/>
                </a:cxn>
                <a:cxn ang="0">
                  <a:pos x="T4" y="T5"/>
                </a:cxn>
              </a:cxnLst>
              <a:rect l="0" t="0" r="r" b="b"/>
              <a:pathLst>
                <a:path w="158" h="225">
                  <a:moveTo>
                    <a:pt x="0" y="0"/>
                  </a:moveTo>
                  <a:cubicBezTo>
                    <a:pt x="56" y="26"/>
                    <a:pt x="112" y="52"/>
                    <a:pt x="135" y="90"/>
                  </a:cubicBezTo>
                  <a:cubicBezTo>
                    <a:pt x="158" y="128"/>
                    <a:pt x="146" y="176"/>
                    <a:pt x="135" y="225"/>
                  </a:cubicBezTo>
                </a:path>
              </a:pathLst>
            </a:custGeom>
            <a:noFill/>
            <a:ln w="28575"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rgbClr val="000000"/>
                </a:solidFill>
              </a:endParaRPr>
            </a:p>
          </p:txBody>
        </p:sp>
        <p:sp>
          <p:nvSpPr>
            <p:cNvPr id="599070" name="Freeform 30"/>
            <p:cNvSpPr>
              <a:spLocks noChangeAspect="1"/>
            </p:cNvSpPr>
            <p:nvPr/>
          </p:nvSpPr>
          <p:spPr bwMode="auto">
            <a:xfrm>
              <a:off x="3617" y="1029"/>
              <a:ext cx="1326" cy="656"/>
            </a:xfrm>
            <a:custGeom>
              <a:avLst/>
              <a:gdLst>
                <a:gd name="T0" fmla="*/ 0 w 2455"/>
                <a:gd name="T1" fmla="*/ 0 h 1215"/>
                <a:gd name="T2" fmla="*/ 1155 w 2455"/>
                <a:gd name="T3" fmla="*/ 225 h 1215"/>
                <a:gd name="T4" fmla="*/ 2250 w 2455"/>
                <a:gd name="T5" fmla="*/ 870 h 1215"/>
                <a:gd name="T6" fmla="*/ 2385 w 2455"/>
                <a:gd name="T7" fmla="*/ 1215 h 1215"/>
              </a:gdLst>
              <a:ahLst/>
              <a:cxnLst>
                <a:cxn ang="0">
                  <a:pos x="T0" y="T1"/>
                </a:cxn>
                <a:cxn ang="0">
                  <a:pos x="T2" y="T3"/>
                </a:cxn>
                <a:cxn ang="0">
                  <a:pos x="T4" y="T5"/>
                </a:cxn>
                <a:cxn ang="0">
                  <a:pos x="T6" y="T7"/>
                </a:cxn>
              </a:cxnLst>
              <a:rect l="0" t="0" r="r" b="b"/>
              <a:pathLst>
                <a:path w="2455" h="1215">
                  <a:moveTo>
                    <a:pt x="0" y="0"/>
                  </a:moveTo>
                  <a:cubicBezTo>
                    <a:pt x="390" y="40"/>
                    <a:pt x="780" y="80"/>
                    <a:pt x="1155" y="225"/>
                  </a:cubicBezTo>
                  <a:cubicBezTo>
                    <a:pt x="1530" y="370"/>
                    <a:pt x="2045" y="705"/>
                    <a:pt x="2250" y="870"/>
                  </a:cubicBezTo>
                  <a:cubicBezTo>
                    <a:pt x="2455" y="1035"/>
                    <a:pt x="2420" y="1125"/>
                    <a:pt x="2385" y="1215"/>
                  </a:cubicBezTo>
                </a:path>
              </a:pathLst>
            </a:custGeom>
            <a:noFill/>
            <a:ln w="28575"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rgbClr val="000000"/>
                </a:solidFill>
              </a:endParaRPr>
            </a:p>
          </p:txBody>
        </p:sp>
        <p:sp>
          <p:nvSpPr>
            <p:cNvPr id="599071" name="Freeform 31"/>
            <p:cNvSpPr>
              <a:spLocks noChangeAspect="1"/>
            </p:cNvSpPr>
            <p:nvPr/>
          </p:nvSpPr>
          <p:spPr bwMode="auto">
            <a:xfrm>
              <a:off x="4241" y="1829"/>
              <a:ext cx="389" cy="624"/>
            </a:xfrm>
            <a:custGeom>
              <a:avLst/>
              <a:gdLst>
                <a:gd name="T0" fmla="*/ 720 w 720"/>
                <a:gd name="T1" fmla="*/ 0 h 1155"/>
                <a:gd name="T2" fmla="*/ 345 w 720"/>
                <a:gd name="T3" fmla="*/ 225 h 1155"/>
                <a:gd name="T4" fmla="*/ 75 w 720"/>
                <a:gd name="T5" fmla="*/ 570 h 1155"/>
                <a:gd name="T6" fmla="*/ 0 w 720"/>
                <a:gd name="T7" fmla="*/ 1155 h 1155"/>
              </a:gdLst>
              <a:ahLst/>
              <a:cxnLst>
                <a:cxn ang="0">
                  <a:pos x="T0" y="T1"/>
                </a:cxn>
                <a:cxn ang="0">
                  <a:pos x="T2" y="T3"/>
                </a:cxn>
                <a:cxn ang="0">
                  <a:pos x="T4" y="T5"/>
                </a:cxn>
                <a:cxn ang="0">
                  <a:pos x="T6" y="T7"/>
                </a:cxn>
              </a:cxnLst>
              <a:rect l="0" t="0" r="r" b="b"/>
              <a:pathLst>
                <a:path w="720" h="1155">
                  <a:moveTo>
                    <a:pt x="720" y="0"/>
                  </a:moveTo>
                  <a:cubicBezTo>
                    <a:pt x="586" y="65"/>
                    <a:pt x="453" y="130"/>
                    <a:pt x="345" y="225"/>
                  </a:cubicBezTo>
                  <a:cubicBezTo>
                    <a:pt x="237" y="320"/>
                    <a:pt x="133" y="415"/>
                    <a:pt x="75" y="570"/>
                  </a:cubicBezTo>
                  <a:cubicBezTo>
                    <a:pt x="17" y="725"/>
                    <a:pt x="8" y="940"/>
                    <a:pt x="0" y="1155"/>
                  </a:cubicBezTo>
                </a:path>
              </a:pathLst>
            </a:custGeom>
            <a:noFill/>
            <a:ln w="28575"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rgbClr val="000000"/>
                </a:solidFill>
              </a:endParaRPr>
            </a:p>
          </p:txBody>
        </p:sp>
        <p:sp>
          <p:nvSpPr>
            <p:cNvPr id="599072" name="Freeform 32"/>
            <p:cNvSpPr>
              <a:spLocks noChangeAspect="1"/>
            </p:cNvSpPr>
            <p:nvPr/>
          </p:nvSpPr>
          <p:spPr bwMode="auto">
            <a:xfrm>
              <a:off x="3908" y="2599"/>
              <a:ext cx="276" cy="665"/>
            </a:xfrm>
            <a:custGeom>
              <a:avLst/>
              <a:gdLst>
                <a:gd name="T0" fmla="*/ 510 w 510"/>
                <a:gd name="T1" fmla="*/ 0 h 1230"/>
                <a:gd name="T2" fmla="*/ 195 w 510"/>
                <a:gd name="T3" fmla="*/ 105 h 1230"/>
                <a:gd name="T4" fmla="*/ 60 w 510"/>
                <a:gd name="T5" fmla="*/ 435 h 1230"/>
                <a:gd name="T6" fmla="*/ 0 w 510"/>
                <a:gd name="T7" fmla="*/ 1230 h 1230"/>
              </a:gdLst>
              <a:ahLst/>
              <a:cxnLst>
                <a:cxn ang="0">
                  <a:pos x="T0" y="T1"/>
                </a:cxn>
                <a:cxn ang="0">
                  <a:pos x="T2" y="T3"/>
                </a:cxn>
                <a:cxn ang="0">
                  <a:pos x="T4" y="T5"/>
                </a:cxn>
                <a:cxn ang="0">
                  <a:pos x="T6" y="T7"/>
                </a:cxn>
              </a:cxnLst>
              <a:rect l="0" t="0" r="r" b="b"/>
              <a:pathLst>
                <a:path w="510" h="1230">
                  <a:moveTo>
                    <a:pt x="510" y="0"/>
                  </a:moveTo>
                  <a:cubicBezTo>
                    <a:pt x="390" y="16"/>
                    <a:pt x="270" y="33"/>
                    <a:pt x="195" y="105"/>
                  </a:cubicBezTo>
                  <a:cubicBezTo>
                    <a:pt x="120" y="177"/>
                    <a:pt x="92" y="248"/>
                    <a:pt x="60" y="435"/>
                  </a:cubicBezTo>
                  <a:cubicBezTo>
                    <a:pt x="28" y="622"/>
                    <a:pt x="14" y="926"/>
                    <a:pt x="0" y="1230"/>
                  </a:cubicBezTo>
                </a:path>
              </a:pathLst>
            </a:custGeom>
            <a:noFill/>
            <a:ln w="28575"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rgbClr val="000000"/>
                </a:solidFill>
              </a:endParaRPr>
            </a:p>
          </p:txBody>
        </p:sp>
        <p:sp>
          <p:nvSpPr>
            <p:cNvPr id="599073" name="Text Box 33"/>
            <p:cNvSpPr txBox="1">
              <a:spLocks noChangeAspect="1" noChangeArrowheads="1"/>
            </p:cNvSpPr>
            <p:nvPr/>
          </p:nvSpPr>
          <p:spPr bwMode="auto">
            <a:xfrm>
              <a:off x="4014" y="914"/>
              <a:ext cx="616" cy="267"/>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solidFill>
                    <a:srgbClr val="000000"/>
                  </a:solidFill>
                  <a:latin typeface="VNI-Times" pitchFamily="2" charset="0"/>
                </a:rPr>
                <a:t>44 &lt; X</a:t>
              </a:r>
            </a:p>
          </p:txBody>
        </p:sp>
        <p:sp>
          <p:nvSpPr>
            <p:cNvPr id="599074" name="Text Box 34"/>
            <p:cNvSpPr txBox="1">
              <a:spLocks noChangeAspect="1" noChangeArrowheads="1"/>
            </p:cNvSpPr>
            <p:nvPr/>
          </p:nvSpPr>
          <p:spPr bwMode="auto">
            <a:xfrm>
              <a:off x="3884" y="1757"/>
              <a:ext cx="616" cy="267"/>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solidFill>
                    <a:srgbClr val="000000"/>
                  </a:solidFill>
                  <a:latin typeface="VNI-Times" pitchFamily="2" charset="0"/>
                </a:rPr>
                <a:t>88 &gt; X</a:t>
              </a:r>
            </a:p>
          </p:txBody>
        </p:sp>
        <p:sp>
          <p:nvSpPr>
            <p:cNvPr id="599075" name="Text Box 35"/>
            <p:cNvSpPr txBox="1">
              <a:spLocks noChangeAspect="1" noChangeArrowheads="1"/>
            </p:cNvSpPr>
            <p:nvPr/>
          </p:nvSpPr>
          <p:spPr bwMode="auto">
            <a:xfrm>
              <a:off x="3382" y="2623"/>
              <a:ext cx="616" cy="26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solidFill>
                    <a:srgbClr val="000000"/>
                  </a:solidFill>
                  <a:latin typeface="VNI-Times" pitchFamily="2" charset="0"/>
                </a:rPr>
                <a:t>59 &gt; X</a:t>
              </a:r>
            </a:p>
          </p:txBody>
        </p:sp>
        <p:sp>
          <p:nvSpPr>
            <p:cNvPr id="599076" name="AutoShape 36"/>
            <p:cNvSpPr>
              <a:spLocks noChangeAspect="1" noChangeArrowheads="1"/>
            </p:cNvSpPr>
            <p:nvPr/>
          </p:nvSpPr>
          <p:spPr bwMode="auto">
            <a:xfrm>
              <a:off x="3519" y="3895"/>
              <a:ext cx="381" cy="235"/>
            </a:xfrm>
            <a:prstGeom prst="roundRect">
              <a:avLst>
                <a:gd name="adj" fmla="val 16667"/>
              </a:avLst>
            </a:prstGeom>
            <a:gradFill rotWithShape="0">
              <a:gsLst>
                <a:gs pos="0">
                  <a:srgbClr val="FF3300"/>
                </a:gs>
                <a:gs pos="100000">
                  <a:srgbClr val="FF3300">
                    <a:gamma/>
                    <a:shade val="56078"/>
                    <a:invGamma/>
                  </a:srgbClr>
                </a:gs>
              </a:gsLst>
              <a:path path="shape">
                <a:fillToRect l="50000" t="50000" r="50000" b="50000"/>
              </a:path>
            </a:gradFill>
            <a:ln w="3175">
              <a:solidFill>
                <a:srgbClr val="FF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solidFill>
                    <a:srgbClr val="F8F8F8"/>
                  </a:solidFill>
                  <a:latin typeface="VNI-Times" pitchFamily="2" charset="0"/>
                </a:rPr>
                <a:t>50</a:t>
              </a:r>
            </a:p>
          </p:txBody>
        </p:sp>
        <p:sp>
          <p:nvSpPr>
            <p:cNvPr id="599077" name="Line 37"/>
            <p:cNvSpPr>
              <a:spLocks noChangeAspect="1" noChangeShapeType="1"/>
            </p:cNvSpPr>
            <p:nvPr/>
          </p:nvSpPr>
          <p:spPr bwMode="auto">
            <a:xfrm flipH="1">
              <a:off x="3698" y="3515"/>
              <a:ext cx="300" cy="372"/>
            </a:xfrm>
            <a:prstGeom prst="line">
              <a:avLst/>
            </a:prstGeom>
            <a:noFill/>
            <a:ln w="28575">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rgbClr val="000000"/>
                </a:solidFill>
              </a:endParaRPr>
            </a:p>
          </p:txBody>
        </p:sp>
        <p:sp>
          <p:nvSpPr>
            <p:cNvPr id="599078" name="Freeform 38"/>
            <p:cNvSpPr>
              <a:spLocks noChangeAspect="1"/>
            </p:cNvSpPr>
            <p:nvPr/>
          </p:nvSpPr>
          <p:spPr bwMode="auto">
            <a:xfrm>
              <a:off x="3544" y="3361"/>
              <a:ext cx="243" cy="518"/>
            </a:xfrm>
            <a:custGeom>
              <a:avLst/>
              <a:gdLst>
                <a:gd name="T0" fmla="*/ 450 w 450"/>
                <a:gd name="T1" fmla="*/ 0 h 960"/>
                <a:gd name="T2" fmla="*/ 135 w 450"/>
                <a:gd name="T3" fmla="*/ 105 h 960"/>
                <a:gd name="T4" fmla="*/ 0 w 450"/>
                <a:gd name="T5" fmla="*/ 435 h 960"/>
                <a:gd name="T6" fmla="*/ 135 w 450"/>
                <a:gd name="T7" fmla="*/ 960 h 960"/>
              </a:gdLst>
              <a:ahLst/>
              <a:cxnLst>
                <a:cxn ang="0">
                  <a:pos x="T0" y="T1"/>
                </a:cxn>
                <a:cxn ang="0">
                  <a:pos x="T2" y="T3"/>
                </a:cxn>
                <a:cxn ang="0">
                  <a:pos x="T4" y="T5"/>
                </a:cxn>
                <a:cxn ang="0">
                  <a:pos x="T6" y="T7"/>
                </a:cxn>
              </a:cxnLst>
              <a:rect l="0" t="0" r="r" b="b"/>
              <a:pathLst>
                <a:path w="450" h="960">
                  <a:moveTo>
                    <a:pt x="450" y="0"/>
                  </a:moveTo>
                  <a:cubicBezTo>
                    <a:pt x="330" y="16"/>
                    <a:pt x="210" y="33"/>
                    <a:pt x="135" y="105"/>
                  </a:cubicBezTo>
                  <a:cubicBezTo>
                    <a:pt x="60" y="177"/>
                    <a:pt x="0" y="293"/>
                    <a:pt x="0" y="435"/>
                  </a:cubicBezTo>
                  <a:cubicBezTo>
                    <a:pt x="0" y="577"/>
                    <a:pt x="107" y="851"/>
                    <a:pt x="135" y="960"/>
                  </a:cubicBezTo>
                </a:path>
              </a:pathLst>
            </a:custGeom>
            <a:noFill/>
            <a:ln w="28575"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rgbClr val="000000"/>
                </a:solidFill>
              </a:endParaRPr>
            </a:p>
          </p:txBody>
        </p:sp>
        <p:sp>
          <p:nvSpPr>
            <p:cNvPr id="599079" name="Text Box 39"/>
            <p:cNvSpPr txBox="1">
              <a:spLocks noChangeAspect="1" noChangeArrowheads="1"/>
            </p:cNvSpPr>
            <p:nvPr/>
          </p:nvSpPr>
          <p:spPr bwMode="auto">
            <a:xfrm>
              <a:off x="2968" y="3596"/>
              <a:ext cx="616" cy="267"/>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solidFill>
                    <a:srgbClr val="000000"/>
                  </a:solidFill>
                  <a:latin typeface="VNI-Times" pitchFamily="2" charset="0"/>
                </a:rPr>
                <a:t>55 &gt; X</a:t>
              </a:r>
            </a:p>
          </p:txBody>
        </p:sp>
      </p:grpSp>
    </p:spTree>
    <p:extLst>
      <p:ext uri="{BB962C8B-B14F-4D97-AF65-F5344CB8AC3E}">
        <p14:creationId xmlns:p14="http://schemas.microsoft.com/office/powerpoint/2010/main" val="20228950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Thêm một nút vào cây</a:t>
            </a:r>
          </a:p>
        </p:txBody>
      </p:sp>
      <p:sp>
        <p:nvSpPr>
          <p:cNvPr id="3" name="Content Placeholder 2"/>
          <p:cNvSpPr>
            <a:spLocks noGrp="1"/>
          </p:cNvSpPr>
          <p:nvPr>
            <p:ph idx="1"/>
          </p:nvPr>
        </p:nvSpPr>
        <p:spPr>
          <a:xfrm>
            <a:off x="457200" y="927080"/>
            <a:ext cx="8229600" cy="5053590"/>
          </a:xfrm>
        </p:spPr>
        <p:txBody>
          <a:bodyPr/>
          <a:lstStyle/>
          <a:p>
            <a:pPr marL="0" indent="0">
              <a:buNone/>
            </a:pPr>
            <a:r>
              <a:rPr lang="en-US">
                <a:latin typeface="Times New Roman" panose="02020603050405020304" pitchFamily="18" charset="0"/>
                <a:cs typeface="Times New Roman" panose="02020603050405020304" pitchFamily="18" charset="0"/>
              </a:rPr>
              <a:t>void InsertNode(BSTree *T, Data x){</a:t>
            </a:r>
          </a:p>
          <a:p>
            <a:pPr marL="0" indent="0">
              <a:buNone/>
            </a:pPr>
            <a:r>
              <a:rPr lang="en-US">
                <a:latin typeface="Times New Roman" panose="02020603050405020304" pitchFamily="18" charset="0"/>
                <a:cs typeface="Times New Roman" panose="02020603050405020304" pitchFamily="18" charset="0"/>
              </a:rPr>
              <a:t>if ((*T)==NULL){</a:t>
            </a:r>
          </a:p>
          <a:p>
            <a:pPr marL="0" indent="0">
              <a:buNone/>
            </a:pPr>
            <a:r>
              <a:rPr lang="en-US">
                <a:latin typeface="Times New Roman" panose="02020603050405020304" pitchFamily="18" charset="0"/>
                <a:cs typeface="Times New Roman" panose="02020603050405020304" pitchFamily="18" charset="0"/>
              </a:rPr>
              <a:t>	(*T) = (Node*)malloc(sizeof(Node));</a:t>
            </a:r>
          </a:p>
          <a:p>
            <a:pPr marL="0" indent="0">
              <a:buNone/>
            </a:pPr>
            <a:r>
              <a:rPr lang="en-US">
                <a:latin typeface="Times New Roman" panose="02020603050405020304" pitchFamily="18" charset="0"/>
                <a:cs typeface="Times New Roman" panose="02020603050405020304" pitchFamily="18" charset="0"/>
              </a:rPr>
              <a:t>	(*T)-&gt;infor=x;</a:t>
            </a:r>
          </a:p>
          <a:p>
            <a:pPr marL="0" indent="0">
              <a:buNone/>
            </a:pPr>
            <a:r>
              <a:rPr lang="en-US">
                <a:latin typeface="Times New Roman" panose="02020603050405020304" pitchFamily="18" charset="0"/>
                <a:cs typeface="Times New Roman" panose="02020603050405020304" pitchFamily="18" charset="0"/>
              </a:rPr>
              <a:t>	(*T)-&gt;left=NULL;</a:t>
            </a:r>
          </a:p>
          <a:p>
            <a:pPr marL="0" indent="0">
              <a:buNone/>
            </a:pPr>
            <a:r>
              <a:rPr lang="en-US">
                <a:latin typeface="Times New Roman" panose="02020603050405020304" pitchFamily="18" charset="0"/>
                <a:cs typeface="Times New Roman" panose="02020603050405020304" pitchFamily="18" charset="0"/>
              </a:rPr>
              <a:t>	(*T)-&gt;right=NULL;</a:t>
            </a:r>
          </a:p>
          <a:p>
            <a:pPr marL="0" indent="0">
              <a:buNone/>
            </a:pPr>
            <a:r>
              <a:rPr lang="en-US">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4294967295"/>
          </p:nvPr>
        </p:nvSpPr>
        <p:spPr>
          <a:xfrm>
            <a:off x="7010400" y="6553200"/>
            <a:ext cx="2133600" cy="304800"/>
          </a:xfrm>
        </p:spPr>
        <p:txBody>
          <a:bodyPr/>
          <a:lstStyle/>
          <a:p>
            <a:fld id="{84C336D1-0EF8-43D8-A9B7-5B7A5FDCDC40}" type="slidenum">
              <a:rPr lang="en-US" altLang="en-US" smtClean="0"/>
              <a:pPr/>
              <a:t>59</a:t>
            </a:fld>
            <a:endParaRPr lang="en-US" altLang="en-US"/>
          </a:p>
        </p:txBody>
      </p:sp>
      <p:sp>
        <p:nvSpPr>
          <p:cNvPr id="6" name="Rectangle 5"/>
          <p:cNvSpPr/>
          <p:nvPr/>
        </p:nvSpPr>
        <p:spPr>
          <a:xfrm>
            <a:off x="4267200" y="3441680"/>
            <a:ext cx="4777014" cy="3416320"/>
          </a:xfrm>
          <a:prstGeom prst="rect">
            <a:avLst/>
          </a:prstGeom>
        </p:spPr>
        <p:txBody>
          <a:bodyPr wrap="square">
            <a:spAutoFit/>
          </a:bodyPr>
          <a:lstStyle/>
          <a:p>
            <a:pPr algn="l"/>
            <a:r>
              <a:rPr lang="en-US" sz="2400">
                <a:latin typeface="Times New Roman" panose="02020603050405020304" pitchFamily="18" charset="0"/>
                <a:cs typeface="Times New Roman" panose="02020603050405020304" pitchFamily="18" charset="0"/>
              </a:rPr>
              <a:t>else{</a:t>
            </a:r>
          </a:p>
          <a:p>
            <a:pPr algn="l"/>
            <a:r>
              <a:rPr lang="en-US" sz="2400">
                <a:latin typeface="Times New Roman" panose="02020603050405020304" pitchFamily="18" charset="0"/>
                <a:cs typeface="Times New Roman" panose="02020603050405020304" pitchFamily="18" charset="0"/>
              </a:rPr>
              <a:t>if((*T)-&gt;infor.key &lt; x.key ) </a:t>
            </a:r>
          </a:p>
          <a:p>
            <a:pPr algn="l"/>
            <a:r>
              <a:rPr lang="en-US" sz="2400">
                <a:latin typeface="Times New Roman" panose="02020603050405020304" pitchFamily="18" charset="0"/>
                <a:cs typeface="Times New Roman" panose="02020603050405020304" pitchFamily="18" charset="0"/>
              </a:rPr>
              <a:t>	InsertNode(&amp;(*T)-&gt;right, x);</a:t>
            </a:r>
          </a:p>
          <a:p>
            <a:pPr algn="l"/>
            <a:r>
              <a:rPr lang="en-US" sz="2400">
                <a:latin typeface="Times New Roman" panose="02020603050405020304" pitchFamily="18" charset="0"/>
                <a:cs typeface="Times New Roman" panose="02020603050405020304" pitchFamily="18" charset="0"/>
              </a:rPr>
              <a:t>else	</a:t>
            </a:r>
          </a:p>
          <a:p>
            <a:pPr algn="l"/>
            <a:r>
              <a:rPr lang="en-US" sz="2400">
                <a:latin typeface="Times New Roman" panose="02020603050405020304" pitchFamily="18" charset="0"/>
                <a:cs typeface="Times New Roman" panose="02020603050405020304" pitchFamily="18" charset="0"/>
              </a:rPr>
              <a:t>if((*T)-&gt;infor.key &gt; x.key ) </a:t>
            </a:r>
          </a:p>
          <a:p>
            <a:pPr algn="l"/>
            <a:r>
              <a:rPr lang="en-US" sz="2400">
                <a:latin typeface="Times New Roman" panose="02020603050405020304" pitchFamily="18" charset="0"/>
                <a:cs typeface="Times New Roman" panose="02020603050405020304" pitchFamily="18" charset="0"/>
              </a:rPr>
              <a:t>	InsertNode(&amp;(*T)-&gt;left, x);</a:t>
            </a:r>
          </a:p>
          <a:p>
            <a:pPr algn="l"/>
            <a:r>
              <a:rPr lang="en-US" sz="2400">
                <a:latin typeface="Times New Roman" panose="02020603050405020304" pitchFamily="18" charset="0"/>
                <a:cs typeface="Times New Roman" panose="02020603050405020304" pitchFamily="18" charset="0"/>
              </a:rPr>
              <a:t> else return; </a:t>
            </a:r>
          </a:p>
          <a:p>
            <a:pPr algn="l"/>
            <a:r>
              <a:rPr lang="en-US" sz="2400">
                <a:latin typeface="Times New Roman" panose="02020603050405020304" pitchFamily="18" charset="0"/>
                <a:cs typeface="Times New Roman" panose="02020603050405020304" pitchFamily="18" charset="0"/>
              </a:rPr>
              <a:t>}</a:t>
            </a:r>
          </a:p>
          <a:p>
            <a:pPr algn="l"/>
            <a:r>
              <a:rPr lang="en-US"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41884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lstStyle/>
          <a:p>
            <a:r>
              <a:rPr lang="en-US" altLang="en-US">
                <a:latin typeface="Times New Roman" panose="02020603050405020304" pitchFamily="18" charset="0"/>
              </a:rPr>
              <a:t>Cấu</a:t>
            </a:r>
            <a:r>
              <a:rPr lang="en-US" altLang="en-US"/>
              <a:t> </a:t>
            </a:r>
            <a:r>
              <a:rPr lang="en-US" altLang="en-US">
                <a:latin typeface="Times New Roman" panose="02020603050405020304" pitchFamily="18" charset="0"/>
              </a:rPr>
              <a:t>trúc</a:t>
            </a:r>
            <a:r>
              <a:rPr lang="en-US" altLang="en-US"/>
              <a:t> </a:t>
            </a:r>
            <a:r>
              <a:rPr lang="en-US" altLang="en-US">
                <a:latin typeface="Times New Roman" panose="02020603050405020304" pitchFamily="18" charset="0"/>
              </a:rPr>
              <a:t>cây</a:t>
            </a:r>
            <a:br>
              <a:rPr lang="en-US" altLang="en-US"/>
            </a:br>
            <a:endParaRPr lang="en-US" altLang="en-US" sz="3200">
              <a:latin typeface="Times New Roman" panose="02020603050405020304" pitchFamily="18" charset="0"/>
            </a:endParaRPr>
          </a:p>
        </p:txBody>
      </p:sp>
      <p:sp>
        <p:nvSpPr>
          <p:cNvPr id="766979" name="Rectangle 3"/>
          <p:cNvSpPr>
            <a:spLocks noGrp="1" noChangeArrowheads="1"/>
          </p:cNvSpPr>
          <p:nvPr>
            <p:ph idx="1"/>
          </p:nvPr>
        </p:nvSpPr>
        <p:spPr/>
        <p:txBody>
          <a:bodyPr/>
          <a:lstStyle/>
          <a:p>
            <a:endParaRPr lang="en-US" altLang="en-US" sz="2800">
              <a:latin typeface="VNI-Helve" pitchFamily="2" charset="0"/>
            </a:endParaRPr>
          </a:p>
          <a:p>
            <a:pPr>
              <a:buFont typeface="Wingdings" panose="05000000000000000000" pitchFamily="2" charset="2"/>
              <a:buNone/>
            </a:pPr>
            <a:endParaRPr lang="en-US" altLang="en-US" sz="2800">
              <a:solidFill>
                <a:srgbClr val="0000FF"/>
              </a:solidFill>
            </a:endParaRPr>
          </a:p>
        </p:txBody>
      </p:sp>
      <p:sp>
        <p:nvSpPr>
          <p:cNvPr id="6" name="Slide Number Placeholder 4"/>
          <p:cNvSpPr>
            <a:spLocks noGrp="1"/>
          </p:cNvSpPr>
          <p:nvPr>
            <p:ph type="sldNum" sz="quarter" idx="4294967295"/>
          </p:nvPr>
        </p:nvSpPr>
        <p:spPr>
          <a:xfrm>
            <a:off x="7010400" y="6553200"/>
            <a:ext cx="2133600" cy="304800"/>
          </a:xfrm>
        </p:spPr>
        <p:txBody>
          <a:bodyPr/>
          <a:lstStyle/>
          <a:p>
            <a:fld id="{D233D7AB-80E2-4022-9860-259EF9FED9EE}" type="slidenum">
              <a:rPr lang="en-US" altLang="en-US"/>
              <a:pPr/>
              <a:t>6</a:t>
            </a:fld>
            <a:endParaRPr lang="en-US" altLang="en-US"/>
          </a:p>
        </p:txBody>
      </p:sp>
      <p:pic>
        <p:nvPicPr>
          <p:cNvPr id="766980" name="Picture 4" descr="Click To exp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86000"/>
            <a:ext cx="68580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8" name="Rectangle 4"/>
          <p:cNvSpPr>
            <a:spLocks noGrp="1" noChangeArrowheads="1"/>
          </p:cNvSpPr>
          <p:nvPr>
            <p:ph type="title"/>
          </p:nvPr>
        </p:nvSpPr>
        <p:spPr>
          <a:noFill/>
          <a:ln/>
        </p:spPr>
        <p:txBody>
          <a:bodyPr/>
          <a:lstStyle/>
          <a:p>
            <a:r>
              <a:rPr lang="en-US" altLang="en-US">
                <a:latin typeface="Times New Roman" panose="02020603050405020304" pitchFamily="18" charset="0"/>
              </a:rPr>
              <a:t>d) Tạo cây nhị phân tìm kiếm</a:t>
            </a:r>
            <a:r>
              <a:rPr lang="en-US" altLang="en-US"/>
              <a:t> </a:t>
            </a:r>
          </a:p>
        </p:txBody>
      </p:sp>
      <p:sp>
        <p:nvSpPr>
          <p:cNvPr id="748549" name="Rectangle 5"/>
          <p:cNvSpPr>
            <a:spLocks noGrp="1" noChangeArrowheads="1"/>
          </p:cNvSpPr>
          <p:nvPr>
            <p:ph idx="1"/>
          </p:nvPr>
        </p:nvSpPr>
        <p:spPr>
          <a:noFill/>
          <a:ln/>
        </p:spPr>
        <p:txBody>
          <a:bodyPr/>
          <a:lstStyle/>
          <a:p>
            <a:r>
              <a:rPr lang="en-US" altLang="en-US">
                <a:latin typeface="Times New Roman" panose="02020603050405020304" pitchFamily="18" charset="0"/>
              </a:rPr>
              <a:t>Ta có thể tạo một cây nhị phân tìm kiếm bằng cách lặp lại quá trình thêm 1 phần tử vào một cây rỗng. </a:t>
            </a:r>
          </a:p>
          <a:p>
            <a:pPr marL="0" indent="0">
              <a:buNone/>
            </a:pPr>
            <a:r>
              <a:rPr lang="en-US" altLang="en-US">
                <a:latin typeface="Times New Roman" panose="02020603050405020304" pitchFamily="18" charset="0"/>
              </a:rPr>
              <a:t>void create_BSTree(BSTree *T){</a:t>
            </a:r>
          </a:p>
          <a:p>
            <a:pPr marL="0" indent="0">
              <a:buNone/>
            </a:pPr>
            <a:r>
              <a:rPr lang="en-US" altLang="en-US">
                <a:latin typeface="Times New Roman" panose="02020603050405020304" pitchFamily="18" charset="0"/>
              </a:rPr>
              <a:t>	Data x;</a:t>
            </a:r>
          </a:p>
          <a:p>
            <a:pPr marL="0" indent="0">
              <a:buNone/>
            </a:pPr>
            <a:r>
              <a:rPr lang="en-US" altLang="en-US">
                <a:latin typeface="Times New Roman" panose="02020603050405020304" pitchFamily="18" charset="0"/>
              </a:rPr>
              <a:t>	initBSTree(T);</a:t>
            </a:r>
          </a:p>
          <a:p>
            <a:pPr marL="0" indent="0">
              <a:buNone/>
            </a:pPr>
            <a:r>
              <a:rPr lang="en-US" altLang="en-US">
                <a:latin typeface="Times New Roman" panose="02020603050405020304" pitchFamily="18" charset="0"/>
              </a:rPr>
              <a:t>	do{</a:t>
            </a:r>
          </a:p>
          <a:p>
            <a:pPr marL="0" indent="0">
              <a:buNone/>
            </a:pPr>
            <a:r>
              <a:rPr lang="en-US" altLang="en-US">
                <a:latin typeface="Times New Roman" panose="02020603050405020304" pitchFamily="18" charset="0"/>
              </a:rPr>
              <a:t>		nhap_dl(&amp;x);</a:t>
            </a:r>
          </a:p>
          <a:p>
            <a:pPr marL="0" indent="0">
              <a:buNone/>
            </a:pPr>
            <a:r>
              <a:rPr lang="en-US" altLang="en-US">
                <a:latin typeface="Times New Roman" panose="02020603050405020304" pitchFamily="18" charset="0"/>
              </a:rPr>
              <a:t>		if(x.key!=0)</a:t>
            </a:r>
          </a:p>
          <a:p>
            <a:pPr marL="0" indent="0">
              <a:buNone/>
            </a:pPr>
            <a:r>
              <a:rPr lang="en-US" altLang="en-US">
                <a:latin typeface="Times New Roman" panose="02020603050405020304" pitchFamily="18" charset="0"/>
              </a:rPr>
              <a:t>		  InsertNode(T, x);</a:t>
            </a:r>
          </a:p>
          <a:p>
            <a:pPr marL="0" indent="0">
              <a:buNone/>
            </a:pPr>
            <a:r>
              <a:rPr lang="en-US" altLang="en-US">
                <a:latin typeface="Times New Roman" panose="02020603050405020304" pitchFamily="18" charset="0"/>
              </a:rPr>
              <a:t>	}while((x.key!=0));</a:t>
            </a:r>
          </a:p>
          <a:p>
            <a:pPr marL="0" indent="0">
              <a:buNone/>
            </a:pPr>
            <a:r>
              <a:rPr lang="en-US" altLang="en-US">
                <a:latin typeface="Times New Roman" panose="02020603050405020304" pitchFamily="18" charset="0"/>
              </a:rPr>
              <a:t>}</a:t>
            </a:r>
          </a:p>
          <a:p>
            <a:pPr>
              <a:buFont typeface="Wingdings" panose="05000000000000000000" pitchFamily="2" charset="2"/>
              <a:buNone/>
            </a:pPr>
            <a:r>
              <a:rPr lang="en-US" altLang="en-US" b="1">
                <a:latin typeface="Courier New" panose="02070309020205020404" pitchFamily="49" charset="0"/>
              </a:rPr>
              <a:t>	</a:t>
            </a:r>
          </a:p>
        </p:txBody>
      </p:sp>
      <p:sp>
        <p:nvSpPr>
          <p:cNvPr id="5" name="Slide Number Placeholder 4"/>
          <p:cNvSpPr>
            <a:spLocks noGrp="1"/>
          </p:cNvSpPr>
          <p:nvPr>
            <p:ph type="sldNum" sz="quarter" idx="4294967295"/>
          </p:nvPr>
        </p:nvSpPr>
        <p:spPr>
          <a:xfrm>
            <a:off x="7010400" y="6553200"/>
            <a:ext cx="2133600" cy="304800"/>
          </a:xfrm>
        </p:spPr>
        <p:txBody>
          <a:bodyPr/>
          <a:lstStyle/>
          <a:p>
            <a:fld id="{932DBD74-0503-43E2-8CB9-C65D64E4401B}" type="slidenum">
              <a:rPr lang="en-US" altLang="en-US"/>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r>
              <a:rPr lang="en-US" altLang="en-US" b="1">
                <a:latin typeface="Times New Roman" panose="02020603050405020304" pitchFamily="18" charset="0"/>
              </a:rPr>
              <a:t>Tạo cây nhị phân tìm kiếm</a:t>
            </a:r>
          </a:p>
        </p:txBody>
      </p:sp>
      <p:sp>
        <p:nvSpPr>
          <p:cNvPr id="52" name="Slide Number Placeholder 3"/>
          <p:cNvSpPr>
            <a:spLocks noGrp="1"/>
          </p:cNvSpPr>
          <p:nvPr>
            <p:ph type="sldNum" sz="quarter" idx="4294967295"/>
          </p:nvPr>
        </p:nvSpPr>
        <p:spPr>
          <a:xfrm>
            <a:off x="7010400" y="6553200"/>
            <a:ext cx="2133600" cy="304800"/>
          </a:xfrm>
        </p:spPr>
        <p:txBody>
          <a:bodyPr/>
          <a:lstStyle/>
          <a:p>
            <a:fld id="{E2B6C9B8-0698-45F6-8C7E-E509027AD88D}" type="slidenum">
              <a:rPr lang="en-US" altLang="en-US"/>
              <a:pPr/>
              <a:t>61</a:t>
            </a:fld>
            <a:endParaRPr lang="en-US" altLang="en-US"/>
          </a:p>
        </p:txBody>
      </p:sp>
      <p:sp>
        <p:nvSpPr>
          <p:cNvPr id="762883" name="Oval 3"/>
          <p:cNvSpPr>
            <a:spLocks noChangeArrowheads="1"/>
          </p:cNvSpPr>
          <p:nvPr/>
        </p:nvSpPr>
        <p:spPr bwMode="auto">
          <a:xfrm>
            <a:off x="4343400" y="1981200"/>
            <a:ext cx="457200" cy="4572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solidFill>
                  <a:srgbClr val="F8F8F8"/>
                </a:solidFill>
                <a:latin typeface="Arial" panose="020B0604020202020204" pitchFamily="34" charset="0"/>
              </a:rPr>
              <a:t>25</a:t>
            </a:r>
          </a:p>
        </p:txBody>
      </p:sp>
      <p:sp>
        <p:nvSpPr>
          <p:cNvPr id="762884" name="Oval 4"/>
          <p:cNvSpPr>
            <a:spLocks noChangeArrowheads="1"/>
          </p:cNvSpPr>
          <p:nvPr/>
        </p:nvSpPr>
        <p:spPr bwMode="auto">
          <a:xfrm>
            <a:off x="2819400" y="2667000"/>
            <a:ext cx="457200" cy="4572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solidFill>
                  <a:srgbClr val="F8F8F8"/>
                </a:solidFill>
                <a:latin typeface="Arial" panose="020B0604020202020204" pitchFamily="34" charset="0"/>
              </a:rPr>
              <a:t>10</a:t>
            </a:r>
          </a:p>
        </p:txBody>
      </p:sp>
      <p:sp>
        <p:nvSpPr>
          <p:cNvPr id="762885" name="Oval 5"/>
          <p:cNvSpPr>
            <a:spLocks noChangeArrowheads="1"/>
          </p:cNvSpPr>
          <p:nvPr/>
        </p:nvSpPr>
        <p:spPr bwMode="auto">
          <a:xfrm>
            <a:off x="1981200" y="3429000"/>
            <a:ext cx="457200" cy="4572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solidFill>
                  <a:srgbClr val="F8F8F8"/>
                </a:solidFill>
                <a:latin typeface="Arial" panose="020B0604020202020204" pitchFamily="34" charset="0"/>
              </a:rPr>
              <a:t>3</a:t>
            </a:r>
          </a:p>
        </p:txBody>
      </p:sp>
      <p:sp>
        <p:nvSpPr>
          <p:cNvPr id="762886" name="Oval 6"/>
          <p:cNvSpPr>
            <a:spLocks noChangeArrowheads="1"/>
          </p:cNvSpPr>
          <p:nvPr/>
        </p:nvSpPr>
        <p:spPr bwMode="auto">
          <a:xfrm>
            <a:off x="1524000" y="4267200"/>
            <a:ext cx="457200" cy="4572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solidFill>
                  <a:srgbClr val="F8F8F8"/>
                </a:solidFill>
                <a:latin typeface="Arial" panose="020B0604020202020204" pitchFamily="34" charset="0"/>
              </a:rPr>
              <a:t>1</a:t>
            </a:r>
          </a:p>
        </p:txBody>
      </p:sp>
      <p:sp>
        <p:nvSpPr>
          <p:cNvPr id="762887" name="Oval 7"/>
          <p:cNvSpPr>
            <a:spLocks noChangeArrowheads="1"/>
          </p:cNvSpPr>
          <p:nvPr/>
        </p:nvSpPr>
        <p:spPr bwMode="auto">
          <a:xfrm>
            <a:off x="2438400" y="4267200"/>
            <a:ext cx="457200" cy="4572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solidFill>
                  <a:srgbClr val="F8F8F8"/>
                </a:solidFill>
                <a:latin typeface="Arial" panose="020B0604020202020204" pitchFamily="34" charset="0"/>
              </a:rPr>
              <a:t>6</a:t>
            </a:r>
          </a:p>
        </p:txBody>
      </p:sp>
      <p:sp>
        <p:nvSpPr>
          <p:cNvPr id="762888" name="Oval 8"/>
          <p:cNvSpPr>
            <a:spLocks noChangeArrowheads="1"/>
          </p:cNvSpPr>
          <p:nvPr/>
        </p:nvSpPr>
        <p:spPr bwMode="auto">
          <a:xfrm>
            <a:off x="2209800" y="5029200"/>
            <a:ext cx="457200" cy="4572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solidFill>
                  <a:srgbClr val="F8F8F8"/>
                </a:solidFill>
                <a:latin typeface="Arial" panose="020B0604020202020204" pitchFamily="34" charset="0"/>
              </a:rPr>
              <a:t>5</a:t>
            </a:r>
          </a:p>
        </p:txBody>
      </p:sp>
      <p:sp>
        <p:nvSpPr>
          <p:cNvPr id="762889" name="Line 9"/>
          <p:cNvSpPr>
            <a:spLocks noChangeShapeType="1"/>
          </p:cNvSpPr>
          <p:nvPr/>
        </p:nvSpPr>
        <p:spPr bwMode="auto">
          <a:xfrm flipH="1">
            <a:off x="1828800" y="38862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2890" name="Line 10"/>
          <p:cNvSpPr>
            <a:spLocks noChangeShapeType="1"/>
          </p:cNvSpPr>
          <p:nvPr/>
        </p:nvSpPr>
        <p:spPr bwMode="auto">
          <a:xfrm>
            <a:off x="2286000" y="38862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2891" name="Line 11"/>
          <p:cNvSpPr>
            <a:spLocks noChangeShapeType="1"/>
          </p:cNvSpPr>
          <p:nvPr/>
        </p:nvSpPr>
        <p:spPr bwMode="auto">
          <a:xfrm flipH="1">
            <a:off x="2438400" y="47244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2892" name="Line 12"/>
          <p:cNvSpPr>
            <a:spLocks noChangeShapeType="1"/>
          </p:cNvSpPr>
          <p:nvPr/>
        </p:nvSpPr>
        <p:spPr bwMode="auto">
          <a:xfrm flipH="1">
            <a:off x="2286000" y="30480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2893" name="Oval 13"/>
          <p:cNvSpPr>
            <a:spLocks noChangeArrowheads="1"/>
          </p:cNvSpPr>
          <p:nvPr/>
        </p:nvSpPr>
        <p:spPr bwMode="auto">
          <a:xfrm>
            <a:off x="3581400" y="3429000"/>
            <a:ext cx="457200" cy="4572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solidFill>
                  <a:srgbClr val="F8F8F8"/>
                </a:solidFill>
                <a:latin typeface="Arial" panose="020B0604020202020204" pitchFamily="34" charset="0"/>
              </a:rPr>
              <a:t>18</a:t>
            </a:r>
          </a:p>
        </p:txBody>
      </p:sp>
      <p:sp>
        <p:nvSpPr>
          <p:cNvPr id="762894" name="Oval 14"/>
          <p:cNvSpPr>
            <a:spLocks noChangeArrowheads="1"/>
          </p:cNvSpPr>
          <p:nvPr/>
        </p:nvSpPr>
        <p:spPr bwMode="auto">
          <a:xfrm>
            <a:off x="3124200" y="4267200"/>
            <a:ext cx="457200" cy="4572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solidFill>
                  <a:srgbClr val="F8F8F8"/>
                </a:solidFill>
                <a:latin typeface="Arial" panose="020B0604020202020204" pitchFamily="34" charset="0"/>
              </a:rPr>
              <a:t>12</a:t>
            </a:r>
          </a:p>
        </p:txBody>
      </p:sp>
      <p:sp>
        <p:nvSpPr>
          <p:cNvPr id="762895" name="Oval 15"/>
          <p:cNvSpPr>
            <a:spLocks noChangeArrowheads="1"/>
          </p:cNvSpPr>
          <p:nvPr/>
        </p:nvSpPr>
        <p:spPr bwMode="auto">
          <a:xfrm>
            <a:off x="4038600" y="4267200"/>
            <a:ext cx="457200" cy="4572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solidFill>
                  <a:srgbClr val="F8F8F8"/>
                </a:solidFill>
                <a:latin typeface="Arial" panose="020B0604020202020204" pitchFamily="34" charset="0"/>
              </a:rPr>
              <a:t>20</a:t>
            </a:r>
          </a:p>
        </p:txBody>
      </p:sp>
      <p:sp>
        <p:nvSpPr>
          <p:cNvPr id="762896" name="Oval 16"/>
          <p:cNvSpPr>
            <a:spLocks noChangeArrowheads="1"/>
          </p:cNvSpPr>
          <p:nvPr/>
        </p:nvSpPr>
        <p:spPr bwMode="auto">
          <a:xfrm flipH="1">
            <a:off x="3429000" y="5029200"/>
            <a:ext cx="457200" cy="4572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solidFill>
                  <a:srgbClr val="F8F8F8"/>
                </a:solidFill>
                <a:latin typeface="Arial" panose="020B0604020202020204" pitchFamily="34" charset="0"/>
              </a:rPr>
              <a:t>13</a:t>
            </a:r>
          </a:p>
        </p:txBody>
      </p:sp>
      <p:sp>
        <p:nvSpPr>
          <p:cNvPr id="762897" name="Line 17"/>
          <p:cNvSpPr>
            <a:spLocks noChangeShapeType="1"/>
          </p:cNvSpPr>
          <p:nvPr/>
        </p:nvSpPr>
        <p:spPr bwMode="auto">
          <a:xfrm flipH="1">
            <a:off x="3429000" y="38862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2898" name="Line 18"/>
          <p:cNvSpPr>
            <a:spLocks noChangeShapeType="1"/>
          </p:cNvSpPr>
          <p:nvPr/>
        </p:nvSpPr>
        <p:spPr bwMode="auto">
          <a:xfrm>
            <a:off x="3886200" y="38862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2899" name="Line 19"/>
          <p:cNvSpPr>
            <a:spLocks noChangeShapeType="1"/>
          </p:cNvSpPr>
          <p:nvPr/>
        </p:nvSpPr>
        <p:spPr bwMode="auto">
          <a:xfrm>
            <a:off x="3429000" y="47244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2900" name="Line 20"/>
          <p:cNvSpPr>
            <a:spLocks noChangeShapeType="1"/>
          </p:cNvSpPr>
          <p:nvPr/>
        </p:nvSpPr>
        <p:spPr bwMode="auto">
          <a:xfrm>
            <a:off x="3200400" y="30480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2901" name="Line 21"/>
          <p:cNvSpPr>
            <a:spLocks noChangeShapeType="1"/>
          </p:cNvSpPr>
          <p:nvPr/>
        </p:nvSpPr>
        <p:spPr bwMode="auto">
          <a:xfrm flipH="1">
            <a:off x="3124200" y="2362200"/>
            <a:ext cx="1295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2902" name="Oval 22"/>
          <p:cNvSpPr>
            <a:spLocks noChangeArrowheads="1"/>
          </p:cNvSpPr>
          <p:nvPr/>
        </p:nvSpPr>
        <p:spPr bwMode="auto">
          <a:xfrm>
            <a:off x="5867400" y="2667000"/>
            <a:ext cx="457200" cy="4572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solidFill>
                  <a:srgbClr val="F8F8F8"/>
                </a:solidFill>
                <a:latin typeface="Arial" panose="020B0604020202020204" pitchFamily="34" charset="0"/>
              </a:rPr>
              <a:t>37</a:t>
            </a:r>
          </a:p>
        </p:txBody>
      </p:sp>
      <p:sp>
        <p:nvSpPr>
          <p:cNvPr id="762903" name="Oval 23"/>
          <p:cNvSpPr>
            <a:spLocks noChangeArrowheads="1"/>
          </p:cNvSpPr>
          <p:nvPr/>
        </p:nvSpPr>
        <p:spPr bwMode="auto">
          <a:xfrm>
            <a:off x="5029200" y="3429000"/>
            <a:ext cx="457200" cy="4572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solidFill>
                  <a:srgbClr val="F8F8F8"/>
                </a:solidFill>
                <a:latin typeface="Arial" panose="020B0604020202020204" pitchFamily="34" charset="0"/>
              </a:rPr>
              <a:t>29</a:t>
            </a:r>
          </a:p>
        </p:txBody>
      </p:sp>
      <p:sp>
        <p:nvSpPr>
          <p:cNvPr id="762904" name="Oval 24"/>
          <p:cNvSpPr>
            <a:spLocks noChangeArrowheads="1"/>
          </p:cNvSpPr>
          <p:nvPr/>
        </p:nvSpPr>
        <p:spPr bwMode="auto">
          <a:xfrm>
            <a:off x="5486400" y="4267200"/>
            <a:ext cx="457200" cy="4572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solidFill>
                  <a:srgbClr val="F8F8F8"/>
                </a:solidFill>
                <a:latin typeface="Arial" panose="020B0604020202020204" pitchFamily="34" charset="0"/>
              </a:rPr>
              <a:t>35</a:t>
            </a:r>
          </a:p>
        </p:txBody>
      </p:sp>
      <p:sp>
        <p:nvSpPr>
          <p:cNvPr id="762905" name="Oval 25"/>
          <p:cNvSpPr>
            <a:spLocks noChangeArrowheads="1"/>
          </p:cNvSpPr>
          <p:nvPr/>
        </p:nvSpPr>
        <p:spPr bwMode="auto">
          <a:xfrm>
            <a:off x="5257800" y="5029200"/>
            <a:ext cx="457200" cy="4572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solidFill>
                  <a:srgbClr val="F8F8F8"/>
                </a:solidFill>
                <a:latin typeface="Arial" panose="020B0604020202020204" pitchFamily="34" charset="0"/>
              </a:rPr>
              <a:t>32</a:t>
            </a:r>
          </a:p>
        </p:txBody>
      </p:sp>
      <p:sp>
        <p:nvSpPr>
          <p:cNvPr id="762906" name="Line 26"/>
          <p:cNvSpPr>
            <a:spLocks noChangeShapeType="1"/>
          </p:cNvSpPr>
          <p:nvPr/>
        </p:nvSpPr>
        <p:spPr bwMode="auto">
          <a:xfrm>
            <a:off x="5334000" y="38862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2907" name="Line 27"/>
          <p:cNvSpPr>
            <a:spLocks noChangeShapeType="1"/>
          </p:cNvSpPr>
          <p:nvPr/>
        </p:nvSpPr>
        <p:spPr bwMode="auto">
          <a:xfrm flipH="1">
            <a:off x="5486400" y="47244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2908" name="Line 28"/>
          <p:cNvSpPr>
            <a:spLocks noChangeShapeType="1"/>
          </p:cNvSpPr>
          <p:nvPr/>
        </p:nvSpPr>
        <p:spPr bwMode="auto">
          <a:xfrm flipH="1">
            <a:off x="5334000" y="30480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2909" name="Oval 29"/>
          <p:cNvSpPr>
            <a:spLocks noChangeArrowheads="1"/>
          </p:cNvSpPr>
          <p:nvPr/>
        </p:nvSpPr>
        <p:spPr bwMode="auto">
          <a:xfrm>
            <a:off x="6629400" y="3429000"/>
            <a:ext cx="457200" cy="4572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solidFill>
                  <a:srgbClr val="F8F8F8"/>
                </a:solidFill>
                <a:latin typeface="Arial" panose="020B0604020202020204" pitchFamily="34" charset="0"/>
              </a:rPr>
              <a:t>50</a:t>
            </a:r>
          </a:p>
        </p:txBody>
      </p:sp>
      <p:sp>
        <p:nvSpPr>
          <p:cNvPr id="762910" name="Oval 30"/>
          <p:cNvSpPr>
            <a:spLocks noChangeArrowheads="1"/>
          </p:cNvSpPr>
          <p:nvPr/>
        </p:nvSpPr>
        <p:spPr bwMode="auto">
          <a:xfrm>
            <a:off x="6172200" y="4267200"/>
            <a:ext cx="457200" cy="457200"/>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b="1">
                <a:solidFill>
                  <a:srgbClr val="F8F8F8"/>
                </a:solidFill>
                <a:latin typeface="Arial" panose="020B0604020202020204" pitchFamily="34" charset="0"/>
              </a:rPr>
              <a:t>41</a:t>
            </a:r>
          </a:p>
        </p:txBody>
      </p:sp>
      <p:sp>
        <p:nvSpPr>
          <p:cNvPr id="762911" name="Line 31"/>
          <p:cNvSpPr>
            <a:spLocks noChangeShapeType="1"/>
          </p:cNvSpPr>
          <p:nvPr/>
        </p:nvSpPr>
        <p:spPr bwMode="auto">
          <a:xfrm flipH="1">
            <a:off x="6477000" y="38862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2912" name="Line 32"/>
          <p:cNvSpPr>
            <a:spLocks noChangeShapeType="1"/>
          </p:cNvSpPr>
          <p:nvPr/>
        </p:nvSpPr>
        <p:spPr bwMode="auto">
          <a:xfrm>
            <a:off x="6248400" y="30480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2913" name="Line 33"/>
          <p:cNvSpPr>
            <a:spLocks noChangeShapeType="1"/>
          </p:cNvSpPr>
          <p:nvPr/>
        </p:nvSpPr>
        <p:spPr bwMode="auto">
          <a:xfrm>
            <a:off x="4724400" y="2362200"/>
            <a:ext cx="1295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2914" name="Text Box 34"/>
          <p:cNvSpPr txBox="1">
            <a:spLocks noChangeArrowheads="1"/>
          </p:cNvSpPr>
          <p:nvPr/>
        </p:nvSpPr>
        <p:spPr bwMode="auto">
          <a:xfrm>
            <a:off x="762000" y="1325563"/>
            <a:ext cx="811847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200" b="1">
                <a:latin typeface="Arial" panose="020B0604020202020204" pitchFamily="34" charset="0"/>
              </a:rPr>
              <a:t>25   37  10   18   29   50   3   1   6    5   12    20    35  13   32   41</a:t>
            </a:r>
          </a:p>
        </p:txBody>
      </p:sp>
      <p:sp>
        <p:nvSpPr>
          <p:cNvPr id="762915" name="Text Box 35"/>
          <p:cNvSpPr txBox="1">
            <a:spLocks noChangeArrowheads="1"/>
          </p:cNvSpPr>
          <p:nvPr/>
        </p:nvSpPr>
        <p:spPr bwMode="auto">
          <a:xfrm>
            <a:off x="381000" y="5943600"/>
            <a:ext cx="533400" cy="404813"/>
          </a:xfrm>
          <a:prstGeom prst="rect">
            <a:avLst/>
          </a:prstGeom>
          <a:gradFill rotWithShape="1">
            <a:gsLst>
              <a:gs pos="0">
                <a:schemeClr val="accent1"/>
              </a:gs>
              <a:gs pos="100000">
                <a:schemeClr val="accent1">
                  <a:gamma/>
                  <a:shade val="46275"/>
                  <a:invGamma/>
                </a:schemeClr>
              </a:gs>
            </a:gsLst>
            <a:path path="shape">
              <a:fillToRect l="50000" t="50000" r="50000" b="50000"/>
            </a:path>
          </a:gra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8F8F8"/>
                </a:solidFill>
              </a:rPr>
              <a:t>25</a:t>
            </a:r>
          </a:p>
        </p:txBody>
      </p:sp>
      <p:sp>
        <p:nvSpPr>
          <p:cNvPr id="762916" name="Text Box 36"/>
          <p:cNvSpPr txBox="1">
            <a:spLocks noChangeArrowheads="1"/>
          </p:cNvSpPr>
          <p:nvPr/>
        </p:nvSpPr>
        <p:spPr bwMode="auto">
          <a:xfrm>
            <a:off x="914400" y="5943600"/>
            <a:ext cx="533400" cy="404813"/>
          </a:xfrm>
          <a:prstGeom prst="rect">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8F8F8"/>
                </a:solidFill>
              </a:rPr>
              <a:t>37</a:t>
            </a:r>
          </a:p>
        </p:txBody>
      </p:sp>
      <p:sp>
        <p:nvSpPr>
          <p:cNvPr id="762917" name="Text Box 37"/>
          <p:cNvSpPr txBox="1">
            <a:spLocks noChangeArrowheads="1"/>
          </p:cNvSpPr>
          <p:nvPr/>
        </p:nvSpPr>
        <p:spPr bwMode="auto">
          <a:xfrm>
            <a:off x="1447800" y="5943600"/>
            <a:ext cx="533400" cy="404813"/>
          </a:xfrm>
          <a:prstGeom prst="rect">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8F8F8"/>
                </a:solidFill>
              </a:rPr>
              <a:t>10</a:t>
            </a:r>
          </a:p>
        </p:txBody>
      </p:sp>
      <p:sp>
        <p:nvSpPr>
          <p:cNvPr id="762918" name="Text Box 38"/>
          <p:cNvSpPr txBox="1">
            <a:spLocks noChangeArrowheads="1"/>
          </p:cNvSpPr>
          <p:nvPr/>
        </p:nvSpPr>
        <p:spPr bwMode="auto">
          <a:xfrm>
            <a:off x="1981200" y="5943600"/>
            <a:ext cx="533400" cy="404813"/>
          </a:xfrm>
          <a:prstGeom prst="rect">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8F8F8"/>
                </a:solidFill>
              </a:rPr>
              <a:t>18</a:t>
            </a:r>
          </a:p>
        </p:txBody>
      </p:sp>
      <p:sp>
        <p:nvSpPr>
          <p:cNvPr id="762919" name="Text Box 39"/>
          <p:cNvSpPr txBox="1">
            <a:spLocks noChangeArrowheads="1"/>
          </p:cNvSpPr>
          <p:nvPr/>
        </p:nvSpPr>
        <p:spPr bwMode="auto">
          <a:xfrm>
            <a:off x="2514600" y="5943600"/>
            <a:ext cx="533400" cy="404813"/>
          </a:xfrm>
          <a:prstGeom prst="rect">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8F8F8"/>
                </a:solidFill>
              </a:rPr>
              <a:t>29</a:t>
            </a:r>
          </a:p>
        </p:txBody>
      </p:sp>
      <p:sp>
        <p:nvSpPr>
          <p:cNvPr id="762920" name="Text Box 40"/>
          <p:cNvSpPr txBox="1">
            <a:spLocks noChangeArrowheads="1"/>
          </p:cNvSpPr>
          <p:nvPr/>
        </p:nvSpPr>
        <p:spPr bwMode="auto">
          <a:xfrm>
            <a:off x="3048000" y="5943600"/>
            <a:ext cx="533400" cy="404813"/>
          </a:xfrm>
          <a:prstGeom prst="rect">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8F8F8"/>
                </a:solidFill>
              </a:rPr>
              <a:t>50</a:t>
            </a:r>
          </a:p>
        </p:txBody>
      </p:sp>
      <p:sp>
        <p:nvSpPr>
          <p:cNvPr id="762921" name="Text Box 41"/>
          <p:cNvSpPr txBox="1">
            <a:spLocks noChangeArrowheads="1"/>
          </p:cNvSpPr>
          <p:nvPr/>
        </p:nvSpPr>
        <p:spPr bwMode="auto">
          <a:xfrm>
            <a:off x="3581400" y="5943600"/>
            <a:ext cx="533400" cy="404813"/>
          </a:xfrm>
          <a:prstGeom prst="rect">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8F8F8"/>
                </a:solidFill>
              </a:rPr>
              <a:t>3</a:t>
            </a:r>
          </a:p>
        </p:txBody>
      </p:sp>
      <p:sp>
        <p:nvSpPr>
          <p:cNvPr id="762922" name="Text Box 42"/>
          <p:cNvSpPr txBox="1">
            <a:spLocks noChangeArrowheads="1"/>
          </p:cNvSpPr>
          <p:nvPr/>
        </p:nvSpPr>
        <p:spPr bwMode="auto">
          <a:xfrm>
            <a:off x="4114800" y="5943600"/>
            <a:ext cx="533400" cy="404813"/>
          </a:xfrm>
          <a:prstGeom prst="rect">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8F8F8"/>
                </a:solidFill>
              </a:rPr>
              <a:t>1</a:t>
            </a:r>
          </a:p>
        </p:txBody>
      </p:sp>
      <p:sp>
        <p:nvSpPr>
          <p:cNvPr id="762923" name="Text Box 43"/>
          <p:cNvSpPr txBox="1">
            <a:spLocks noChangeArrowheads="1"/>
          </p:cNvSpPr>
          <p:nvPr/>
        </p:nvSpPr>
        <p:spPr bwMode="auto">
          <a:xfrm>
            <a:off x="4648200" y="5943600"/>
            <a:ext cx="533400" cy="404813"/>
          </a:xfrm>
          <a:prstGeom prst="rect">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8F8F8"/>
                </a:solidFill>
              </a:rPr>
              <a:t>6</a:t>
            </a:r>
          </a:p>
        </p:txBody>
      </p:sp>
      <p:sp>
        <p:nvSpPr>
          <p:cNvPr id="762924" name="Text Box 44"/>
          <p:cNvSpPr txBox="1">
            <a:spLocks noChangeArrowheads="1"/>
          </p:cNvSpPr>
          <p:nvPr/>
        </p:nvSpPr>
        <p:spPr bwMode="auto">
          <a:xfrm>
            <a:off x="5181600" y="5943600"/>
            <a:ext cx="533400" cy="404813"/>
          </a:xfrm>
          <a:prstGeom prst="rect">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8F8F8"/>
                </a:solidFill>
              </a:rPr>
              <a:t>5</a:t>
            </a:r>
          </a:p>
        </p:txBody>
      </p:sp>
      <p:sp>
        <p:nvSpPr>
          <p:cNvPr id="762925" name="Text Box 45"/>
          <p:cNvSpPr txBox="1">
            <a:spLocks noChangeArrowheads="1"/>
          </p:cNvSpPr>
          <p:nvPr/>
        </p:nvSpPr>
        <p:spPr bwMode="auto">
          <a:xfrm>
            <a:off x="5715000" y="5943600"/>
            <a:ext cx="533400" cy="404813"/>
          </a:xfrm>
          <a:prstGeom prst="rect">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8F8F8"/>
                </a:solidFill>
              </a:rPr>
              <a:t>12</a:t>
            </a:r>
          </a:p>
        </p:txBody>
      </p:sp>
      <p:sp>
        <p:nvSpPr>
          <p:cNvPr id="762926" name="Text Box 46"/>
          <p:cNvSpPr txBox="1">
            <a:spLocks noChangeArrowheads="1"/>
          </p:cNvSpPr>
          <p:nvPr/>
        </p:nvSpPr>
        <p:spPr bwMode="auto">
          <a:xfrm>
            <a:off x="6248400" y="5943600"/>
            <a:ext cx="533400" cy="404813"/>
          </a:xfrm>
          <a:prstGeom prst="rect">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8F8F8"/>
                </a:solidFill>
              </a:rPr>
              <a:t>20</a:t>
            </a:r>
          </a:p>
        </p:txBody>
      </p:sp>
      <p:sp>
        <p:nvSpPr>
          <p:cNvPr id="762927" name="Text Box 47"/>
          <p:cNvSpPr txBox="1">
            <a:spLocks noChangeArrowheads="1"/>
          </p:cNvSpPr>
          <p:nvPr/>
        </p:nvSpPr>
        <p:spPr bwMode="auto">
          <a:xfrm>
            <a:off x="6781800" y="5943600"/>
            <a:ext cx="533400" cy="404813"/>
          </a:xfrm>
          <a:prstGeom prst="rect">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8F8F8"/>
                </a:solidFill>
              </a:rPr>
              <a:t>35</a:t>
            </a:r>
          </a:p>
        </p:txBody>
      </p:sp>
      <p:sp>
        <p:nvSpPr>
          <p:cNvPr id="762928" name="Text Box 48"/>
          <p:cNvSpPr txBox="1">
            <a:spLocks noChangeArrowheads="1"/>
          </p:cNvSpPr>
          <p:nvPr/>
        </p:nvSpPr>
        <p:spPr bwMode="auto">
          <a:xfrm>
            <a:off x="7315200" y="5943600"/>
            <a:ext cx="533400" cy="404813"/>
          </a:xfrm>
          <a:prstGeom prst="rect">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8F8F8"/>
                </a:solidFill>
              </a:rPr>
              <a:t>13</a:t>
            </a:r>
          </a:p>
        </p:txBody>
      </p:sp>
      <p:sp>
        <p:nvSpPr>
          <p:cNvPr id="762929" name="Text Box 49"/>
          <p:cNvSpPr txBox="1">
            <a:spLocks noChangeArrowheads="1"/>
          </p:cNvSpPr>
          <p:nvPr/>
        </p:nvSpPr>
        <p:spPr bwMode="auto">
          <a:xfrm>
            <a:off x="7848600" y="5943600"/>
            <a:ext cx="533400" cy="404813"/>
          </a:xfrm>
          <a:prstGeom prst="rect">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8F8F8"/>
                </a:solidFill>
              </a:rPr>
              <a:t>32</a:t>
            </a:r>
          </a:p>
        </p:txBody>
      </p:sp>
      <p:sp>
        <p:nvSpPr>
          <p:cNvPr id="762930" name="Text Box 50"/>
          <p:cNvSpPr txBox="1">
            <a:spLocks noChangeArrowheads="1"/>
          </p:cNvSpPr>
          <p:nvPr/>
        </p:nvSpPr>
        <p:spPr bwMode="auto">
          <a:xfrm>
            <a:off x="8382000" y="5943600"/>
            <a:ext cx="533400" cy="404813"/>
          </a:xfrm>
          <a:prstGeom prst="rect">
            <a:avLst/>
          </a:prstGeom>
          <a:gradFill rotWithShape="1">
            <a:gsLst>
              <a:gs pos="0">
                <a:schemeClr val="accent1"/>
              </a:gs>
              <a:gs pos="100000">
                <a:schemeClr val="accent1">
                  <a:gamma/>
                  <a:shade val="46275"/>
                  <a:invGamma/>
                </a:schemeClr>
              </a:gs>
            </a:gsLst>
            <a:path path="shape">
              <a:fillToRect l="50000" t="50000" r="50000" b="50000"/>
            </a:path>
          </a:gradFill>
          <a:ln w="38100"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b="1">
                <a:solidFill>
                  <a:srgbClr val="F8F8F8"/>
                </a:solidFill>
              </a:rPr>
              <a:t>41</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2915"/>
                                        </p:tgtEl>
                                        <p:attrNameLst>
                                          <p:attrName>style.visibility</p:attrName>
                                        </p:attrNameLst>
                                      </p:cBhvr>
                                      <p:to>
                                        <p:strVal val="visible"/>
                                      </p:to>
                                    </p:set>
                                    <p:anim calcmode="lin" valueType="num">
                                      <p:cBhvr additive="base">
                                        <p:cTn id="7" dur="2000" fill="hold"/>
                                        <p:tgtEl>
                                          <p:spTgt spid="762915"/>
                                        </p:tgtEl>
                                        <p:attrNameLst>
                                          <p:attrName>ppt_x</p:attrName>
                                        </p:attrNameLst>
                                      </p:cBhvr>
                                      <p:tavLst>
                                        <p:tav tm="0">
                                          <p:val>
                                            <p:strVal val="0-#ppt_w/2"/>
                                          </p:val>
                                        </p:tav>
                                        <p:tav tm="100000">
                                          <p:val>
                                            <p:strVal val="#ppt_x"/>
                                          </p:val>
                                        </p:tav>
                                      </p:tavLst>
                                    </p:anim>
                                    <p:anim calcmode="lin" valueType="num">
                                      <p:cBhvr additive="base">
                                        <p:cTn id="8" dur="2000" fill="hold"/>
                                        <p:tgtEl>
                                          <p:spTgt spid="76291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2000"/>
                            </p:stCondLst>
                            <p:childTnLst>
                              <p:par>
                                <p:cTn id="10" presetID="8" presetClass="entr" presetSubtype="16" fill="hold" grpId="0" nodeType="afterEffect">
                                  <p:stCondLst>
                                    <p:cond delay="0"/>
                                  </p:stCondLst>
                                  <p:childTnLst>
                                    <p:set>
                                      <p:cBhvr>
                                        <p:cTn id="11" dur="1" fill="hold">
                                          <p:stCondLst>
                                            <p:cond delay="0"/>
                                          </p:stCondLst>
                                        </p:cTn>
                                        <p:tgtEl>
                                          <p:spTgt spid="762883"/>
                                        </p:tgtEl>
                                        <p:attrNameLst>
                                          <p:attrName>style.visibility</p:attrName>
                                        </p:attrNameLst>
                                      </p:cBhvr>
                                      <p:to>
                                        <p:strVal val="visible"/>
                                      </p:to>
                                    </p:set>
                                    <p:animEffect transition="in" filter="diamond(in)">
                                      <p:cBhvr>
                                        <p:cTn id="12" dur="2000"/>
                                        <p:tgtEl>
                                          <p:spTgt spid="762883"/>
                                        </p:tgtEl>
                                      </p:cBhvr>
                                    </p:animEffect>
                                  </p:childTnLst>
                                </p:cTn>
                              </p:par>
                            </p:childTnLst>
                          </p:cTn>
                        </p:par>
                        <p:par>
                          <p:cTn id="13" fill="hold" nodeType="afterGroup">
                            <p:stCondLst>
                              <p:cond delay="4000"/>
                            </p:stCondLst>
                            <p:childTnLst>
                              <p:par>
                                <p:cTn id="14" presetID="2" presetClass="entr" presetSubtype="8" fill="hold" grpId="0" nodeType="afterEffect">
                                  <p:stCondLst>
                                    <p:cond delay="0"/>
                                  </p:stCondLst>
                                  <p:childTnLst>
                                    <p:set>
                                      <p:cBhvr>
                                        <p:cTn id="15" dur="1" fill="hold">
                                          <p:stCondLst>
                                            <p:cond delay="0"/>
                                          </p:stCondLst>
                                        </p:cTn>
                                        <p:tgtEl>
                                          <p:spTgt spid="762916"/>
                                        </p:tgtEl>
                                        <p:attrNameLst>
                                          <p:attrName>style.visibility</p:attrName>
                                        </p:attrNameLst>
                                      </p:cBhvr>
                                      <p:to>
                                        <p:strVal val="visible"/>
                                      </p:to>
                                    </p:set>
                                    <p:anim calcmode="lin" valueType="num">
                                      <p:cBhvr additive="base">
                                        <p:cTn id="16" dur="2000" fill="hold"/>
                                        <p:tgtEl>
                                          <p:spTgt spid="762916"/>
                                        </p:tgtEl>
                                        <p:attrNameLst>
                                          <p:attrName>ppt_x</p:attrName>
                                        </p:attrNameLst>
                                      </p:cBhvr>
                                      <p:tavLst>
                                        <p:tav tm="0">
                                          <p:val>
                                            <p:strVal val="0-#ppt_w/2"/>
                                          </p:val>
                                        </p:tav>
                                        <p:tav tm="100000">
                                          <p:val>
                                            <p:strVal val="#ppt_x"/>
                                          </p:val>
                                        </p:tav>
                                      </p:tavLst>
                                    </p:anim>
                                    <p:anim calcmode="lin" valueType="num">
                                      <p:cBhvr additive="base">
                                        <p:cTn id="17" dur="2000" fill="hold"/>
                                        <p:tgtEl>
                                          <p:spTgt spid="762916"/>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6000"/>
                            </p:stCondLst>
                            <p:childTnLst>
                              <p:par>
                                <p:cTn id="19" presetID="8" presetClass="entr" presetSubtype="16" fill="hold" grpId="0" nodeType="afterEffect">
                                  <p:stCondLst>
                                    <p:cond delay="0"/>
                                  </p:stCondLst>
                                  <p:childTnLst>
                                    <p:set>
                                      <p:cBhvr>
                                        <p:cTn id="20" dur="1" fill="hold">
                                          <p:stCondLst>
                                            <p:cond delay="0"/>
                                          </p:stCondLst>
                                        </p:cTn>
                                        <p:tgtEl>
                                          <p:spTgt spid="762913"/>
                                        </p:tgtEl>
                                        <p:attrNameLst>
                                          <p:attrName>style.visibility</p:attrName>
                                        </p:attrNameLst>
                                      </p:cBhvr>
                                      <p:to>
                                        <p:strVal val="visible"/>
                                      </p:to>
                                    </p:set>
                                    <p:animEffect transition="in" filter="diamond(in)">
                                      <p:cBhvr>
                                        <p:cTn id="21" dur="2000"/>
                                        <p:tgtEl>
                                          <p:spTgt spid="762913"/>
                                        </p:tgtEl>
                                      </p:cBhvr>
                                    </p:animEffect>
                                  </p:childTnLst>
                                </p:cTn>
                              </p:par>
                            </p:childTnLst>
                          </p:cTn>
                        </p:par>
                        <p:par>
                          <p:cTn id="22" fill="hold" nodeType="afterGroup">
                            <p:stCondLst>
                              <p:cond delay="8000"/>
                            </p:stCondLst>
                            <p:childTnLst>
                              <p:par>
                                <p:cTn id="23" presetID="8" presetClass="entr" presetSubtype="16" fill="hold" nodeType="afterEffect">
                                  <p:stCondLst>
                                    <p:cond delay="0"/>
                                  </p:stCondLst>
                                  <p:childTnLst>
                                    <p:set>
                                      <p:cBhvr>
                                        <p:cTn id="24" dur="1" fill="hold">
                                          <p:stCondLst>
                                            <p:cond delay="0"/>
                                          </p:stCondLst>
                                        </p:cTn>
                                        <p:tgtEl>
                                          <p:spTgt spid="762902"/>
                                        </p:tgtEl>
                                        <p:attrNameLst>
                                          <p:attrName>style.visibility</p:attrName>
                                        </p:attrNameLst>
                                      </p:cBhvr>
                                      <p:to>
                                        <p:strVal val="visible"/>
                                      </p:to>
                                    </p:set>
                                    <p:animEffect transition="in" filter="diamond(in)">
                                      <p:cBhvr>
                                        <p:cTn id="25" dur="2000"/>
                                        <p:tgtEl>
                                          <p:spTgt spid="762902"/>
                                        </p:tgtEl>
                                      </p:cBhvr>
                                    </p:animEffect>
                                  </p:childTnLst>
                                </p:cTn>
                              </p:par>
                            </p:childTnLst>
                          </p:cTn>
                        </p:par>
                        <p:par>
                          <p:cTn id="26" fill="hold" nodeType="afterGroup">
                            <p:stCondLst>
                              <p:cond delay="10000"/>
                            </p:stCondLst>
                            <p:childTnLst>
                              <p:par>
                                <p:cTn id="27" presetID="2" presetClass="entr" presetSubtype="8" fill="hold" grpId="0" nodeType="afterEffect">
                                  <p:stCondLst>
                                    <p:cond delay="0"/>
                                  </p:stCondLst>
                                  <p:childTnLst>
                                    <p:set>
                                      <p:cBhvr>
                                        <p:cTn id="28" dur="1" fill="hold">
                                          <p:stCondLst>
                                            <p:cond delay="0"/>
                                          </p:stCondLst>
                                        </p:cTn>
                                        <p:tgtEl>
                                          <p:spTgt spid="762917"/>
                                        </p:tgtEl>
                                        <p:attrNameLst>
                                          <p:attrName>style.visibility</p:attrName>
                                        </p:attrNameLst>
                                      </p:cBhvr>
                                      <p:to>
                                        <p:strVal val="visible"/>
                                      </p:to>
                                    </p:set>
                                    <p:anim calcmode="lin" valueType="num">
                                      <p:cBhvr additive="base">
                                        <p:cTn id="29" dur="2000" fill="hold"/>
                                        <p:tgtEl>
                                          <p:spTgt spid="762917"/>
                                        </p:tgtEl>
                                        <p:attrNameLst>
                                          <p:attrName>ppt_x</p:attrName>
                                        </p:attrNameLst>
                                      </p:cBhvr>
                                      <p:tavLst>
                                        <p:tav tm="0">
                                          <p:val>
                                            <p:strVal val="0-#ppt_w/2"/>
                                          </p:val>
                                        </p:tav>
                                        <p:tav tm="100000">
                                          <p:val>
                                            <p:strVal val="#ppt_x"/>
                                          </p:val>
                                        </p:tav>
                                      </p:tavLst>
                                    </p:anim>
                                    <p:anim calcmode="lin" valueType="num">
                                      <p:cBhvr additive="base">
                                        <p:cTn id="30" dur="2000" fill="hold"/>
                                        <p:tgtEl>
                                          <p:spTgt spid="762917"/>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12000"/>
                            </p:stCondLst>
                            <p:childTnLst>
                              <p:par>
                                <p:cTn id="32" presetID="8" presetClass="entr" presetSubtype="16" fill="hold" grpId="0" nodeType="afterEffect">
                                  <p:stCondLst>
                                    <p:cond delay="0"/>
                                  </p:stCondLst>
                                  <p:childTnLst>
                                    <p:set>
                                      <p:cBhvr>
                                        <p:cTn id="33" dur="1" fill="hold">
                                          <p:stCondLst>
                                            <p:cond delay="0"/>
                                          </p:stCondLst>
                                        </p:cTn>
                                        <p:tgtEl>
                                          <p:spTgt spid="762901"/>
                                        </p:tgtEl>
                                        <p:attrNameLst>
                                          <p:attrName>style.visibility</p:attrName>
                                        </p:attrNameLst>
                                      </p:cBhvr>
                                      <p:to>
                                        <p:strVal val="visible"/>
                                      </p:to>
                                    </p:set>
                                    <p:animEffect transition="in" filter="diamond(in)">
                                      <p:cBhvr>
                                        <p:cTn id="34" dur="2000"/>
                                        <p:tgtEl>
                                          <p:spTgt spid="762901"/>
                                        </p:tgtEl>
                                      </p:cBhvr>
                                    </p:animEffect>
                                  </p:childTnLst>
                                </p:cTn>
                              </p:par>
                            </p:childTnLst>
                          </p:cTn>
                        </p:par>
                        <p:par>
                          <p:cTn id="35" fill="hold" nodeType="afterGroup">
                            <p:stCondLst>
                              <p:cond delay="14000"/>
                            </p:stCondLst>
                            <p:childTnLst>
                              <p:par>
                                <p:cTn id="36" presetID="8" presetClass="entr" presetSubtype="16" fill="hold" nodeType="afterEffect">
                                  <p:stCondLst>
                                    <p:cond delay="0"/>
                                  </p:stCondLst>
                                  <p:childTnLst>
                                    <p:set>
                                      <p:cBhvr>
                                        <p:cTn id="37" dur="1" fill="hold">
                                          <p:stCondLst>
                                            <p:cond delay="0"/>
                                          </p:stCondLst>
                                        </p:cTn>
                                        <p:tgtEl>
                                          <p:spTgt spid="762884"/>
                                        </p:tgtEl>
                                        <p:attrNameLst>
                                          <p:attrName>style.visibility</p:attrName>
                                        </p:attrNameLst>
                                      </p:cBhvr>
                                      <p:to>
                                        <p:strVal val="visible"/>
                                      </p:to>
                                    </p:set>
                                    <p:animEffect transition="in" filter="diamond(in)">
                                      <p:cBhvr>
                                        <p:cTn id="38" dur="2000"/>
                                        <p:tgtEl>
                                          <p:spTgt spid="762884"/>
                                        </p:tgtEl>
                                      </p:cBhvr>
                                    </p:animEffect>
                                  </p:childTnLst>
                                </p:cTn>
                              </p:par>
                            </p:childTnLst>
                          </p:cTn>
                        </p:par>
                        <p:par>
                          <p:cTn id="39" fill="hold" nodeType="afterGroup">
                            <p:stCondLst>
                              <p:cond delay="16000"/>
                            </p:stCondLst>
                            <p:childTnLst>
                              <p:par>
                                <p:cTn id="40" presetID="2" presetClass="entr" presetSubtype="8" fill="hold" grpId="0" nodeType="afterEffect">
                                  <p:stCondLst>
                                    <p:cond delay="0"/>
                                  </p:stCondLst>
                                  <p:childTnLst>
                                    <p:set>
                                      <p:cBhvr>
                                        <p:cTn id="41" dur="1" fill="hold">
                                          <p:stCondLst>
                                            <p:cond delay="0"/>
                                          </p:stCondLst>
                                        </p:cTn>
                                        <p:tgtEl>
                                          <p:spTgt spid="762918"/>
                                        </p:tgtEl>
                                        <p:attrNameLst>
                                          <p:attrName>style.visibility</p:attrName>
                                        </p:attrNameLst>
                                      </p:cBhvr>
                                      <p:to>
                                        <p:strVal val="visible"/>
                                      </p:to>
                                    </p:set>
                                    <p:anim calcmode="lin" valueType="num">
                                      <p:cBhvr additive="base">
                                        <p:cTn id="42" dur="2000" fill="hold"/>
                                        <p:tgtEl>
                                          <p:spTgt spid="762918"/>
                                        </p:tgtEl>
                                        <p:attrNameLst>
                                          <p:attrName>ppt_x</p:attrName>
                                        </p:attrNameLst>
                                      </p:cBhvr>
                                      <p:tavLst>
                                        <p:tav tm="0">
                                          <p:val>
                                            <p:strVal val="0-#ppt_w/2"/>
                                          </p:val>
                                        </p:tav>
                                        <p:tav tm="100000">
                                          <p:val>
                                            <p:strVal val="#ppt_x"/>
                                          </p:val>
                                        </p:tav>
                                      </p:tavLst>
                                    </p:anim>
                                    <p:anim calcmode="lin" valueType="num">
                                      <p:cBhvr additive="base">
                                        <p:cTn id="43" dur="2000" fill="hold"/>
                                        <p:tgtEl>
                                          <p:spTgt spid="762918"/>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18000"/>
                            </p:stCondLst>
                            <p:childTnLst>
                              <p:par>
                                <p:cTn id="45" presetID="8" presetClass="entr" presetSubtype="16" fill="hold" grpId="0" nodeType="afterEffect">
                                  <p:stCondLst>
                                    <p:cond delay="0"/>
                                  </p:stCondLst>
                                  <p:childTnLst>
                                    <p:set>
                                      <p:cBhvr>
                                        <p:cTn id="46" dur="1" fill="hold">
                                          <p:stCondLst>
                                            <p:cond delay="0"/>
                                          </p:stCondLst>
                                        </p:cTn>
                                        <p:tgtEl>
                                          <p:spTgt spid="762900"/>
                                        </p:tgtEl>
                                        <p:attrNameLst>
                                          <p:attrName>style.visibility</p:attrName>
                                        </p:attrNameLst>
                                      </p:cBhvr>
                                      <p:to>
                                        <p:strVal val="visible"/>
                                      </p:to>
                                    </p:set>
                                    <p:animEffect transition="in" filter="diamond(in)">
                                      <p:cBhvr>
                                        <p:cTn id="47" dur="2000"/>
                                        <p:tgtEl>
                                          <p:spTgt spid="762900"/>
                                        </p:tgtEl>
                                      </p:cBhvr>
                                    </p:animEffect>
                                  </p:childTnLst>
                                </p:cTn>
                              </p:par>
                            </p:childTnLst>
                          </p:cTn>
                        </p:par>
                        <p:par>
                          <p:cTn id="48" fill="hold" nodeType="afterGroup">
                            <p:stCondLst>
                              <p:cond delay="20000"/>
                            </p:stCondLst>
                            <p:childTnLst>
                              <p:par>
                                <p:cTn id="49" presetID="8" presetClass="entr" presetSubtype="16" fill="hold" nodeType="afterEffect">
                                  <p:stCondLst>
                                    <p:cond delay="0"/>
                                  </p:stCondLst>
                                  <p:childTnLst>
                                    <p:set>
                                      <p:cBhvr>
                                        <p:cTn id="50" dur="1" fill="hold">
                                          <p:stCondLst>
                                            <p:cond delay="0"/>
                                          </p:stCondLst>
                                        </p:cTn>
                                        <p:tgtEl>
                                          <p:spTgt spid="762893"/>
                                        </p:tgtEl>
                                        <p:attrNameLst>
                                          <p:attrName>style.visibility</p:attrName>
                                        </p:attrNameLst>
                                      </p:cBhvr>
                                      <p:to>
                                        <p:strVal val="visible"/>
                                      </p:to>
                                    </p:set>
                                    <p:animEffect transition="in" filter="diamond(in)">
                                      <p:cBhvr>
                                        <p:cTn id="51" dur="2000"/>
                                        <p:tgtEl>
                                          <p:spTgt spid="762893"/>
                                        </p:tgtEl>
                                      </p:cBhvr>
                                    </p:animEffect>
                                  </p:childTnLst>
                                </p:cTn>
                              </p:par>
                            </p:childTnLst>
                          </p:cTn>
                        </p:par>
                        <p:par>
                          <p:cTn id="52" fill="hold" nodeType="afterGroup">
                            <p:stCondLst>
                              <p:cond delay="22000"/>
                            </p:stCondLst>
                            <p:childTnLst>
                              <p:par>
                                <p:cTn id="53" presetID="2" presetClass="entr" presetSubtype="8" fill="hold" grpId="0" nodeType="afterEffect">
                                  <p:stCondLst>
                                    <p:cond delay="0"/>
                                  </p:stCondLst>
                                  <p:childTnLst>
                                    <p:set>
                                      <p:cBhvr>
                                        <p:cTn id="54" dur="1" fill="hold">
                                          <p:stCondLst>
                                            <p:cond delay="0"/>
                                          </p:stCondLst>
                                        </p:cTn>
                                        <p:tgtEl>
                                          <p:spTgt spid="762919"/>
                                        </p:tgtEl>
                                        <p:attrNameLst>
                                          <p:attrName>style.visibility</p:attrName>
                                        </p:attrNameLst>
                                      </p:cBhvr>
                                      <p:to>
                                        <p:strVal val="visible"/>
                                      </p:to>
                                    </p:set>
                                    <p:anim calcmode="lin" valueType="num">
                                      <p:cBhvr additive="base">
                                        <p:cTn id="55" dur="2000" fill="hold"/>
                                        <p:tgtEl>
                                          <p:spTgt spid="762919"/>
                                        </p:tgtEl>
                                        <p:attrNameLst>
                                          <p:attrName>ppt_x</p:attrName>
                                        </p:attrNameLst>
                                      </p:cBhvr>
                                      <p:tavLst>
                                        <p:tav tm="0">
                                          <p:val>
                                            <p:strVal val="0-#ppt_w/2"/>
                                          </p:val>
                                        </p:tav>
                                        <p:tav tm="100000">
                                          <p:val>
                                            <p:strVal val="#ppt_x"/>
                                          </p:val>
                                        </p:tav>
                                      </p:tavLst>
                                    </p:anim>
                                    <p:anim calcmode="lin" valueType="num">
                                      <p:cBhvr additive="base">
                                        <p:cTn id="56" dur="2000" fill="hold"/>
                                        <p:tgtEl>
                                          <p:spTgt spid="762919"/>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24000"/>
                            </p:stCondLst>
                            <p:childTnLst>
                              <p:par>
                                <p:cTn id="58" presetID="8" presetClass="entr" presetSubtype="16" fill="hold" grpId="0" nodeType="afterEffect">
                                  <p:stCondLst>
                                    <p:cond delay="0"/>
                                  </p:stCondLst>
                                  <p:childTnLst>
                                    <p:set>
                                      <p:cBhvr>
                                        <p:cTn id="59" dur="1" fill="hold">
                                          <p:stCondLst>
                                            <p:cond delay="0"/>
                                          </p:stCondLst>
                                        </p:cTn>
                                        <p:tgtEl>
                                          <p:spTgt spid="762908"/>
                                        </p:tgtEl>
                                        <p:attrNameLst>
                                          <p:attrName>style.visibility</p:attrName>
                                        </p:attrNameLst>
                                      </p:cBhvr>
                                      <p:to>
                                        <p:strVal val="visible"/>
                                      </p:to>
                                    </p:set>
                                    <p:animEffect transition="in" filter="diamond(in)">
                                      <p:cBhvr>
                                        <p:cTn id="60" dur="2000"/>
                                        <p:tgtEl>
                                          <p:spTgt spid="762908"/>
                                        </p:tgtEl>
                                      </p:cBhvr>
                                    </p:animEffect>
                                  </p:childTnLst>
                                </p:cTn>
                              </p:par>
                            </p:childTnLst>
                          </p:cTn>
                        </p:par>
                        <p:par>
                          <p:cTn id="61" fill="hold" nodeType="afterGroup">
                            <p:stCondLst>
                              <p:cond delay="26000"/>
                            </p:stCondLst>
                            <p:childTnLst>
                              <p:par>
                                <p:cTn id="62" presetID="8" presetClass="entr" presetSubtype="16" fill="hold" nodeType="afterEffect">
                                  <p:stCondLst>
                                    <p:cond delay="0"/>
                                  </p:stCondLst>
                                  <p:childTnLst>
                                    <p:set>
                                      <p:cBhvr>
                                        <p:cTn id="63" dur="1" fill="hold">
                                          <p:stCondLst>
                                            <p:cond delay="0"/>
                                          </p:stCondLst>
                                        </p:cTn>
                                        <p:tgtEl>
                                          <p:spTgt spid="762903"/>
                                        </p:tgtEl>
                                        <p:attrNameLst>
                                          <p:attrName>style.visibility</p:attrName>
                                        </p:attrNameLst>
                                      </p:cBhvr>
                                      <p:to>
                                        <p:strVal val="visible"/>
                                      </p:to>
                                    </p:set>
                                    <p:animEffect transition="in" filter="diamond(in)">
                                      <p:cBhvr>
                                        <p:cTn id="64" dur="2000"/>
                                        <p:tgtEl>
                                          <p:spTgt spid="762903"/>
                                        </p:tgtEl>
                                      </p:cBhvr>
                                    </p:animEffect>
                                  </p:childTnLst>
                                </p:cTn>
                              </p:par>
                            </p:childTnLst>
                          </p:cTn>
                        </p:par>
                        <p:par>
                          <p:cTn id="65" fill="hold" nodeType="afterGroup">
                            <p:stCondLst>
                              <p:cond delay="28000"/>
                            </p:stCondLst>
                            <p:childTnLst>
                              <p:par>
                                <p:cTn id="66" presetID="2" presetClass="entr" presetSubtype="8" fill="hold" grpId="0" nodeType="afterEffect">
                                  <p:stCondLst>
                                    <p:cond delay="0"/>
                                  </p:stCondLst>
                                  <p:childTnLst>
                                    <p:set>
                                      <p:cBhvr>
                                        <p:cTn id="67" dur="1" fill="hold">
                                          <p:stCondLst>
                                            <p:cond delay="0"/>
                                          </p:stCondLst>
                                        </p:cTn>
                                        <p:tgtEl>
                                          <p:spTgt spid="762920"/>
                                        </p:tgtEl>
                                        <p:attrNameLst>
                                          <p:attrName>style.visibility</p:attrName>
                                        </p:attrNameLst>
                                      </p:cBhvr>
                                      <p:to>
                                        <p:strVal val="visible"/>
                                      </p:to>
                                    </p:set>
                                    <p:anim calcmode="lin" valueType="num">
                                      <p:cBhvr additive="base">
                                        <p:cTn id="68" dur="2000" fill="hold"/>
                                        <p:tgtEl>
                                          <p:spTgt spid="762920"/>
                                        </p:tgtEl>
                                        <p:attrNameLst>
                                          <p:attrName>ppt_x</p:attrName>
                                        </p:attrNameLst>
                                      </p:cBhvr>
                                      <p:tavLst>
                                        <p:tav tm="0">
                                          <p:val>
                                            <p:strVal val="0-#ppt_w/2"/>
                                          </p:val>
                                        </p:tav>
                                        <p:tav tm="100000">
                                          <p:val>
                                            <p:strVal val="#ppt_x"/>
                                          </p:val>
                                        </p:tav>
                                      </p:tavLst>
                                    </p:anim>
                                    <p:anim calcmode="lin" valueType="num">
                                      <p:cBhvr additive="base">
                                        <p:cTn id="69" dur="2000" fill="hold"/>
                                        <p:tgtEl>
                                          <p:spTgt spid="762920"/>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30000"/>
                            </p:stCondLst>
                            <p:childTnLst>
                              <p:par>
                                <p:cTn id="71" presetID="8" presetClass="entr" presetSubtype="16" fill="hold" grpId="0" nodeType="afterEffect">
                                  <p:stCondLst>
                                    <p:cond delay="0"/>
                                  </p:stCondLst>
                                  <p:childTnLst>
                                    <p:set>
                                      <p:cBhvr>
                                        <p:cTn id="72" dur="1" fill="hold">
                                          <p:stCondLst>
                                            <p:cond delay="0"/>
                                          </p:stCondLst>
                                        </p:cTn>
                                        <p:tgtEl>
                                          <p:spTgt spid="762912"/>
                                        </p:tgtEl>
                                        <p:attrNameLst>
                                          <p:attrName>style.visibility</p:attrName>
                                        </p:attrNameLst>
                                      </p:cBhvr>
                                      <p:to>
                                        <p:strVal val="visible"/>
                                      </p:to>
                                    </p:set>
                                    <p:animEffect transition="in" filter="diamond(in)">
                                      <p:cBhvr>
                                        <p:cTn id="73" dur="2000"/>
                                        <p:tgtEl>
                                          <p:spTgt spid="762912"/>
                                        </p:tgtEl>
                                      </p:cBhvr>
                                    </p:animEffect>
                                  </p:childTnLst>
                                </p:cTn>
                              </p:par>
                            </p:childTnLst>
                          </p:cTn>
                        </p:par>
                        <p:par>
                          <p:cTn id="74" fill="hold" nodeType="afterGroup">
                            <p:stCondLst>
                              <p:cond delay="32000"/>
                            </p:stCondLst>
                            <p:childTnLst>
                              <p:par>
                                <p:cTn id="75" presetID="8" presetClass="entr" presetSubtype="16" fill="hold" nodeType="afterEffect">
                                  <p:stCondLst>
                                    <p:cond delay="0"/>
                                  </p:stCondLst>
                                  <p:childTnLst>
                                    <p:set>
                                      <p:cBhvr>
                                        <p:cTn id="76" dur="1" fill="hold">
                                          <p:stCondLst>
                                            <p:cond delay="0"/>
                                          </p:stCondLst>
                                        </p:cTn>
                                        <p:tgtEl>
                                          <p:spTgt spid="762909"/>
                                        </p:tgtEl>
                                        <p:attrNameLst>
                                          <p:attrName>style.visibility</p:attrName>
                                        </p:attrNameLst>
                                      </p:cBhvr>
                                      <p:to>
                                        <p:strVal val="visible"/>
                                      </p:to>
                                    </p:set>
                                    <p:animEffect transition="in" filter="diamond(in)">
                                      <p:cBhvr>
                                        <p:cTn id="77" dur="2000"/>
                                        <p:tgtEl>
                                          <p:spTgt spid="762909"/>
                                        </p:tgtEl>
                                      </p:cBhvr>
                                    </p:animEffect>
                                  </p:childTnLst>
                                </p:cTn>
                              </p:par>
                            </p:childTnLst>
                          </p:cTn>
                        </p:par>
                        <p:par>
                          <p:cTn id="78" fill="hold" nodeType="afterGroup">
                            <p:stCondLst>
                              <p:cond delay="34000"/>
                            </p:stCondLst>
                            <p:childTnLst>
                              <p:par>
                                <p:cTn id="79" presetID="2" presetClass="entr" presetSubtype="8" fill="hold" grpId="0" nodeType="afterEffect">
                                  <p:stCondLst>
                                    <p:cond delay="0"/>
                                  </p:stCondLst>
                                  <p:childTnLst>
                                    <p:set>
                                      <p:cBhvr>
                                        <p:cTn id="80" dur="1" fill="hold">
                                          <p:stCondLst>
                                            <p:cond delay="0"/>
                                          </p:stCondLst>
                                        </p:cTn>
                                        <p:tgtEl>
                                          <p:spTgt spid="762921"/>
                                        </p:tgtEl>
                                        <p:attrNameLst>
                                          <p:attrName>style.visibility</p:attrName>
                                        </p:attrNameLst>
                                      </p:cBhvr>
                                      <p:to>
                                        <p:strVal val="visible"/>
                                      </p:to>
                                    </p:set>
                                    <p:anim calcmode="lin" valueType="num">
                                      <p:cBhvr additive="base">
                                        <p:cTn id="81" dur="2000" fill="hold"/>
                                        <p:tgtEl>
                                          <p:spTgt spid="762921"/>
                                        </p:tgtEl>
                                        <p:attrNameLst>
                                          <p:attrName>ppt_x</p:attrName>
                                        </p:attrNameLst>
                                      </p:cBhvr>
                                      <p:tavLst>
                                        <p:tav tm="0">
                                          <p:val>
                                            <p:strVal val="0-#ppt_w/2"/>
                                          </p:val>
                                        </p:tav>
                                        <p:tav tm="100000">
                                          <p:val>
                                            <p:strVal val="#ppt_x"/>
                                          </p:val>
                                        </p:tav>
                                      </p:tavLst>
                                    </p:anim>
                                    <p:anim calcmode="lin" valueType="num">
                                      <p:cBhvr additive="base">
                                        <p:cTn id="82" dur="2000" fill="hold"/>
                                        <p:tgtEl>
                                          <p:spTgt spid="762921"/>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36000"/>
                            </p:stCondLst>
                            <p:childTnLst>
                              <p:par>
                                <p:cTn id="84" presetID="8" presetClass="entr" presetSubtype="16" fill="hold" grpId="0" nodeType="afterEffect">
                                  <p:stCondLst>
                                    <p:cond delay="0"/>
                                  </p:stCondLst>
                                  <p:childTnLst>
                                    <p:set>
                                      <p:cBhvr>
                                        <p:cTn id="85" dur="1" fill="hold">
                                          <p:stCondLst>
                                            <p:cond delay="0"/>
                                          </p:stCondLst>
                                        </p:cTn>
                                        <p:tgtEl>
                                          <p:spTgt spid="762892"/>
                                        </p:tgtEl>
                                        <p:attrNameLst>
                                          <p:attrName>style.visibility</p:attrName>
                                        </p:attrNameLst>
                                      </p:cBhvr>
                                      <p:to>
                                        <p:strVal val="visible"/>
                                      </p:to>
                                    </p:set>
                                    <p:animEffect transition="in" filter="diamond(in)">
                                      <p:cBhvr>
                                        <p:cTn id="86" dur="2000"/>
                                        <p:tgtEl>
                                          <p:spTgt spid="762892"/>
                                        </p:tgtEl>
                                      </p:cBhvr>
                                    </p:animEffect>
                                  </p:childTnLst>
                                </p:cTn>
                              </p:par>
                            </p:childTnLst>
                          </p:cTn>
                        </p:par>
                        <p:par>
                          <p:cTn id="87" fill="hold" nodeType="afterGroup">
                            <p:stCondLst>
                              <p:cond delay="38000"/>
                            </p:stCondLst>
                            <p:childTnLst>
                              <p:par>
                                <p:cTn id="88" presetID="8" presetClass="entr" presetSubtype="16" fill="hold" nodeType="afterEffect">
                                  <p:stCondLst>
                                    <p:cond delay="0"/>
                                  </p:stCondLst>
                                  <p:childTnLst>
                                    <p:set>
                                      <p:cBhvr>
                                        <p:cTn id="89" dur="1" fill="hold">
                                          <p:stCondLst>
                                            <p:cond delay="0"/>
                                          </p:stCondLst>
                                        </p:cTn>
                                        <p:tgtEl>
                                          <p:spTgt spid="762885"/>
                                        </p:tgtEl>
                                        <p:attrNameLst>
                                          <p:attrName>style.visibility</p:attrName>
                                        </p:attrNameLst>
                                      </p:cBhvr>
                                      <p:to>
                                        <p:strVal val="visible"/>
                                      </p:to>
                                    </p:set>
                                    <p:animEffect transition="in" filter="diamond(in)">
                                      <p:cBhvr>
                                        <p:cTn id="90" dur="2000"/>
                                        <p:tgtEl>
                                          <p:spTgt spid="762885"/>
                                        </p:tgtEl>
                                      </p:cBhvr>
                                    </p:animEffect>
                                  </p:childTnLst>
                                </p:cTn>
                              </p:par>
                            </p:childTnLst>
                          </p:cTn>
                        </p:par>
                        <p:par>
                          <p:cTn id="91" fill="hold" nodeType="afterGroup">
                            <p:stCondLst>
                              <p:cond delay="40000"/>
                            </p:stCondLst>
                            <p:childTnLst>
                              <p:par>
                                <p:cTn id="92" presetID="2" presetClass="entr" presetSubtype="8" fill="hold" grpId="0" nodeType="afterEffect">
                                  <p:stCondLst>
                                    <p:cond delay="0"/>
                                  </p:stCondLst>
                                  <p:childTnLst>
                                    <p:set>
                                      <p:cBhvr>
                                        <p:cTn id="93" dur="1" fill="hold">
                                          <p:stCondLst>
                                            <p:cond delay="0"/>
                                          </p:stCondLst>
                                        </p:cTn>
                                        <p:tgtEl>
                                          <p:spTgt spid="762922"/>
                                        </p:tgtEl>
                                        <p:attrNameLst>
                                          <p:attrName>style.visibility</p:attrName>
                                        </p:attrNameLst>
                                      </p:cBhvr>
                                      <p:to>
                                        <p:strVal val="visible"/>
                                      </p:to>
                                    </p:set>
                                    <p:anim calcmode="lin" valueType="num">
                                      <p:cBhvr additive="base">
                                        <p:cTn id="94" dur="2000" fill="hold"/>
                                        <p:tgtEl>
                                          <p:spTgt spid="762922"/>
                                        </p:tgtEl>
                                        <p:attrNameLst>
                                          <p:attrName>ppt_x</p:attrName>
                                        </p:attrNameLst>
                                      </p:cBhvr>
                                      <p:tavLst>
                                        <p:tav tm="0">
                                          <p:val>
                                            <p:strVal val="0-#ppt_w/2"/>
                                          </p:val>
                                        </p:tav>
                                        <p:tav tm="100000">
                                          <p:val>
                                            <p:strVal val="#ppt_x"/>
                                          </p:val>
                                        </p:tav>
                                      </p:tavLst>
                                    </p:anim>
                                    <p:anim calcmode="lin" valueType="num">
                                      <p:cBhvr additive="base">
                                        <p:cTn id="95" dur="2000" fill="hold"/>
                                        <p:tgtEl>
                                          <p:spTgt spid="762922"/>
                                        </p:tgtEl>
                                        <p:attrNameLst>
                                          <p:attrName>ppt_y</p:attrName>
                                        </p:attrNameLst>
                                      </p:cBhvr>
                                      <p:tavLst>
                                        <p:tav tm="0">
                                          <p:val>
                                            <p:strVal val="#ppt_y"/>
                                          </p:val>
                                        </p:tav>
                                        <p:tav tm="100000">
                                          <p:val>
                                            <p:strVal val="#ppt_y"/>
                                          </p:val>
                                        </p:tav>
                                      </p:tavLst>
                                    </p:anim>
                                  </p:childTnLst>
                                </p:cTn>
                              </p:par>
                            </p:childTnLst>
                          </p:cTn>
                        </p:par>
                        <p:par>
                          <p:cTn id="96" fill="hold" nodeType="afterGroup">
                            <p:stCondLst>
                              <p:cond delay="42000"/>
                            </p:stCondLst>
                            <p:childTnLst>
                              <p:par>
                                <p:cTn id="97" presetID="8" presetClass="entr" presetSubtype="16" fill="hold" grpId="0" nodeType="afterEffect">
                                  <p:stCondLst>
                                    <p:cond delay="0"/>
                                  </p:stCondLst>
                                  <p:childTnLst>
                                    <p:set>
                                      <p:cBhvr>
                                        <p:cTn id="98" dur="1" fill="hold">
                                          <p:stCondLst>
                                            <p:cond delay="0"/>
                                          </p:stCondLst>
                                        </p:cTn>
                                        <p:tgtEl>
                                          <p:spTgt spid="762889"/>
                                        </p:tgtEl>
                                        <p:attrNameLst>
                                          <p:attrName>style.visibility</p:attrName>
                                        </p:attrNameLst>
                                      </p:cBhvr>
                                      <p:to>
                                        <p:strVal val="visible"/>
                                      </p:to>
                                    </p:set>
                                    <p:animEffect transition="in" filter="diamond(in)">
                                      <p:cBhvr>
                                        <p:cTn id="99" dur="2000"/>
                                        <p:tgtEl>
                                          <p:spTgt spid="762889"/>
                                        </p:tgtEl>
                                      </p:cBhvr>
                                    </p:animEffect>
                                  </p:childTnLst>
                                </p:cTn>
                              </p:par>
                            </p:childTnLst>
                          </p:cTn>
                        </p:par>
                        <p:par>
                          <p:cTn id="100" fill="hold" nodeType="afterGroup">
                            <p:stCondLst>
                              <p:cond delay="44000"/>
                            </p:stCondLst>
                            <p:childTnLst>
                              <p:par>
                                <p:cTn id="101" presetID="8" presetClass="entr" presetSubtype="16" fill="hold" nodeType="afterEffect">
                                  <p:stCondLst>
                                    <p:cond delay="0"/>
                                  </p:stCondLst>
                                  <p:childTnLst>
                                    <p:set>
                                      <p:cBhvr>
                                        <p:cTn id="102" dur="1" fill="hold">
                                          <p:stCondLst>
                                            <p:cond delay="0"/>
                                          </p:stCondLst>
                                        </p:cTn>
                                        <p:tgtEl>
                                          <p:spTgt spid="762886"/>
                                        </p:tgtEl>
                                        <p:attrNameLst>
                                          <p:attrName>style.visibility</p:attrName>
                                        </p:attrNameLst>
                                      </p:cBhvr>
                                      <p:to>
                                        <p:strVal val="visible"/>
                                      </p:to>
                                    </p:set>
                                    <p:animEffect transition="in" filter="diamond(in)">
                                      <p:cBhvr>
                                        <p:cTn id="103" dur="2000"/>
                                        <p:tgtEl>
                                          <p:spTgt spid="762886"/>
                                        </p:tgtEl>
                                      </p:cBhvr>
                                    </p:animEffect>
                                  </p:childTnLst>
                                </p:cTn>
                              </p:par>
                            </p:childTnLst>
                          </p:cTn>
                        </p:par>
                        <p:par>
                          <p:cTn id="104" fill="hold" nodeType="afterGroup">
                            <p:stCondLst>
                              <p:cond delay="46000"/>
                            </p:stCondLst>
                            <p:childTnLst>
                              <p:par>
                                <p:cTn id="105" presetID="2" presetClass="entr" presetSubtype="8" fill="hold" grpId="0" nodeType="afterEffect">
                                  <p:stCondLst>
                                    <p:cond delay="0"/>
                                  </p:stCondLst>
                                  <p:childTnLst>
                                    <p:set>
                                      <p:cBhvr>
                                        <p:cTn id="106" dur="1" fill="hold">
                                          <p:stCondLst>
                                            <p:cond delay="0"/>
                                          </p:stCondLst>
                                        </p:cTn>
                                        <p:tgtEl>
                                          <p:spTgt spid="762923"/>
                                        </p:tgtEl>
                                        <p:attrNameLst>
                                          <p:attrName>style.visibility</p:attrName>
                                        </p:attrNameLst>
                                      </p:cBhvr>
                                      <p:to>
                                        <p:strVal val="visible"/>
                                      </p:to>
                                    </p:set>
                                    <p:anim calcmode="lin" valueType="num">
                                      <p:cBhvr additive="base">
                                        <p:cTn id="107" dur="2000" fill="hold"/>
                                        <p:tgtEl>
                                          <p:spTgt spid="762923"/>
                                        </p:tgtEl>
                                        <p:attrNameLst>
                                          <p:attrName>ppt_x</p:attrName>
                                        </p:attrNameLst>
                                      </p:cBhvr>
                                      <p:tavLst>
                                        <p:tav tm="0">
                                          <p:val>
                                            <p:strVal val="0-#ppt_w/2"/>
                                          </p:val>
                                        </p:tav>
                                        <p:tav tm="100000">
                                          <p:val>
                                            <p:strVal val="#ppt_x"/>
                                          </p:val>
                                        </p:tav>
                                      </p:tavLst>
                                    </p:anim>
                                    <p:anim calcmode="lin" valueType="num">
                                      <p:cBhvr additive="base">
                                        <p:cTn id="108" dur="2000" fill="hold"/>
                                        <p:tgtEl>
                                          <p:spTgt spid="762923"/>
                                        </p:tgtEl>
                                        <p:attrNameLst>
                                          <p:attrName>ppt_y</p:attrName>
                                        </p:attrNameLst>
                                      </p:cBhvr>
                                      <p:tavLst>
                                        <p:tav tm="0">
                                          <p:val>
                                            <p:strVal val="#ppt_y"/>
                                          </p:val>
                                        </p:tav>
                                        <p:tav tm="100000">
                                          <p:val>
                                            <p:strVal val="#ppt_y"/>
                                          </p:val>
                                        </p:tav>
                                      </p:tavLst>
                                    </p:anim>
                                  </p:childTnLst>
                                </p:cTn>
                              </p:par>
                            </p:childTnLst>
                          </p:cTn>
                        </p:par>
                        <p:par>
                          <p:cTn id="109" fill="hold" nodeType="afterGroup">
                            <p:stCondLst>
                              <p:cond delay="48000"/>
                            </p:stCondLst>
                            <p:childTnLst>
                              <p:par>
                                <p:cTn id="110" presetID="8" presetClass="entr" presetSubtype="16" fill="hold" grpId="0" nodeType="afterEffect">
                                  <p:stCondLst>
                                    <p:cond delay="0"/>
                                  </p:stCondLst>
                                  <p:childTnLst>
                                    <p:set>
                                      <p:cBhvr>
                                        <p:cTn id="111" dur="1" fill="hold">
                                          <p:stCondLst>
                                            <p:cond delay="0"/>
                                          </p:stCondLst>
                                        </p:cTn>
                                        <p:tgtEl>
                                          <p:spTgt spid="762890"/>
                                        </p:tgtEl>
                                        <p:attrNameLst>
                                          <p:attrName>style.visibility</p:attrName>
                                        </p:attrNameLst>
                                      </p:cBhvr>
                                      <p:to>
                                        <p:strVal val="visible"/>
                                      </p:to>
                                    </p:set>
                                    <p:animEffect transition="in" filter="diamond(in)">
                                      <p:cBhvr>
                                        <p:cTn id="112" dur="2000"/>
                                        <p:tgtEl>
                                          <p:spTgt spid="762890"/>
                                        </p:tgtEl>
                                      </p:cBhvr>
                                    </p:animEffect>
                                  </p:childTnLst>
                                </p:cTn>
                              </p:par>
                            </p:childTnLst>
                          </p:cTn>
                        </p:par>
                        <p:par>
                          <p:cTn id="113" fill="hold" nodeType="afterGroup">
                            <p:stCondLst>
                              <p:cond delay="50000"/>
                            </p:stCondLst>
                            <p:childTnLst>
                              <p:par>
                                <p:cTn id="114" presetID="8" presetClass="entr" presetSubtype="16" fill="hold" nodeType="afterEffect">
                                  <p:stCondLst>
                                    <p:cond delay="0"/>
                                  </p:stCondLst>
                                  <p:childTnLst>
                                    <p:set>
                                      <p:cBhvr>
                                        <p:cTn id="115" dur="1" fill="hold">
                                          <p:stCondLst>
                                            <p:cond delay="0"/>
                                          </p:stCondLst>
                                        </p:cTn>
                                        <p:tgtEl>
                                          <p:spTgt spid="762887"/>
                                        </p:tgtEl>
                                        <p:attrNameLst>
                                          <p:attrName>style.visibility</p:attrName>
                                        </p:attrNameLst>
                                      </p:cBhvr>
                                      <p:to>
                                        <p:strVal val="visible"/>
                                      </p:to>
                                    </p:set>
                                    <p:animEffect transition="in" filter="diamond(in)">
                                      <p:cBhvr>
                                        <p:cTn id="116" dur="2000"/>
                                        <p:tgtEl>
                                          <p:spTgt spid="762887"/>
                                        </p:tgtEl>
                                      </p:cBhvr>
                                    </p:animEffect>
                                  </p:childTnLst>
                                </p:cTn>
                              </p:par>
                            </p:childTnLst>
                          </p:cTn>
                        </p:par>
                        <p:par>
                          <p:cTn id="117" fill="hold" nodeType="afterGroup">
                            <p:stCondLst>
                              <p:cond delay="52000"/>
                            </p:stCondLst>
                            <p:childTnLst>
                              <p:par>
                                <p:cTn id="118" presetID="2" presetClass="entr" presetSubtype="8" fill="hold" grpId="0" nodeType="afterEffect">
                                  <p:stCondLst>
                                    <p:cond delay="0"/>
                                  </p:stCondLst>
                                  <p:childTnLst>
                                    <p:set>
                                      <p:cBhvr>
                                        <p:cTn id="119" dur="1" fill="hold">
                                          <p:stCondLst>
                                            <p:cond delay="0"/>
                                          </p:stCondLst>
                                        </p:cTn>
                                        <p:tgtEl>
                                          <p:spTgt spid="762924"/>
                                        </p:tgtEl>
                                        <p:attrNameLst>
                                          <p:attrName>style.visibility</p:attrName>
                                        </p:attrNameLst>
                                      </p:cBhvr>
                                      <p:to>
                                        <p:strVal val="visible"/>
                                      </p:to>
                                    </p:set>
                                    <p:anim calcmode="lin" valueType="num">
                                      <p:cBhvr additive="base">
                                        <p:cTn id="120" dur="2000" fill="hold"/>
                                        <p:tgtEl>
                                          <p:spTgt spid="762924"/>
                                        </p:tgtEl>
                                        <p:attrNameLst>
                                          <p:attrName>ppt_x</p:attrName>
                                        </p:attrNameLst>
                                      </p:cBhvr>
                                      <p:tavLst>
                                        <p:tav tm="0">
                                          <p:val>
                                            <p:strVal val="0-#ppt_w/2"/>
                                          </p:val>
                                        </p:tav>
                                        <p:tav tm="100000">
                                          <p:val>
                                            <p:strVal val="#ppt_x"/>
                                          </p:val>
                                        </p:tav>
                                      </p:tavLst>
                                    </p:anim>
                                    <p:anim calcmode="lin" valueType="num">
                                      <p:cBhvr additive="base">
                                        <p:cTn id="121" dur="2000" fill="hold"/>
                                        <p:tgtEl>
                                          <p:spTgt spid="762924"/>
                                        </p:tgtEl>
                                        <p:attrNameLst>
                                          <p:attrName>ppt_y</p:attrName>
                                        </p:attrNameLst>
                                      </p:cBhvr>
                                      <p:tavLst>
                                        <p:tav tm="0">
                                          <p:val>
                                            <p:strVal val="#ppt_y"/>
                                          </p:val>
                                        </p:tav>
                                        <p:tav tm="100000">
                                          <p:val>
                                            <p:strVal val="#ppt_y"/>
                                          </p:val>
                                        </p:tav>
                                      </p:tavLst>
                                    </p:anim>
                                  </p:childTnLst>
                                </p:cTn>
                              </p:par>
                            </p:childTnLst>
                          </p:cTn>
                        </p:par>
                        <p:par>
                          <p:cTn id="122" fill="hold" nodeType="afterGroup">
                            <p:stCondLst>
                              <p:cond delay="54000"/>
                            </p:stCondLst>
                            <p:childTnLst>
                              <p:par>
                                <p:cTn id="123" presetID="8" presetClass="entr" presetSubtype="16" fill="hold" grpId="0" nodeType="afterEffect">
                                  <p:stCondLst>
                                    <p:cond delay="0"/>
                                  </p:stCondLst>
                                  <p:childTnLst>
                                    <p:set>
                                      <p:cBhvr>
                                        <p:cTn id="124" dur="1" fill="hold">
                                          <p:stCondLst>
                                            <p:cond delay="0"/>
                                          </p:stCondLst>
                                        </p:cTn>
                                        <p:tgtEl>
                                          <p:spTgt spid="762891"/>
                                        </p:tgtEl>
                                        <p:attrNameLst>
                                          <p:attrName>style.visibility</p:attrName>
                                        </p:attrNameLst>
                                      </p:cBhvr>
                                      <p:to>
                                        <p:strVal val="visible"/>
                                      </p:to>
                                    </p:set>
                                    <p:animEffect transition="in" filter="diamond(in)">
                                      <p:cBhvr>
                                        <p:cTn id="125" dur="2000"/>
                                        <p:tgtEl>
                                          <p:spTgt spid="762891"/>
                                        </p:tgtEl>
                                      </p:cBhvr>
                                    </p:animEffect>
                                  </p:childTnLst>
                                </p:cTn>
                              </p:par>
                            </p:childTnLst>
                          </p:cTn>
                        </p:par>
                        <p:par>
                          <p:cTn id="126" fill="hold" nodeType="afterGroup">
                            <p:stCondLst>
                              <p:cond delay="56000"/>
                            </p:stCondLst>
                            <p:childTnLst>
                              <p:par>
                                <p:cTn id="127" presetID="8" presetClass="entr" presetSubtype="16" fill="hold" nodeType="afterEffect">
                                  <p:stCondLst>
                                    <p:cond delay="0"/>
                                  </p:stCondLst>
                                  <p:childTnLst>
                                    <p:set>
                                      <p:cBhvr>
                                        <p:cTn id="128" dur="1" fill="hold">
                                          <p:stCondLst>
                                            <p:cond delay="0"/>
                                          </p:stCondLst>
                                        </p:cTn>
                                        <p:tgtEl>
                                          <p:spTgt spid="762888"/>
                                        </p:tgtEl>
                                        <p:attrNameLst>
                                          <p:attrName>style.visibility</p:attrName>
                                        </p:attrNameLst>
                                      </p:cBhvr>
                                      <p:to>
                                        <p:strVal val="visible"/>
                                      </p:to>
                                    </p:set>
                                    <p:animEffect transition="in" filter="diamond(in)">
                                      <p:cBhvr>
                                        <p:cTn id="129" dur="2000"/>
                                        <p:tgtEl>
                                          <p:spTgt spid="762888"/>
                                        </p:tgtEl>
                                      </p:cBhvr>
                                    </p:animEffect>
                                  </p:childTnLst>
                                </p:cTn>
                              </p:par>
                            </p:childTnLst>
                          </p:cTn>
                        </p:par>
                        <p:par>
                          <p:cTn id="130" fill="hold" nodeType="afterGroup">
                            <p:stCondLst>
                              <p:cond delay="58000"/>
                            </p:stCondLst>
                            <p:childTnLst>
                              <p:par>
                                <p:cTn id="131" presetID="2" presetClass="entr" presetSubtype="8" fill="hold" grpId="0" nodeType="afterEffect">
                                  <p:stCondLst>
                                    <p:cond delay="0"/>
                                  </p:stCondLst>
                                  <p:childTnLst>
                                    <p:set>
                                      <p:cBhvr>
                                        <p:cTn id="132" dur="1" fill="hold">
                                          <p:stCondLst>
                                            <p:cond delay="0"/>
                                          </p:stCondLst>
                                        </p:cTn>
                                        <p:tgtEl>
                                          <p:spTgt spid="762925"/>
                                        </p:tgtEl>
                                        <p:attrNameLst>
                                          <p:attrName>style.visibility</p:attrName>
                                        </p:attrNameLst>
                                      </p:cBhvr>
                                      <p:to>
                                        <p:strVal val="visible"/>
                                      </p:to>
                                    </p:set>
                                    <p:anim calcmode="lin" valueType="num">
                                      <p:cBhvr additive="base">
                                        <p:cTn id="133" dur="2000" fill="hold"/>
                                        <p:tgtEl>
                                          <p:spTgt spid="762925"/>
                                        </p:tgtEl>
                                        <p:attrNameLst>
                                          <p:attrName>ppt_x</p:attrName>
                                        </p:attrNameLst>
                                      </p:cBhvr>
                                      <p:tavLst>
                                        <p:tav tm="0">
                                          <p:val>
                                            <p:strVal val="0-#ppt_w/2"/>
                                          </p:val>
                                        </p:tav>
                                        <p:tav tm="100000">
                                          <p:val>
                                            <p:strVal val="#ppt_x"/>
                                          </p:val>
                                        </p:tav>
                                      </p:tavLst>
                                    </p:anim>
                                    <p:anim calcmode="lin" valueType="num">
                                      <p:cBhvr additive="base">
                                        <p:cTn id="134" dur="2000" fill="hold"/>
                                        <p:tgtEl>
                                          <p:spTgt spid="762925"/>
                                        </p:tgtEl>
                                        <p:attrNameLst>
                                          <p:attrName>ppt_y</p:attrName>
                                        </p:attrNameLst>
                                      </p:cBhvr>
                                      <p:tavLst>
                                        <p:tav tm="0">
                                          <p:val>
                                            <p:strVal val="#ppt_y"/>
                                          </p:val>
                                        </p:tav>
                                        <p:tav tm="100000">
                                          <p:val>
                                            <p:strVal val="#ppt_y"/>
                                          </p:val>
                                        </p:tav>
                                      </p:tavLst>
                                    </p:anim>
                                  </p:childTnLst>
                                </p:cTn>
                              </p:par>
                            </p:childTnLst>
                          </p:cTn>
                        </p:par>
                        <p:par>
                          <p:cTn id="135" fill="hold" nodeType="afterGroup">
                            <p:stCondLst>
                              <p:cond delay="60000"/>
                            </p:stCondLst>
                            <p:childTnLst>
                              <p:par>
                                <p:cTn id="136" presetID="8" presetClass="entr" presetSubtype="16" fill="hold" grpId="0" nodeType="afterEffect">
                                  <p:stCondLst>
                                    <p:cond delay="0"/>
                                  </p:stCondLst>
                                  <p:childTnLst>
                                    <p:set>
                                      <p:cBhvr>
                                        <p:cTn id="137" dur="1" fill="hold">
                                          <p:stCondLst>
                                            <p:cond delay="0"/>
                                          </p:stCondLst>
                                        </p:cTn>
                                        <p:tgtEl>
                                          <p:spTgt spid="762897"/>
                                        </p:tgtEl>
                                        <p:attrNameLst>
                                          <p:attrName>style.visibility</p:attrName>
                                        </p:attrNameLst>
                                      </p:cBhvr>
                                      <p:to>
                                        <p:strVal val="visible"/>
                                      </p:to>
                                    </p:set>
                                    <p:animEffect transition="in" filter="diamond(in)">
                                      <p:cBhvr>
                                        <p:cTn id="138" dur="2000"/>
                                        <p:tgtEl>
                                          <p:spTgt spid="762897"/>
                                        </p:tgtEl>
                                      </p:cBhvr>
                                    </p:animEffect>
                                  </p:childTnLst>
                                </p:cTn>
                              </p:par>
                            </p:childTnLst>
                          </p:cTn>
                        </p:par>
                        <p:par>
                          <p:cTn id="139" fill="hold" nodeType="afterGroup">
                            <p:stCondLst>
                              <p:cond delay="62000"/>
                            </p:stCondLst>
                            <p:childTnLst>
                              <p:par>
                                <p:cTn id="140" presetID="8" presetClass="entr" presetSubtype="16" fill="hold" nodeType="afterEffect">
                                  <p:stCondLst>
                                    <p:cond delay="0"/>
                                  </p:stCondLst>
                                  <p:childTnLst>
                                    <p:set>
                                      <p:cBhvr>
                                        <p:cTn id="141" dur="1" fill="hold">
                                          <p:stCondLst>
                                            <p:cond delay="0"/>
                                          </p:stCondLst>
                                        </p:cTn>
                                        <p:tgtEl>
                                          <p:spTgt spid="762894"/>
                                        </p:tgtEl>
                                        <p:attrNameLst>
                                          <p:attrName>style.visibility</p:attrName>
                                        </p:attrNameLst>
                                      </p:cBhvr>
                                      <p:to>
                                        <p:strVal val="visible"/>
                                      </p:to>
                                    </p:set>
                                    <p:animEffect transition="in" filter="diamond(in)">
                                      <p:cBhvr>
                                        <p:cTn id="142" dur="2000"/>
                                        <p:tgtEl>
                                          <p:spTgt spid="762894"/>
                                        </p:tgtEl>
                                      </p:cBhvr>
                                    </p:animEffect>
                                  </p:childTnLst>
                                </p:cTn>
                              </p:par>
                            </p:childTnLst>
                          </p:cTn>
                        </p:par>
                        <p:par>
                          <p:cTn id="143" fill="hold" nodeType="afterGroup">
                            <p:stCondLst>
                              <p:cond delay="64000"/>
                            </p:stCondLst>
                            <p:childTnLst>
                              <p:par>
                                <p:cTn id="144" presetID="2" presetClass="entr" presetSubtype="8" fill="hold" grpId="0" nodeType="afterEffect">
                                  <p:stCondLst>
                                    <p:cond delay="0"/>
                                  </p:stCondLst>
                                  <p:childTnLst>
                                    <p:set>
                                      <p:cBhvr>
                                        <p:cTn id="145" dur="1" fill="hold">
                                          <p:stCondLst>
                                            <p:cond delay="0"/>
                                          </p:stCondLst>
                                        </p:cTn>
                                        <p:tgtEl>
                                          <p:spTgt spid="762926"/>
                                        </p:tgtEl>
                                        <p:attrNameLst>
                                          <p:attrName>style.visibility</p:attrName>
                                        </p:attrNameLst>
                                      </p:cBhvr>
                                      <p:to>
                                        <p:strVal val="visible"/>
                                      </p:to>
                                    </p:set>
                                    <p:anim calcmode="lin" valueType="num">
                                      <p:cBhvr additive="base">
                                        <p:cTn id="146" dur="2000" fill="hold"/>
                                        <p:tgtEl>
                                          <p:spTgt spid="762926"/>
                                        </p:tgtEl>
                                        <p:attrNameLst>
                                          <p:attrName>ppt_x</p:attrName>
                                        </p:attrNameLst>
                                      </p:cBhvr>
                                      <p:tavLst>
                                        <p:tav tm="0">
                                          <p:val>
                                            <p:strVal val="0-#ppt_w/2"/>
                                          </p:val>
                                        </p:tav>
                                        <p:tav tm="100000">
                                          <p:val>
                                            <p:strVal val="#ppt_x"/>
                                          </p:val>
                                        </p:tav>
                                      </p:tavLst>
                                    </p:anim>
                                    <p:anim calcmode="lin" valueType="num">
                                      <p:cBhvr additive="base">
                                        <p:cTn id="147" dur="2000" fill="hold"/>
                                        <p:tgtEl>
                                          <p:spTgt spid="762926"/>
                                        </p:tgtEl>
                                        <p:attrNameLst>
                                          <p:attrName>ppt_y</p:attrName>
                                        </p:attrNameLst>
                                      </p:cBhvr>
                                      <p:tavLst>
                                        <p:tav tm="0">
                                          <p:val>
                                            <p:strVal val="#ppt_y"/>
                                          </p:val>
                                        </p:tav>
                                        <p:tav tm="100000">
                                          <p:val>
                                            <p:strVal val="#ppt_y"/>
                                          </p:val>
                                        </p:tav>
                                      </p:tavLst>
                                    </p:anim>
                                  </p:childTnLst>
                                </p:cTn>
                              </p:par>
                            </p:childTnLst>
                          </p:cTn>
                        </p:par>
                        <p:par>
                          <p:cTn id="148" fill="hold" nodeType="afterGroup">
                            <p:stCondLst>
                              <p:cond delay="66000"/>
                            </p:stCondLst>
                            <p:childTnLst>
                              <p:par>
                                <p:cTn id="149" presetID="8" presetClass="entr" presetSubtype="16" fill="hold" grpId="0" nodeType="afterEffect">
                                  <p:stCondLst>
                                    <p:cond delay="0"/>
                                  </p:stCondLst>
                                  <p:childTnLst>
                                    <p:set>
                                      <p:cBhvr>
                                        <p:cTn id="150" dur="1" fill="hold">
                                          <p:stCondLst>
                                            <p:cond delay="0"/>
                                          </p:stCondLst>
                                        </p:cTn>
                                        <p:tgtEl>
                                          <p:spTgt spid="762898"/>
                                        </p:tgtEl>
                                        <p:attrNameLst>
                                          <p:attrName>style.visibility</p:attrName>
                                        </p:attrNameLst>
                                      </p:cBhvr>
                                      <p:to>
                                        <p:strVal val="visible"/>
                                      </p:to>
                                    </p:set>
                                    <p:animEffect transition="in" filter="diamond(in)">
                                      <p:cBhvr>
                                        <p:cTn id="151" dur="2000"/>
                                        <p:tgtEl>
                                          <p:spTgt spid="762898"/>
                                        </p:tgtEl>
                                      </p:cBhvr>
                                    </p:animEffect>
                                  </p:childTnLst>
                                </p:cTn>
                              </p:par>
                            </p:childTnLst>
                          </p:cTn>
                        </p:par>
                        <p:par>
                          <p:cTn id="152" fill="hold" nodeType="afterGroup">
                            <p:stCondLst>
                              <p:cond delay="68000"/>
                            </p:stCondLst>
                            <p:childTnLst>
                              <p:par>
                                <p:cTn id="153" presetID="8" presetClass="entr" presetSubtype="16" fill="hold" nodeType="afterEffect">
                                  <p:stCondLst>
                                    <p:cond delay="0"/>
                                  </p:stCondLst>
                                  <p:childTnLst>
                                    <p:set>
                                      <p:cBhvr>
                                        <p:cTn id="154" dur="1" fill="hold">
                                          <p:stCondLst>
                                            <p:cond delay="0"/>
                                          </p:stCondLst>
                                        </p:cTn>
                                        <p:tgtEl>
                                          <p:spTgt spid="762895"/>
                                        </p:tgtEl>
                                        <p:attrNameLst>
                                          <p:attrName>style.visibility</p:attrName>
                                        </p:attrNameLst>
                                      </p:cBhvr>
                                      <p:to>
                                        <p:strVal val="visible"/>
                                      </p:to>
                                    </p:set>
                                    <p:animEffect transition="in" filter="diamond(in)">
                                      <p:cBhvr>
                                        <p:cTn id="155" dur="2000"/>
                                        <p:tgtEl>
                                          <p:spTgt spid="762895"/>
                                        </p:tgtEl>
                                      </p:cBhvr>
                                    </p:animEffect>
                                  </p:childTnLst>
                                </p:cTn>
                              </p:par>
                            </p:childTnLst>
                          </p:cTn>
                        </p:par>
                        <p:par>
                          <p:cTn id="156" fill="hold" nodeType="afterGroup">
                            <p:stCondLst>
                              <p:cond delay="70000"/>
                            </p:stCondLst>
                            <p:childTnLst>
                              <p:par>
                                <p:cTn id="157" presetID="2" presetClass="entr" presetSubtype="8" fill="hold" grpId="0" nodeType="afterEffect">
                                  <p:stCondLst>
                                    <p:cond delay="0"/>
                                  </p:stCondLst>
                                  <p:childTnLst>
                                    <p:set>
                                      <p:cBhvr>
                                        <p:cTn id="158" dur="1" fill="hold">
                                          <p:stCondLst>
                                            <p:cond delay="0"/>
                                          </p:stCondLst>
                                        </p:cTn>
                                        <p:tgtEl>
                                          <p:spTgt spid="762927"/>
                                        </p:tgtEl>
                                        <p:attrNameLst>
                                          <p:attrName>style.visibility</p:attrName>
                                        </p:attrNameLst>
                                      </p:cBhvr>
                                      <p:to>
                                        <p:strVal val="visible"/>
                                      </p:to>
                                    </p:set>
                                    <p:anim calcmode="lin" valueType="num">
                                      <p:cBhvr additive="base">
                                        <p:cTn id="159" dur="2000" fill="hold"/>
                                        <p:tgtEl>
                                          <p:spTgt spid="762927"/>
                                        </p:tgtEl>
                                        <p:attrNameLst>
                                          <p:attrName>ppt_x</p:attrName>
                                        </p:attrNameLst>
                                      </p:cBhvr>
                                      <p:tavLst>
                                        <p:tav tm="0">
                                          <p:val>
                                            <p:strVal val="0-#ppt_w/2"/>
                                          </p:val>
                                        </p:tav>
                                        <p:tav tm="100000">
                                          <p:val>
                                            <p:strVal val="#ppt_x"/>
                                          </p:val>
                                        </p:tav>
                                      </p:tavLst>
                                    </p:anim>
                                    <p:anim calcmode="lin" valueType="num">
                                      <p:cBhvr additive="base">
                                        <p:cTn id="160" dur="2000" fill="hold"/>
                                        <p:tgtEl>
                                          <p:spTgt spid="762927"/>
                                        </p:tgtEl>
                                        <p:attrNameLst>
                                          <p:attrName>ppt_y</p:attrName>
                                        </p:attrNameLst>
                                      </p:cBhvr>
                                      <p:tavLst>
                                        <p:tav tm="0">
                                          <p:val>
                                            <p:strVal val="#ppt_y"/>
                                          </p:val>
                                        </p:tav>
                                        <p:tav tm="100000">
                                          <p:val>
                                            <p:strVal val="#ppt_y"/>
                                          </p:val>
                                        </p:tav>
                                      </p:tavLst>
                                    </p:anim>
                                  </p:childTnLst>
                                </p:cTn>
                              </p:par>
                            </p:childTnLst>
                          </p:cTn>
                        </p:par>
                        <p:par>
                          <p:cTn id="161" fill="hold" nodeType="afterGroup">
                            <p:stCondLst>
                              <p:cond delay="72000"/>
                            </p:stCondLst>
                            <p:childTnLst>
                              <p:par>
                                <p:cTn id="162" presetID="8" presetClass="entr" presetSubtype="16" fill="hold" grpId="0" nodeType="afterEffect">
                                  <p:stCondLst>
                                    <p:cond delay="0"/>
                                  </p:stCondLst>
                                  <p:childTnLst>
                                    <p:set>
                                      <p:cBhvr>
                                        <p:cTn id="163" dur="1" fill="hold">
                                          <p:stCondLst>
                                            <p:cond delay="0"/>
                                          </p:stCondLst>
                                        </p:cTn>
                                        <p:tgtEl>
                                          <p:spTgt spid="762906"/>
                                        </p:tgtEl>
                                        <p:attrNameLst>
                                          <p:attrName>style.visibility</p:attrName>
                                        </p:attrNameLst>
                                      </p:cBhvr>
                                      <p:to>
                                        <p:strVal val="visible"/>
                                      </p:to>
                                    </p:set>
                                    <p:animEffect transition="in" filter="diamond(in)">
                                      <p:cBhvr>
                                        <p:cTn id="164" dur="2000"/>
                                        <p:tgtEl>
                                          <p:spTgt spid="762906"/>
                                        </p:tgtEl>
                                      </p:cBhvr>
                                    </p:animEffect>
                                  </p:childTnLst>
                                </p:cTn>
                              </p:par>
                            </p:childTnLst>
                          </p:cTn>
                        </p:par>
                        <p:par>
                          <p:cTn id="165" fill="hold" nodeType="afterGroup">
                            <p:stCondLst>
                              <p:cond delay="74000"/>
                            </p:stCondLst>
                            <p:childTnLst>
                              <p:par>
                                <p:cTn id="166" presetID="8" presetClass="entr" presetSubtype="16" fill="hold" nodeType="afterEffect">
                                  <p:stCondLst>
                                    <p:cond delay="0"/>
                                  </p:stCondLst>
                                  <p:childTnLst>
                                    <p:set>
                                      <p:cBhvr>
                                        <p:cTn id="167" dur="1" fill="hold">
                                          <p:stCondLst>
                                            <p:cond delay="0"/>
                                          </p:stCondLst>
                                        </p:cTn>
                                        <p:tgtEl>
                                          <p:spTgt spid="762904"/>
                                        </p:tgtEl>
                                        <p:attrNameLst>
                                          <p:attrName>style.visibility</p:attrName>
                                        </p:attrNameLst>
                                      </p:cBhvr>
                                      <p:to>
                                        <p:strVal val="visible"/>
                                      </p:to>
                                    </p:set>
                                    <p:animEffect transition="in" filter="diamond(in)">
                                      <p:cBhvr>
                                        <p:cTn id="168" dur="2000"/>
                                        <p:tgtEl>
                                          <p:spTgt spid="762904"/>
                                        </p:tgtEl>
                                      </p:cBhvr>
                                    </p:animEffect>
                                  </p:childTnLst>
                                </p:cTn>
                              </p:par>
                            </p:childTnLst>
                          </p:cTn>
                        </p:par>
                        <p:par>
                          <p:cTn id="169" fill="hold" nodeType="afterGroup">
                            <p:stCondLst>
                              <p:cond delay="76000"/>
                            </p:stCondLst>
                            <p:childTnLst>
                              <p:par>
                                <p:cTn id="170" presetID="2" presetClass="entr" presetSubtype="8" fill="hold" grpId="0" nodeType="afterEffect">
                                  <p:stCondLst>
                                    <p:cond delay="0"/>
                                  </p:stCondLst>
                                  <p:childTnLst>
                                    <p:set>
                                      <p:cBhvr>
                                        <p:cTn id="171" dur="1" fill="hold">
                                          <p:stCondLst>
                                            <p:cond delay="0"/>
                                          </p:stCondLst>
                                        </p:cTn>
                                        <p:tgtEl>
                                          <p:spTgt spid="762928"/>
                                        </p:tgtEl>
                                        <p:attrNameLst>
                                          <p:attrName>style.visibility</p:attrName>
                                        </p:attrNameLst>
                                      </p:cBhvr>
                                      <p:to>
                                        <p:strVal val="visible"/>
                                      </p:to>
                                    </p:set>
                                    <p:anim calcmode="lin" valueType="num">
                                      <p:cBhvr additive="base">
                                        <p:cTn id="172" dur="2000" fill="hold"/>
                                        <p:tgtEl>
                                          <p:spTgt spid="762928"/>
                                        </p:tgtEl>
                                        <p:attrNameLst>
                                          <p:attrName>ppt_x</p:attrName>
                                        </p:attrNameLst>
                                      </p:cBhvr>
                                      <p:tavLst>
                                        <p:tav tm="0">
                                          <p:val>
                                            <p:strVal val="0-#ppt_w/2"/>
                                          </p:val>
                                        </p:tav>
                                        <p:tav tm="100000">
                                          <p:val>
                                            <p:strVal val="#ppt_x"/>
                                          </p:val>
                                        </p:tav>
                                      </p:tavLst>
                                    </p:anim>
                                    <p:anim calcmode="lin" valueType="num">
                                      <p:cBhvr additive="base">
                                        <p:cTn id="173" dur="2000" fill="hold"/>
                                        <p:tgtEl>
                                          <p:spTgt spid="762928"/>
                                        </p:tgtEl>
                                        <p:attrNameLst>
                                          <p:attrName>ppt_y</p:attrName>
                                        </p:attrNameLst>
                                      </p:cBhvr>
                                      <p:tavLst>
                                        <p:tav tm="0">
                                          <p:val>
                                            <p:strVal val="#ppt_y"/>
                                          </p:val>
                                        </p:tav>
                                        <p:tav tm="100000">
                                          <p:val>
                                            <p:strVal val="#ppt_y"/>
                                          </p:val>
                                        </p:tav>
                                      </p:tavLst>
                                    </p:anim>
                                  </p:childTnLst>
                                </p:cTn>
                              </p:par>
                            </p:childTnLst>
                          </p:cTn>
                        </p:par>
                        <p:par>
                          <p:cTn id="174" fill="hold" nodeType="afterGroup">
                            <p:stCondLst>
                              <p:cond delay="78000"/>
                            </p:stCondLst>
                            <p:childTnLst>
                              <p:par>
                                <p:cTn id="175" presetID="8" presetClass="entr" presetSubtype="16" fill="hold" grpId="0" nodeType="afterEffect">
                                  <p:stCondLst>
                                    <p:cond delay="0"/>
                                  </p:stCondLst>
                                  <p:childTnLst>
                                    <p:set>
                                      <p:cBhvr>
                                        <p:cTn id="176" dur="1" fill="hold">
                                          <p:stCondLst>
                                            <p:cond delay="0"/>
                                          </p:stCondLst>
                                        </p:cTn>
                                        <p:tgtEl>
                                          <p:spTgt spid="762899"/>
                                        </p:tgtEl>
                                        <p:attrNameLst>
                                          <p:attrName>style.visibility</p:attrName>
                                        </p:attrNameLst>
                                      </p:cBhvr>
                                      <p:to>
                                        <p:strVal val="visible"/>
                                      </p:to>
                                    </p:set>
                                    <p:animEffect transition="in" filter="diamond(in)">
                                      <p:cBhvr>
                                        <p:cTn id="177" dur="2000"/>
                                        <p:tgtEl>
                                          <p:spTgt spid="762899"/>
                                        </p:tgtEl>
                                      </p:cBhvr>
                                    </p:animEffect>
                                  </p:childTnLst>
                                </p:cTn>
                              </p:par>
                            </p:childTnLst>
                          </p:cTn>
                        </p:par>
                        <p:par>
                          <p:cTn id="178" fill="hold" nodeType="afterGroup">
                            <p:stCondLst>
                              <p:cond delay="80000"/>
                            </p:stCondLst>
                            <p:childTnLst>
                              <p:par>
                                <p:cTn id="179" presetID="8" presetClass="entr" presetSubtype="16" fill="hold" nodeType="afterEffect">
                                  <p:stCondLst>
                                    <p:cond delay="0"/>
                                  </p:stCondLst>
                                  <p:childTnLst>
                                    <p:set>
                                      <p:cBhvr>
                                        <p:cTn id="180" dur="1" fill="hold">
                                          <p:stCondLst>
                                            <p:cond delay="0"/>
                                          </p:stCondLst>
                                        </p:cTn>
                                        <p:tgtEl>
                                          <p:spTgt spid="762896"/>
                                        </p:tgtEl>
                                        <p:attrNameLst>
                                          <p:attrName>style.visibility</p:attrName>
                                        </p:attrNameLst>
                                      </p:cBhvr>
                                      <p:to>
                                        <p:strVal val="visible"/>
                                      </p:to>
                                    </p:set>
                                    <p:animEffect transition="in" filter="diamond(in)">
                                      <p:cBhvr>
                                        <p:cTn id="181" dur="2000"/>
                                        <p:tgtEl>
                                          <p:spTgt spid="762896"/>
                                        </p:tgtEl>
                                      </p:cBhvr>
                                    </p:animEffect>
                                  </p:childTnLst>
                                </p:cTn>
                              </p:par>
                            </p:childTnLst>
                          </p:cTn>
                        </p:par>
                        <p:par>
                          <p:cTn id="182" fill="hold" nodeType="afterGroup">
                            <p:stCondLst>
                              <p:cond delay="82000"/>
                            </p:stCondLst>
                            <p:childTnLst>
                              <p:par>
                                <p:cTn id="183" presetID="2" presetClass="entr" presetSubtype="8" fill="hold" grpId="0" nodeType="afterEffect">
                                  <p:stCondLst>
                                    <p:cond delay="0"/>
                                  </p:stCondLst>
                                  <p:childTnLst>
                                    <p:set>
                                      <p:cBhvr>
                                        <p:cTn id="184" dur="1" fill="hold">
                                          <p:stCondLst>
                                            <p:cond delay="0"/>
                                          </p:stCondLst>
                                        </p:cTn>
                                        <p:tgtEl>
                                          <p:spTgt spid="762929"/>
                                        </p:tgtEl>
                                        <p:attrNameLst>
                                          <p:attrName>style.visibility</p:attrName>
                                        </p:attrNameLst>
                                      </p:cBhvr>
                                      <p:to>
                                        <p:strVal val="visible"/>
                                      </p:to>
                                    </p:set>
                                    <p:anim calcmode="lin" valueType="num">
                                      <p:cBhvr additive="base">
                                        <p:cTn id="185" dur="2000" fill="hold"/>
                                        <p:tgtEl>
                                          <p:spTgt spid="762929"/>
                                        </p:tgtEl>
                                        <p:attrNameLst>
                                          <p:attrName>ppt_x</p:attrName>
                                        </p:attrNameLst>
                                      </p:cBhvr>
                                      <p:tavLst>
                                        <p:tav tm="0">
                                          <p:val>
                                            <p:strVal val="0-#ppt_w/2"/>
                                          </p:val>
                                        </p:tav>
                                        <p:tav tm="100000">
                                          <p:val>
                                            <p:strVal val="#ppt_x"/>
                                          </p:val>
                                        </p:tav>
                                      </p:tavLst>
                                    </p:anim>
                                    <p:anim calcmode="lin" valueType="num">
                                      <p:cBhvr additive="base">
                                        <p:cTn id="186" dur="2000" fill="hold"/>
                                        <p:tgtEl>
                                          <p:spTgt spid="762929"/>
                                        </p:tgtEl>
                                        <p:attrNameLst>
                                          <p:attrName>ppt_y</p:attrName>
                                        </p:attrNameLst>
                                      </p:cBhvr>
                                      <p:tavLst>
                                        <p:tav tm="0">
                                          <p:val>
                                            <p:strVal val="#ppt_y"/>
                                          </p:val>
                                        </p:tav>
                                        <p:tav tm="100000">
                                          <p:val>
                                            <p:strVal val="#ppt_y"/>
                                          </p:val>
                                        </p:tav>
                                      </p:tavLst>
                                    </p:anim>
                                  </p:childTnLst>
                                </p:cTn>
                              </p:par>
                            </p:childTnLst>
                          </p:cTn>
                        </p:par>
                        <p:par>
                          <p:cTn id="187" fill="hold" nodeType="afterGroup">
                            <p:stCondLst>
                              <p:cond delay="84000"/>
                            </p:stCondLst>
                            <p:childTnLst>
                              <p:par>
                                <p:cTn id="188" presetID="8" presetClass="entr" presetSubtype="16" fill="hold" grpId="0" nodeType="afterEffect">
                                  <p:stCondLst>
                                    <p:cond delay="0"/>
                                  </p:stCondLst>
                                  <p:childTnLst>
                                    <p:set>
                                      <p:cBhvr>
                                        <p:cTn id="189" dur="1" fill="hold">
                                          <p:stCondLst>
                                            <p:cond delay="0"/>
                                          </p:stCondLst>
                                        </p:cTn>
                                        <p:tgtEl>
                                          <p:spTgt spid="762907"/>
                                        </p:tgtEl>
                                        <p:attrNameLst>
                                          <p:attrName>style.visibility</p:attrName>
                                        </p:attrNameLst>
                                      </p:cBhvr>
                                      <p:to>
                                        <p:strVal val="visible"/>
                                      </p:to>
                                    </p:set>
                                    <p:animEffect transition="in" filter="diamond(in)">
                                      <p:cBhvr>
                                        <p:cTn id="190" dur="2000"/>
                                        <p:tgtEl>
                                          <p:spTgt spid="762907"/>
                                        </p:tgtEl>
                                      </p:cBhvr>
                                    </p:animEffect>
                                  </p:childTnLst>
                                </p:cTn>
                              </p:par>
                            </p:childTnLst>
                          </p:cTn>
                        </p:par>
                        <p:par>
                          <p:cTn id="191" fill="hold" nodeType="afterGroup">
                            <p:stCondLst>
                              <p:cond delay="86000"/>
                            </p:stCondLst>
                            <p:childTnLst>
                              <p:par>
                                <p:cTn id="192" presetID="8" presetClass="entr" presetSubtype="16" fill="hold" nodeType="afterEffect">
                                  <p:stCondLst>
                                    <p:cond delay="0"/>
                                  </p:stCondLst>
                                  <p:childTnLst>
                                    <p:set>
                                      <p:cBhvr>
                                        <p:cTn id="193" dur="1" fill="hold">
                                          <p:stCondLst>
                                            <p:cond delay="0"/>
                                          </p:stCondLst>
                                        </p:cTn>
                                        <p:tgtEl>
                                          <p:spTgt spid="762905"/>
                                        </p:tgtEl>
                                        <p:attrNameLst>
                                          <p:attrName>style.visibility</p:attrName>
                                        </p:attrNameLst>
                                      </p:cBhvr>
                                      <p:to>
                                        <p:strVal val="visible"/>
                                      </p:to>
                                    </p:set>
                                    <p:animEffect transition="in" filter="diamond(in)">
                                      <p:cBhvr>
                                        <p:cTn id="194" dur="2000"/>
                                        <p:tgtEl>
                                          <p:spTgt spid="762905"/>
                                        </p:tgtEl>
                                      </p:cBhvr>
                                    </p:animEffect>
                                  </p:childTnLst>
                                </p:cTn>
                              </p:par>
                            </p:childTnLst>
                          </p:cTn>
                        </p:par>
                        <p:par>
                          <p:cTn id="195" fill="hold" nodeType="afterGroup">
                            <p:stCondLst>
                              <p:cond delay="88000"/>
                            </p:stCondLst>
                            <p:childTnLst>
                              <p:par>
                                <p:cTn id="196" presetID="2" presetClass="entr" presetSubtype="8" fill="hold" grpId="0" nodeType="afterEffect">
                                  <p:stCondLst>
                                    <p:cond delay="0"/>
                                  </p:stCondLst>
                                  <p:childTnLst>
                                    <p:set>
                                      <p:cBhvr>
                                        <p:cTn id="197" dur="1" fill="hold">
                                          <p:stCondLst>
                                            <p:cond delay="0"/>
                                          </p:stCondLst>
                                        </p:cTn>
                                        <p:tgtEl>
                                          <p:spTgt spid="762930"/>
                                        </p:tgtEl>
                                        <p:attrNameLst>
                                          <p:attrName>style.visibility</p:attrName>
                                        </p:attrNameLst>
                                      </p:cBhvr>
                                      <p:to>
                                        <p:strVal val="visible"/>
                                      </p:to>
                                    </p:set>
                                    <p:anim calcmode="lin" valueType="num">
                                      <p:cBhvr additive="base">
                                        <p:cTn id="198" dur="2000" fill="hold"/>
                                        <p:tgtEl>
                                          <p:spTgt spid="762930"/>
                                        </p:tgtEl>
                                        <p:attrNameLst>
                                          <p:attrName>ppt_x</p:attrName>
                                        </p:attrNameLst>
                                      </p:cBhvr>
                                      <p:tavLst>
                                        <p:tav tm="0">
                                          <p:val>
                                            <p:strVal val="0-#ppt_w/2"/>
                                          </p:val>
                                        </p:tav>
                                        <p:tav tm="100000">
                                          <p:val>
                                            <p:strVal val="#ppt_x"/>
                                          </p:val>
                                        </p:tav>
                                      </p:tavLst>
                                    </p:anim>
                                    <p:anim calcmode="lin" valueType="num">
                                      <p:cBhvr additive="base">
                                        <p:cTn id="199" dur="2000" fill="hold"/>
                                        <p:tgtEl>
                                          <p:spTgt spid="762930"/>
                                        </p:tgtEl>
                                        <p:attrNameLst>
                                          <p:attrName>ppt_y</p:attrName>
                                        </p:attrNameLst>
                                      </p:cBhvr>
                                      <p:tavLst>
                                        <p:tav tm="0">
                                          <p:val>
                                            <p:strVal val="#ppt_y"/>
                                          </p:val>
                                        </p:tav>
                                        <p:tav tm="100000">
                                          <p:val>
                                            <p:strVal val="#ppt_y"/>
                                          </p:val>
                                        </p:tav>
                                      </p:tavLst>
                                    </p:anim>
                                  </p:childTnLst>
                                </p:cTn>
                              </p:par>
                            </p:childTnLst>
                          </p:cTn>
                        </p:par>
                        <p:par>
                          <p:cTn id="200" fill="hold" nodeType="afterGroup">
                            <p:stCondLst>
                              <p:cond delay="90000"/>
                            </p:stCondLst>
                            <p:childTnLst>
                              <p:par>
                                <p:cTn id="201" presetID="8" presetClass="entr" presetSubtype="16" fill="hold" grpId="0" nodeType="afterEffect">
                                  <p:stCondLst>
                                    <p:cond delay="0"/>
                                  </p:stCondLst>
                                  <p:childTnLst>
                                    <p:set>
                                      <p:cBhvr>
                                        <p:cTn id="202" dur="1" fill="hold">
                                          <p:stCondLst>
                                            <p:cond delay="0"/>
                                          </p:stCondLst>
                                        </p:cTn>
                                        <p:tgtEl>
                                          <p:spTgt spid="762911"/>
                                        </p:tgtEl>
                                        <p:attrNameLst>
                                          <p:attrName>style.visibility</p:attrName>
                                        </p:attrNameLst>
                                      </p:cBhvr>
                                      <p:to>
                                        <p:strVal val="visible"/>
                                      </p:to>
                                    </p:set>
                                    <p:animEffect transition="in" filter="diamond(in)">
                                      <p:cBhvr>
                                        <p:cTn id="203" dur="2000"/>
                                        <p:tgtEl>
                                          <p:spTgt spid="762911"/>
                                        </p:tgtEl>
                                      </p:cBhvr>
                                    </p:animEffect>
                                  </p:childTnLst>
                                </p:cTn>
                              </p:par>
                            </p:childTnLst>
                          </p:cTn>
                        </p:par>
                        <p:par>
                          <p:cTn id="204" fill="hold" nodeType="afterGroup">
                            <p:stCondLst>
                              <p:cond delay="92000"/>
                            </p:stCondLst>
                            <p:childTnLst>
                              <p:par>
                                <p:cTn id="205" presetID="8" presetClass="entr" presetSubtype="16" fill="hold" nodeType="afterEffect">
                                  <p:stCondLst>
                                    <p:cond delay="0"/>
                                  </p:stCondLst>
                                  <p:childTnLst>
                                    <p:set>
                                      <p:cBhvr>
                                        <p:cTn id="206" dur="1" fill="hold">
                                          <p:stCondLst>
                                            <p:cond delay="0"/>
                                          </p:stCondLst>
                                        </p:cTn>
                                        <p:tgtEl>
                                          <p:spTgt spid="762910"/>
                                        </p:tgtEl>
                                        <p:attrNameLst>
                                          <p:attrName>style.visibility</p:attrName>
                                        </p:attrNameLst>
                                      </p:cBhvr>
                                      <p:to>
                                        <p:strVal val="visible"/>
                                      </p:to>
                                    </p:set>
                                    <p:animEffect transition="in" filter="diamond(in)">
                                      <p:cBhvr>
                                        <p:cTn id="207" dur="2000"/>
                                        <p:tgtEl>
                                          <p:spTgt spid="762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3" grpId="0" animBg="1"/>
      <p:bldP spid="762889" grpId="0" animBg="1"/>
      <p:bldP spid="762890" grpId="0" animBg="1"/>
      <p:bldP spid="762891" grpId="0" animBg="1"/>
      <p:bldP spid="762892" grpId="0" animBg="1"/>
      <p:bldP spid="762897" grpId="0" animBg="1"/>
      <p:bldP spid="762898" grpId="0" animBg="1"/>
      <p:bldP spid="762899" grpId="0" animBg="1"/>
      <p:bldP spid="762900" grpId="0" animBg="1"/>
      <p:bldP spid="762901" grpId="0" animBg="1"/>
      <p:bldP spid="762906" grpId="0" animBg="1"/>
      <p:bldP spid="762907" grpId="0" animBg="1"/>
      <p:bldP spid="762908" grpId="0" animBg="1"/>
      <p:bldP spid="762911" grpId="0" animBg="1"/>
      <p:bldP spid="762912" grpId="0" animBg="1"/>
      <p:bldP spid="762913" grpId="0" animBg="1"/>
      <p:bldP spid="762915" grpId="0" animBg="1"/>
      <p:bldP spid="762916" grpId="0" animBg="1"/>
      <p:bldP spid="762917" grpId="0" animBg="1"/>
      <p:bldP spid="762918" grpId="0" animBg="1"/>
      <p:bldP spid="762919" grpId="0" animBg="1"/>
      <p:bldP spid="762920" grpId="0" animBg="1"/>
      <p:bldP spid="762921" grpId="0" animBg="1"/>
      <p:bldP spid="762922" grpId="0" animBg="1"/>
      <p:bldP spid="762923" grpId="0" animBg="1"/>
      <p:bldP spid="762924" grpId="0" animBg="1"/>
      <p:bldP spid="762925" grpId="0" animBg="1"/>
      <p:bldP spid="762926" grpId="0" animBg="1"/>
      <p:bldP spid="762927" grpId="0" animBg="1"/>
      <p:bldP spid="762928" grpId="0" animBg="1"/>
      <p:bldP spid="762929" grpId="0" animBg="1"/>
      <p:bldP spid="76293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4" name="Rectangle 6"/>
          <p:cNvSpPr>
            <a:spLocks noGrp="1" noChangeArrowheads="1"/>
          </p:cNvSpPr>
          <p:nvPr>
            <p:ph type="title"/>
          </p:nvPr>
        </p:nvSpPr>
        <p:spPr/>
        <p:txBody>
          <a:bodyPr/>
          <a:lstStyle/>
          <a:p>
            <a:r>
              <a:rPr lang="en-US" altLang="en-US" sz="3200">
                <a:latin typeface="Times New Roman" panose="02020603050405020304" pitchFamily="18" charset="0"/>
              </a:rPr>
              <a:t>e) Duyệt</a:t>
            </a:r>
            <a:r>
              <a:rPr lang="en-US" altLang="en-US" sz="3200"/>
              <a:t> </a:t>
            </a:r>
            <a:r>
              <a:rPr lang="en-US" altLang="en-US" sz="3200">
                <a:latin typeface="Times New Roman" panose="02020603050405020304" pitchFamily="18" charset="0"/>
              </a:rPr>
              <a:t>cây</a:t>
            </a:r>
            <a:r>
              <a:rPr lang="en-US" altLang="en-US" sz="3200"/>
              <a:t> </a:t>
            </a:r>
            <a:r>
              <a:rPr lang="en-US" altLang="en-US" sz="3200">
                <a:latin typeface="Times New Roman" panose="02020603050405020304" pitchFamily="18" charset="0"/>
              </a:rPr>
              <a:t>nhị</a:t>
            </a:r>
            <a:r>
              <a:rPr lang="en-US" altLang="en-US" sz="3200"/>
              <a:t> </a:t>
            </a:r>
            <a:r>
              <a:rPr lang="en-US" altLang="en-US" sz="3200">
                <a:latin typeface="Times New Roman" panose="02020603050405020304" pitchFamily="18" charset="0"/>
              </a:rPr>
              <a:t>phân</a:t>
            </a:r>
            <a:r>
              <a:rPr lang="en-US" altLang="en-US" sz="3200"/>
              <a:t> </a:t>
            </a:r>
            <a:r>
              <a:rPr lang="en-US" altLang="en-US" sz="3200">
                <a:latin typeface="Times New Roman" panose="02020603050405020304" pitchFamily="18" charset="0"/>
              </a:rPr>
              <a:t>tìm</a:t>
            </a:r>
            <a:r>
              <a:rPr lang="en-US" altLang="en-US" sz="3200"/>
              <a:t> </a:t>
            </a:r>
            <a:r>
              <a:rPr lang="en-US" altLang="en-US" sz="3200">
                <a:latin typeface="Times New Roman" panose="02020603050405020304" pitchFamily="18" charset="0"/>
              </a:rPr>
              <a:t>kiếm</a:t>
            </a:r>
          </a:p>
        </p:txBody>
      </p:sp>
      <p:sp>
        <p:nvSpPr>
          <p:cNvPr id="590855" name="Rectangle 7"/>
          <p:cNvSpPr>
            <a:spLocks noGrp="1" noChangeArrowheads="1"/>
          </p:cNvSpPr>
          <p:nvPr>
            <p:ph idx="1"/>
          </p:nvPr>
        </p:nvSpPr>
        <p:spPr/>
        <p:txBody>
          <a:bodyPr/>
          <a:lstStyle/>
          <a:p>
            <a:r>
              <a:rPr lang="en-US" altLang="en-US">
                <a:latin typeface="Times New Roman" panose="02020603050405020304" pitchFamily="18" charset="0"/>
                <a:cs typeface="Times New Roman" panose="02020603050405020304" pitchFamily="18" charset="0"/>
              </a:rPr>
              <a:t>Thao</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tác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duyệt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trên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nhị</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phân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tìm</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kiếm</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hoàn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toàn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giống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như</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trên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nhị</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phân</a:t>
            </a:r>
            <a:r>
              <a:rPr lang="en-US" altLang="en-US">
                <a:latin typeface="VNI-Helve" pitchFamily="2" charset="0"/>
                <a:cs typeface="Times New Roman" panose="02020603050405020304" pitchFamily="18" charset="0"/>
              </a:rPr>
              <a:t>. </a:t>
            </a:r>
          </a:p>
          <a:p>
            <a:r>
              <a:rPr lang="en-US" altLang="en-US">
                <a:latin typeface="Times New Roman" panose="02020603050405020304" pitchFamily="18" charset="0"/>
                <a:cs typeface="Times New Roman" panose="02020603050405020304" pitchFamily="18" charset="0"/>
              </a:rPr>
              <a:t>Lưu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ý</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khi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duyệt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theo</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thứ</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tự</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giữa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trình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tự</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các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nút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duyệt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qua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sẽ</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cho</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một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dãy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các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nút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theo</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thứ</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tự</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tăng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dần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của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khóa</a:t>
            </a:r>
            <a:r>
              <a:rPr lang="en-US" altLang="en-US">
                <a:latin typeface="VNI-Helve" pitchFamily="2" charset="0"/>
                <a:cs typeface="Times New Roman" panose="02020603050405020304" pitchFamily="18" charset="0"/>
              </a:rPr>
              <a:t>.</a:t>
            </a:r>
            <a:r>
              <a:rPr lang="en-US" altLang="en-US"/>
              <a:t> </a:t>
            </a:r>
          </a:p>
        </p:txBody>
      </p:sp>
      <p:sp>
        <p:nvSpPr>
          <p:cNvPr id="5" name="Slide Number Placeholder 4"/>
          <p:cNvSpPr>
            <a:spLocks noGrp="1"/>
          </p:cNvSpPr>
          <p:nvPr>
            <p:ph type="sldNum" sz="quarter" idx="4294967295"/>
          </p:nvPr>
        </p:nvSpPr>
        <p:spPr>
          <a:xfrm>
            <a:off x="7010400" y="6553200"/>
            <a:ext cx="2133600" cy="304800"/>
          </a:xfrm>
        </p:spPr>
        <p:txBody>
          <a:bodyPr/>
          <a:lstStyle/>
          <a:p>
            <a:fld id="{A0FC0F84-03A3-4570-84D0-3E7E7A2022F5}" type="slidenum">
              <a:rPr lang="en-US" altLang="en-US"/>
              <a:pPr/>
              <a:t>62</a:t>
            </a:fld>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r>
              <a:rPr lang="en-US" altLang="en-US" sz="3200">
                <a:latin typeface="Times New Roman" panose="02020603050405020304" pitchFamily="18" charset="0"/>
              </a:rPr>
              <a:t>Duyệt</a:t>
            </a:r>
            <a:r>
              <a:rPr lang="en-US" altLang="en-US" sz="3200"/>
              <a:t> </a:t>
            </a:r>
            <a:r>
              <a:rPr lang="en-US" altLang="en-US" sz="3200">
                <a:latin typeface="Times New Roman" panose="02020603050405020304" pitchFamily="18" charset="0"/>
              </a:rPr>
              <a:t>cây</a:t>
            </a:r>
            <a:r>
              <a:rPr lang="en-US" altLang="en-US" sz="3200"/>
              <a:t> </a:t>
            </a:r>
            <a:r>
              <a:rPr lang="en-US" altLang="en-US" sz="3200">
                <a:latin typeface="Times New Roman" panose="02020603050405020304" pitchFamily="18" charset="0"/>
              </a:rPr>
              <a:t>nhị</a:t>
            </a:r>
            <a:r>
              <a:rPr lang="en-US" altLang="en-US" sz="3200"/>
              <a:t> </a:t>
            </a:r>
            <a:r>
              <a:rPr lang="en-US" altLang="en-US" sz="3200">
                <a:latin typeface="Times New Roman" panose="02020603050405020304" pitchFamily="18" charset="0"/>
              </a:rPr>
              <a:t>phân</a:t>
            </a:r>
            <a:r>
              <a:rPr lang="en-US" altLang="en-US" sz="3200"/>
              <a:t> </a:t>
            </a:r>
            <a:r>
              <a:rPr lang="en-US" altLang="en-US" sz="3200">
                <a:latin typeface="Times New Roman" panose="02020603050405020304" pitchFamily="18" charset="0"/>
              </a:rPr>
              <a:t>tìm</a:t>
            </a:r>
            <a:r>
              <a:rPr lang="en-US" altLang="en-US" sz="3200"/>
              <a:t> </a:t>
            </a:r>
            <a:r>
              <a:rPr lang="en-US" altLang="en-US" sz="3200">
                <a:latin typeface="Times New Roman" panose="02020603050405020304" pitchFamily="18" charset="0"/>
              </a:rPr>
              <a:t>kiếm</a:t>
            </a:r>
          </a:p>
        </p:txBody>
      </p:sp>
      <p:sp>
        <p:nvSpPr>
          <p:cNvPr id="780291" name="Rectangle 3"/>
          <p:cNvSpPr>
            <a:spLocks noGrp="1" noChangeArrowheads="1"/>
          </p:cNvSpPr>
          <p:nvPr>
            <p:ph idx="1"/>
          </p:nvPr>
        </p:nvSpPr>
        <p:spPr/>
        <p:txBody>
          <a:bodyPr/>
          <a:lstStyle/>
          <a:p>
            <a:r>
              <a:rPr lang="en-US" altLang="en-US"/>
              <a:t>Duyệt theo thứ tự trước – </a:t>
            </a:r>
            <a:r>
              <a:rPr lang="en-US" altLang="en-US" b="1"/>
              <a:t>(Node-</a:t>
            </a:r>
            <a:r>
              <a:rPr lang="en-US" altLang="en-US" b="1" i="1"/>
              <a:t>Left-Right</a:t>
            </a:r>
            <a:r>
              <a:rPr lang="en-US" altLang="en-US" b="1"/>
              <a:t>):</a:t>
            </a:r>
          </a:p>
          <a:p>
            <a:pPr>
              <a:buFont typeface="Wingdings" panose="05000000000000000000" pitchFamily="2" charset="2"/>
              <a:buNone/>
            </a:pPr>
            <a:r>
              <a:rPr lang="en-US" altLang="en-US" sz="2800">
                <a:latin typeface="Times New Roman" panose="02020603050405020304" pitchFamily="18" charset="0"/>
              </a:rPr>
              <a:t>Duyệt nút gốc, duyệt cây con bên trái, duyệt cây con bên phải</a:t>
            </a:r>
            <a:endParaRPr lang="en-US" altLang="en-US" b="1">
              <a:latin typeface="Times New Roman" panose="02020603050405020304" pitchFamily="18" charset="0"/>
            </a:endParaRPr>
          </a:p>
          <a:p>
            <a:pPr lvl="1">
              <a:buFont typeface="Wingdings" panose="05000000000000000000" pitchFamily="2" charset="2"/>
              <a:buNone/>
            </a:pPr>
            <a:r>
              <a:rPr lang="en-US" altLang="en-US" b="1">
                <a:solidFill>
                  <a:srgbClr val="0000FF"/>
                </a:solidFill>
                <a:latin typeface="Courier New" panose="02070309020205020404" pitchFamily="49" charset="0"/>
              </a:rPr>
              <a:t>void</a:t>
            </a:r>
            <a:r>
              <a:rPr lang="en-US" altLang="en-US" b="1">
                <a:latin typeface="Courier New" panose="02070309020205020404" pitchFamily="49" charset="0"/>
              </a:rPr>
              <a:t> </a:t>
            </a:r>
            <a:r>
              <a:rPr lang="en-US" altLang="en-US" b="1">
                <a:solidFill>
                  <a:srgbClr val="FF3300"/>
                </a:solidFill>
                <a:latin typeface="Courier New" panose="02070309020205020404" pitchFamily="49" charset="0"/>
              </a:rPr>
              <a:t>NLR</a:t>
            </a:r>
            <a:r>
              <a:rPr lang="en-US" altLang="en-US" b="1">
                <a:latin typeface="Courier New" panose="02070309020205020404" pitchFamily="49" charset="0"/>
              </a:rPr>
              <a:t>(BSTree T)</a:t>
            </a:r>
          </a:p>
          <a:p>
            <a:pPr lvl="1">
              <a:buFont typeface="Wingdings" panose="05000000000000000000" pitchFamily="2" charset="2"/>
              <a:buNone/>
            </a:pPr>
            <a:r>
              <a:rPr lang="en-US" altLang="en-US" b="1">
                <a:latin typeface="Courier New" panose="02070309020205020404" pitchFamily="49" charset="0"/>
              </a:rPr>
              <a:t>{</a:t>
            </a:r>
          </a:p>
          <a:p>
            <a:pPr lvl="1">
              <a:buFont typeface="Wingdings" panose="05000000000000000000" pitchFamily="2" charset="2"/>
              <a:buNone/>
            </a:pPr>
            <a:r>
              <a:rPr lang="en-US" altLang="en-US" b="1">
                <a:latin typeface="Courier New" panose="02070309020205020404" pitchFamily="49" charset="0"/>
              </a:rPr>
              <a:t>		</a:t>
            </a:r>
            <a:r>
              <a:rPr lang="en-US" altLang="en-US" b="1">
                <a:solidFill>
                  <a:srgbClr val="0000FF"/>
                </a:solidFill>
                <a:latin typeface="Courier New" panose="02070309020205020404" pitchFamily="49" charset="0"/>
              </a:rPr>
              <a:t>if</a:t>
            </a:r>
            <a:r>
              <a:rPr lang="en-US" altLang="en-US" b="1">
                <a:latin typeface="Courier New" panose="02070309020205020404" pitchFamily="49" charset="0"/>
              </a:rPr>
              <a:t> (T!=NULL)</a:t>
            </a:r>
          </a:p>
          <a:p>
            <a:pPr lvl="1">
              <a:buFont typeface="Wingdings" panose="05000000000000000000" pitchFamily="2" charset="2"/>
              <a:buNone/>
            </a:pPr>
            <a:r>
              <a:rPr lang="en-US" altLang="en-US" b="1">
                <a:latin typeface="Courier New" panose="02070309020205020404" pitchFamily="49" charset="0"/>
              </a:rPr>
              <a:t>		{</a:t>
            </a:r>
          </a:p>
          <a:p>
            <a:pPr lvl="1">
              <a:buFont typeface="Wingdings" panose="05000000000000000000" pitchFamily="2" charset="2"/>
              <a:buNone/>
            </a:pPr>
            <a:r>
              <a:rPr lang="en-US" altLang="en-US" b="1">
                <a:latin typeface="Courier New" panose="02070309020205020404" pitchFamily="49" charset="0"/>
              </a:rPr>
              <a:t>			//</a:t>
            </a:r>
            <a:r>
              <a:rPr lang="en-US" altLang="en-US" b="1">
                <a:solidFill>
                  <a:srgbClr val="0000FF"/>
                </a:solidFill>
                <a:latin typeface="Courier New" panose="02070309020205020404" pitchFamily="49" charset="0"/>
              </a:rPr>
              <a:t>thao tác với nút </a:t>
            </a:r>
            <a:endParaRPr lang="en-US" altLang="en-US" b="1">
              <a:latin typeface="Courier New" panose="02070309020205020404" pitchFamily="49" charset="0"/>
            </a:endParaRPr>
          </a:p>
          <a:p>
            <a:pPr lvl="1">
              <a:buFont typeface="Wingdings" panose="05000000000000000000" pitchFamily="2" charset="2"/>
              <a:buNone/>
            </a:pPr>
            <a:r>
              <a:rPr lang="en-US" altLang="en-US" b="1">
                <a:latin typeface="Courier New" panose="02070309020205020404" pitchFamily="49" charset="0"/>
              </a:rPr>
              <a:t>			</a:t>
            </a:r>
            <a:r>
              <a:rPr lang="en-US" altLang="en-US" b="1">
                <a:solidFill>
                  <a:srgbClr val="FF3300"/>
                </a:solidFill>
                <a:latin typeface="Courier New" panose="02070309020205020404" pitchFamily="49" charset="0"/>
              </a:rPr>
              <a:t>NLR</a:t>
            </a:r>
            <a:r>
              <a:rPr lang="en-US" altLang="en-US" b="1">
                <a:latin typeface="Courier New" panose="02070309020205020404" pitchFamily="49" charset="0"/>
              </a:rPr>
              <a:t>(T-&gt;left);</a:t>
            </a:r>
          </a:p>
          <a:p>
            <a:pPr lvl="1">
              <a:buFont typeface="Wingdings" panose="05000000000000000000" pitchFamily="2" charset="2"/>
              <a:buNone/>
            </a:pPr>
            <a:r>
              <a:rPr lang="en-US" altLang="en-US" b="1">
                <a:latin typeface="Courier New" panose="02070309020205020404" pitchFamily="49" charset="0"/>
              </a:rPr>
              <a:t>			</a:t>
            </a:r>
            <a:r>
              <a:rPr lang="en-US" altLang="en-US" b="1">
                <a:solidFill>
                  <a:srgbClr val="FF3300"/>
                </a:solidFill>
                <a:latin typeface="Courier New" panose="02070309020205020404" pitchFamily="49" charset="0"/>
              </a:rPr>
              <a:t>NLR</a:t>
            </a:r>
            <a:r>
              <a:rPr lang="en-US" altLang="en-US" b="1">
                <a:latin typeface="Courier New" panose="02070309020205020404" pitchFamily="49" charset="0"/>
              </a:rPr>
              <a:t>(T-&gt;right);</a:t>
            </a:r>
          </a:p>
          <a:p>
            <a:pPr lvl="1">
              <a:buFont typeface="Wingdings" panose="05000000000000000000" pitchFamily="2" charset="2"/>
              <a:buNone/>
            </a:pPr>
            <a:r>
              <a:rPr lang="en-US" altLang="en-US" b="1">
                <a:latin typeface="Courier New" panose="02070309020205020404" pitchFamily="49" charset="0"/>
              </a:rPr>
              <a:t>		}</a:t>
            </a:r>
          </a:p>
          <a:p>
            <a:pPr lvl="1">
              <a:buFont typeface="Wingdings" panose="05000000000000000000" pitchFamily="2" charset="2"/>
              <a:buNone/>
            </a:pPr>
            <a:r>
              <a:rPr lang="en-US" altLang="en-US" b="1">
                <a:latin typeface="Courier New" panose="02070309020205020404" pitchFamily="49" charset="0"/>
              </a:rPr>
              <a:t>}</a:t>
            </a:r>
            <a:endParaRPr lang="en-US" altLang="en-US">
              <a:latin typeface="Courier New" panose="02070309020205020404" pitchFamily="49" charset="0"/>
            </a:endParaRPr>
          </a:p>
        </p:txBody>
      </p:sp>
      <p:sp>
        <p:nvSpPr>
          <p:cNvPr id="5" name="Slide Number Placeholder 4"/>
          <p:cNvSpPr>
            <a:spLocks noGrp="1"/>
          </p:cNvSpPr>
          <p:nvPr>
            <p:ph type="sldNum" sz="quarter" idx="4294967295"/>
          </p:nvPr>
        </p:nvSpPr>
        <p:spPr>
          <a:xfrm>
            <a:off x="7010400" y="6553200"/>
            <a:ext cx="2133600" cy="304800"/>
          </a:xfrm>
        </p:spPr>
        <p:txBody>
          <a:bodyPr/>
          <a:lstStyle/>
          <a:p>
            <a:fld id="{E340B4AB-5CA0-416F-8666-E1C12D4C4D10}" type="slidenum">
              <a:rPr lang="en-US" altLang="en-US"/>
              <a:pPr/>
              <a:t>63</a:t>
            </a:fld>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Duyệt cây BST</a:t>
            </a:r>
          </a:p>
        </p:txBody>
      </p:sp>
      <p:sp>
        <p:nvSpPr>
          <p:cNvPr id="3" name="Content Placeholder 2"/>
          <p:cNvSpPr>
            <a:spLocks noGrp="1"/>
          </p:cNvSpPr>
          <p:nvPr>
            <p:ph idx="1"/>
          </p:nvPr>
        </p:nvSpPr>
        <p:spPr/>
        <p:txBody>
          <a:bodyPr/>
          <a:lstStyle/>
          <a:p>
            <a:r>
              <a:rPr lang="en-US"/>
              <a:t>void NLR(BSTree T)</a:t>
            </a:r>
          </a:p>
          <a:p>
            <a:r>
              <a:rPr lang="en-US"/>
              <a:t>{</a:t>
            </a:r>
          </a:p>
          <a:p>
            <a:r>
              <a:rPr lang="en-US"/>
              <a:t>    if(T != NULL)</a:t>
            </a:r>
          </a:p>
          <a:p>
            <a:r>
              <a:rPr lang="en-US"/>
              <a:t>    {</a:t>
            </a:r>
          </a:p>
          <a:p>
            <a:r>
              <a:rPr lang="en-US"/>
              <a:t>	    xuat_dl(T-&gt;infor);//xu ly khac </a:t>
            </a:r>
          </a:p>
          <a:p>
            <a:r>
              <a:rPr lang="en-US"/>
              <a:t>	    NLR(T-&gt;left);</a:t>
            </a:r>
          </a:p>
          <a:p>
            <a:r>
              <a:rPr lang="en-US"/>
              <a:t>	    NLR(T-&gt;right);</a:t>
            </a:r>
          </a:p>
          <a:p>
            <a:r>
              <a:rPr lang="en-US"/>
              <a:t>    }</a:t>
            </a:r>
          </a:p>
          <a:p>
            <a:r>
              <a:rPr lang="en-US"/>
              <a:t>}</a:t>
            </a:r>
          </a:p>
        </p:txBody>
      </p:sp>
      <p:sp>
        <p:nvSpPr>
          <p:cNvPr id="5" name="Slide Number Placeholder 4"/>
          <p:cNvSpPr>
            <a:spLocks noGrp="1"/>
          </p:cNvSpPr>
          <p:nvPr>
            <p:ph type="sldNum" sz="quarter" idx="4294967295"/>
          </p:nvPr>
        </p:nvSpPr>
        <p:spPr>
          <a:xfrm>
            <a:off x="7010400" y="6553200"/>
            <a:ext cx="2133600" cy="304800"/>
          </a:xfrm>
        </p:spPr>
        <p:txBody>
          <a:bodyPr/>
          <a:lstStyle/>
          <a:p>
            <a:fld id="{84C336D1-0EF8-43D8-A9B7-5B7A5FDCDC40}" type="slidenum">
              <a:rPr lang="en-US" altLang="en-US" smtClean="0"/>
              <a:pPr/>
              <a:t>64</a:t>
            </a:fld>
            <a:endParaRPr lang="en-US" altLang="en-US"/>
          </a:p>
        </p:txBody>
      </p:sp>
    </p:spTree>
    <p:extLst>
      <p:ext uri="{BB962C8B-B14F-4D97-AF65-F5344CB8AC3E}">
        <p14:creationId xmlns:p14="http://schemas.microsoft.com/office/powerpoint/2010/main" val="21927290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r>
              <a:rPr lang="en-US" altLang="en-US" sz="3200">
                <a:latin typeface="Times New Roman" panose="02020603050405020304" pitchFamily="18" charset="0"/>
              </a:rPr>
              <a:t>Duyệt</a:t>
            </a:r>
            <a:r>
              <a:rPr lang="en-US" altLang="en-US" sz="3200"/>
              <a:t> </a:t>
            </a:r>
            <a:r>
              <a:rPr lang="en-US" altLang="en-US" sz="3200">
                <a:latin typeface="Times New Roman" panose="02020603050405020304" pitchFamily="18" charset="0"/>
              </a:rPr>
              <a:t>cây</a:t>
            </a:r>
            <a:r>
              <a:rPr lang="en-US" altLang="en-US" sz="3200"/>
              <a:t> </a:t>
            </a:r>
            <a:r>
              <a:rPr lang="en-US" altLang="en-US" sz="3200">
                <a:latin typeface="Times New Roman" panose="02020603050405020304" pitchFamily="18" charset="0"/>
              </a:rPr>
              <a:t>nhị</a:t>
            </a:r>
            <a:r>
              <a:rPr lang="en-US" altLang="en-US" sz="3200"/>
              <a:t> </a:t>
            </a:r>
            <a:r>
              <a:rPr lang="en-US" altLang="en-US" sz="3200">
                <a:latin typeface="Times New Roman" panose="02020603050405020304" pitchFamily="18" charset="0"/>
              </a:rPr>
              <a:t>phân</a:t>
            </a:r>
            <a:r>
              <a:rPr lang="en-US" altLang="en-US" sz="3200"/>
              <a:t> </a:t>
            </a:r>
            <a:r>
              <a:rPr lang="en-US" altLang="en-US" sz="3200">
                <a:latin typeface="Times New Roman" panose="02020603050405020304" pitchFamily="18" charset="0"/>
              </a:rPr>
              <a:t>tìm</a:t>
            </a:r>
            <a:r>
              <a:rPr lang="en-US" altLang="en-US" sz="3200"/>
              <a:t> </a:t>
            </a:r>
            <a:r>
              <a:rPr lang="en-US" altLang="en-US" sz="3200">
                <a:latin typeface="Times New Roman" panose="02020603050405020304" pitchFamily="18" charset="0"/>
              </a:rPr>
              <a:t>kiếm</a:t>
            </a:r>
          </a:p>
        </p:txBody>
      </p:sp>
      <p:sp>
        <p:nvSpPr>
          <p:cNvPr id="781315" name="Rectangle 3"/>
          <p:cNvSpPr>
            <a:spLocks noGrp="1" noChangeArrowheads="1"/>
          </p:cNvSpPr>
          <p:nvPr>
            <p:ph idx="1"/>
          </p:nvPr>
        </p:nvSpPr>
        <p:spPr/>
        <p:txBody>
          <a:bodyPr/>
          <a:lstStyle/>
          <a:p>
            <a:r>
              <a:rPr lang="en-US" altLang="en-US"/>
              <a:t>Duyệt theo thứ tự giữa – </a:t>
            </a:r>
            <a:r>
              <a:rPr lang="en-US" altLang="en-US" b="1"/>
              <a:t>(</a:t>
            </a:r>
            <a:r>
              <a:rPr lang="en-US" altLang="en-US" b="1" i="1"/>
              <a:t>Left-</a:t>
            </a:r>
            <a:r>
              <a:rPr lang="en-US" altLang="en-US" b="1"/>
              <a:t>Node-</a:t>
            </a:r>
            <a:r>
              <a:rPr lang="en-US" altLang="en-US" b="1" i="1"/>
              <a:t>Right</a:t>
            </a:r>
            <a:r>
              <a:rPr lang="en-US" altLang="en-US" b="1"/>
              <a:t>):</a:t>
            </a:r>
          </a:p>
          <a:p>
            <a:pPr>
              <a:buFont typeface="Wingdings" panose="05000000000000000000" pitchFamily="2" charset="2"/>
              <a:buNone/>
            </a:pPr>
            <a:r>
              <a:rPr lang="en-US" altLang="en-US" sz="2800">
                <a:latin typeface="Times New Roman" panose="02020603050405020304" pitchFamily="18" charset="0"/>
              </a:rPr>
              <a:t>Duyệt cây con bên trái, duyệt nút gốc, duyệt cây con bên phải</a:t>
            </a:r>
            <a:endParaRPr lang="en-US" altLang="en-US" b="1">
              <a:latin typeface="Times New Roman" panose="02020603050405020304" pitchFamily="18" charset="0"/>
            </a:endParaRPr>
          </a:p>
          <a:p>
            <a:pPr lvl="1">
              <a:buFont typeface="Wingdings" panose="05000000000000000000" pitchFamily="2" charset="2"/>
              <a:buNone/>
            </a:pPr>
            <a:r>
              <a:rPr lang="en-US" altLang="en-US" b="1">
                <a:solidFill>
                  <a:srgbClr val="0000FF"/>
                </a:solidFill>
                <a:latin typeface="Courier New" panose="02070309020205020404" pitchFamily="49" charset="0"/>
              </a:rPr>
              <a:t>void</a:t>
            </a:r>
            <a:r>
              <a:rPr lang="en-US" altLang="en-US" b="1">
                <a:latin typeface="Courier New" panose="02070309020205020404" pitchFamily="49" charset="0"/>
              </a:rPr>
              <a:t> </a:t>
            </a:r>
            <a:r>
              <a:rPr lang="en-US" altLang="en-US" b="1">
                <a:solidFill>
                  <a:srgbClr val="FF3300"/>
                </a:solidFill>
                <a:latin typeface="Courier New" panose="02070309020205020404" pitchFamily="49" charset="0"/>
              </a:rPr>
              <a:t>LNR</a:t>
            </a:r>
            <a:r>
              <a:rPr lang="en-US" altLang="en-US" b="1">
                <a:latin typeface="Courier New" panose="02070309020205020404" pitchFamily="49" charset="0"/>
              </a:rPr>
              <a:t>(BSTree T)</a:t>
            </a:r>
          </a:p>
          <a:p>
            <a:pPr lvl="1">
              <a:buFont typeface="Wingdings" panose="05000000000000000000" pitchFamily="2" charset="2"/>
              <a:buNone/>
            </a:pPr>
            <a:r>
              <a:rPr lang="en-US" altLang="en-US" b="1">
                <a:latin typeface="Courier New" panose="02070309020205020404" pitchFamily="49" charset="0"/>
              </a:rPr>
              <a:t>{</a:t>
            </a:r>
          </a:p>
          <a:p>
            <a:pPr lvl="1">
              <a:buFont typeface="Wingdings" panose="05000000000000000000" pitchFamily="2" charset="2"/>
              <a:buNone/>
            </a:pPr>
            <a:r>
              <a:rPr lang="en-US" altLang="en-US" b="1">
                <a:latin typeface="Courier New" panose="02070309020205020404" pitchFamily="49" charset="0"/>
              </a:rPr>
              <a:t>		</a:t>
            </a:r>
            <a:r>
              <a:rPr lang="en-US" altLang="en-US" b="1">
                <a:solidFill>
                  <a:srgbClr val="0000FF"/>
                </a:solidFill>
                <a:latin typeface="Courier New" panose="02070309020205020404" pitchFamily="49" charset="0"/>
              </a:rPr>
              <a:t>if</a:t>
            </a:r>
            <a:r>
              <a:rPr lang="en-US" altLang="en-US" b="1">
                <a:latin typeface="Courier New" panose="02070309020205020404" pitchFamily="49" charset="0"/>
              </a:rPr>
              <a:t> (T!=NULL)</a:t>
            </a:r>
          </a:p>
          <a:p>
            <a:pPr lvl="1">
              <a:buFont typeface="Wingdings" panose="05000000000000000000" pitchFamily="2" charset="2"/>
              <a:buNone/>
            </a:pPr>
            <a:r>
              <a:rPr lang="en-US" altLang="en-US" b="1">
                <a:latin typeface="Courier New" panose="02070309020205020404" pitchFamily="49" charset="0"/>
              </a:rPr>
              <a:t>		{</a:t>
            </a:r>
          </a:p>
          <a:p>
            <a:pPr lvl="1">
              <a:buFont typeface="Wingdings" panose="05000000000000000000" pitchFamily="2" charset="2"/>
              <a:buNone/>
            </a:pPr>
            <a:r>
              <a:rPr lang="en-US" altLang="en-US" b="1">
                <a:latin typeface="Courier New" panose="02070309020205020404" pitchFamily="49" charset="0"/>
              </a:rPr>
              <a:t>			</a:t>
            </a:r>
            <a:r>
              <a:rPr lang="en-US" altLang="en-US" b="1">
                <a:solidFill>
                  <a:srgbClr val="FF3300"/>
                </a:solidFill>
                <a:latin typeface="Courier New" panose="02070309020205020404" pitchFamily="49" charset="0"/>
              </a:rPr>
              <a:t>LNR</a:t>
            </a:r>
            <a:r>
              <a:rPr lang="en-US" altLang="en-US" b="1">
                <a:latin typeface="Courier New" panose="02070309020205020404" pitchFamily="49" charset="0"/>
              </a:rPr>
              <a:t>(T-&gt;left);</a:t>
            </a:r>
          </a:p>
          <a:p>
            <a:pPr lvl="1">
              <a:buFont typeface="Wingdings" panose="05000000000000000000" pitchFamily="2" charset="2"/>
              <a:buNone/>
            </a:pPr>
            <a:r>
              <a:rPr lang="en-US" altLang="en-US" b="1">
                <a:latin typeface="Courier New" panose="02070309020205020404" pitchFamily="49" charset="0"/>
              </a:rPr>
              <a:t>			</a:t>
            </a:r>
            <a:r>
              <a:rPr lang="en-US" altLang="en-US" b="1">
                <a:solidFill>
                  <a:srgbClr val="0000FF"/>
                </a:solidFill>
                <a:latin typeface="Courier New" panose="02070309020205020404" pitchFamily="49" charset="0"/>
              </a:rPr>
              <a:t>//thao tác với nút</a:t>
            </a:r>
            <a:endParaRPr lang="en-US" altLang="en-US" b="1">
              <a:latin typeface="Courier New" panose="02070309020205020404" pitchFamily="49" charset="0"/>
            </a:endParaRPr>
          </a:p>
          <a:p>
            <a:pPr lvl="1">
              <a:buFont typeface="Wingdings" panose="05000000000000000000" pitchFamily="2" charset="2"/>
              <a:buNone/>
            </a:pPr>
            <a:r>
              <a:rPr lang="en-US" altLang="en-US" b="1">
                <a:latin typeface="Courier New" panose="02070309020205020404" pitchFamily="49" charset="0"/>
              </a:rPr>
              <a:t>			</a:t>
            </a:r>
            <a:r>
              <a:rPr lang="en-US" altLang="en-US" b="1">
                <a:solidFill>
                  <a:srgbClr val="FF3300"/>
                </a:solidFill>
                <a:latin typeface="Courier New" panose="02070309020205020404" pitchFamily="49" charset="0"/>
              </a:rPr>
              <a:t>LNR</a:t>
            </a:r>
            <a:r>
              <a:rPr lang="en-US" altLang="en-US" b="1">
                <a:latin typeface="Courier New" panose="02070309020205020404" pitchFamily="49" charset="0"/>
              </a:rPr>
              <a:t>(T-&gt;right);</a:t>
            </a:r>
          </a:p>
          <a:p>
            <a:pPr lvl="1">
              <a:buFont typeface="Wingdings" panose="05000000000000000000" pitchFamily="2" charset="2"/>
              <a:buNone/>
            </a:pPr>
            <a:r>
              <a:rPr lang="en-US" altLang="en-US" b="1">
                <a:latin typeface="Courier New" panose="02070309020205020404" pitchFamily="49" charset="0"/>
              </a:rPr>
              <a:t>		}</a:t>
            </a:r>
          </a:p>
          <a:p>
            <a:pPr lvl="1">
              <a:buFont typeface="Wingdings" panose="05000000000000000000" pitchFamily="2" charset="2"/>
              <a:buNone/>
            </a:pPr>
            <a:r>
              <a:rPr lang="en-US" altLang="en-US" b="1">
                <a:latin typeface="Courier New" panose="02070309020205020404" pitchFamily="49" charset="0"/>
              </a:rPr>
              <a:t>}</a:t>
            </a:r>
          </a:p>
        </p:txBody>
      </p:sp>
      <p:sp>
        <p:nvSpPr>
          <p:cNvPr id="5" name="Slide Number Placeholder 4"/>
          <p:cNvSpPr>
            <a:spLocks noGrp="1"/>
          </p:cNvSpPr>
          <p:nvPr>
            <p:ph type="sldNum" sz="quarter" idx="4294967295"/>
          </p:nvPr>
        </p:nvSpPr>
        <p:spPr>
          <a:xfrm>
            <a:off x="7010400" y="6553200"/>
            <a:ext cx="2133600" cy="304800"/>
          </a:xfrm>
        </p:spPr>
        <p:txBody>
          <a:bodyPr/>
          <a:lstStyle/>
          <a:p>
            <a:fld id="{E4D6CC9D-60FA-4E24-99D1-67E9E06F3AB8}" type="slidenum">
              <a:rPr lang="en-US" altLang="en-US"/>
              <a:pPr/>
              <a:t>65</a:t>
            </a:fld>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p:txBody>
          <a:bodyPr/>
          <a:lstStyle/>
          <a:p>
            <a:r>
              <a:rPr lang="en-US" altLang="en-US" sz="3200">
                <a:latin typeface="Times New Roman" panose="02020603050405020304" pitchFamily="18" charset="0"/>
              </a:rPr>
              <a:t>Duyệt</a:t>
            </a:r>
            <a:r>
              <a:rPr lang="en-US" altLang="en-US" sz="3200"/>
              <a:t> </a:t>
            </a:r>
            <a:r>
              <a:rPr lang="en-US" altLang="en-US" sz="3200">
                <a:latin typeface="Times New Roman" panose="02020603050405020304" pitchFamily="18" charset="0"/>
              </a:rPr>
              <a:t>cây</a:t>
            </a:r>
            <a:r>
              <a:rPr lang="en-US" altLang="en-US" sz="3200"/>
              <a:t> </a:t>
            </a:r>
            <a:r>
              <a:rPr lang="en-US" altLang="en-US" sz="3200">
                <a:latin typeface="Times New Roman" panose="02020603050405020304" pitchFamily="18" charset="0"/>
              </a:rPr>
              <a:t>nhị</a:t>
            </a:r>
            <a:r>
              <a:rPr lang="en-US" altLang="en-US" sz="3200"/>
              <a:t> </a:t>
            </a:r>
            <a:r>
              <a:rPr lang="en-US" altLang="en-US" sz="3200">
                <a:latin typeface="Times New Roman" panose="02020603050405020304" pitchFamily="18" charset="0"/>
              </a:rPr>
              <a:t>phân</a:t>
            </a:r>
            <a:r>
              <a:rPr lang="en-US" altLang="en-US" sz="3200"/>
              <a:t> </a:t>
            </a:r>
            <a:r>
              <a:rPr lang="en-US" altLang="en-US" sz="3200">
                <a:latin typeface="Times New Roman" panose="02020603050405020304" pitchFamily="18" charset="0"/>
              </a:rPr>
              <a:t>tìm</a:t>
            </a:r>
            <a:r>
              <a:rPr lang="en-US" altLang="en-US" sz="3200"/>
              <a:t> </a:t>
            </a:r>
            <a:r>
              <a:rPr lang="en-US" altLang="en-US" sz="3200">
                <a:latin typeface="Times New Roman" panose="02020603050405020304" pitchFamily="18" charset="0"/>
              </a:rPr>
              <a:t>kiếm</a:t>
            </a:r>
          </a:p>
        </p:txBody>
      </p:sp>
      <p:sp>
        <p:nvSpPr>
          <p:cNvPr id="782339" name="Rectangle 3"/>
          <p:cNvSpPr>
            <a:spLocks noGrp="1" noChangeArrowheads="1"/>
          </p:cNvSpPr>
          <p:nvPr>
            <p:ph idx="1"/>
          </p:nvPr>
        </p:nvSpPr>
        <p:spPr/>
        <p:txBody>
          <a:bodyPr/>
          <a:lstStyle/>
          <a:p>
            <a:r>
              <a:rPr lang="en-US" altLang="en-US"/>
              <a:t>Duyệt theo thứ tự sau – </a:t>
            </a:r>
            <a:r>
              <a:rPr lang="en-US" altLang="en-US" b="1"/>
              <a:t>(</a:t>
            </a:r>
            <a:r>
              <a:rPr lang="en-US" altLang="en-US" b="1" i="1"/>
              <a:t>Left</a:t>
            </a:r>
            <a:r>
              <a:rPr lang="en-US" altLang="en-US" b="1"/>
              <a:t>-</a:t>
            </a:r>
            <a:r>
              <a:rPr lang="en-US" altLang="en-US" b="1" i="1"/>
              <a:t>Right-</a:t>
            </a:r>
            <a:r>
              <a:rPr lang="en-US" altLang="en-US" b="1"/>
              <a:t>Node):</a:t>
            </a:r>
          </a:p>
          <a:p>
            <a:pPr>
              <a:buFont typeface="Wingdings" panose="05000000000000000000" pitchFamily="2" charset="2"/>
              <a:buNone/>
            </a:pPr>
            <a:r>
              <a:rPr lang="en-US" altLang="en-US" sz="2800">
                <a:latin typeface="Times New Roman" panose="02020603050405020304" pitchFamily="18" charset="0"/>
              </a:rPr>
              <a:t>Duyệt cây con bên trái, duyệt nút gốc, duyệt cây con bên phải</a:t>
            </a:r>
            <a:endParaRPr lang="en-US" altLang="en-US" b="1">
              <a:latin typeface="Times New Roman" panose="02020603050405020304" pitchFamily="18" charset="0"/>
            </a:endParaRPr>
          </a:p>
          <a:p>
            <a:pPr lvl="1">
              <a:buFont typeface="Wingdings" panose="05000000000000000000" pitchFamily="2" charset="2"/>
              <a:buNone/>
            </a:pPr>
            <a:r>
              <a:rPr lang="en-US" altLang="en-US" b="1">
                <a:solidFill>
                  <a:srgbClr val="0000FF"/>
                </a:solidFill>
                <a:latin typeface="Courier New" panose="02070309020205020404" pitchFamily="49" charset="0"/>
              </a:rPr>
              <a:t>void</a:t>
            </a:r>
            <a:r>
              <a:rPr lang="en-US" altLang="en-US" b="1">
                <a:latin typeface="Courier New" panose="02070309020205020404" pitchFamily="49" charset="0"/>
              </a:rPr>
              <a:t> </a:t>
            </a:r>
            <a:r>
              <a:rPr lang="en-US" altLang="en-US" b="1">
                <a:solidFill>
                  <a:srgbClr val="FF3300"/>
                </a:solidFill>
                <a:latin typeface="Courier New" panose="02070309020205020404" pitchFamily="49" charset="0"/>
              </a:rPr>
              <a:t>LRN</a:t>
            </a:r>
            <a:r>
              <a:rPr lang="en-US" altLang="en-US" b="1">
                <a:latin typeface="Courier New" panose="02070309020205020404" pitchFamily="49" charset="0"/>
              </a:rPr>
              <a:t>(BSTree T)</a:t>
            </a:r>
          </a:p>
          <a:p>
            <a:pPr lvl="1">
              <a:buFont typeface="Wingdings" panose="05000000000000000000" pitchFamily="2" charset="2"/>
              <a:buNone/>
            </a:pPr>
            <a:r>
              <a:rPr lang="en-US" altLang="en-US" b="1">
                <a:latin typeface="Courier New" panose="02070309020205020404" pitchFamily="49" charset="0"/>
              </a:rPr>
              <a:t>{</a:t>
            </a:r>
          </a:p>
          <a:p>
            <a:pPr lvl="1">
              <a:buFont typeface="Wingdings" panose="05000000000000000000" pitchFamily="2" charset="2"/>
              <a:buNone/>
            </a:pPr>
            <a:r>
              <a:rPr lang="en-US" altLang="en-US" b="1">
                <a:latin typeface="Courier New" panose="02070309020205020404" pitchFamily="49" charset="0"/>
              </a:rPr>
              <a:t>		</a:t>
            </a:r>
            <a:r>
              <a:rPr lang="en-US" altLang="en-US" b="1">
                <a:solidFill>
                  <a:srgbClr val="0000FF"/>
                </a:solidFill>
                <a:latin typeface="Courier New" panose="02070309020205020404" pitchFamily="49" charset="0"/>
              </a:rPr>
              <a:t>if</a:t>
            </a:r>
            <a:r>
              <a:rPr lang="en-US" altLang="en-US" b="1">
                <a:latin typeface="Courier New" panose="02070309020205020404" pitchFamily="49" charset="0"/>
              </a:rPr>
              <a:t> (T!=NULL)</a:t>
            </a:r>
          </a:p>
          <a:p>
            <a:pPr lvl="1">
              <a:buFont typeface="Wingdings" panose="05000000000000000000" pitchFamily="2" charset="2"/>
              <a:buNone/>
            </a:pPr>
            <a:r>
              <a:rPr lang="en-US" altLang="en-US" b="1">
                <a:latin typeface="Courier New" panose="02070309020205020404" pitchFamily="49" charset="0"/>
              </a:rPr>
              <a:t>		{</a:t>
            </a:r>
          </a:p>
          <a:p>
            <a:pPr lvl="1">
              <a:buFont typeface="Wingdings" panose="05000000000000000000" pitchFamily="2" charset="2"/>
              <a:buNone/>
            </a:pPr>
            <a:r>
              <a:rPr lang="en-US" altLang="en-US" b="1">
                <a:latin typeface="Courier New" panose="02070309020205020404" pitchFamily="49" charset="0"/>
              </a:rPr>
              <a:t>			</a:t>
            </a:r>
            <a:r>
              <a:rPr lang="en-US" altLang="en-US" b="1">
                <a:solidFill>
                  <a:srgbClr val="FF3300"/>
                </a:solidFill>
                <a:latin typeface="Courier New" panose="02070309020205020404" pitchFamily="49" charset="0"/>
              </a:rPr>
              <a:t>LRN</a:t>
            </a:r>
            <a:r>
              <a:rPr lang="en-US" altLang="en-US" b="1">
                <a:latin typeface="Courier New" panose="02070309020205020404" pitchFamily="49" charset="0"/>
              </a:rPr>
              <a:t>(T-&gt;left);</a:t>
            </a:r>
          </a:p>
          <a:p>
            <a:pPr lvl="1">
              <a:buFont typeface="Wingdings" panose="05000000000000000000" pitchFamily="2" charset="2"/>
              <a:buNone/>
            </a:pPr>
            <a:r>
              <a:rPr lang="en-US" altLang="en-US" b="1">
                <a:latin typeface="Courier New" panose="02070309020205020404" pitchFamily="49" charset="0"/>
              </a:rPr>
              <a:t>			</a:t>
            </a:r>
            <a:r>
              <a:rPr lang="en-US" altLang="en-US" b="1">
                <a:solidFill>
                  <a:srgbClr val="FF3300"/>
                </a:solidFill>
                <a:latin typeface="Courier New" panose="02070309020205020404" pitchFamily="49" charset="0"/>
              </a:rPr>
              <a:t>LRN</a:t>
            </a:r>
            <a:r>
              <a:rPr lang="en-US" altLang="en-US" b="1">
                <a:latin typeface="Courier New" panose="02070309020205020404" pitchFamily="49" charset="0"/>
              </a:rPr>
              <a:t>(T-&gt;right);</a:t>
            </a:r>
          </a:p>
          <a:p>
            <a:pPr lvl="1">
              <a:buFont typeface="Wingdings" panose="05000000000000000000" pitchFamily="2" charset="2"/>
              <a:buNone/>
            </a:pPr>
            <a:r>
              <a:rPr lang="en-US" altLang="en-US" b="1">
                <a:latin typeface="Courier New" panose="02070309020205020404" pitchFamily="49" charset="0"/>
              </a:rPr>
              <a:t>			</a:t>
            </a:r>
            <a:r>
              <a:rPr lang="en-US" altLang="en-US" b="1">
                <a:solidFill>
                  <a:srgbClr val="0000FF"/>
                </a:solidFill>
                <a:latin typeface="Courier New" panose="02070309020205020404" pitchFamily="49" charset="0"/>
              </a:rPr>
              <a:t>//thao tác với nút</a:t>
            </a:r>
            <a:endParaRPr lang="en-US" altLang="en-US" b="1">
              <a:latin typeface="Courier New" panose="02070309020205020404" pitchFamily="49" charset="0"/>
            </a:endParaRPr>
          </a:p>
          <a:p>
            <a:pPr lvl="1">
              <a:buFont typeface="Wingdings" panose="05000000000000000000" pitchFamily="2" charset="2"/>
              <a:buNone/>
            </a:pPr>
            <a:r>
              <a:rPr lang="en-US" altLang="en-US" b="1">
                <a:latin typeface="Courier New" panose="02070309020205020404" pitchFamily="49" charset="0"/>
              </a:rPr>
              <a:t>		}</a:t>
            </a:r>
          </a:p>
          <a:p>
            <a:pPr lvl="1">
              <a:buFont typeface="Wingdings" panose="05000000000000000000" pitchFamily="2" charset="2"/>
              <a:buNone/>
            </a:pPr>
            <a:r>
              <a:rPr lang="en-US" altLang="en-US" b="1">
                <a:latin typeface="Courier New" panose="02070309020205020404" pitchFamily="49" charset="0"/>
              </a:rPr>
              <a:t>}</a:t>
            </a:r>
          </a:p>
        </p:txBody>
      </p:sp>
      <p:sp>
        <p:nvSpPr>
          <p:cNvPr id="5" name="Slide Number Placeholder 4"/>
          <p:cNvSpPr>
            <a:spLocks noGrp="1"/>
          </p:cNvSpPr>
          <p:nvPr>
            <p:ph type="sldNum" sz="quarter" idx="4294967295"/>
          </p:nvPr>
        </p:nvSpPr>
        <p:spPr>
          <a:xfrm>
            <a:off x="7010400" y="6553200"/>
            <a:ext cx="2133600" cy="304800"/>
          </a:xfrm>
        </p:spPr>
        <p:txBody>
          <a:bodyPr/>
          <a:lstStyle/>
          <a:p>
            <a:fld id="{F34AE98D-87D0-4AFB-ADB9-C2C0A51D0A0C}" type="slidenum">
              <a:rPr lang="en-US" altLang="en-US"/>
              <a:pPr/>
              <a:t>66</a:t>
            </a:fld>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ltLang="en-US" sz="3200">
                <a:latin typeface="Times New Roman" panose="02020603050405020304" pitchFamily="18" charset="0"/>
                <a:cs typeface="Times New Roman" panose="02020603050405020304" pitchFamily="18" charset="0"/>
              </a:rPr>
              <a:t>f) Tìm</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một</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phần</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tử</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x</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trong</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cây</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đệ</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quy</a:t>
            </a:r>
            <a:r>
              <a:rPr lang="en-US" altLang="en-US" sz="3200">
                <a:cs typeface="Times New Roman" panose="02020603050405020304" pitchFamily="18" charset="0"/>
              </a:rPr>
              <a:t>)</a:t>
            </a:r>
          </a:p>
        </p:txBody>
      </p:sp>
      <p:sp>
        <p:nvSpPr>
          <p:cNvPr id="591875" name="Rectangle 3"/>
          <p:cNvSpPr>
            <a:spLocks noGrp="1" noChangeArrowheads="1"/>
          </p:cNvSpPr>
          <p:nvPr>
            <p:ph idx="1"/>
          </p:nvPr>
        </p:nvSpPr>
        <p:spPr/>
        <p:txBody>
          <a:bodyPr/>
          <a:lstStyle/>
          <a:p>
            <a:pPr>
              <a:lnSpc>
                <a:spcPct val="90000"/>
              </a:lnSpc>
              <a:tabLst>
                <a:tab pos="1314450" algn="l"/>
              </a:tabLst>
            </a:pPr>
            <a:r>
              <a:rPr lang="en-US" altLang="en-US">
                <a:latin typeface="Times New Roman" panose="02020603050405020304" pitchFamily="18" charset="0"/>
                <a:cs typeface="Times New Roman" panose="02020603050405020304" pitchFamily="18" charset="0"/>
              </a:rPr>
              <a:t>Tìm</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một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phần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tử</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x</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trong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đệ</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quy</a:t>
            </a:r>
            <a:r>
              <a:rPr lang="en-US" altLang="en-US">
                <a:latin typeface="VNI-Helve" pitchFamily="2" charset="0"/>
                <a:cs typeface="Times New Roman" panose="02020603050405020304" pitchFamily="18" charset="0"/>
              </a:rPr>
              <a:t>):</a:t>
            </a:r>
          </a:p>
          <a:p>
            <a:pPr lvl="1">
              <a:lnSpc>
                <a:spcPct val="90000"/>
              </a:lnSpc>
              <a:buFont typeface="Wingdings" panose="05000000000000000000" pitchFamily="2" charset="2"/>
              <a:buNone/>
              <a:tabLst>
                <a:tab pos="1314450" algn="l"/>
              </a:tabLst>
            </a:pPr>
            <a:r>
              <a:rPr lang="en-US" altLang="en-US" sz="1800" b="1">
                <a:solidFill>
                  <a:srgbClr val="0000FF"/>
                </a:solidFill>
                <a:effectLst/>
                <a:latin typeface="Courier New" panose="02070309020205020404" pitchFamily="49" charset="0"/>
                <a:cs typeface="Courier New" panose="02070309020205020404" pitchFamily="49" charset="0"/>
              </a:rPr>
              <a:t>NODE</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FF0000"/>
                </a:solidFill>
                <a:effectLst/>
                <a:latin typeface="Courier New" panose="02070309020205020404" pitchFamily="49" charset="0"/>
                <a:cs typeface="Courier New" panose="02070309020205020404" pitchFamily="49" charset="0"/>
              </a:rPr>
              <a:t>searchNode</a:t>
            </a:r>
            <a:r>
              <a:rPr lang="en-US" altLang="en-US" sz="1800" b="1">
                <a:solidFill>
                  <a:srgbClr val="000000"/>
                </a:solidFill>
                <a:effectLst/>
                <a:latin typeface="Courier New" panose="02070309020205020404" pitchFamily="49" charset="0"/>
                <a:cs typeface="Courier New" panose="02070309020205020404" pitchFamily="49" charset="0"/>
              </a:rPr>
              <a:t>(BS</a:t>
            </a:r>
            <a:r>
              <a:rPr lang="en-US" altLang="en-US" sz="1800" b="1">
                <a:solidFill>
                  <a:srgbClr val="0000FF"/>
                </a:solidFill>
                <a:effectLst/>
                <a:latin typeface="Courier New" panose="02070309020205020404" pitchFamily="49" charset="0"/>
                <a:cs typeface="Courier New" panose="02070309020205020404" pitchFamily="49" charset="0"/>
              </a:rPr>
              <a:t>Tree</a:t>
            </a:r>
            <a:r>
              <a:rPr lang="en-US" altLang="en-US" sz="1800" b="1">
                <a:solidFill>
                  <a:srgbClr val="000000"/>
                </a:solidFill>
                <a:effectLst/>
                <a:latin typeface="Courier New" panose="02070309020205020404" pitchFamily="49" charset="0"/>
                <a:cs typeface="Courier New" panose="02070309020205020404" pitchFamily="49" charset="0"/>
              </a:rPr>
              <a:t> T, </a:t>
            </a:r>
            <a:r>
              <a:rPr lang="en-US" altLang="en-US" sz="1800" b="1">
                <a:solidFill>
                  <a:srgbClr val="A000A0"/>
                </a:solidFill>
                <a:effectLst/>
                <a:latin typeface="Courier New" panose="02070309020205020404" pitchFamily="49" charset="0"/>
                <a:cs typeface="Courier New" panose="02070309020205020404" pitchFamily="49" charset="0"/>
              </a:rPr>
              <a:t>int</a:t>
            </a:r>
            <a:r>
              <a:rPr lang="en-US" altLang="en-US" sz="1800" b="1">
                <a:solidFill>
                  <a:srgbClr val="000000"/>
                </a:solidFill>
                <a:effectLst/>
                <a:latin typeface="Courier New" panose="02070309020205020404" pitchFamily="49" charset="0"/>
                <a:cs typeface="Courier New" panose="02070309020205020404" pitchFamily="49" charset="0"/>
              </a:rPr>
              <a:t> X)</a:t>
            </a:r>
          </a:p>
          <a:p>
            <a:pPr lvl="1">
              <a:lnSpc>
                <a:spcPct val="90000"/>
              </a:lnSpc>
              <a:buFont typeface="Wingdings" panose="05000000000000000000" pitchFamily="2" charset="2"/>
              <a:buNone/>
              <a:tabLst>
                <a:tab pos="1314450" algn="l"/>
              </a:tabLst>
            </a:pPr>
            <a:r>
              <a:rPr lang="en-US" altLang="en-US" sz="1800" b="1">
                <a:solidFill>
                  <a:srgbClr val="000000"/>
                </a:solidFill>
                <a:effectLst/>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tabLst>
                <a:tab pos="1314450" algn="l"/>
              </a:tabLst>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if</a:t>
            </a:r>
            <a:r>
              <a:rPr lang="en-US" altLang="en-US" sz="1800" b="1">
                <a:solidFill>
                  <a:srgbClr val="000000"/>
                </a:solidFill>
                <a:effectLst/>
                <a:latin typeface="Courier New" panose="02070309020205020404" pitchFamily="49" charset="0"/>
                <a:cs typeface="Courier New" panose="02070309020205020404" pitchFamily="49" charset="0"/>
              </a:rPr>
              <a:t>(T!=NULL)	</a:t>
            </a:r>
          </a:p>
          <a:p>
            <a:pPr lvl="1">
              <a:lnSpc>
                <a:spcPct val="90000"/>
              </a:lnSpc>
              <a:buFont typeface="Wingdings" panose="05000000000000000000" pitchFamily="2" charset="2"/>
              <a:buNone/>
              <a:tabLst>
                <a:tab pos="1314450" algn="l"/>
              </a:tabLst>
            </a:pPr>
            <a:r>
              <a:rPr lang="en-US" altLang="en-US" sz="1800" b="1">
                <a:solidFill>
                  <a:srgbClr val="000000"/>
                </a:solidFill>
                <a:effectLst/>
                <a:latin typeface="Courier New" panose="02070309020205020404" pitchFamily="49" charset="0"/>
                <a:cs typeface="Courier New" panose="02070309020205020404" pitchFamily="49" charset="0"/>
              </a:rPr>
              <a:t>	{</a:t>
            </a:r>
          </a:p>
          <a:p>
            <a:pPr lvl="1">
              <a:lnSpc>
                <a:spcPct val="90000"/>
              </a:lnSpc>
              <a:buFont typeface="Wingdings" panose="05000000000000000000" pitchFamily="2" charset="2"/>
              <a:buNone/>
              <a:tabLst>
                <a:tab pos="1314450" algn="l"/>
              </a:tabLst>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if</a:t>
            </a:r>
            <a:r>
              <a:rPr lang="en-US" altLang="en-US" sz="1800" b="1">
                <a:solidFill>
                  <a:srgbClr val="000000"/>
                </a:solidFill>
                <a:effectLst/>
                <a:latin typeface="Courier New" panose="02070309020205020404" pitchFamily="49" charset="0"/>
                <a:cs typeface="Courier New" panose="02070309020205020404" pitchFamily="49" charset="0"/>
              </a:rPr>
              <a:t>(T-&gt;infor.key == X)</a:t>
            </a:r>
          </a:p>
          <a:p>
            <a:pPr lvl="1">
              <a:lnSpc>
                <a:spcPct val="90000"/>
              </a:lnSpc>
              <a:buFont typeface="Wingdings" panose="05000000000000000000" pitchFamily="2" charset="2"/>
              <a:buNone/>
              <a:tabLst>
                <a:tab pos="1314450" algn="l"/>
              </a:tabLst>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return</a:t>
            </a:r>
            <a:r>
              <a:rPr lang="en-US" altLang="en-US" sz="1800" b="1">
                <a:solidFill>
                  <a:srgbClr val="000000"/>
                </a:solidFill>
                <a:effectLst/>
                <a:latin typeface="Courier New" panose="02070309020205020404" pitchFamily="49" charset="0"/>
                <a:cs typeface="Courier New" panose="02070309020205020404" pitchFamily="49" charset="0"/>
              </a:rPr>
              <a:t> T;</a:t>
            </a:r>
          </a:p>
          <a:p>
            <a:pPr lvl="1">
              <a:lnSpc>
                <a:spcPct val="90000"/>
              </a:lnSpc>
              <a:buFont typeface="Wingdings" panose="05000000000000000000" pitchFamily="2" charset="2"/>
              <a:buNone/>
              <a:tabLst>
                <a:tab pos="1314450" algn="l"/>
              </a:tabLst>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if</a:t>
            </a:r>
            <a:r>
              <a:rPr lang="en-US" altLang="en-US" sz="1800" b="1">
                <a:solidFill>
                  <a:srgbClr val="000000"/>
                </a:solidFill>
                <a:effectLst/>
                <a:latin typeface="Courier New" panose="02070309020205020404" pitchFamily="49" charset="0"/>
                <a:cs typeface="Courier New" panose="02070309020205020404" pitchFamily="49" charset="0"/>
              </a:rPr>
              <a:t>(T-&gt;infor.key &gt; X)</a:t>
            </a:r>
          </a:p>
          <a:p>
            <a:pPr lvl="1">
              <a:lnSpc>
                <a:spcPct val="90000"/>
              </a:lnSpc>
              <a:buFont typeface="Wingdings" panose="05000000000000000000" pitchFamily="2" charset="2"/>
              <a:buNone/>
              <a:tabLst>
                <a:tab pos="1314450" algn="l"/>
              </a:tabLst>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return</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FF0000"/>
                </a:solidFill>
                <a:effectLst/>
                <a:latin typeface="Courier New" panose="02070309020205020404" pitchFamily="49" charset="0"/>
                <a:cs typeface="Courier New" panose="02070309020205020404" pitchFamily="49" charset="0"/>
              </a:rPr>
              <a:t>searchNode</a:t>
            </a:r>
            <a:r>
              <a:rPr lang="en-US" altLang="en-US" sz="1800" b="1">
                <a:solidFill>
                  <a:srgbClr val="000000"/>
                </a:solidFill>
                <a:effectLst/>
                <a:latin typeface="Courier New" panose="02070309020205020404" pitchFamily="49" charset="0"/>
                <a:cs typeface="Courier New" panose="02070309020205020404" pitchFamily="49" charset="0"/>
              </a:rPr>
              <a:t>(T-&gt;left, X);</a:t>
            </a:r>
          </a:p>
          <a:p>
            <a:pPr lvl="1">
              <a:lnSpc>
                <a:spcPct val="90000"/>
              </a:lnSpc>
              <a:buFont typeface="Wingdings" panose="05000000000000000000" pitchFamily="2" charset="2"/>
              <a:buNone/>
              <a:tabLst>
                <a:tab pos="1314450" algn="l"/>
              </a:tabLst>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return</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FF0000"/>
                </a:solidFill>
                <a:effectLst/>
                <a:latin typeface="Courier New" panose="02070309020205020404" pitchFamily="49" charset="0"/>
                <a:cs typeface="Courier New" panose="02070309020205020404" pitchFamily="49" charset="0"/>
              </a:rPr>
              <a:t>searchNode</a:t>
            </a:r>
            <a:r>
              <a:rPr lang="en-US" altLang="en-US" sz="1800" b="1">
                <a:solidFill>
                  <a:srgbClr val="000000"/>
                </a:solidFill>
                <a:effectLst/>
                <a:latin typeface="Courier New" panose="02070309020205020404" pitchFamily="49" charset="0"/>
                <a:cs typeface="Courier New" panose="02070309020205020404" pitchFamily="49" charset="0"/>
              </a:rPr>
              <a:t>(T-&gt;right, X);</a:t>
            </a:r>
          </a:p>
          <a:p>
            <a:pPr lvl="1">
              <a:lnSpc>
                <a:spcPct val="90000"/>
              </a:lnSpc>
              <a:buFont typeface="Wingdings" panose="05000000000000000000" pitchFamily="2" charset="2"/>
              <a:buNone/>
              <a:tabLst>
                <a:tab pos="1314450" algn="l"/>
              </a:tabLst>
            </a:pPr>
            <a:r>
              <a:rPr lang="en-US" altLang="en-US" sz="1800" b="1">
                <a:solidFill>
                  <a:srgbClr val="000000"/>
                </a:solidFill>
                <a:effectLst/>
                <a:latin typeface="Courier New" panose="02070309020205020404" pitchFamily="49" charset="0"/>
                <a:cs typeface="Courier New" panose="02070309020205020404" pitchFamily="49" charset="0"/>
              </a:rPr>
              <a:t>	}</a:t>
            </a:r>
          </a:p>
          <a:p>
            <a:pPr lvl="1">
              <a:lnSpc>
                <a:spcPct val="90000"/>
              </a:lnSpc>
              <a:buFont typeface="Wingdings" panose="05000000000000000000" pitchFamily="2" charset="2"/>
              <a:buNone/>
              <a:tabLst>
                <a:tab pos="1314450" algn="l"/>
              </a:tabLst>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return</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A000A0"/>
                </a:solidFill>
                <a:effectLst/>
                <a:latin typeface="Courier New" panose="02070309020205020404" pitchFamily="49" charset="0"/>
                <a:cs typeface="Courier New" panose="02070309020205020404" pitchFamily="49" charset="0"/>
              </a:rPr>
              <a:t>NULL</a:t>
            </a:r>
            <a:r>
              <a:rPr lang="en-US" altLang="en-US" sz="1800" b="1">
                <a:solidFill>
                  <a:srgbClr val="000000"/>
                </a:solidFill>
                <a:effectLst/>
                <a:latin typeface="Courier New" panose="02070309020205020404" pitchFamily="49" charset="0"/>
                <a:cs typeface="Courier New" panose="02070309020205020404" pitchFamily="49" charset="0"/>
              </a:rPr>
              <a:t>;</a:t>
            </a:r>
          </a:p>
          <a:p>
            <a:pPr lvl="1">
              <a:lnSpc>
                <a:spcPct val="90000"/>
              </a:lnSpc>
              <a:buFont typeface="Wingdings" panose="05000000000000000000" pitchFamily="2" charset="2"/>
              <a:buNone/>
              <a:tabLst>
                <a:tab pos="1314450" algn="l"/>
              </a:tabLst>
            </a:pPr>
            <a:r>
              <a:rPr lang="en-US" altLang="en-US" sz="1800" b="1">
                <a:solidFill>
                  <a:srgbClr val="000000"/>
                </a:solidFill>
                <a:effectLst/>
                <a:latin typeface="Courier New" panose="02070309020205020404" pitchFamily="49" charset="0"/>
                <a:cs typeface="Courier New" panose="02070309020205020404" pitchFamily="49" charset="0"/>
              </a:rPr>
              <a:t>} </a:t>
            </a:r>
          </a:p>
        </p:txBody>
      </p:sp>
      <p:sp>
        <p:nvSpPr>
          <p:cNvPr id="5" name="Slide Number Placeholder 4"/>
          <p:cNvSpPr>
            <a:spLocks noGrp="1"/>
          </p:cNvSpPr>
          <p:nvPr>
            <p:ph type="sldNum" sz="quarter" idx="4294967295"/>
          </p:nvPr>
        </p:nvSpPr>
        <p:spPr>
          <a:xfrm>
            <a:off x="7010400" y="6553200"/>
            <a:ext cx="2133600" cy="304800"/>
          </a:xfrm>
        </p:spPr>
        <p:txBody>
          <a:bodyPr/>
          <a:lstStyle/>
          <a:p>
            <a:fld id="{D495FC9C-723C-4F73-8335-2B8100A486AC}" type="slidenum">
              <a:rPr lang="en-US" altLang="en-US"/>
              <a:pPr/>
              <a:t>67</a:t>
            </a:fld>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en-US" altLang="en-US" sz="3200">
                <a:latin typeface="Times New Roman" panose="02020603050405020304" pitchFamily="18" charset="0"/>
                <a:cs typeface="Times New Roman" panose="02020603050405020304" pitchFamily="18" charset="0"/>
              </a:rPr>
              <a:t>Tìm</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một</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phần</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tử</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x</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trong</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cây</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không</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đệ</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quy</a:t>
            </a:r>
            <a:r>
              <a:rPr lang="en-US" altLang="en-US" sz="3200">
                <a:cs typeface="Times New Roman" panose="02020603050405020304" pitchFamily="18" charset="0"/>
              </a:rPr>
              <a:t>)</a:t>
            </a:r>
          </a:p>
        </p:txBody>
      </p:sp>
      <p:sp>
        <p:nvSpPr>
          <p:cNvPr id="592899" name="Rectangle 3"/>
          <p:cNvSpPr>
            <a:spLocks noGrp="1" noChangeArrowheads="1"/>
          </p:cNvSpPr>
          <p:nvPr>
            <p:ph idx="1"/>
          </p:nvPr>
        </p:nvSpPr>
        <p:spPr/>
        <p:txBody>
          <a:bodyPr/>
          <a:lstStyle/>
          <a:p>
            <a:pPr>
              <a:lnSpc>
                <a:spcPct val="90000"/>
              </a:lnSpc>
            </a:pPr>
            <a:r>
              <a:rPr lang="en-US" altLang="en-US">
                <a:latin typeface="Times New Roman" panose="02020603050405020304" pitchFamily="18" charset="0"/>
                <a:cs typeface="Times New Roman" panose="02020603050405020304" pitchFamily="18" charset="0"/>
              </a:rPr>
              <a:t>Tìm</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một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phần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tử</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x</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trong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không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đệ</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quy</a:t>
            </a:r>
            <a:r>
              <a:rPr lang="en-US" altLang="en-US">
                <a:latin typeface="VNI-Helve" pitchFamily="2" charset="0"/>
                <a:cs typeface="Times New Roman" panose="02020603050405020304" pitchFamily="18" charset="0"/>
              </a:rPr>
              <a:t>):</a:t>
            </a:r>
            <a:endParaRPr lang="en-US" altLang="en-US" sz="2000">
              <a:latin typeface="VNI-Helve" pitchFamily="2" charset="0"/>
            </a:endParaRPr>
          </a:p>
          <a:p>
            <a:pPr marL="971550" lvl="1" indent="-514350">
              <a:lnSpc>
                <a:spcPct val="90000"/>
              </a:lnSpc>
              <a:buFont typeface="Wingdings" panose="05000000000000000000" pitchFamily="2" charset="2"/>
              <a:buNone/>
            </a:pPr>
            <a:r>
              <a:rPr lang="en-US" altLang="en-US" sz="1800" b="1">
                <a:solidFill>
                  <a:srgbClr val="0000FF"/>
                </a:solidFill>
                <a:latin typeface="Courier New" panose="02070309020205020404" pitchFamily="49" charset="0"/>
                <a:cs typeface="Courier New" panose="02070309020205020404" pitchFamily="49" charset="0"/>
              </a:rPr>
              <a:t>NODE</a:t>
            </a:r>
            <a:r>
              <a:rPr lang="en-US" altLang="en-US" sz="1800" b="1">
                <a:solidFill>
                  <a:srgbClr val="000000"/>
                </a:solidFill>
                <a:latin typeface="Courier New" panose="02070309020205020404" pitchFamily="49" charset="0"/>
                <a:cs typeface="Courier New" panose="02070309020205020404" pitchFamily="49" charset="0"/>
              </a:rPr>
              <a:t> * </a:t>
            </a:r>
            <a:r>
              <a:rPr lang="en-US" altLang="en-US" sz="1800" b="1">
                <a:solidFill>
                  <a:srgbClr val="FF0000"/>
                </a:solidFill>
                <a:latin typeface="Courier New" panose="02070309020205020404" pitchFamily="49" charset="0"/>
                <a:cs typeface="Courier New" panose="02070309020205020404" pitchFamily="49" charset="0"/>
              </a:rPr>
              <a:t>searchNode</a:t>
            </a:r>
            <a:r>
              <a:rPr lang="en-US" altLang="en-US" sz="1800" b="1">
                <a:solidFill>
                  <a:srgbClr val="000000"/>
                </a:solidFill>
                <a:latin typeface="Courier New" panose="02070309020205020404" pitchFamily="49" charset="0"/>
                <a:cs typeface="Courier New" panose="02070309020205020404" pitchFamily="49" charset="0"/>
              </a:rPr>
              <a:t>(</a:t>
            </a:r>
            <a:r>
              <a:rPr lang="en-US" altLang="en-US" sz="1800" b="1">
                <a:solidFill>
                  <a:srgbClr val="0000FF"/>
                </a:solidFill>
                <a:latin typeface="Courier New" panose="02070309020205020404" pitchFamily="49" charset="0"/>
                <a:cs typeface="Courier New" panose="02070309020205020404" pitchFamily="49" charset="0"/>
              </a:rPr>
              <a:t>BSTree</a:t>
            </a:r>
            <a:r>
              <a:rPr lang="en-US" altLang="en-US" sz="1800" b="1">
                <a:solidFill>
                  <a:srgbClr val="000000"/>
                </a:solidFill>
                <a:latin typeface="Courier New" panose="02070309020205020404" pitchFamily="49" charset="0"/>
                <a:cs typeface="Courier New" panose="02070309020205020404" pitchFamily="49" charset="0"/>
              </a:rPr>
              <a:t> T,  </a:t>
            </a:r>
            <a:r>
              <a:rPr lang="en-US" altLang="en-US" sz="1800" b="1">
                <a:solidFill>
                  <a:srgbClr val="A000A0"/>
                </a:solidFill>
                <a:latin typeface="Courier New" panose="02070309020205020404" pitchFamily="49" charset="0"/>
                <a:cs typeface="Courier New" panose="02070309020205020404" pitchFamily="49" charset="0"/>
              </a:rPr>
              <a:t>int</a:t>
            </a:r>
            <a:r>
              <a:rPr lang="en-US" altLang="en-US" sz="1800" b="1">
                <a:solidFill>
                  <a:srgbClr val="000000"/>
                </a:solidFill>
                <a:latin typeface="Courier New" panose="02070309020205020404" pitchFamily="49" charset="0"/>
                <a:cs typeface="Courier New" panose="02070309020205020404" pitchFamily="49" charset="0"/>
              </a:rPr>
              <a:t> x)</a:t>
            </a:r>
          </a:p>
          <a:p>
            <a:pPr marL="971550" lvl="1" indent="-514350">
              <a:lnSpc>
                <a:spcPct val="90000"/>
              </a:lnSpc>
              <a:buFont typeface="Wingdings" panose="05000000000000000000" pitchFamily="2" charset="2"/>
              <a:buNone/>
            </a:pPr>
            <a:r>
              <a:rPr lang="en-US" altLang="en-US" sz="1800" b="1">
                <a:solidFill>
                  <a:srgbClr val="000000"/>
                </a:solidFill>
                <a:latin typeface="Courier New" panose="02070309020205020404" pitchFamily="49" charset="0"/>
                <a:cs typeface="Courier New" panose="02070309020205020404" pitchFamily="49" charset="0"/>
              </a:rPr>
              <a:t>{  </a:t>
            </a:r>
          </a:p>
          <a:p>
            <a:pPr marL="971550" lvl="1" indent="-514350">
              <a:lnSpc>
                <a:spcPct val="90000"/>
              </a:lnSpc>
              <a:buFont typeface="Wingdings" panose="05000000000000000000" pitchFamily="2" charset="2"/>
              <a:buNone/>
            </a:pPr>
            <a:r>
              <a:rPr lang="en-US" altLang="en-US" sz="1800" b="1">
                <a:solidFill>
                  <a:srgbClr val="000000"/>
                </a:solidFill>
                <a:latin typeface="Courier New" panose="02070309020205020404" pitchFamily="49" charset="0"/>
                <a:cs typeface="Courier New" panose="02070309020205020404" pitchFamily="49" charset="0"/>
              </a:rPr>
              <a:t>	</a:t>
            </a:r>
            <a:r>
              <a:rPr lang="en-US" altLang="en-US" sz="1800" b="1">
                <a:solidFill>
                  <a:srgbClr val="0000FF"/>
                </a:solidFill>
                <a:latin typeface="Courier New" panose="02070309020205020404" pitchFamily="49" charset="0"/>
                <a:cs typeface="Courier New" panose="02070309020205020404" pitchFamily="49" charset="0"/>
              </a:rPr>
              <a:t>NODE</a:t>
            </a:r>
            <a:r>
              <a:rPr lang="en-US" altLang="en-US" sz="1800" b="1">
                <a:solidFill>
                  <a:srgbClr val="000000"/>
                </a:solidFill>
                <a:latin typeface="Courier New" panose="02070309020205020404" pitchFamily="49" charset="0"/>
                <a:cs typeface="Courier New" panose="02070309020205020404" pitchFamily="49" charset="0"/>
              </a:rPr>
              <a:t> *p = T;</a:t>
            </a:r>
          </a:p>
          <a:p>
            <a:pPr marL="971550" lvl="1" indent="-514350">
              <a:lnSpc>
                <a:spcPct val="90000"/>
              </a:lnSpc>
              <a:buFont typeface="Wingdings" panose="05000000000000000000" pitchFamily="2" charset="2"/>
              <a:buNone/>
            </a:pPr>
            <a:r>
              <a:rPr lang="en-US" altLang="en-US" sz="1800" b="1">
                <a:solidFill>
                  <a:srgbClr val="000000"/>
                </a:solidFill>
                <a:latin typeface="Courier New" panose="02070309020205020404" pitchFamily="49" charset="0"/>
                <a:cs typeface="Courier New" panose="02070309020205020404" pitchFamily="49" charset="0"/>
              </a:rPr>
              <a:t>	</a:t>
            </a:r>
            <a:r>
              <a:rPr lang="en-US" altLang="en-US" sz="1800" b="1">
                <a:solidFill>
                  <a:srgbClr val="0000FF"/>
                </a:solidFill>
                <a:latin typeface="Courier New" panose="02070309020205020404" pitchFamily="49" charset="0"/>
                <a:cs typeface="Courier New" panose="02070309020205020404" pitchFamily="49" charset="0"/>
              </a:rPr>
              <a:t>while</a:t>
            </a:r>
            <a:r>
              <a:rPr lang="en-US" altLang="en-US" sz="1800" b="1">
                <a:solidFill>
                  <a:srgbClr val="000000"/>
                </a:solidFill>
                <a:latin typeface="Courier New" panose="02070309020205020404" pitchFamily="49" charset="0"/>
                <a:cs typeface="Courier New" panose="02070309020205020404" pitchFamily="49" charset="0"/>
              </a:rPr>
              <a:t> (p != </a:t>
            </a:r>
            <a:r>
              <a:rPr lang="en-US" altLang="en-US" sz="1800" b="1">
                <a:solidFill>
                  <a:srgbClr val="A000A0"/>
                </a:solidFill>
                <a:latin typeface="Courier New" panose="02070309020205020404" pitchFamily="49" charset="0"/>
                <a:cs typeface="Courier New" panose="02070309020205020404" pitchFamily="49" charset="0"/>
              </a:rPr>
              <a:t>NULL</a:t>
            </a:r>
            <a:r>
              <a:rPr lang="en-US" altLang="en-US" sz="1800" b="1">
                <a:solidFill>
                  <a:srgbClr val="000000"/>
                </a:solidFill>
                <a:latin typeface="Courier New" panose="02070309020205020404" pitchFamily="49" charset="0"/>
                <a:cs typeface="Courier New" panose="02070309020205020404" pitchFamily="49" charset="0"/>
              </a:rPr>
              <a:t>)</a:t>
            </a:r>
          </a:p>
          <a:p>
            <a:pPr marL="971550" lvl="1" indent="-514350">
              <a:lnSpc>
                <a:spcPct val="90000"/>
              </a:lnSpc>
              <a:buFont typeface="Wingdings" panose="05000000000000000000" pitchFamily="2" charset="2"/>
              <a:buNone/>
            </a:pPr>
            <a:r>
              <a:rPr lang="en-US" altLang="en-US" sz="1800" b="1">
                <a:solidFill>
                  <a:srgbClr val="000000"/>
                </a:solidFill>
                <a:latin typeface="Courier New" panose="02070309020205020404" pitchFamily="49" charset="0"/>
                <a:cs typeface="Courier New" panose="02070309020205020404" pitchFamily="49" charset="0"/>
              </a:rPr>
              <a:t>	{</a:t>
            </a:r>
          </a:p>
          <a:p>
            <a:pPr marL="971550" lvl="1" indent="-514350">
              <a:lnSpc>
                <a:spcPct val="90000"/>
              </a:lnSpc>
              <a:buFont typeface="Wingdings" panose="05000000000000000000" pitchFamily="2" charset="2"/>
              <a:buNone/>
            </a:pPr>
            <a:r>
              <a:rPr lang="en-US" altLang="en-US" sz="1800" b="1">
                <a:solidFill>
                  <a:srgbClr val="000000"/>
                </a:solidFill>
                <a:latin typeface="Courier New" panose="02070309020205020404" pitchFamily="49" charset="0"/>
                <a:cs typeface="Courier New" panose="02070309020205020404" pitchFamily="49" charset="0"/>
              </a:rPr>
              <a:t>		</a:t>
            </a:r>
            <a:r>
              <a:rPr lang="en-US" altLang="en-US" sz="1800" b="1">
                <a:solidFill>
                  <a:srgbClr val="0000FF"/>
                </a:solidFill>
                <a:latin typeface="Courier New" panose="02070309020205020404" pitchFamily="49" charset="0"/>
                <a:cs typeface="Courier New" panose="02070309020205020404" pitchFamily="49" charset="0"/>
              </a:rPr>
              <a:t>if</a:t>
            </a:r>
            <a:r>
              <a:rPr lang="en-US" altLang="en-US" sz="1800" b="1">
                <a:solidFill>
                  <a:srgbClr val="000000"/>
                </a:solidFill>
                <a:latin typeface="Courier New" panose="02070309020205020404" pitchFamily="49" charset="0"/>
                <a:cs typeface="Courier New" panose="02070309020205020404" pitchFamily="49" charset="0"/>
              </a:rPr>
              <a:t>(x == p-&gt;infor.key)   </a:t>
            </a:r>
            <a:r>
              <a:rPr lang="en-US" altLang="en-US" sz="1800" b="1">
                <a:solidFill>
                  <a:srgbClr val="0000FF"/>
                </a:solidFill>
                <a:latin typeface="Courier New" panose="02070309020205020404" pitchFamily="49" charset="0"/>
                <a:cs typeface="Courier New" panose="02070309020205020404" pitchFamily="49" charset="0"/>
              </a:rPr>
              <a:t>return</a:t>
            </a:r>
            <a:r>
              <a:rPr lang="en-US" altLang="en-US" sz="1800" b="1">
                <a:solidFill>
                  <a:srgbClr val="000000"/>
                </a:solidFill>
                <a:latin typeface="Courier New" panose="02070309020205020404" pitchFamily="49" charset="0"/>
                <a:cs typeface="Courier New" panose="02070309020205020404" pitchFamily="49" charset="0"/>
              </a:rPr>
              <a:t> p;</a:t>
            </a:r>
          </a:p>
          <a:p>
            <a:pPr marL="971550" lvl="1" indent="-514350">
              <a:lnSpc>
                <a:spcPct val="90000"/>
              </a:lnSpc>
              <a:buFont typeface="Wingdings" panose="05000000000000000000" pitchFamily="2" charset="2"/>
              <a:buNone/>
            </a:pPr>
            <a:r>
              <a:rPr lang="en-US" altLang="en-US" sz="1800" b="1">
                <a:solidFill>
                  <a:srgbClr val="000000"/>
                </a:solidFill>
                <a:latin typeface="Courier New" panose="02070309020205020404" pitchFamily="49" charset="0"/>
                <a:cs typeface="Courier New" panose="02070309020205020404" pitchFamily="49" charset="0"/>
              </a:rPr>
              <a:t>		</a:t>
            </a:r>
            <a:r>
              <a:rPr lang="en-US" altLang="en-US" sz="1800" b="1">
                <a:solidFill>
                  <a:srgbClr val="0000FF"/>
                </a:solidFill>
                <a:latin typeface="Courier New" panose="02070309020205020404" pitchFamily="49" charset="0"/>
                <a:cs typeface="Courier New" panose="02070309020205020404" pitchFamily="49" charset="0"/>
              </a:rPr>
              <a:t>else</a:t>
            </a:r>
            <a:r>
              <a:rPr lang="en-US" altLang="en-US" sz="1800" b="1">
                <a:solidFill>
                  <a:srgbClr val="000000"/>
                </a:solidFill>
                <a:latin typeface="Courier New" panose="02070309020205020404" pitchFamily="49" charset="0"/>
                <a:cs typeface="Courier New" panose="02070309020205020404" pitchFamily="49" charset="0"/>
              </a:rPr>
              <a:t>    </a:t>
            </a:r>
          </a:p>
          <a:p>
            <a:pPr marL="971550" lvl="1" indent="-514350">
              <a:lnSpc>
                <a:spcPct val="90000"/>
              </a:lnSpc>
              <a:buFont typeface="Wingdings" panose="05000000000000000000" pitchFamily="2" charset="2"/>
              <a:buNone/>
            </a:pPr>
            <a:r>
              <a:rPr lang="en-US" altLang="en-US" sz="1800" b="1">
                <a:solidFill>
                  <a:srgbClr val="000000"/>
                </a:solidFill>
                <a:latin typeface="Courier New" panose="02070309020205020404" pitchFamily="49" charset="0"/>
                <a:cs typeface="Courier New" panose="02070309020205020404" pitchFamily="49" charset="0"/>
              </a:rPr>
              <a:t>			</a:t>
            </a:r>
            <a:r>
              <a:rPr lang="en-US" altLang="en-US" sz="1800" b="1">
                <a:solidFill>
                  <a:srgbClr val="0000FF"/>
                </a:solidFill>
                <a:latin typeface="Courier New" panose="02070309020205020404" pitchFamily="49" charset="0"/>
                <a:cs typeface="Courier New" panose="02070309020205020404" pitchFamily="49" charset="0"/>
              </a:rPr>
              <a:t>if</a:t>
            </a:r>
            <a:r>
              <a:rPr lang="en-US" altLang="en-US" sz="1800" b="1">
                <a:solidFill>
                  <a:srgbClr val="000000"/>
                </a:solidFill>
                <a:latin typeface="Courier New" panose="02070309020205020404" pitchFamily="49" charset="0"/>
                <a:cs typeface="Courier New" panose="02070309020205020404" pitchFamily="49" charset="0"/>
              </a:rPr>
              <a:t>(x &lt; p-&gt;infor.key) p = p-&gt;left;</a:t>
            </a:r>
          </a:p>
          <a:p>
            <a:pPr marL="971550" lvl="1" indent="-514350">
              <a:lnSpc>
                <a:spcPct val="90000"/>
              </a:lnSpc>
              <a:buFont typeface="Wingdings" panose="05000000000000000000" pitchFamily="2" charset="2"/>
              <a:buNone/>
            </a:pPr>
            <a:r>
              <a:rPr lang="en-US" altLang="en-US" sz="1800" b="1">
                <a:solidFill>
                  <a:srgbClr val="000000"/>
                </a:solidFill>
                <a:latin typeface="Courier New" panose="02070309020205020404" pitchFamily="49" charset="0"/>
                <a:cs typeface="Courier New" panose="02070309020205020404" pitchFamily="49" charset="0"/>
              </a:rPr>
              <a:t>			</a:t>
            </a:r>
            <a:r>
              <a:rPr lang="en-US" altLang="en-US" sz="1800" b="1">
                <a:solidFill>
                  <a:srgbClr val="0000FF"/>
                </a:solidFill>
                <a:latin typeface="Courier New" panose="02070309020205020404" pitchFamily="49" charset="0"/>
                <a:cs typeface="Courier New" panose="02070309020205020404" pitchFamily="49" charset="0"/>
              </a:rPr>
              <a:t>else</a:t>
            </a:r>
            <a:r>
              <a:rPr lang="en-US" altLang="en-US" sz="1800" b="1">
                <a:solidFill>
                  <a:srgbClr val="000000"/>
                </a:solidFill>
                <a:latin typeface="Courier New" panose="02070309020205020404" pitchFamily="49" charset="0"/>
                <a:cs typeface="Courier New" panose="02070309020205020404" pitchFamily="49" charset="0"/>
              </a:rPr>
              <a:t>	p = p-&gt;right;</a:t>
            </a:r>
          </a:p>
          <a:p>
            <a:pPr marL="971550" lvl="1" indent="-514350">
              <a:lnSpc>
                <a:spcPct val="90000"/>
              </a:lnSpc>
              <a:buFont typeface="Wingdings" panose="05000000000000000000" pitchFamily="2" charset="2"/>
              <a:buNone/>
            </a:pPr>
            <a:r>
              <a:rPr lang="en-US" altLang="en-US" sz="1800" b="1">
                <a:solidFill>
                  <a:srgbClr val="000000"/>
                </a:solidFill>
                <a:latin typeface="Courier New" panose="02070309020205020404" pitchFamily="49" charset="0"/>
                <a:cs typeface="Courier New" panose="02070309020205020404" pitchFamily="49" charset="0"/>
              </a:rPr>
              <a:t>	}</a:t>
            </a:r>
          </a:p>
          <a:p>
            <a:pPr marL="971550" lvl="1" indent="-514350">
              <a:lnSpc>
                <a:spcPct val="90000"/>
              </a:lnSpc>
              <a:buFont typeface="Wingdings" panose="05000000000000000000" pitchFamily="2" charset="2"/>
              <a:buNone/>
            </a:pPr>
            <a:r>
              <a:rPr lang="en-US" altLang="en-US" sz="1800" b="1">
                <a:solidFill>
                  <a:srgbClr val="000000"/>
                </a:solidFill>
                <a:latin typeface="Courier New" panose="02070309020205020404" pitchFamily="49" charset="0"/>
                <a:cs typeface="Courier New" panose="02070309020205020404" pitchFamily="49" charset="0"/>
              </a:rPr>
              <a:t>	</a:t>
            </a:r>
            <a:r>
              <a:rPr lang="en-US" altLang="en-US" sz="1800" b="1">
                <a:solidFill>
                  <a:srgbClr val="0000FF"/>
                </a:solidFill>
                <a:latin typeface="Courier New" panose="02070309020205020404" pitchFamily="49" charset="0"/>
                <a:cs typeface="Courier New" panose="02070309020205020404" pitchFamily="49" charset="0"/>
              </a:rPr>
              <a:t>return</a:t>
            </a:r>
            <a:r>
              <a:rPr lang="en-US" altLang="en-US" sz="1800" b="1">
                <a:solidFill>
                  <a:srgbClr val="000000"/>
                </a:solidFill>
                <a:latin typeface="Courier New" panose="02070309020205020404" pitchFamily="49" charset="0"/>
                <a:cs typeface="Courier New" panose="02070309020205020404" pitchFamily="49" charset="0"/>
              </a:rPr>
              <a:t> </a:t>
            </a:r>
            <a:r>
              <a:rPr lang="en-US" altLang="en-US" sz="1800" b="1">
                <a:solidFill>
                  <a:srgbClr val="A000A0"/>
                </a:solidFill>
                <a:latin typeface="Courier New" panose="02070309020205020404" pitchFamily="49" charset="0"/>
                <a:cs typeface="Courier New" panose="02070309020205020404" pitchFamily="49" charset="0"/>
              </a:rPr>
              <a:t>NULL</a:t>
            </a:r>
            <a:r>
              <a:rPr lang="en-US" altLang="en-US" sz="1800" b="1">
                <a:solidFill>
                  <a:srgbClr val="000000"/>
                </a:solidFill>
                <a:latin typeface="Courier New" panose="02070309020205020404" pitchFamily="49" charset="0"/>
                <a:cs typeface="Courier New" panose="02070309020205020404" pitchFamily="49" charset="0"/>
              </a:rPr>
              <a:t>;</a:t>
            </a:r>
          </a:p>
          <a:p>
            <a:pPr marL="971550" lvl="1" indent="-514350">
              <a:lnSpc>
                <a:spcPct val="90000"/>
              </a:lnSpc>
              <a:buFont typeface="Wingdings" panose="05000000000000000000" pitchFamily="2" charset="2"/>
              <a:buNone/>
            </a:pPr>
            <a:r>
              <a:rPr lang="en-US" altLang="en-US" sz="1800" b="1">
                <a:solidFill>
                  <a:srgbClr val="000000"/>
                </a:solidFill>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4294967295"/>
          </p:nvPr>
        </p:nvSpPr>
        <p:spPr>
          <a:xfrm>
            <a:off x="7010400" y="6553200"/>
            <a:ext cx="2133600" cy="304800"/>
          </a:xfrm>
        </p:spPr>
        <p:txBody>
          <a:bodyPr/>
          <a:lstStyle/>
          <a:p>
            <a:fld id="{46F8F4D2-EF87-44B1-B311-980398C916BA}" type="slidenum">
              <a:rPr lang="en-US" altLang="en-US"/>
              <a:pPr/>
              <a:t>68</a:t>
            </a:fld>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lstStyle/>
          <a:p>
            <a:r>
              <a:rPr lang="en-US" altLang="en-US" sz="3600">
                <a:latin typeface="Times New Roman" panose="02020603050405020304" pitchFamily="18" charset="0"/>
                <a:cs typeface="Times New Roman" panose="02020603050405020304" pitchFamily="18" charset="0"/>
              </a:rPr>
              <a:t>Tìm</a:t>
            </a:r>
            <a:r>
              <a:rPr lang="en-US" altLang="en-US" sz="360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một</a:t>
            </a:r>
            <a:r>
              <a:rPr lang="en-US" altLang="en-US" sz="360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phần</a:t>
            </a:r>
            <a:r>
              <a:rPr lang="en-US" altLang="en-US" sz="360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tử</a:t>
            </a:r>
            <a:r>
              <a:rPr lang="en-US" altLang="en-US" sz="360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x=13</a:t>
            </a:r>
            <a:r>
              <a:rPr lang="en-US" altLang="en-US" sz="360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trong</a:t>
            </a:r>
            <a:r>
              <a:rPr lang="en-US" altLang="en-US" sz="360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cây</a:t>
            </a:r>
          </a:p>
        </p:txBody>
      </p:sp>
      <p:sp>
        <p:nvSpPr>
          <p:cNvPr id="44" name="Slide Number Placeholder 3"/>
          <p:cNvSpPr>
            <a:spLocks noGrp="1"/>
          </p:cNvSpPr>
          <p:nvPr>
            <p:ph type="sldNum" sz="quarter" idx="4294967295"/>
          </p:nvPr>
        </p:nvSpPr>
        <p:spPr>
          <a:xfrm>
            <a:off x="7010400" y="6553200"/>
            <a:ext cx="2133600" cy="304800"/>
          </a:xfrm>
        </p:spPr>
        <p:txBody>
          <a:bodyPr/>
          <a:lstStyle/>
          <a:p>
            <a:fld id="{7063051D-4BA1-4C84-A2CF-036AF9CF1920}" type="slidenum">
              <a:rPr lang="en-US" altLang="en-US"/>
              <a:pPr/>
              <a:t>69</a:t>
            </a:fld>
            <a:endParaRPr lang="en-US" altLang="en-US"/>
          </a:p>
        </p:txBody>
      </p:sp>
      <p:sp>
        <p:nvSpPr>
          <p:cNvPr id="745475" name="Oval 3"/>
          <p:cNvSpPr>
            <a:spLocks noChangeArrowheads="1"/>
          </p:cNvSpPr>
          <p:nvPr/>
        </p:nvSpPr>
        <p:spPr bwMode="auto">
          <a:xfrm>
            <a:off x="4343400" y="1371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25</a:t>
            </a:r>
          </a:p>
        </p:txBody>
      </p:sp>
      <p:sp>
        <p:nvSpPr>
          <p:cNvPr id="745476" name="Oval 4"/>
          <p:cNvSpPr>
            <a:spLocks noChangeArrowheads="1"/>
          </p:cNvSpPr>
          <p:nvPr/>
        </p:nvSpPr>
        <p:spPr bwMode="auto">
          <a:xfrm>
            <a:off x="28194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10</a:t>
            </a:r>
          </a:p>
        </p:txBody>
      </p:sp>
      <p:sp>
        <p:nvSpPr>
          <p:cNvPr id="745477" name="Oval 5"/>
          <p:cNvSpPr>
            <a:spLocks noChangeArrowheads="1"/>
          </p:cNvSpPr>
          <p:nvPr/>
        </p:nvSpPr>
        <p:spPr bwMode="auto">
          <a:xfrm>
            <a:off x="1981200" y="2819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3</a:t>
            </a:r>
          </a:p>
        </p:txBody>
      </p:sp>
      <p:sp>
        <p:nvSpPr>
          <p:cNvPr id="745478" name="Oval 6"/>
          <p:cNvSpPr>
            <a:spLocks noChangeArrowheads="1"/>
          </p:cNvSpPr>
          <p:nvPr/>
        </p:nvSpPr>
        <p:spPr bwMode="auto">
          <a:xfrm>
            <a:off x="1524000" y="3657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1</a:t>
            </a:r>
          </a:p>
        </p:txBody>
      </p:sp>
      <p:sp>
        <p:nvSpPr>
          <p:cNvPr id="745479" name="Oval 7"/>
          <p:cNvSpPr>
            <a:spLocks noChangeArrowheads="1"/>
          </p:cNvSpPr>
          <p:nvPr/>
        </p:nvSpPr>
        <p:spPr bwMode="auto">
          <a:xfrm>
            <a:off x="2438400" y="3657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6</a:t>
            </a:r>
          </a:p>
        </p:txBody>
      </p:sp>
      <p:sp>
        <p:nvSpPr>
          <p:cNvPr id="745480" name="Oval 8"/>
          <p:cNvSpPr>
            <a:spLocks noChangeArrowheads="1"/>
          </p:cNvSpPr>
          <p:nvPr/>
        </p:nvSpPr>
        <p:spPr bwMode="auto">
          <a:xfrm>
            <a:off x="2209800" y="4419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5</a:t>
            </a:r>
          </a:p>
        </p:txBody>
      </p:sp>
      <p:sp>
        <p:nvSpPr>
          <p:cNvPr id="745481" name="Line 9"/>
          <p:cNvSpPr>
            <a:spLocks noChangeShapeType="1"/>
          </p:cNvSpPr>
          <p:nvPr/>
        </p:nvSpPr>
        <p:spPr bwMode="auto">
          <a:xfrm flipH="1">
            <a:off x="1828800" y="32766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482" name="Line 10"/>
          <p:cNvSpPr>
            <a:spLocks noChangeShapeType="1"/>
          </p:cNvSpPr>
          <p:nvPr/>
        </p:nvSpPr>
        <p:spPr bwMode="auto">
          <a:xfrm>
            <a:off x="2286000" y="32766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483" name="Line 11"/>
          <p:cNvSpPr>
            <a:spLocks noChangeShapeType="1"/>
          </p:cNvSpPr>
          <p:nvPr/>
        </p:nvSpPr>
        <p:spPr bwMode="auto">
          <a:xfrm flipH="1">
            <a:off x="2438400" y="41148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484" name="Line 12"/>
          <p:cNvSpPr>
            <a:spLocks noChangeShapeType="1"/>
          </p:cNvSpPr>
          <p:nvPr/>
        </p:nvSpPr>
        <p:spPr bwMode="auto">
          <a:xfrm flipH="1">
            <a:off x="2286000" y="24384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485" name="Oval 13"/>
          <p:cNvSpPr>
            <a:spLocks noChangeArrowheads="1"/>
          </p:cNvSpPr>
          <p:nvPr/>
        </p:nvSpPr>
        <p:spPr bwMode="auto">
          <a:xfrm>
            <a:off x="3581400" y="2819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18</a:t>
            </a:r>
          </a:p>
        </p:txBody>
      </p:sp>
      <p:sp>
        <p:nvSpPr>
          <p:cNvPr id="745486" name="Oval 14"/>
          <p:cNvSpPr>
            <a:spLocks noChangeArrowheads="1"/>
          </p:cNvSpPr>
          <p:nvPr/>
        </p:nvSpPr>
        <p:spPr bwMode="auto">
          <a:xfrm>
            <a:off x="3124200" y="3657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12</a:t>
            </a:r>
          </a:p>
        </p:txBody>
      </p:sp>
      <p:sp>
        <p:nvSpPr>
          <p:cNvPr id="745487" name="Oval 15"/>
          <p:cNvSpPr>
            <a:spLocks noChangeArrowheads="1"/>
          </p:cNvSpPr>
          <p:nvPr/>
        </p:nvSpPr>
        <p:spPr bwMode="auto">
          <a:xfrm>
            <a:off x="4038600" y="3657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20</a:t>
            </a:r>
          </a:p>
        </p:txBody>
      </p:sp>
      <p:sp>
        <p:nvSpPr>
          <p:cNvPr id="745488" name="Oval 16"/>
          <p:cNvSpPr>
            <a:spLocks noChangeArrowheads="1"/>
          </p:cNvSpPr>
          <p:nvPr/>
        </p:nvSpPr>
        <p:spPr bwMode="auto">
          <a:xfrm flipH="1">
            <a:off x="3429000" y="4419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13</a:t>
            </a:r>
          </a:p>
        </p:txBody>
      </p:sp>
      <p:sp>
        <p:nvSpPr>
          <p:cNvPr id="745489" name="Line 17"/>
          <p:cNvSpPr>
            <a:spLocks noChangeShapeType="1"/>
          </p:cNvSpPr>
          <p:nvPr/>
        </p:nvSpPr>
        <p:spPr bwMode="auto">
          <a:xfrm flipH="1">
            <a:off x="3429000" y="32766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490" name="Line 18"/>
          <p:cNvSpPr>
            <a:spLocks noChangeShapeType="1"/>
          </p:cNvSpPr>
          <p:nvPr/>
        </p:nvSpPr>
        <p:spPr bwMode="auto">
          <a:xfrm>
            <a:off x="3886200" y="32766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491" name="Line 19"/>
          <p:cNvSpPr>
            <a:spLocks noChangeShapeType="1"/>
          </p:cNvSpPr>
          <p:nvPr/>
        </p:nvSpPr>
        <p:spPr bwMode="auto">
          <a:xfrm>
            <a:off x="3429000" y="41148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492" name="Line 20"/>
          <p:cNvSpPr>
            <a:spLocks noChangeShapeType="1"/>
          </p:cNvSpPr>
          <p:nvPr/>
        </p:nvSpPr>
        <p:spPr bwMode="auto">
          <a:xfrm>
            <a:off x="3200400" y="24384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493" name="Line 21"/>
          <p:cNvSpPr>
            <a:spLocks noChangeShapeType="1"/>
          </p:cNvSpPr>
          <p:nvPr/>
        </p:nvSpPr>
        <p:spPr bwMode="auto">
          <a:xfrm flipH="1">
            <a:off x="3124200" y="1752600"/>
            <a:ext cx="1295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494" name="Oval 22"/>
          <p:cNvSpPr>
            <a:spLocks noChangeArrowheads="1"/>
          </p:cNvSpPr>
          <p:nvPr/>
        </p:nvSpPr>
        <p:spPr bwMode="auto">
          <a:xfrm>
            <a:off x="58674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37</a:t>
            </a:r>
          </a:p>
        </p:txBody>
      </p:sp>
      <p:sp>
        <p:nvSpPr>
          <p:cNvPr id="745495" name="Oval 23"/>
          <p:cNvSpPr>
            <a:spLocks noChangeArrowheads="1"/>
          </p:cNvSpPr>
          <p:nvPr/>
        </p:nvSpPr>
        <p:spPr bwMode="auto">
          <a:xfrm>
            <a:off x="5029200" y="2819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29</a:t>
            </a:r>
          </a:p>
        </p:txBody>
      </p:sp>
      <p:sp>
        <p:nvSpPr>
          <p:cNvPr id="745496" name="Oval 24"/>
          <p:cNvSpPr>
            <a:spLocks noChangeArrowheads="1"/>
          </p:cNvSpPr>
          <p:nvPr/>
        </p:nvSpPr>
        <p:spPr bwMode="auto">
          <a:xfrm>
            <a:off x="5486400" y="3657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35</a:t>
            </a:r>
          </a:p>
        </p:txBody>
      </p:sp>
      <p:sp>
        <p:nvSpPr>
          <p:cNvPr id="745497" name="Oval 25"/>
          <p:cNvSpPr>
            <a:spLocks noChangeArrowheads="1"/>
          </p:cNvSpPr>
          <p:nvPr/>
        </p:nvSpPr>
        <p:spPr bwMode="auto">
          <a:xfrm>
            <a:off x="5257800" y="4419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32</a:t>
            </a:r>
          </a:p>
        </p:txBody>
      </p:sp>
      <p:sp>
        <p:nvSpPr>
          <p:cNvPr id="745498" name="Line 26"/>
          <p:cNvSpPr>
            <a:spLocks noChangeShapeType="1"/>
          </p:cNvSpPr>
          <p:nvPr/>
        </p:nvSpPr>
        <p:spPr bwMode="auto">
          <a:xfrm>
            <a:off x="5334000" y="32766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499" name="Line 27"/>
          <p:cNvSpPr>
            <a:spLocks noChangeShapeType="1"/>
          </p:cNvSpPr>
          <p:nvPr/>
        </p:nvSpPr>
        <p:spPr bwMode="auto">
          <a:xfrm flipH="1">
            <a:off x="5486400" y="41148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500" name="Line 28"/>
          <p:cNvSpPr>
            <a:spLocks noChangeShapeType="1"/>
          </p:cNvSpPr>
          <p:nvPr/>
        </p:nvSpPr>
        <p:spPr bwMode="auto">
          <a:xfrm flipH="1">
            <a:off x="5334000" y="24384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501" name="Oval 29"/>
          <p:cNvSpPr>
            <a:spLocks noChangeArrowheads="1"/>
          </p:cNvSpPr>
          <p:nvPr/>
        </p:nvSpPr>
        <p:spPr bwMode="auto">
          <a:xfrm>
            <a:off x="6629400" y="2819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50</a:t>
            </a:r>
          </a:p>
        </p:txBody>
      </p:sp>
      <p:sp>
        <p:nvSpPr>
          <p:cNvPr id="745502" name="Oval 30"/>
          <p:cNvSpPr>
            <a:spLocks noChangeArrowheads="1"/>
          </p:cNvSpPr>
          <p:nvPr/>
        </p:nvSpPr>
        <p:spPr bwMode="auto">
          <a:xfrm>
            <a:off x="6172200" y="3657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41</a:t>
            </a:r>
          </a:p>
        </p:txBody>
      </p:sp>
      <p:sp>
        <p:nvSpPr>
          <p:cNvPr id="745503" name="Line 31"/>
          <p:cNvSpPr>
            <a:spLocks noChangeShapeType="1"/>
          </p:cNvSpPr>
          <p:nvPr/>
        </p:nvSpPr>
        <p:spPr bwMode="auto">
          <a:xfrm flipH="1">
            <a:off x="6477000" y="32766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504" name="Line 32"/>
          <p:cNvSpPr>
            <a:spLocks noChangeShapeType="1"/>
          </p:cNvSpPr>
          <p:nvPr/>
        </p:nvSpPr>
        <p:spPr bwMode="auto">
          <a:xfrm>
            <a:off x="6248400" y="24384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505" name="Line 33"/>
          <p:cNvSpPr>
            <a:spLocks noChangeShapeType="1"/>
          </p:cNvSpPr>
          <p:nvPr/>
        </p:nvSpPr>
        <p:spPr bwMode="auto">
          <a:xfrm>
            <a:off x="4724400" y="1752600"/>
            <a:ext cx="1295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5506" name="Text Box 34"/>
          <p:cNvSpPr txBox="1">
            <a:spLocks noChangeArrowheads="1"/>
          </p:cNvSpPr>
          <p:nvPr/>
        </p:nvSpPr>
        <p:spPr bwMode="auto">
          <a:xfrm>
            <a:off x="741363" y="5754688"/>
            <a:ext cx="1520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solidFill>
                  <a:srgbClr val="FF3300"/>
                </a:solidFill>
                <a:latin typeface="Arial" panose="020B0604020202020204" pitchFamily="34" charset="0"/>
              </a:rPr>
              <a:t>Tìm kiếm </a:t>
            </a:r>
          </a:p>
        </p:txBody>
      </p:sp>
      <p:sp>
        <p:nvSpPr>
          <p:cNvPr id="745507" name="AutoShape 35"/>
          <p:cNvSpPr>
            <a:spLocks noChangeArrowheads="1"/>
          </p:cNvSpPr>
          <p:nvPr/>
        </p:nvSpPr>
        <p:spPr bwMode="auto">
          <a:xfrm>
            <a:off x="4419600" y="990600"/>
            <a:ext cx="304800" cy="304800"/>
          </a:xfrm>
          <a:prstGeom prst="downArrow">
            <a:avLst>
              <a:gd name="adj1" fmla="val 50000"/>
              <a:gd name="adj2" fmla="val 25000"/>
            </a:avLst>
          </a:prstGeom>
          <a:solidFill>
            <a:srgbClr val="33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508" name="Text Box 36"/>
          <p:cNvSpPr txBox="1">
            <a:spLocks noChangeArrowheads="1"/>
          </p:cNvSpPr>
          <p:nvPr/>
        </p:nvSpPr>
        <p:spPr bwMode="auto">
          <a:xfrm>
            <a:off x="2066925" y="5754688"/>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solidFill>
                  <a:srgbClr val="FF3300"/>
                </a:solidFill>
                <a:latin typeface="Arial" panose="020B0604020202020204" pitchFamily="34" charset="0"/>
              </a:rPr>
              <a:t>13</a:t>
            </a:r>
          </a:p>
        </p:txBody>
      </p:sp>
      <p:sp>
        <p:nvSpPr>
          <p:cNvPr id="745509" name="Text Box 37"/>
          <p:cNvSpPr txBox="1">
            <a:spLocks noChangeArrowheads="1"/>
          </p:cNvSpPr>
          <p:nvPr/>
        </p:nvSpPr>
        <p:spPr bwMode="auto">
          <a:xfrm>
            <a:off x="7086600" y="4876800"/>
            <a:ext cx="1398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000">
                <a:solidFill>
                  <a:srgbClr val="CC6600"/>
                </a:solidFill>
                <a:latin typeface="Arial" panose="020B0604020202020204" pitchFamily="34" charset="0"/>
              </a:rPr>
              <a:t>Khác nhau</a:t>
            </a:r>
          </a:p>
        </p:txBody>
      </p:sp>
      <p:sp>
        <p:nvSpPr>
          <p:cNvPr id="745510" name="Text Box 38"/>
          <p:cNvSpPr txBox="1">
            <a:spLocks noChangeArrowheads="1"/>
          </p:cNvSpPr>
          <p:nvPr/>
        </p:nvSpPr>
        <p:spPr bwMode="auto">
          <a:xfrm>
            <a:off x="3875088" y="4456792"/>
            <a:ext cx="1497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000">
                <a:solidFill>
                  <a:srgbClr val="CC6600"/>
                </a:solidFill>
                <a:latin typeface="Arial" panose="020B0604020202020204" pitchFamily="34" charset="0"/>
              </a:rPr>
              <a:t>Giống nhau</a:t>
            </a:r>
          </a:p>
        </p:txBody>
      </p:sp>
      <p:sp>
        <p:nvSpPr>
          <p:cNvPr id="745511" name="Text Box 39"/>
          <p:cNvSpPr txBox="1">
            <a:spLocks noChangeArrowheads="1"/>
          </p:cNvSpPr>
          <p:nvPr/>
        </p:nvSpPr>
        <p:spPr bwMode="auto">
          <a:xfrm>
            <a:off x="3391694" y="2045154"/>
            <a:ext cx="2284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000">
                <a:solidFill>
                  <a:srgbClr val="CC6600"/>
                </a:solidFill>
                <a:latin typeface="Arial" panose="020B0604020202020204" pitchFamily="34" charset="0"/>
              </a:rPr>
              <a:t>Node gốc nhỏ hơn</a:t>
            </a:r>
          </a:p>
        </p:txBody>
      </p:sp>
      <p:sp>
        <p:nvSpPr>
          <p:cNvPr id="745512" name="Text Box 40"/>
          <p:cNvSpPr txBox="1">
            <a:spLocks noChangeArrowheads="1"/>
          </p:cNvSpPr>
          <p:nvPr/>
        </p:nvSpPr>
        <p:spPr bwMode="auto">
          <a:xfrm>
            <a:off x="4830762" y="1279525"/>
            <a:ext cx="2225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000">
                <a:solidFill>
                  <a:srgbClr val="CC6600"/>
                </a:solidFill>
                <a:latin typeface="Arial" panose="020B0604020202020204" pitchFamily="34" charset="0"/>
              </a:rPr>
              <a:t>Node gốc lớn hơn</a:t>
            </a:r>
          </a:p>
        </p:txBody>
      </p:sp>
      <p:sp>
        <p:nvSpPr>
          <p:cNvPr id="745513" name="Text Box 41"/>
          <p:cNvSpPr txBox="1">
            <a:spLocks noChangeArrowheads="1"/>
          </p:cNvSpPr>
          <p:nvPr/>
        </p:nvSpPr>
        <p:spPr bwMode="auto">
          <a:xfrm>
            <a:off x="3032125" y="5802313"/>
            <a:ext cx="1227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000" b="1">
                <a:solidFill>
                  <a:schemeClr val="accent2"/>
                </a:solidFill>
                <a:latin typeface="Arial" panose="020B0604020202020204" pitchFamily="34" charset="0"/>
              </a:rPr>
              <a:t>Tìm thấy</a:t>
            </a:r>
          </a:p>
        </p:txBody>
      </p:sp>
      <p:sp>
        <p:nvSpPr>
          <p:cNvPr id="745514" name="Text Box 42"/>
          <p:cNvSpPr txBox="1">
            <a:spLocks noChangeArrowheads="1"/>
          </p:cNvSpPr>
          <p:nvPr/>
        </p:nvSpPr>
        <p:spPr bwMode="auto">
          <a:xfrm>
            <a:off x="4648200" y="5613400"/>
            <a:ext cx="2144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000">
                <a:solidFill>
                  <a:srgbClr val="FF3300"/>
                </a:solidFill>
                <a:latin typeface="Arial" panose="020B0604020202020204" pitchFamily="34" charset="0"/>
              </a:rPr>
              <a:t>Số node duyệt: 5</a:t>
            </a:r>
          </a:p>
          <a:p>
            <a:pPr algn="l" eaLnBrk="1" hangingPunct="1"/>
            <a:r>
              <a:rPr lang="en-US" altLang="en-US" sz="2000">
                <a:solidFill>
                  <a:srgbClr val="FF3300"/>
                </a:solidFill>
                <a:latin typeface="Arial" panose="020B0604020202020204" pitchFamily="34" charset="0"/>
              </a:rPr>
              <a:t>Số lần so sánh: 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54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54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54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54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547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54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54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54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54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54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548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548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54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548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548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549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549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549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549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549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4549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4549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4549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4549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4549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4550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4550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4550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4550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4550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4550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4550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4550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45507"/>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6" presetClass="emph" presetSubtype="0" fill="hold" grpId="1" nodeType="clickEffect">
                                  <p:stCondLst>
                                    <p:cond delay="0"/>
                                  </p:stCondLst>
                                  <p:childTnLst>
                                    <p:animEffect transition="out" filter="fade">
                                      <p:cBhvr>
                                        <p:cTn id="78" dur="500" tmFilter="0, 0; .2, .5; .8, .5; 1, 0"/>
                                        <p:tgtEl>
                                          <p:spTgt spid="745475"/>
                                        </p:tgtEl>
                                      </p:cBhvr>
                                    </p:animEffect>
                                    <p:animScale>
                                      <p:cBhvr>
                                        <p:cTn id="79" dur="250" autoRev="1" fill="hold"/>
                                        <p:tgtEl>
                                          <p:spTgt spid="745475"/>
                                        </p:tgtEl>
                                      </p:cBhvr>
                                      <p:by x="105000" y="105000"/>
                                    </p:animScale>
                                  </p:childTnLst>
                                </p:cTn>
                              </p:par>
                              <p:par>
                                <p:cTn id="80" presetID="26" presetClass="emph" presetSubtype="0" fill="hold" grpId="1" nodeType="withEffect">
                                  <p:stCondLst>
                                    <p:cond delay="0"/>
                                  </p:stCondLst>
                                  <p:childTnLst>
                                    <p:animEffect transition="out" filter="fade">
                                      <p:cBhvr>
                                        <p:cTn id="81" dur="500" tmFilter="0, 0; .2, .5; .8, .5; 1, 0"/>
                                        <p:tgtEl>
                                          <p:spTgt spid="745508"/>
                                        </p:tgtEl>
                                      </p:cBhvr>
                                    </p:animEffect>
                                    <p:animScale>
                                      <p:cBhvr>
                                        <p:cTn id="82" dur="250" autoRev="1" fill="hold"/>
                                        <p:tgtEl>
                                          <p:spTgt spid="745508"/>
                                        </p:tgtEl>
                                      </p:cBhvr>
                                      <p:by x="105000" y="105000"/>
                                    </p:animScale>
                                  </p:childTnLst>
                                </p:cTn>
                              </p:par>
                            </p:childTnLst>
                          </p:cTn>
                        </p:par>
                        <p:par>
                          <p:cTn id="83" fill="hold" nodeType="afterGroup">
                            <p:stCondLst>
                              <p:cond delay="500"/>
                            </p:stCondLst>
                            <p:childTnLst>
                              <p:par>
                                <p:cTn id="84" presetID="1" presetClass="entr" presetSubtype="0" fill="hold" grpId="0" nodeType="afterEffect">
                                  <p:stCondLst>
                                    <p:cond delay="500"/>
                                  </p:stCondLst>
                                  <p:childTnLst>
                                    <p:set>
                                      <p:cBhvr>
                                        <p:cTn id="85" dur="1" fill="hold">
                                          <p:stCondLst>
                                            <p:cond delay="0"/>
                                          </p:stCondLst>
                                        </p:cTn>
                                        <p:tgtEl>
                                          <p:spTgt spid="745509"/>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26" presetClass="emph" presetSubtype="0" fill="hold" grpId="2" nodeType="clickEffect">
                                  <p:stCondLst>
                                    <p:cond delay="0"/>
                                  </p:stCondLst>
                                  <p:childTnLst>
                                    <p:animEffect transition="out" filter="fade">
                                      <p:cBhvr>
                                        <p:cTn id="89" dur="500" tmFilter="0, 0; .2, .5; .8, .5; 1, 0"/>
                                        <p:tgtEl>
                                          <p:spTgt spid="745475"/>
                                        </p:tgtEl>
                                      </p:cBhvr>
                                    </p:animEffect>
                                    <p:animScale>
                                      <p:cBhvr>
                                        <p:cTn id="90" dur="250" autoRev="1" fill="hold"/>
                                        <p:tgtEl>
                                          <p:spTgt spid="745475"/>
                                        </p:tgtEl>
                                      </p:cBhvr>
                                      <p:by x="105000" y="105000"/>
                                    </p:animScale>
                                  </p:childTnLst>
                                </p:cTn>
                              </p:par>
                              <p:par>
                                <p:cTn id="91" presetID="26" presetClass="emph" presetSubtype="0" fill="hold" grpId="2" nodeType="withEffect">
                                  <p:stCondLst>
                                    <p:cond delay="0"/>
                                  </p:stCondLst>
                                  <p:childTnLst>
                                    <p:animEffect transition="out" filter="fade">
                                      <p:cBhvr>
                                        <p:cTn id="92" dur="500" tmFilter="0, 0; .2, .5; .8, .5; 1, 0"/>
                                        <p:tgtEl>
                                          <p:spTgt spid="745508"/>
                                        </p:tgtEl>
                                      </p:cBhvr>
                                    </p:animEffect>
                                    <p:animScale>
                                      <p:cBhvr>
                                        <p:cTn id="93" dur="250" autoRev="1" fill="hold"/>
                                        <p:tgtEl>
                                          <p:spTgt spid="745508"/>
                                        </p:tgtEl>
                                      </p:cBhvr>
                                      <p:by x="105000" y="105000"/>
                                    </p:animScale>
                                  </p:childTnLst>
                                </p:cTn>
                              </p:par>
                              <p:par>
                                <p:cTn id="94" presetID="1" presetClass="exit" presetSubtype="0" fill="hold" grpId="1" nodeType="withEffect">
                                  <p:stCondLst>
                                    <p:cond delay="0"/>
                                  </p:stCondLst>
                                  <p:childTnLst>
                                    <p:set>
                                      <p:cBhvr>
                                        <p:cTn id="95" dur="1" fill="hold">
                                          <p:stCondLst>
                                            <p:cond delay="0"/>
                                          </p:stCondLst>
                                        </p:cTn>
                                        <p:tgtEl>
                                          <p:spTgt spid="745509"/>
                                        </p:tgtEl>
                                        <p:attrNameLst>
                                          <p:attrName>style.visibility</p:attrName>
                                        </p:attrNameLst>
                                      </p:cBhvr>
                                      <p:to>
                                        <p:strVal val="hidden"/>
                                      </p:to>
                                    </p:set>
                                  </p:childTnLst>
                                </p:cTn>
                              </p:par>
                            </p:childTnLst>
                          </p:cTn>
                        </p:par>
                        <p:par>
                          <p:cTn id="96" fill="hold" nodeType="afterGroup">
                            <p:stCondLst>
                              <p:cond delay="500"/>
                            </p:stCondLst>
                            <p:childTnLst>
                              <p:par>
                                <p:cTn id="97" presetID="1" presetClass="entr" presetSubtype="0" fill="hold" grpId="0" nodeType="afterEffect">
                                  <p:stCondLst>
                                    <p:cond delay="800"/>
                                  </p:stCondLst>
                                  <p:childTnLst>
                                    <p:set>
                                      <p:cBhvr>
                                        <p:cTn id="98" dur="1" fill="hold">
                                          <p:stCondLst>
                                            <p:cond delay="0"/>
                                          </p:stCondLst>
                                        </p:cTn>
                                        <p:tgtEl>
                                          <p:spTgt spid="745512"/>
                                        </p:tgtEl>
                                        <p:attrNameLst>
                                          <p:attrName>style.visibility</p:attrName>
                                        </p:attrNameLst>
                                      </p:cBhvr>
                                      <p:to>
                                        <p:strVal val="visible"/>
                                      </p:to>
                                    </p:set>
                                  </p:childTnLst>
                                </p:cTn>
                              </p:par>
                            </p:childTnLst>
                          </p:cTn>
                        </p:par>
                        <p:par>
                          <p:cTn id="99" fill="hold" nodeType="afterGroup">
                            <p:stCondLst>
                              <p:cond delay="1300"/>
                            </p:stCondLst>
                            <p:childTnLst>
                              <p:par>
                                <p:cTn id="100" presetID="56" presetClass="path" presetSubtype="0" accel="50000" decel="50000" fill="hold" grpId="1" nodeType="afterEffect">
                                  <p:stCondLst>
                                    <p:cond delay="500"/>
                                  </p:stCondLst>
                                  <p:childTnLst>
                                    <p:animMotion origin="layout" path="M 0.0 -3.98844E-6 L -0.16667 0.09989 " pathEditMode="relative" rAng="0" ptsTypes="AA">
                                      <p:cBhvr>
                                        <p:cTn id="101" dur="1000" fill="hold"/>
                                        <p:tgtEl>
                                          <p:spTgt spid="745507"/>
                                        </p:tgtEl>
                                        <p:attrNameLst>
                                          <p:attrName>ppt_x</p:attrName>
                                          <p:attrName>ppt_y</p:attrName>
                                        </p:attrNameLst>
                                      </p:cBhvr>
                                      <p:rCtr x="-8333" y="4994"/>
                                    </p:animMotion>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6" presetClass="emph" presetSubtype="0" fill="hold" grpId="1" nodeType="clickEffect">
                                  <p:stCondLst>
                                    <p:cond delay="0"/>
                                  </p:stCondLst>
                                  <p:childTnLst>
                                    <p:animEffect transition="out" filter="fade">
                                      <p:cBhvr>
                                        <p:cTn id="105" dur="500" tmFilter="0, 0; .2, .5; .8, .5; 1, 0"/>
                                        <p:tgtEl>
                                          <p:spTgt spid="745476"/>
                                        </p:tgtEl>
                                      </p:cBhvr>
                                    </p:animEffect>
                                    <p:animScale>
                                      <p:cBhvr>
                                        <p:cTn id="106" dur="250" autoRev="1" fill="hold"/>
                                        <p:tgtEl>
                                          <p:spTgt spid="745476"/>
                                        </p:tgtEl>
                                      </p:cBhvr>
                                      <p:by x="105000" y="105000"/>
                                    </p:animScale>
                                  </p:childTnLst>
                                </p:cTn>
                              </p:par>
                              <p:par>
                                <p:cTn id="107" presetID="26" presetClass="emph" presetSubtype="0" fill="hold" grpId="3" nodeType="withEffect">
                                  <p:stCondLst>
                                    <p:cond delay="0"/>
                                  </p:stCondLst>
                                  <p:childTnLst>
                                    <p:animEffect transition="out" filter="fade">
                                      <p:cBhvr>
                                        <p:cTn id="108" dur="500" tmFilter="0, 0; .2, .5; .8, .5; 1, 0"/>
                                        <p:tgtEl>
                                          <p:spTgt spid="745508"/>
                                        </p:tgtEl>
                                      </p:cBhvr>
                                    </p:animEffect>
                                    <p:animScale>
                                      <p:cBhvr>
                                        <p:cTn id="109" dur="250" autoRev="1" fill="hold"/>
                                        <p:tgtEl>
                                          <p:spTgt spid="745508"/>
                                        </p:tgtEl>
                                      </p:cBhvr>
                                      <p:by x="105000" y="105000"/>
                                    </p:animScale>
                                  </p:childTnLst>
                                </p:cTn>
                              </p:par>
                              <p:par>
                                <p:cTn id="110" presetID="1" presetClass="exit" presetSubtype="0" fill="hold" grpId="3" nodeType="withEffect">
                                  <p:stCondLst>
                                    <p:cond delay="0"/>
                                  </p:stCondLst>
                                  <p:childTnLst>
                                    <p:set>
                                      <p:cBhvr>
                                        <p:cTn id="111" dur="1" fill="hold">
                                          <p:stCondLst>
                                            <p:cond delay="0"/>
                                          </p:stCondLst>
                                        </p:cTn>
                                        <p:tgtEl>
                                          <p:spTgt spid="745512"/>
                                        </p:tgtEl>
                                        <p:attrNameLst>
                                          <p:attrName>style.visibility</p:attrName>
                                        </p:attrNameLst>
                                      </p:cBhvr>
                                      <p:to>
                                        <p:strVal val="hidden"/>
                                      </p:to>
                                    </p:set>
                                  </p:childTnLst>
                                </p:cTn>
                              </p:par>
                            </p:childTnLst>
                          </p:cTn>
                        </p:par>
                        <p:par>
                          <p:cTn id="112" fill="hold" nodeType="afterGroup">
                            <p:stCondLst>
                              <p:cond delay="500"/>
                            </p:stCondLst>
                            <p:childTnLst>
                              <p:par>
                                <p:cTn id="113" presetID="1" presetClass="entr" presetSubtype="0" fill="hold" grpId="2" nodeType="afterEffect">
                                  <p:stCondLst>
                                    <p:cond delay="500"/>
                                  </p:stCondLst>
                                  <p:childTnLst>
                                    <p:set>
                                      <p:cBhvr>
                                        <p:cTn id="114" dur="1" fill="hold">
                                          <p:stCondLst>
                                            <p:cond delay="0"/>
                                          </p:stCondLst>
                                        </p:cTn>
                                        <p:tgtEl>
                                          <p:spTgt spid="745509"/>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6" presetClass="emph" presetSubtype="0" fill="hold" grpId="2" nodeType="clickEffect">
                                  <p:stCondLst>
                                    <p:cond delay="0"/>
                                  </p:stCondLst>
                                  <p:childTnLst>
                                    <p:animEffect transition="out" filter="fade">
                                      <p:cBhvr>
                                        <p:cTn id="118" dur="500" tmFilter="0, 0; .2, .5; .8, .5; 1, 0"/>
                                        <p:tgtEl>
                                          <p:spTgt spid="745476"/>
                                        </p:tgtEl>
                                      </p:cBhvr>
                                    </p:animEffect>
                                    <p:animScale>
                                      <p:cBhvr>
                                        <p:cTn id="119" dur="250" autoRev="1" fill="hold"/>
                                        <p:tgtEl>
                                          <p:spTgt spid="745476"/>
                                        </p:tgtEl>
                                      </p:cBhvr>
                                      <p:by x="105000" y="105000"/>
                                    </p:animScale>
                                  </p:childTnLst>
                                </p:cTn>
                              </p:par>
                              <p:par>
                                <p:cTn id="120" presetID="26" presetClass="emph" presetSubtype="0" fill="hold" grpId="4" nodeType="withEffect">
                                  <p:stCondLst>
                                    <p:cond delay="0"/>
                                  </p:stCondLst>
                                  <p:childTnLst>
                                    <p:animEffect transition="out" filter="fade">
                                      <p:cBhvr>
                                        <p:cTn id="121" dur="500" tmFilter="0, 0; .2, .5; .8, .5; 1, 0"/>
                                        <p:tgtEl>
                                          <p:spTgt spid="745508"/>
                                        </p:tgtEl>
                                      </p:cBhvr>
                                    </p:animEffect>
                                    <p:animScale>
                                      <p:cBhvr>
                                        <p:cTn id="122" dur="250" autoRev="1" fill="hold"/>
                                        <p:tgtEl>
                                          <p:spTgt spid="745508"/>
                                        </p:tgtEl>
                                      </p:cBhvr>
                                      <p:by x="105000" y="105000"/>
                                    </p:animScale>
                                  </p:childTnLst>
                                </p:cTn>
                              </p:par>
                              <p:par>
                                <p:cTn id="123" presetID="1" presetClass="exit" presetSubtype="0" fill="hold" grpId="3" nodeType="withEffect">
                                  <p:stCondLst>
                                    <p:cond delay="0"/>
                                  </p:stCondLst>
                                  <p:childTnLst>
                                    <p:set>
                                      <p:cBhvr>
                                        <p:cTn id="124" dur="1" fill="hold">
                                          <p:stCondLst>
                                            <p:cond delay="0"/>
                                          </p:stCondLst>
                                        </p:cTn>
                                        <p:tgtEl>
                                          <p:spTgt spid="745509"/>
                                        </p:tgtEl>
                                        <p:attrNameLst>
                                          <p:attrName>style.visibility</p:attrName>
                                        </p:attrNameLst>
                                      </p:cBhvr>
                                      <p:to>
                                        <p:strVal val="hidden"/>
                                      </p:to>
                                    </p:set>
                                  </p:childTnLst>
                                </p:cTn>
                              </p:par>
                            </p:childTnLst>
                          </p:cTn>
                        </p:par>
                        <p:par>
                          <p:cTn id="125" fill="hold" nodeType="afterGroup">
                            <p:stCondLst>
                              <p:cond delay="500"/>
                            </p:stCondLst>
                            <p:childTnLst>
                              <p:par>
                                <p:cTn id="126" presetID="1" presetClass="entr" presetSubtype="0" fill="hold" grpId="0" nodeType="afterEffect">
                                  <p:stCondLst>
                                    <p:cond delay="500"/>
                                  </p:stCondLst>
                                  <p:childTnLst>
                                    <p:set>
                                      <p:cBhvr>
                                        <p:cTn id="127" dur="1" fill="hold">
                                          <p:stCondLst>
                                            <p:cond delay="0"/>
                                          </p:stCondLst>
                                        </p:cTn>
                                        <p:tgtEl>
                                          <p:spTgt spid="745511"/>
                                        </p:tgtEl>
                                        <p:attrNameLst>
                                          <p:attrName>style.visibility</p:attrName>
                                        </p:attrNameLst>
                                      </p:cBhvr>
                                      <p:to>
                                        <p:strVal val="visible"/>
                                      </p:to>
                                    </p:set>
                                  </p:childTnLst>
                                </p:cTn>
                              </p:par>
                            </p:childTnLst>
                          </p:cTn>
                        </p:par>
                        <p:par>
                          <p:cTn id="128" fill="hold" nodeType="afterGroup">
                            <p:stCondLst>
                              <p:cond delay="1000"/>
                            </p:stCondLst>
                            <p:childTnLst>
                              <p:par>
                                <p:cTn id="129" presetID="0" presetClass="path" presetSubtype="0" accel="50000" decel="50000" fill="hold" grpId="2" nodeType="afterEffect">
                                  <p:stCondLst>
                                    <p:cond delay="500"/>
                                  </p:stCondLst>
                                  <p:childTnLst>
                                    <p:animMotion origin="layout" path="M -0.15833 0.08879 L -0.05833 0.21087 " pathEditMode="relative" rAng="0" ptsTypes="AA">
                                      <p:cBhvr>
                                        <p:cTn id="130" dur="1000" fill="hold"/>
                                        <p:tgtEl>
                                          <p:spTgt spid="745507"/>
                                        </p:tgtEl>
                                        <p:attrNameLst>
                                          <p:attrName>ppt_x</p:attrName>
                                          <p:attrName>ppt_y</p:attrName>
                                        </p:attrNameLst>
                                      </p:cBhvr>
                                      <p:rCtr x="5000" y="6104"/>
                                    </p:animMotion>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6" presetClass="emph" presetSubtype="0" fill="hold" grpId="1" nodeType="clickEffect">
                                  <p:stCondLst>
                                    <p:cond delay="0"/>
                                  </p:stCondLst>
                                  <p:childTnLst>
                                    <p:animEffect transition="out" filter="fade">
                                      <p:cBhvr>
                                        <p:cTn id="134" dur="500" tmFilter="0, 0; .2, .5; .8, .5; 1, 0"/>
                                        <p:tgtEl>
                                          <p:spTgt spid="745485"/>
                                        </p:tgtEl>
                                      </p:cBhvr>
                                    </p:animEffect>
                                    <p:animScale>
                                      <p:cBhvr>
                                        <p:cTn id="135" dur="250" autoRev="1" fill="hold"/>
                                        <p:tgtEl>
                                          <p:spTgt spid="745485"/>
                                        </p:tgtEl>
                                      </p:cBhvr>
                                      <p:by x="105000" y="105000"/>
                                    </p:animScale>
                                  </p:childTnLst>
                                </p:cTn>
                              </p:par>
                              <p:par>
                                <p:cTn id="136" presetID="26" presetClass="emph" presetSubtype="0" fill="hold" grpId="5" nodeType="withEffect">
                                  <p:stCondLst>
                                    <p:cond delay="0"/>
                                  </p:stCondLst>
                                  <p:childTnLst>
                                    <p:animEffect transition="out" filter="fade">
                                      <p:cBhvr>
                                        <p:cTn id="137" dur="500" tmFilter="0, 0; .2, .5; .8, .5; 1, 0"/>
                                        <p:tgtEl>
                                          <p:spTgt spid="745508"/>
                                        </p:tgtEl>
                                      </p:cBhvr>
                                    </p:animEffect>
                                    <p:animScale>
                                      <p:cBhvr>
                                        <p:cTn id="138" dur="250" autoRev="1" fill="hold"/>
                                        <p:tgtEl>
                                          <p:spTgt spid="745508"/>
                                        </p:tgtEl>
                                      </p:cBhvr>
                                      <p:by x="105000" y="105000"/>
                                    </p:animScale>
                                  </p:childTnLst>
                                </p:cTn>
                              </p:par>
                              <p:par>
                                <p:cTn id="139" presetID="1" presetClass="exit" presetSubtype="0" fill="hold" grpId="3" nodeType="withEffect">
                                  <p:stCondLst>
                                    <p:cond delay="0"/>
                                  </p:stCondLst>
                                  <p:childTnLst>
                                    <p:set>
                                      <p:cBhvr>
                                        <p:cTn id="140" dur="1" fill="hold">
                                          <p:stCondLst>
                                            <p:cond delay="0"/>
                                          </p:stCondLst>
                                        </p:cTn>
                                        <p:tgtEl>
                                          <p:spTgt spid="745511"/>
                                        </p:tgtEl>
                                        <p:attrNameLst>
                                          <p:attrName>style.visibility</p:attrName>
                                        </p:attrNameLst>
                                      </p:cBhvr>
                                      <p:to>
                                        <p:strVal val="hidden"/>
                                      </p:to>
                                    </p:set>
                                  </p:childTnLst>
                                </p:cTn>
                              </p:par>
                            </p:childTnLst>
                          </p:cTn>
                        </p:par>
                        <p:par>
                          <p:cTn id="141" fill="hold" nodeType="afterGroup">
                            <p:stCondLst>
                              <p:cond delay="500"/>
                            </p:stCondLst>
                            <p:childTnLst>
                              <p:par>
                                <p:cTn id="142" presetID="1" presetClass="entr" presetSubtype="0" fill="hold" grpId="4" nodeType="afterEffect">
                                  <p:stCondLst>
                                    <p:cond delay="500"/>
                                  </p:stCondLst>
                                  <p:childTnLst>
                                    <p:set>
                                      <p:cBhvr>
                                        <p:cTn id="143" dur="1" fill="hold">
                                          <p:stCondLst>
                                            <p:cond delay="0"/>
                                          </p:stCondLst>
                                        </p:cTn>
                                        <p:tgtEl>
                                          <p:spTgt spid="745509"/>
                                        </p:tgtEl>
                                        <p:attrNameLst>
                                          <p:attrName>style.visibility</p:attrName>
                                        </p:attrNameLst>
                                      </p:cBhvr>
                                      <p:to>
                                        <p:strVal val="visibl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6" presetClass="emph" presetSubtype="0" fill="hold" grpId="2" nodeType="clickEffect">
                                  <p:stCondLst>
                                    <p:cond delay="0"/>
                                  </p:stCondLst>
                                  <p:childTnLst>
                                    <p:animEffect transition="out" filter="fade">
                                      <p:cBhvr>
                                        <p:cTn id="147" dur="500" tmFilter="0, 0; .2, .5; .8, .5; 1, 0"/>
                                        <p:tgtEl>
                                          <p:spTgt spid="745485"/>
                                        </p:tgtEl>
                                      </p:cBhvr>
                                    </p:animEffect>
                                    <p:animScale>
                                      <p:cBhvr>
                                        <p:cTn id="148" dur="250" autoRev="1" fill="hold"/>
                                        <p:tgtEl>
                                          <p:spTgt spid="745485"/>
                                        </p:tgtEl>
                                      </p:cBhvr>
                                      <p:by x="105000" y="105000"/>
                                    </p:animScale>
                                  </p:childTnLst>
                                </p:cTn>
                              </p:par>
                              <p:par>
                                <p:cTn id="149" presetID="26" presetClass="emph" presetSubtype="0" fill="hold" grpId="6" nodeType="withEffect">
                                  <p:stCondLst>
                                    <p:cond delay="0"/>
                                  </p:stCondLst>
                                  <p:childTnLst>
                                    <p:animEffect transition="out" filter="fade">
                                      <p:cBhvr>
                                        <p:cTn id="150" dur="500" tmFilter="0, 0; .2, .5; .8, .5; 1, 0"/>
                                        <p:tgtEl>
                                          <p:spTgt spid="745508"/>
                                        </p:tgtEl>
                                      </p:cBhvr>
                                    </p:animEffect>
                                    <p:animScale>
                                      <p:cBhvr>
                                        <p:cTn id="151" dur="250" autoRev="1" fill="hold"/>
                                        <p:tgtEl>
                                          <p:spTgt spid="745508"/>
                                        </p:tgtEl>
                                      </p:cBhvr>
                                      <p:by x="105000" y="105000"/>
                                    </p:animScale>
                                  </p:childTnLst>
                                </p:cTn>
                              </p:par>
                              <p:par>
                                <p:cTn id="152" presetID="1" presetClass="exit" presetSubtype="0" fill="hold" grpId="5" nodeType="withEffect">
                                  <p:stCondLst>
                                    <p:cond delay="0"/>
                                  </p:stCondLst>
                                  <p:childTnLst>
                                    <p:set>
                                      <p:cBhvr>
                                        <p:cTn id="153" dur="1" fill="hold">
                                          <p:stCondLst>
                                            <p:cond delay="0"/>
                                          </p:stCondLst>
                                        </p:cTn>
                                        <p:tgtEl>
                                          <p:spTgt spid="745509"/>
                                        </p:tgtEl>
                                        <p:attrNameLst>
                                          <p:attrName>style.visibility</p:attrName>
                                        </p:attrNameLst>
                                      </p:cBhvr>
                                      <p:to>
                                        <p:strVal val="hidden"/>
                                      </p:to>
                                    </p:set>
                                  </p:childTnLst>
                                </p:cTn>
                              </p:par>
                            </p:childTnLst>
                          </p:cTn>
                        </p:par>
                        <p:par>
                          <p:cTn id="154" fill="hold" nodeType="afterGroup">
                            <p:stCondLst>
                              <p:cond delay="500"/>
                            </p:stCondLst>
                            <p:childTnLst>
                              <p:par>
                                <p:cTn id="155" presetID="1" presetClass="entr" presetSubtype="0" fill="hold" grpId="1" nodeType="afterEffect">
                                  <p:stCondLst>
                                    <p:cond delay="500"/>
                                  </p:stCondLst>
                                  <p:childTnLst>
                                    <p:set>
                                      <p:cBhvr>
                                        <p:cTn id="156" dur="1" fill="hold">
                                          <p:stCondLst>
                                            <p:cond delay="0"/>
                                          </p:stCondLst>
                                        </p:cTn>
                                        <p:tgtEl>
                                          <p:spTgt spid="745512"/>
                                        </p:tgtEl>
                                        <p:attrNameLst>
                                          <p:attrName>style.visibility</p:attrName>
                                        </p:attrNameLst>
                                      </p:cBhvr>
                                      <p:to>
                                        <p:strVal val="visible"/>
                                      </p:to>
                                    </p:set>
                                  </p:childTnLst>
                                </p:cTn>
                              </p:par>
                            </p:childTnLst>
                          </p:cTn>
                        </p:par>
                        <p:par>
                          <p:cTn id="157" fill="hold" nodeType="afterGroup">
                            <p:stCondLst>
                              <p:cond delay="1000"/>
                            </p:stCondLst>
                            <p:childTnLst>
                              <p:par>
                                <p:cTn id="158" presetID="0" presetClass="path" presetSubtype="0" accel="50000" decel="50000" fill="hold" grpId="3" nodeType="afterEffect">
                                  <p:stCondLst>
                                    <p:cond delay="500"/>
                                  </p:stCondLst>
                                  <p:childTnLst>
                                    <p:animMotion origin="layout" path="M -0.05833 0.21087 L -0.14167 0.31076 " pathEditMode="relative" ptsTypes="AA">
                                      <p:cBhvr>
                                        <p:cTn id="159" dur="1000" fill="hold"/>
                                        <p:tgtEl>
                                          <p:spTgt spid="745507"/>
                                        </p:tgtEl>
                                        <p:attrNameLst>
                                          <p:attrName>ppt_x</p:attrName>
                                          <p:attrName>ppt_y</p:attrName>
                                        </p:attrNameLst>
                                      </p:cBhvr>
                                    </p:animMotion>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6" presetClass="emph" presetSubtype="0" fill="hold" grpId="1" nodeType="clickEffect">
                                  <p:stCondLst>
                                    <p:cond delay="0"/>
                                  </p:stCondLst>
                                  <p:childTnLst>
                                    <p:animEffect transition="out" filter="fade">
                                      <p:cBhvr>
                                        <p:cTn id="163" dur="500" tmFilter="0, 0; .2, .5; .8, .5; 1, 0"/>
                                        <p:tgtEl>
                                          <p:spTgt spid="745486"/>
                                        </p:tgtEl>
                                      </p:cBhvr>
                                    </p:animEffect>
                                    <p:animScale>
                                      <p:cBhvr>
                                        <p:cTn id="164" dur="250" autoRev="1" fill="hold"/>
                                        <p:tgtEl>
                                          <p:spTgt spid="745486"/>
                                        </p:tgtEl>
                                      </p:cBhvr>
                                      <p:by x="105000" y="105000"/>
                                    </p:animScale>
                                  </p:childTnLst>
                                </p:cTn>
                              </p:par>
                              <p:par>
                                <p:cTn id="165" presetID="26" presetClass="emph" presetSubtype="0" fill="hold" grpId="7" nodeType="withEffect">
                                  <p:stCondLst>
                                    <p:cond delay="0"/>
                                  </p:stCondLst>
                                  <p:childTnLst>
                                    <p:animEffect transition="out" filter="fade">
                                      <p:cBhvr>
                                        <p:cTn id="166" dur="500" tmFilter="0, 0; .2, .5; .8, .5; 1, 0"/>
                                        <p:tgtEl>
                                          <p:spTgt spid="745508"/>
                                        </p:tgtEl>
                                      </p:cBhvr>
                                    </p:animEffect>
                                    <p:animScale>
                                      <p:cBhvr>
                                        <p:cTn id="167" dur="250" autoRev="1" fill="hold"/>
                                        <p:tgtEl>
                                          <p:spTgt spid="745508"/>
                                        </p:tgtEl>
                                      </p:cBhvr>
                                      <p:by x="105000" y="105000"/>
                                    </p:animScale>
                                  </p:childTnLst>
                                </p:cTn>
                              </p:par>
                              <p:par>
                                <p:cTn id="168" presetID="1" presetClass="exit" presetSubtype="0" fill="hold" grpId="2" nodeType="withEffect">
                                  <p:stCondLst>
                                    <p:cond delay="0"/>
                                  </p:stCondLst>
                                  <p:childTnLst>
                                    <p:set>
                                      <p:cBhvr>
                                        <p:cTn id="169" dur="1" fill="hold">
                                          <p:stCondLst>
                                            <p:cond delay="0"/>
                                          </p:stCondLst>
                                        </p:cTn>
                                        <p:tgtEl>
                                          <p:spTgt spid="745512"/>
                                        </p:tgtEl>
                                        <p:attrNameLst>
                                          <p:attrName>style.visibility</p:attrName>
                                        </p:attrNameLst>
                                      </p:cBhvr>
                                      <p:to>
                                        <p:strVal val="hidden"/>
                                      </p:to>
                                    </p:set>
                                  </p:childTnLst>
                                </p:cTn>
                              </p:par>
                            </p:childTnLst>
                          </p:cTn>
                        </p:par>
                        <p:par>
                          <p:cTn id="170" fill="hold" nodeType="afterGroup">
                            <p:stCondLst>
                              <p:cond delay="500"/>
                            </p:stCondLst>
                            <p:childTnLst>
                              <p:par>
                                <p:cTn id="171" presetID="1" presetClass="entr" presetSubtype="0" fill="hold" grpId="6" nodeType="afterEffect">
                                  <p:stCondLst>
                                    <p:cond delay="500"/>
                                  </p:stCondLst>
                                  <p:childTnLst>
                                    <p:set>
                                      <p:cBhvr>
                                        <p:cTn id="172" dur="1" fill="hold">
                                          <p:stCondLst>
                                            <p:cond delay="0"/>
                                          </p:stCondLst>
                                        </p:cTn>
                                        <p:tgtEl>
                                          <p:spTgt spid="745509"/>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6" presetClass="emph" presetSubtype="0" fill="hold" grpId="2" nodeType="clickEffect">
                                  <p:stCondLst>
                                    <p:cond delay="0"/>
                                  </p:stCondLst>
                                  <p:childTnLst>
                                    <p:animEffect transition="out" filter="fade">
                                      <p:cBhvr>
                                        <p:cTn id="176" dur="500" tmFilter="0, 0; .2, .5; .8, .5; 1, 0"/>
                                        <p:tgtEl>
                                          <p:spTgt spid="745486"/>
                                        </p:tgtEl>
                                      </p:cBhvr>
                                    </p:animEffect>
                                    <p:animScale>
                                      <p:cBhvr>
                                        <p:cTn id="177" dur="250" autoRev="1" fill="hold"/>
                                        <p:tgtEl>
                                          <p:spTgt spid="745486"/>
                                        </p:tgtEl>
                                      </p:cBhvr>
                                      <p:by x="105000" y="105000"/>
                                    </p:animScale>
                                  </p:childTnLst>
                                </p:cTn>
                              </p:par>
                              <p:par>
                                <p:cTn id="178" presetID="26" presetClass="emph" presetSubtype="0" fill="hold" grpId="8" nodeType="withEffect">
                                  <p:stCondLst>
                                    <p:cond delay="0"/>
                                  </p:stCondLst>
                                  <p:childTnLst>
                                    <p:animEffect transition="out" filter="fade">
                                      <p:cBhvr>
                                        <p:cTn id="179" dur="500" tmFilter="0, 0; .2, .5; .8, .5; 1, 0"/>
                                        <p:tgtEl>
                                          <p:spTgt spid="745508"/>
                                        </p:tgtEl>
                                      </p:cBhvr>
                                    </p:animEffect>
                                    <p:animScale>
                                      <p:cBhvr>
                                        <p:cTn id="180" dur="250" autoRev="1" fill="hold"/>
                                        <p:tgtEl>
                                          <p:spTgt spid="745508"/>
                                        </p:tgtEl>
                                      </p:cBhvr>
                                      <p:by x="105000" y="105000"/>
                                    </p:animScale>
                                  </p:childTnLst>
                                </p:cTn>
                              </p:par>
                              <p:par>
                                <p:cTn id="181" presetID="1" presetClass="exit" presetSubtype="0" fill="hold" grpId="7" nodeType="withEffect">
                                  <p:stCondLst>
                                    <p:cond delay="0"/>
                                  </p:stCondLst>
                                  <p:childTnLst>
                                    <p:set>
                                      <p:cBhvr>
                                        <p:cTn id="182" dur="1" fill="hold">
                                          <p:stCondLst>
                                            <p:cond delay="0"/>
                                          </p:stCondLst>
                                        </p:cTn>
                                        <p:tgtEl>
                                          <p:spTgt spid="745509"/>
                                        </p:tgtEl>
                                        <p:attrNameLst>
                                          <p:attrName>style.visibility</p:attrName>
                                        </p:attrNameLst>
                                      </p:cBhvr>
                                      <p:to>
                                        <p:strVal val="hidden"/>
                                      </p:to>
                                    </p:set>
                                  </p:childTnLst>
                                </p:cTn>
                              </p:par>
                            </p:childTnLst>
                          </p:cTn>
                        </p:par>
                        <p:par>
                          <p:cTn id="183" fill="hold" nodeType="afterGroup">
                            <p:stCondLst>
                              <p:cond delay="500"/>
                            </p:stCondLst>
                            <p:childTnLst>
                              <p:par>
                                <p:cTn id="184" presetID="1" presetClass="entr" presetSubtype="0" fill="hold" grpId="1" nodeType="afterEffect">
                                  <p:stCondLst>
                                    <p:cond delay="500"/>
                                  </p:stCondLst>
                                  <p:childTnLst>
                                    <p:set>
                                      <p:cBhvr>
                                        <p:cTn id="185" dur="1" fill="hold">
                                          <p:stCondLst>
                                            <p:cond delay="0"/>
                                          </p:stCondLst>
                                        </p:cTn>
                                        <p:tgtEl>
                                          <p:spTgt spid="745511"/>
                                        </p:tgtEl>
                                        <p:attrNameLst>
                                          <p:attrName>style.visibility</p:attrName>
                                        </p:attrNameLst>
                                      </p:cBhvr>
                                      <p:to>
                                        <p:strVal val="visible"/>
                                      </p:to>
                                    </p:set>
                                  </p:childTnLst>
                                </p:cTn>
                              </p:par>
                            </p:childTnLst>
                          </p:cTn>
                        </p:par>
                        <p:par>
                          <p:cTn id="186" fill="hold" nodeType="afterGroup">
                            <p:stCondLst>
                              <p:cond delay="1000"/>
                            </p:stCondLst>
                            <p:childTnLst>
                              <p:par>
                                <p:cTn id="187" presetID="0" presetClass="path" presetSubtype="0" accel="50000" decel="50000" fill="hold" grpId="4" nodeType="afterEffect">
                                  <p:stCondLst>
                                    <p:cond delay="500"/>
                                  </p:stCondLst>
                                  <p:childTnLst>
                                    <p:animMotion origin="layout" path="M -0.14167 0.31076 L -0.08333 0.42174 " pathEditMode="relative" ptsTypes="AA">
                                      <p:cBhvr>
                                        <p:cTn id="188" dur="1000" fill="hold"/>
                                        <p:tgtEl>
                                          <p:spTgt spid="745507"/>
                                        </p:tgtEl>
                                        <p:attrNameLst>
                                          <p:attrName>ppt_x</p:attrName>
                                          <p:attrName>ppt_y</p:attrName>
                                        </p:attrNameLst>
                                      </p:cBhvr>
                                    </p:animMotion>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6" presetClass="emph" presetSubtype="0" fill="hold" grpId="1" nodeType="clickEffect">
                                  <p:stCondLst>
                                    <p:cond delay="0"/>
                                  </p:stCondLst>
                                  <p:childTnLst>
                                    <p:animEffect transition="out" filter="fade">
                                      <p:cBhvr>
                                        <p:cTn id="192" dur="500" tmFilter="0, 0; .2, .5; .8, .5; 1, 0"/>
                                        <p:tgtEl>
                                          <p:spTgt spid="745488"/>
                                        </p:tgtEl>
                                      </p:cBhvr>
                                    </p:animEffect>
                                    <p:animScale>
                                      <p:cBhvr>
                                        <p:cTn id="193" dur="250" autoRev="1" fill="hold"/>
                                        <p:tgtEl>
                                          <p:spTgt spid="745488"/>
                                        </p:tgtEl>
                                      </p:cBhvr>
                                      <p:by x="105000" y="105000"/>
                                    </p:animScale>
                                  </p:childTnLst>
                                </p:cTn>
                              </p:par>
                              <p:par>
                                <p:cTn id="194" presetID="26" presetClass="emph" presetSubtype="0" fill="hold" grpId="9" nodeType="withEffect">
                                  <p:stCondLst>
                                    <p:cond delay="0"/>
                                  </p:stCondLst>
                                  <p:childTnLst>
                                    <p:animEffect transition="out" filter="fade">
                                      <p:cBhvr>
                                        <p:cTn id="195" dur="500" tmFilter="0, 0; .2, .5; .8, .5; 1, 0"/>
                                        <p:tgtEl>
                                          <p:spTgt spid="745508"/>
                                        </p:tgtEl>
                                      </p:cBhvr>
                                    </p:animEffect>
                                    <p:animScale>
                                      <p:cBhvr>
                                        <p:cTn id="196" dur="250" autoRev="1" fill="hold"/>
                                        <p:tgtEl>
                                          <p:spTgt spid="745508"/>
                                        </p:tgtEl>
                                      </p:cBhvr>
                                      <p:by x="105000" y="105000"/>
                                    </p:animScale>
                                  </p:childTnLst>
                                </p:cTn>
                              </p:par>
                              <p:par>
                                <p:cTn id="197" presetID="1" presetClass="exit" presetSubtype="0" fill="hold" grpId="2" nodeType="withEffect">
                                  <p:stCondLst>
                                    <p:cond delay="0"/>
                                  </p:stCondLst>
                                  <p:childTnLst>
                                    <p:set>
                                      <p:cBhvr>
                                        <p:cTn id="198" dur="1" fill="hold">
                                          <p:stCondLst>
                                            <p:cond delay="0"/>
                                          </p:stCondLst>
                                        </p:cTn>
                                        <p:tgtEl>
                                          <p:spTgt spid="745511"/>
                                        </p:tgtEl>
                                        <p:attrNameLst>
                                          <p:attrName>style.visibility</p:attrName>
                                        </p:attrNameLst>
                                      </p:cBhvr>
                                      <p:to>
                                        <p:strVal val="hidden"/>
                                      </p:to>
                                    </p:set>
                                  </p:childTnLst>
                                </p:cTn>
                              </p:par>
                            </p:childTnLst>
                          </p:cTn>
                        </p:par>
                        <p:par>
                          <p:cTn id="199" fill="hold" nodeType="afterGroup">
                            <p:stCondLst>
                              <p:cond delay="500"/>
                            </p:stCondLst>
                            <p:childTnLst>
                              <p:par>
                                <p:cTn id="200" presetID="1" presetClass="entr" presetSubtype="0" fill="hold" grpId="0" nodeType="afterEffect">
                                  <p:stCondLst>
                                    <p:cond delay="500"/>
                                  </p:stCondLst>
                                  <p:childTnLst>
                                    <p:set>
                                      <p:cBhvr>
                                        <p:cTn id="201" dur="1" fill="hold">
                                          <p:stCondLst>
                                            <p:cond delay="0"/>
                                          </p:stCondLst>
                                        </p:cTn>
                                        <p:tgtEl>
                                          <p:spTgt spid="745510"/>
                                        </p:tgtEl>
                                        <p:attrNameLst>
                                          <p:attrName>style.visibility</p:attrName>
                                        </p:attrNameLst>
                                      </p:cBhvr>
                                      <p:to>
                                        <p:strVal val="visible"/>
                                      </p:to>
                                    </p:set>
                                  </p:childTnLst>
                                </p:cTn>
                              </p:par>
                            </p:childTnLst>
                          </p:cTn>
                        </p:par>
                        <p:par>
                          <p:cTn id="202" fill="hold" nodeType="afterGroup">
                            <p:stCondLst>
                              <p:cond delay="1000"/>
                            </p:stCondLst>
                            <p:childTnLst>
                              <p:par>
                                <p:cTn id="203" presetID="1" presetClass="entr" presetSubtype="0" fill="hold" grpId="0" nodeType="afterEffect">
                                  <p:stCondLst>
                                    <p:cond delay="0"/>
                                  </p:stCondLst>
                                  <p:childTnLst>
                                    <p:set>
                                      <p:cBhvr>
                                        <p:cTn id="204" dur="1" fill="hold">
                                          <p:stCondLst>
                                            <p:cond delay="0"/>
                                          </p:stCondLst>
                                        </p:cTn>
                                        <p:tgtEl>
                                          <p:spTgt spid="745513"/>
                                        </p:tgtEl>
                                        <p:attrNameLst>
                                          <p:attrName>style.visibility</p:attrName>
                                        </p:attrNameLst>
                                      </p:cBhvr>
                                      <p:to>
                                        <p:strVal val="visible"/>
                                      </p:to>
                                    </p:set>
                                  </p:childTnLst>
                                </p:cTn>
                              </p:par>
                            </p:childTnLst>
                          </p:cTn>
                        </p:par>
                        <p:par>
                          <p:cTn id="205" fill="hold" nodeType="afterGroup">
                            <p:stCondLst>
                              <p:cond delay="1000"/>
                            </p:stCondLst>
                            <p:childTnLst>
                              <p:par>
                                <p:cTn id="206" presetID="1" presetClass="entr" presetSubtype="0" fill="hold" grpId="0" nodeType="afterEffect">
                                  <p:stCondLst>
                                    <p:cond delay="0"/>
                                  </p:stCondLst>
                                  <p:childTnLst>
                                    <p:set>
                                      <p:cBhvr>
                                        <p:cTn id="207" dur="1" fill="hold">
                                          <p:stCondLst>
                                            <p:cond delay="0"/>
                                          </p:stCondLst>
                                        </p:cTn>
                                        <p:tgtEl>
                                          <p:spTgt spid="745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p:bldP spid="745475" grpId="0" animBg="1"/>
      <p:bldP spid="745475" grpId="1" animBg="1"/>
      <p:bldP spid="745475" grpId="2" animBg="1"/>
      <p:bldP spid="745476" grpId="0" animBg="1"/>
      <p:bldP spid="745476" grpId="1" animBg="1"/>
      <p:bldP spid="745476" grpId="2" animBg="1"/>
      <p:bldP spid="745477" grpId="0" animBg="1"/>
      <p:bldP spid="745478" grpId="0" animBg="1"/>
      <p:bldP spid="745479" grpId="0" animBg="1"/>
      <p:bldP spid="745480" grpId="0" animBg="1"/>
      <p:bldP spid="745481" grpId="0" animBg="1"/>
      <p:bldP spid="745482" grpId="0" animBg="1"/>
      <p:bldP spid="745483" grpId="0" animBg="1"/>
      <p:bldP spid="745484" grpId="0" animBg="1"/>
      <p:bldP spid="745485" grpId="0" animBg="1"/>
      <p:bldP spid="745485" grpId="1" animBg="1"/>
      <p:bldP spid="745485" grpId="2" animBg="1"/>
      <p:bldP spid="745486" grpId="0" animBg="1"/>
      <p:bldP spid="745486" grpId="1" animBg="1"/>
      <p:bldP spid="745486" grpId="2" animBg="1"/>
      <p:bldP spid="745487" grpId="0" animBg="1"/>
      <p:bldP spid="745488" grpId="0" animBg="1"/>
      <p:bldP spid="745488" grpId="1" animBg="1"/>
      <p:bldP spid="745489" grpId="0" animBg="1"/>
      <p:bldP spid="745490" grpId="0" animBg="1"/>
      <p:bldP spid="745491" grpId="0" animBg="1"/>
      <p:bldP spid="745492" grpId="0" animBg="1"/>
      <p:bldP spid="745493" grpId="0" animBg="1"/>
      <p:bldP spid="745494" grpId="0" animBg="1"/>
      <p:bldP spid="745495" grpId="0" animBg="1"/>
      <p:bldP spid="745496" grpId="0" animBg="1"/>
      <p:bldP spid="745497" grpId="0" animBg="1"/>
      <p:bldP spid="745498" grpId="0" animBg="1"/>
      <p:bldP spid="745499" grpId="0" animBg="1"/>
      <p:bldP spid="745500" grpId="0" animBg="1"/>
      <p:bldP spid="745501" grpId="0" animBg="1"/>
      <p:bldP spid="745502" grpId="0" animBg="1"/>
      <p:bldP spid="745503" grpId="0" animBg="1"/>
      <p:bldP spid="745504" grpId="0" animBg="1"/>
      <p:bldP spid="745505" grpId="0" animBg="1"/>
      <p:bldP spid="745506" grpId="0"/>
      <p:bldP spid="745507" grpId="0" animBg="1"/>
      <p:bldP spid="745507" grpId="1" animBg="1"/>
      <p:bldP spid="745507" grpId="2" animBg="1"/>
      <p:bldP spid="745507" grpId="3" animBg="1"/>
      <p:bldP spid="745507" grpId="4" animBg="1"/>
      <p:bldP spid="745508" grpId="0"/>
      <p:bldP spid="745508" grpId="1"/>
      <p:bldP spid="745508" grpId="2"/>
      <p:bldP spid="745508" grpId="3"/>
      <p:bldP spid="745508" grpId="4"/>
      <p:bldP spid="745508" grpId="5"/>
      <p:bldP spid="745508" grpId="6"/>
      <p:bldP spid="745508" grpId="7"/>
      <p:bldP spid="745508" grpId="8"/>
      <p:bldP spid="745508" grpId="9"/>
      <p:bldP spid="745509" grpId="0"/>
      <p:bldP spid="745509" grpId="1"/>
      <p:bldP spid="745509" grpId="2"/>
      <p:bldP spid="745509" grpId="3"/>
      <p:bldP spid="745509" grpId="4"/>
      <p:bldP spid="745509" grpId="5"/>
      <p:bldP spid="745509" grpId="6"/>
      <p:bldP spid="745509" grpId="7"/>
      <p:bldP spid="745510" grpId="0"/>
      <p:bldP spid="745511" grpId="0"/>
      <p:bldP spid="745511" grpId="1"/>
      <p:bldP spid="745511" grpId="2"/>
      <p:bldP spid="745511" grpId="3"/>
      <p:bldP spid="745512" grpId="0"/>
      <p:bldP spid="745512" grpId="1"/>
      <p:bldP spid="745512" grpId="2"/>
      <p:bldP spid="745512" grpId="3"/>
      <p:bldP spid="745513" grpId="0"/>
      <p:bldP spid="7455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6" name="Rectangle 4"/>
          <p:cNvSpPr>
            <a:spLocks noGrp="1" noChangeArrowheads="1"/>
          </p:cNvSpPr>
          <p:nvPr>
            <p:ph type="title"/>
          </p:nvPr>
        </p:nvSpPr>
        <p:spPr/>
        <p:txBody>
          <a:bodyPr/>
          <a:lstStyle/>
          <a:p>
            <a:r>
              <a:rPr lang="en-US" altLang="en-US" sz="3200"/>
              <a:t>4</a:t>
            </a:r>
            <a:r>
              <a:rPr lang="en-US" altLang="en-US" sz="3200" b="1">
                <a:latin typeface="Times New Roman" panose="02020603050405020304" pitchFamily="18" charset="0"/>
              </a:rPr>
              <a:t>.1. Một</a:t>
            </a:r>
            <a:r>
              <a:rPr lang="en-US" altLang="en-US" sz="3200" b="1"/>
              <a:t> </a:t>
            </a:r>
            <a:r>
              <a:rPr lang="en-US" altLang="en-US" sz="3200" b="1">
                <a:latin typeface="Times New Roman" panose="02020603050405020304" pitchFamily="18" charset="0"/>
              </a:rPr>
              <a:t>số</a:t>
            </a:r>
            <a:r>
              <a:rPr lang="en-US" altLang="en-US" sz="3200" b="1"/>
              <a:t> </a:t>
            </a:r>
            <a:r>
              <a:rPr lang="en-US" altLang="en-US" sz="3200" b="1">
                <a:latin typeface="Times New Roman" panose="02020603050405020304" pitchFamily="18" charset="0"/>
              </a:rPr>
              <a:t>khái</a:t>
            </a:r>
            <a:r>
              <a:rPr lang="en-US" altLang="en-US" sz="3200" b="1"/>
              <a:t> </a:t>
            </a:r>
            <a:r>
              <a:rPr lang="en-US" altLang="en-US" sz="3200" b="1">
                <a:latin typeface="Times New Roman" panose="02020603050405020304" pitchFamily="18" charset="0"/>
              </a:rPr>
              <a:t>niệm</a:t>
            </a:r>
            <a:r>
              <a:rPr lang="en-US" altLang="en-US" sz="3200" b="1"/>
              <a:t> </a:t>
            </a:r>
            <a:r>
              <a:rPr lang="en-US" altLang="en-US" sz="3200" b="1">
                <a:latin typeface="Times New Roman" panose="02020603050405020304" pitchFamily="18" charset="0"/>
              </a:rPr>
              <a:t>cơ</a:t>
            </a:r>
            <a:r>
              <a:rPr lang="en-US" altLang="en-US" sz="3200" b="1"/>
              <a:t> </a:t>
            </a:r>
            <a:r>
              <a:rPr lang="en-US" altLang="en-US" sz="3200" b="1">
                <a:latin typeface="Times New Roman" panose="02020603050405020304" pitchFamily="18" charset="0"/>
              </a:rPr>
              <a:t>bản</a:t>
            </a:r>
            <a:r>
              <a:rPr lang="en-US" altLang="en-US" sz="3200"/>
              <a:t> </a:t>
            </a:r>
          </a:p>
        </p:txBody>
      </p:sp>
      <p:sp>
        <p:nvSpPr>
          <p:cNvPr id="550917" name="Rectangle 5"/>
          <p:cNvSpPr>
            <a:spLocks noGrp="1" noChangeArrowheads="1"/>
          </p:cNvSpPr>
          <p:nvPr>
            <p:ph idx="1"/>
          </p:nvPr>
        </p:nvSpPr>
        <p:spPr>
          <a:xfrm>
            <a:off x="304800" y="914400"/>
            <a:ext cx="8229600" cy="5486400"/>
          </a:xfrm>
        </p:spPr>
        <p:txBody>
          <a:bodyPr/>
          <a:lstStyle/>
          <a:p>
            <a:pPr indent="0">
              <a:spcBef>
                <a:spcPts val="600"/>
              </a:spcBef>
              <a:spcAft>
                <a:spcPts val="600"/>
              </a:spcAft>
              <a:buSzPts val="1800"/>
              <a:buNone/>
            </a:pPr>
            <a:r>
              <a:rPr lang="en-US" b="1" u="sng">
                <a:solidFill>
                  <a:srgbClr val="0000FF"/>
                </a:solidFill>
                <a:latin typeface="Times New Roman" panose="02020603050405020304" pitchFamily="18" charset="0"/>
                <a:cs typeface="Times New Roman" panose="02020603050405020304" pitchFamily="18" charset="0"/>
              </a:rPr>
              <a:t>Bậc của một nút</a:t>
            </a:r>
            <a:r>
              <a:rPr lang="en-US" b="1">
                <a:solidFill>
                  <a:srgbClr val="0000FF"/>
                </a:solidFill>
                <a:latin typeface="Times New Roman" panose="02020603050405020304" pitchFamily="18" charset="0"/>
                <a:cs typeface="Times New Roman" panose="02020603050405020304" pitchFamily="18" charset="0"/>
              </a:rPr>
              <a:t> :</a:t>
            </a:r>
            <a:r>
              <a:rPr lang="en-US">
                <a:solidFill>
                  <a:srgbClr val="000000"/>
                </a:solidFill>
                <a:latin typeface="Times New Roman" panose="02020603050405020304" pitchFamily="18" charset="0"/>
                <a:cs typeface="Times New Roman" panose="02020603050405020304" pitchFamily="18" charset="0"/>
              </a:rPr>
              <a:t> là số cây con của nút đó </a:t>
            </a:r>
          </a:p>
          <a:p>
            <a:pPr indent="0">
              <a:spcBef>
                <a:spcPts val="600"/>
              </a:spcBef>
              <a:spcAft>
                <a:spcPts val="600"/>
              </a:spcAft>
              <a:buSzPts val="1800"/>
              <a:buNone/>
            </a:pPr>
            <a:r>
              <a:rPr lang="en-US" b="1" u="sng">
                <a:solidFill>
                  <a:srgbClr val="0000FF"/>
                </a:solidFill>
                <a:latin typeface="Times New Roman" panose="02020603050405020304" pitchFamily="18" charset="0"/>
                <a:cs typeface="Times New Roman" panose="02020603050405020304" pitchFamily="18" charset="0"/>
              </a:rPr>
              <a:t>Bậc của một cây</a:t>
            </a:r>
            <a:r>
              <a:rPr lang="en-US" b="1">
                <a:solidFill>
                  <a:srgbClr val="0000FF"/>
                </a:solidFill>
                <a:latin typeface="Times New Roman" panose="02020603050405020304" pitchFamily="18" charset="0"/>
                <a:cs typeface="Times New Roman" panose="02020603050405020304" pitchFamily="18" charset="0"/>
              </a:rPr>
              <a:t> :</a:t>
            </a:r>
            <a:r>
              <a:rPr lang="en-US">
                <a:solidFill>
                  <a:srgbClr val="000000"/>
                </a:solidFill>
                <a:latin typeface="Times New Roman" panose="02020603050405020304" pitchFamily="18" charset="0"/>
                <a:cs typeface="Times New Roman" panose="02020603050405020304" pitchFamily="18" charset="0"/>
              </a:rPr>
              <a:t> là bậc lớn nhất của các nút trong cây (số cây con tối đa của một nút thuộc cây ). Cây có bậc n thì gọi là cây n-phân. </a:t>
            </a:r>
          </a:p>
          <a:p>
            <a:pPr indent="0">
              <a:spcBef>
                <a:spcPts val="600"/>
              </a:spcBef>
              <a:spcAft>
                <a:spcPts val="600"/>
              </a:spcAft>
              <a:buSzPts val="1800"/>
              <a:buNone/>
            </a:pPr>
            <a:r>
              <a:rPr lang="vi-VN" b="1" u="sng">
                <a:solidFill>
                  <a:srgbClr val="0000FF"/>
                </a:solidFill>
                <a:latin typeface="Times New Roman" panose="02020603050405020304" pitchFamily="18" charset="0"/>
                <a:cs typeface="Times New Roman" panose="02020603050405020304" pitchFamily="18" charset="0"/>
              </a:rPr>
              <a:t>N</a:t>
            </a:r>
            <a:r>
              <a:rPr lang="en-US" b="1" u="sng">
                <a:solidFill>
                  <a:srgbClr val="0000FF"/>
                </a:solidFill>
                <a:latin typeface="Times New Roman" panose="02020603050405020304" pitchFamily="18" charset="0"/>
                <a:cs typeface="Times New Roman" panose="02020603050405020304" pitchFamily="18" charset="0"/>
              </a:rPr>
              <a:t>ú</a:t>
            </a:r>
            <a:r>
              <a:rPr lang="vi-VN" b="1" u="sng">
                <a:solidFill>
                  <a:srgbClr val="0000FF"/>
                </a:solidFill>
                <a:latin typeface="Times New Roman" panose="02020603050405020304" pitchFamily="18" charset="0"/>
                <a:cs typeface="Times New Roman" panose="02020603050405020304" pitchFamily="18" charset="0"/>
              </a:rPr>
              <a:t>t gốc</a:t>
            </a:r>
            <a:r>
              <a:rPr lang="vi-VN" b="1">
                <a:solidFill>
                  <a:srgbClr val="0000FF"/>
                </a:solidFill>
                <a:latin typeface="Times New Roman" panose="02020603050405020304" pitchFamily="18" charset="0"/>
                <a:cs typeface="Times New Roman" panose="02020603050405020304" pitchFamily="18" charset="0"/>
              </a:rPr>
              <a:t> :</a:t>
            </a:r>
            <a:r>
              <a:rPr lang="vi-VN">
                <a:solidFill>
                  <a:srgbClr val="000000"/>
                </a:solidFill>
                <a:latin typeface="Times New Roman" panose="02020603050405020304" pitchFamily="18" charset="0"/>
                <a:cs typeface="Times New Roman" panose="02020603050405020304" pitchFamily="18" charset="0"/>
              </a:rPr>
              <a:t> l</a:t>
            </a:r>
            <a:r>
              <a:rPr lang="en-US">
                <a:solidFill>
                  <a:srgbClr val="000000"/>
                </a:solidFill>
                <a:latin typeface="Times New Roman" panose="02020603050405020304" pitchFamily="18" charset="0"/>
                <a:cs typeface="Times New Roman" panose="02020603050405020304" pitchFamily="18" charset="0"/>
              </a:rPr>
              <a:t>à</a:t>
            </a:r>
            <a:r>
              <a:rPr lang="vi-VN">
                <a:solidFill>
                  <a:srgbClr val="000000"/>
                </a:solidFill>
                <a:latin typeface="Times New Roman" panose="02020603050405020304" pitchFamily="18" charset="0"/>
                <a:cs typeface="Times New Roman" panose="02020603050405020304" pitchFamily="18" charset="0"/>
              </a:rPr>
              <a:t> nút kh</a:t>
            </a:r>
            <a:r>
              <a:rPr lang="en-US">
                <a:solidFill>
                  <a:srgbClr val="000000"/>
                </a:solidFill>
                <a:cs typeface="Times New Roman" panose="02020603050405020304" pitchFamily="18" charset="0"/>
              </a:rPr>
              <a:t>ô</a:t>
            </a:r>
            <a:r>
              <a:rPr lang="vi-VN">
                <a:solidFill>
                  <a:srgbClr val="000000"/>
                </a:solidFill>
                <a:latin typeface="Times New Roman" panose="02020603050405020304" pitchFamily="18" charset="0"/>
                <a:cs typeface="Times New Roman" panose="02020603050405020304" pitchFamily="18" charset="0"/>
              </a:rPr>
              <a:t>ng c</a:t>
            </a:r>
            <a:r>
              <a:rPr lang="en-US">
                <a:solidFill>
                  <a:srgbClr val="000000"/>
                </a:solidFill>
                <a:latin typeface="Times New Roman" panose="02020603050405020304" pitchFamily="18" charset="0"/>
                <a:cs typeface="Times New Roman" panose="02020603050405020304" pitchFamily="18" charset="0"/>
              </a:rPr>
              <a:t>ú</a:t>
            </a:r>
            <a:r>
              <a:rPr lang="vi-VN">
                <a:solidFill>
                  <a:srgbClr val="000000"/>
                </a:solidFill>
                <a:latin typeface="Times New Roman" panose="02020603050405020304" pitchFamily="18" charset="0"/>
                <a:cs typeface="Times New Roman" panose="02020603050405020304" pitchFamily="18" charset="0"/>
              </a:rPr>
              <a:t> nút cha. </a:t>
            </a:r>
          </a:p>
          <a:p>
            <a:pPr indent="0">
              <a:spcBef>
                <a:spcPts val="600"/>
              </a:spcBef>
              <a:spcAft>
                <a:spcPts val="600"/>
              </a:spcAft>
              <a:buSzPts val="1800"/>
              <a:buNone/>
            </a:pPr>
            <a:r>
              <a:rPr lang="en-US" b="1" u="sng">
                <a:solidFill>
                  <a:srgbClr val="0000FF"/>
                </a:solidFill>
                <a:latin typeface="Times New Roman" panose="02020603050405020304" pitchFamily="18" charset="0"/>
                <a:cs typeface="Times New Roman" panose="02020603050405020304" pitchFamily="18" charset="0"/>
              </a:rPr>
              <a:t>Nút lá</a:t>
            </a:r>
            <a:r>
              <a:rPr lang="en-US" b="1">
                <a:solidFill>
                  <a:srgbClr val="0000FF"/>
                </a:solidFill>
                <a:latin typeface="Times New Roman" panose="02020603050405020304" pitchFamily="18" charset="0"/>
                <a:cs typeface="Times New Roman" panose="02020603050405020304" pitchFamily="18" charset="0"/>
              </a:rPr>
              <a:t> :</a:t>
            </a:r>
            <a:r>
              <a:rPr lang="en-US">
                <a:solidFill>
                  <a:srgbClr val="000000"/>
                </a:solidFill>
                <a:latin typeface="Times New Roman" panose="02020603050405020304" pitchFamily="18" charset="0"/>
                <a:cs typeface="Times New Roman" panose="02020603050405020304" pitchFamily="18" charset="0"/>
              </a:rPr>
              <a:t> là nút có bậc bằng 0. </a:t>
            </a:r>
          </a:p>
          <a:p>
            <a:pPr indent="0">
              <a:spcBef>
                <a:spcPts val="600"/>
              </a:spcBef>
              <a:spcAft>
                <a:spcPts val="600"/>
              </a:spcAft>
              <a:buSzPts val="1800"/>
              <a:buNone/>
            </a:pPr>
            <a:r>
              <a:rPr lang="en-US" b="1" u="sng">
                <a:solidFill>
                  <a:srgbClr val="0000FF"/>
                </a:solidFill>
                <a:latin typeface="Times New Roman" panose="02020603050405020304" pitchFamily="18" charset="0"/>
                <a:cs typeface="Times New Roman" panose="02020603050405020304" pitchFamily="18" charset="0"/>
              </a:rPr>
              <a:t>N</a:t>
            </a:r>
            <a:r>
              <a:rPr lang="vi-VN" b="1" u="sng">
                <a:solidFill>
                  <a:srgbClr val="0000FF"/>
                </a:solidFill>
                <a:latin typeface="Times New Roman" panose="02020603050405020304" pitchFamily="18" charset="0"/>
                <a:cs typeface="Times New Roman" panose="02020603050405020304" pitchFamily="18" charset="0"/>
              </a:rPr>
              <a:t>út nh</a:t>
            </a:r>
            <a:r>
              <a:rPr lang="en-US" b="1" u="sng">
                <a:solidFill>
                  <a:srgbClr val="0000FF"/>
                </a:solidFill>
                <a:latin typeface="Times New Roman" panose="02020603050405020304" pitchFamily="18" charset="0"/>
                <a:cs typeface="Times New Roman" panose="02020603050405020304" pitchFamily="18" charset="0"/>
              </a:rPr>
              <a:t>á</a:t>
            </a:r>
            <a:r>
              <a:rPr lang="vi-VN" b="1" u="sng">
                <a:solidFill>
                  <a:srgbClr val="0000FF"/>
                </a:solidFill>
                <a:latin typeface="Times New Roman" panose="02020603050405020304" pitchFamily="18" charset="0"/>
                <a:cs typeface="Times New Roman" panose="02020603050405020304" pitchFamily="18" charset="0"/>
              </a:rPr>
              <a:t>nh</a:t>
            </a:r>
            <a:r>
              <a:rPr lang="vi-VN" b="1">
                <a:solidFill>
                  <a:srgbClr val="0000FF"/>
                </a:solidFill>
                <a:latin typeface="Times New Roman" panose="02020603050405020304" pitchFamily="18" charset="0"/>
                <a:cs typeface="Times New Roman" panose="02020603050405020304" pitchFamily="18" charset="0"/>
              </a:rPr>
              <a:t> :</a:t>
            </a:r>
            <a:r>
              <a:rPr lang="vi-VN">
                <a:solidFill>
                  <a:srgbClr val="000000"/>
                </a:solidFill>
                <a:latin typeface="Times New Roman" panose="02020603050405020304" pitchFamily="18" charset="0"/>
                <a:cs typeface="Times New Roman" panose="02020603050405020304" pitchFamily="18" charset="0"/>
              </a:rPr>
              <a:t> l</a:t>
            </a:r>
            <a:r>
              <a:rPr lang="en-US">
                <a:solidFill>
                  <a:srgbClr val="000000"/>
                </a:solidFill>
                <a:latin typeface="Times New Roman" panose="02020603050405020304" pitchFamily="18" charset="0"/>
                <a:cs typeface="Times New Roman" panose="02020603050405020304" pitchFamily="18" charset="0"/>
              </a:rPr>
              <a:t>à</a:t>
            </a:r>
            <a:r>
              <a:rPr lang="vi-VN">
                <a:solidFill>
                  <a:srgbClr val="000000"/>
                </a:solidFill>
                <a:latin typeface="Times New Roman" panose="02020603050405020304" pitchFamily="18" charset="0"/>
                <a:cs typeface="Times New Roman" panose="02020603050405020304" pitchFamily="18" charset="0"/>
              </a:rPr>
              <a:t> nút c</a:t>
            </a:r>
            <a:r>
              <a:rPr lang="en-US">
                <a:solidFill>
                  <a:srgbClr val="000000"/>
                </a:solidFill>
                <a:latin typeface="Times New Roman" panose="02020603050405020304" pitchFamily="18" charset="0"/>
                <a:cs typeface="Times New Roman" panose="02020603050405020304" pitchFamily="18" charset="0"/>
              </a:rPr>
              <a:t>ó</a:t>
            </a:r>
            <a:r>
              <a:rPr lang="vi-VN">
                <a:solidFill>
                  <a:srgbClr val="000000"/>
                </a:solidFill>
                <a:latin typeface="Times New Roman" panose="02020603050405020304" pitchFamily="18" charset="0"/>
                <a:cs typeface="Times New Roman" panose="02020603050405020304" pitchFamily="18" charset="0"/>
              </a:rPr>
              <a:t> bậc kh</a:t>
            </a:r>
            <a:r>
              <a:rPr lang="en-US">
                <a:solidFill>
                  <a:srgbClr val="000000"/>
                </a:solidFill>
                <a:latin typeface="Times New Roman" panose="02020603050405020304" pitchFamily="18" charset="0"/>
                <a:cs typeface="Times New Roman" panose="02020603050405020304" pitchFamily="18" charset="0"/>
              </a:rPr>
              <a:t>á</a:t>
            </a:r>
            <a:r>
              <a:rPr lang="vi-VN">
                <a:solidFill>
                  <a:srgbClr val="000000"/>
                </a:solidFill>
                <a:latin typeface="Times New Roman" panose="02020603050405020304" pitchFamily="18" charset="0"/>
                <a:cs typeface="Times New Roman" panose="02020603050405020304" pitchFamily="18" charset="0"/>
              </a:rPr>
              <a:t>c 0 v</a:t>
            </a:r>
            <a:r>
              <a:rPr lang="en-US">
                <a:solidFill>
                  <a:srgbClr val="000000"/>
                </a:solidFill>
                <a:latin typeface="Times New Roman" panose="02020603050405020304" pitchFamily="18" charset="0"/>
                <a:cs typeface="Times New Roman" panose="02020603050405020304" pitchFamily="18" charset="0"/>
              </a:rPr>
              <a:t>à</a:t>
            </a:r>
            <a:r>
              <a:rPr lang="vi-VN">
                <a:solidFill>
                  <a:srgbClr val="000000"/>
                </a:solidFill>
                <a:latin typeface="Times New Roman" panose="02020603050405020304" pitchFamily="18" charset="0"/>
                <a:cs typeface="Times New Roman" panose="02020603050405020304" pitchFamily="18" charset="0"/>
              </a:rPr>
              <a:t> kh</a:t>
            </a:r>
            <a:r>
              <a:rPr lang="en-US">
                <a:solidFill>
                  <a:srgbClr val="000000"/>
                </a:solidFill>
                <a:latin typeface="Times New Roman" panose="02020603050405020304" pitchFamily="18" charset="0"/>
                <a:cs typeface="Times New Roman" panose="02020603050405020304" pitchFamily="18" charset="0"/>
              </a:rPr>
              <a:t>ô</a:t>
            </a:r>
            <a:r>
              <a:rPr lang="vi-VN">
                <a:solidFill>
                  <a:srgbClr val="000000"/>
                </a:solidFill>
                <a:latin typeface="Times New Roman" panose="02020603050405020304" pitchFamily="18" charset="0"/>
                <a:cs typeface="Times New Roman" panose="02020603050405020304" pitchFamily="18" charset="0"/>
              </a:rPr>
              <a:t>ng phải l</a:t>
            </a:r>
            <a:r>
              <a:rPr lang="en-US">
                <a:solidFill>
                  <a:srgbClr val="000000"/>
                </a:solidFill>
                <a:latin typeface="Times New Roman" panose="02020603050405020304" pitchFamily="18" charset="0"/>
                <a:cs typeface="Times New Roman" panose="02020603050405020304" pitchFamily="18" charset="0"/>
              </a:rPr>
              <a:t>à</a:t>
            </a:r>
            <a:r>
              <a:rPr lang="vi-VN">
                <a:solidFill>
                  <a:srgbClr val="000000"/>
                </a:solidFill>
                <a:latin typeface="Times New Roman" panose="02020603050405020304" pitchFamily="18" charset="0"/>
                <a:cs typeface="Times New Roman" panose="02020603050405020304" pitchFamily="18" charset="0"/>
              </a:rPr>
              <a:t> gốc. </a:t>
            </a:r>
          </a:p>
          <a:p>
            <a:pPr indent="0">
              <a:spcBef>
                <a:spcPts val="600"/>
              </a:spcBef>
              <a:spcAft>
                <a:spcPts val="600"/>
              </a:spcAft>
              <a:buSzPts val="1800"/>
              <a:buNone/>
            </a:pPr>
            <a:r>
              <a:rPr lang="en-US" b="1" u="sng">
                <a:solidFill>
                  <a:srgbClr val="0000FF"/>
                </a:solidFill>
                <a:latin typeface="Times New Roman" panose="02020603050405020304" pitchFamily="18" charset="0"/>
                <a:cs typeface="Times New Roman" panose="02020603050405020304" pitchFamily="18" charset="0"/>
              </a:rPr>
              <a:t>Mức của một nút </a:t>
            </a:r>
            <a:r>
              <a:rPr lang="en-US" b="1">
                <a:solidFill>
                  <a:srgbClr val="0000FF"/>
                </a:solidFill>
                <a:latin typeface="Times New Roman" panose="02020603050405020304" pitchFamily="18" charset="0"/>
                <a:cs typeface="Times New Roman" panose="02020603050405020304" pitchFamily="18" charset="0"/>
              </a:rPr>
              <a:t>:</a:t>
            </a:r>
            <a:r>
              <a:rPr lang="en-US">
                <a:solidFill>
                  <a:srgbClr val="000000"/>
                </a:solidFill>
                <a:latin typeface="Times New Roman" panose="02020603050405020304" pitchFamily="18" charset="0"/>
                <a:cs typeface="Times New Roman" panose="02020603050405020304" pitchFamily="18" charset="0"/>
              </a:rPr>
              <a:t> </a:t>
            </a:r>
          </a:p>
          <a:p>
            <a:pPr indent="360000">
              <a:spcBef>
                <a:spcPts val="600"/>
              </a:spcBef>
              <a:spcAft>
                <a:spcPts val="600"/>
              </a:spcAft>
              <a:buSzPts val="1900"/>
              <a:buFont typeface="Times New Roman" panose="02020603050405020304" pitchFamily="18" charset="0"/>
              <a:buChar char="¨"/>
            </a:pPr>
            <a:r>
              <a:rPr lang="en-US">
                <a:solidFill>
                  <a:srgbClr val="000000"/>
                </a:solidFill>
                <a:latin typeface="Times New Roman" panose="02020603050405020304" pitchFamily="18" charset="0"/>
                <a:cs typeface="Times New Roman" panose="02020603050405020304" pitchFamily="18" charset="0"/>
              </a:rPr>
              <a:t>Mức (gốc (T) ) = 0. </a:t>
            </a:r>
          </a:p>
          <a:p>
            <a:pPr indent="360000">
              <a:spcBef>
                <a:spcPts val="600"/>
              </a:spcBef>
              <a:spcAft>
                <a:spcPts val="600"/>
              </a:spcAft>
              <a:buSzPts val="1900"/>
              <a:buFont typeface="Times New Roman" panose="02020603050405020304" pitchFamily="18" charset="0"/>
              <a:buChar char="¨"/>
            </a:pPr>
            <a:r>
              <a:rPr lang="fr-FR">
                <a:solidFill>
                  <a:srgbClr val="000000"/>
                </a:solidFill>
                <a:latin typeface="Times New Roman" panose="02020603050405020304" pitchFamily="18" charset="0"/>
                <a:cs typeface="Times New Roman" panose="02020603050405020304" pitchFamily="18" charset="0"/>
              </a:rPr>
              <a:t>Gọi T</a:t>
            </a:r>
            <a:r>
              <a:rPr lang="fr-FR" baseline="-25000">
                <a:solidFill>
                  <a:srgbClr val="000000"/>
                </a:solidFill>
                <a:latin typeface="Times New Roman" panose="02020603050405020304" pitchFamily="18" charset="0"/>
                <a:cs typeface="Times New Roman" panose="02020603050405020304" pitchFamily="18" charset="0"/>
              </a:rPr>
              <a:t>1</a:t>
            </a:r>
            <a:r>
              <a:rPr lang="fr-FR">
                <a:solidFill>
                  <a:srgbClr val="000000"/>
                </a:solidFill>
                <a:latin typeface="Times New Roman" panose="02020603050405020304" pitchFamily="18" charset="0"/>
                <a:cs typeface="Times New Roman" panose="02020603050405020304" pitchFamily="18" charset="0"/>
              </a:rPr>
              <a:t>, T</a:t>
            </a:r>
            <a:r>
              <a:rPr lang="fr-FR" baseline="-25000">
                <a:solidFill>
                  <a:srgbClr val="000000"/>
                </a:solidFill>
                <a:latin typeface="Times New Roman" panose="02020603050405020304" pitchFamily="18" charset="0"/>
                <a:cs typeface="Times New Roman" panose="02020603050405020304" pitchFamily="18" charset="0"/>
              </a:rPr>
              <a:t>2</a:t>
            </a:r>
            <a:r>
              <a:rPr lang="fr-FR">
                <a:solidFill>
                  <a:srgbClr val="000000"/>
                </a:solidFill>
                <a:latin typeface="Times New Roman" panose="02020603050405020304" pitchFamily="18" charset="0"/>
                <a:cs typeface="Times New Roman" panose="02020603050405020304" pitchFamily="18" charset="0"/>
              </a:rPr>
              <a:t>, T</a:t>
            </a:r>
            <a:r>
              <a:rPr lang="fr-FR" baseline="-25000">
                <a:solidFill>
                  <a:srgbClr val="000000"/>
                </a:solidFill>
                <a:latin typeface="Times New Roman" panose="02020603050405020304" pitchFamily="18" charset="0"/>
                <a:cs typeface="Times New Roman" panose="02020603050405020304" pitchFamily="18" charset="0"/>
              </a:rPr>
              <a:t>3</a:t>
            </a:r>
            <a:r>
              <a:rPr lang="fr-FR">
                <a:solidFill>
                  <a:srgbClr val="000000"/>
                </a:solidFill>
                <a:latin typeface="Times New Roman" panose="02020603050405020304" pitchFamily="18" charset="0"/>
                <a:cs typeface="Times New Roman" panose="02020603050405020304" pitchFamily="18" charset="0"/>
              </a:rPr>
              <a:t>, ... , Tn là các cây con của T</a:t>
            </a:r>
            <a:r>
              <a:rPr lang="fr-FR" baseline="-25000">
                <a:solidFill>
                  <a:srgbClr val="000000"/>
                </a:solidFill>
                <a:latin typeface="Times New Roman" panose="02020603050405020304" pitchFamily="18" charset="0"/>
                <a:cs typeface="Times New Roman" panose="02020603050405020304" pitchFamily="18" charset="0"/>
              </a:rPr>
              <a:t>0</a:t>
            </a:r>
            <a:r>
              <a:rPr lang="fr-FR">
                <a:solidFill>
                  <a:srgbClr val="000000"/>
                </a:solidFill>
                <a:latin typeface="Times New Roman" panose="02020603050405020304" pitchFamily="18" charset="0"/>
                <a:cs typeface="Times New Roman" panose="02020603050405020304" pitchFamily="18" charset="0"/>
              </a:rPr>
              <a:t> </a:t>
            </a:r>
          </a:p>
          <a:p>
            <a:pPr indent="360000">
              <a:spcBef>
                <a:spcPts val="600"/>
              </a:spcBef>
              <a:spcAft>
                <a:spcPts val="600"/>
              </a:spcAft>
              <a:buSzPts val="1900"/>
              <a:buFont typeface="Times New Roman" panose="02020603050405020304" pitchFamily="18" charset="0"/>
              <a:buChar char="¨"/>
            </a:pPr>
            <a:r>
              <a:rPr lang="fr-FR">
                <a:solidFill>
                  <a:srgbClr val="000000"/>
                </a:solidFill>
                <a:latin typeface="Times New Roman" panose="02020603050405020304" pitchFamily="18" charset="0"/>
                <a:cs typeface="Times New Roman" panose="02020603050405020304" pitchFamily="18" charset="0"/>
              </a:rPr>
              <a:t>Mức (T</a:t>
            </a:r>
            <a:r>
              <a:rPr lang="fr-FR" baseline="-25000">
                <a:solidFill>
                  <a:srgbClr val="000000"/>
                </a:solidFill>
                <a:latin typeface="Times New Roman" panose="02020603050405020304" pitchFamily="18" charset="0"/>
                <a:cs typeface="Times New Roman" panose="02020603050405020304" pitchFamily="18" charset="0"/>
              </a:rPr>
              <a:t>1</a:t>
            </a:r>
            <a:r>
              <a:rPr lang="fr-FR">
                <a:solidFill>
                  <a:srgbClr val="000000"/>
                </a:solidFill>
                <a:latin typeface="Times New Roman" panose="02020603050405020304" pitchFamily="18" charset="0"/>
                <a:cs typeface="Times New Roman" panose="02020603050405020304" pitchFamily="18" charset="0"/>
              </a:rPr>
              <a:t>) = Mức (T</a:t>
            </a:r>
            <a:r>
              <a:rPr lang="fr-FR" baseline="-25000">
                <a:solidFill>
                  <a:srgbClr val="000000"/>
                </a:solidFill>
                <a:latin typeface="Times New Roman" panose="02020603050405020304" pitchFamily="18" charset="0"/>
                <a:cs typeface="Times New Roman" panose="02020603050405020304" pitchFamily="18" charset="0"/>
              </a:rPr>
              <a:t>2</a:t>
            </a:r>
            <a:r>
              <a:rPr lang="fr-FR">
                <a:solidFill>
                  <a:srgbClr val="000000"/>
                </a:solidFill>
                <a:latin typeface="Times New Roman" panose="02020603050405020304" pitchFamily="18" charset="0"/>
                <a:cs typeface="Times New Roman" panose="02020603050405020304" pitchFamily="18" charset="0"/>
              </a:rPr>
              <a:t>) = ... = Mức (Tn) = Mức (T</a:t>
            </a:r>
            <a:r>
              <a:rPr lang="fr-FR" baseline="-25000">
                <a:solidFill>
                  <a:srgbClr val="000000"/>
                </a:solidFill>
                <a:latin typeface="Times New Roman" panose="02020603050405020304" pitchFamily="18" charset="0"/>
                <a:cs typeface="Times New Roman" panose="02020603050405020304" pitchFamily="18" charset="0"/>
              </a:rPr>
              <a:t>0</a:t>
            </a:r>
            <a:r>
              <a:rPr lang="fr-FR">
                <a:solidFill>
                  <a:srgbClr val="000000"/>
                </a:solidFill>
                <a:latin typeface="Times New Roman" panose="02020603050405020304" pitchFamily="18" charset="0"/>
                <a:cs typeface="Times New Roman" panose="02020603050405020304" pitchFamily="18" charset="0"/>
              </a:rPr>
              <a:t>) + 1. </a:t>
            </a:r>
          </a:p>
        </p:txBody>
      </p:sp>
      <p:sp>
        <p:nvSpPr>
          <p:cNvPr id="5" name="Slide Number Placeholder 4"/>
          <p:cNvSpPr>
            <a:spLocks noGrp="1"/>
          </p:cNvSpPr>
          <p:nvPr>
            <p:ph type="sldNum" sz="quarter" idx="4294967295"/>
          </p:nvPr>
        </p:nvSpPr>
        <p:spPr>
          <a:xfrm>
            <a:off x="7010400" y="6553200"/>
            <a:ext cx="2133600" cy="304800"/>
          </a:xfrm>
        </p:spPr>
        <p:txBody>
          <a:bodyPr/>
          <a:lstStyle/>
          <a:p>
            <a:fld id="{3AD6B99E-5D6B-4466-B2DC-A59842025050}" type="slidenum">
              <a:rPr lang="en-US" altLang="en-US"/>
              <a:pPr/>
              <a:t>7</a:t>
            </a:fld>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3"/>
          <p:cNvSpPr>
            <a:spLocks noGrp="1"/>
          </p:cNvSpPr>
          <p:nvPr>
            <p:ph type="sldNum" sz="quarter" idx="4294967295"/>
          </p:nvPr>
        </p:nvSpPr>
        <p:spPr>
          <a:xfrm>
            <a:off x="7010400" y="6553200"/>
            <a:ext cx="2133600" cy="304800"/>
          </a:xfrm>
        </p:spPr>
        <p:txBody>
          <a:bodyPr/>
          <a:lstStyle/>
          <a:p>
            <a:fld id="{609D3CC7-4121-4708-8C26-6F54A4FA017E}" type="slidenum">
              <a:rPr lang="en-US" altLang="en-US"/>
              <a:pPr/>
              <a:t>70</a:t>
            </a:fld>
            <a:endParaRPr lang="en-US" altLang="en-US"/>
          </a:p>
        </p:txBody>
      </p:sp>
      <p:sp>
        <p:nvSpPr>
          <p:cNvPr id="747523" name="Oval 3"/>
          <p:cNvSpPr>
            <a:spLocks noChangeArrowheads="1"/>
          </p:cNvSpPr>
          <p:nvPr/>
        </p:nvSpPr>
        <p:spPr bwMode="auto">
          <a:xfrm>
            <a:off x="4343400" y="1371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25</a:t>
            </a:r>
          </a:p>
        </p:txBody>
      </p:sp>
      <p:sp>
        <p:nvSpPr>
          <p:cNvPr id="747524" name="Oval 4"/>
          <p:cNvSpPr>
            <a:spLocks noChangeArrowheads="1"/>
          </p:cNvSpPr>
          <p:nvPr/>
        </p:nvSpPr>
        <p:spPr bwMode="auto">
          <a:xfrm>
            <a:off x="28194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10</a:t>
            </a:r>
          </a:p>
        </p:txBody>
      </p:sp>
      <p:sp>
        <p:nvSpPr>
          <p:cNvPr id="747525" name="Oval 5"/>
          <p:cNvSpPr>
            <a:spLocks noChangeArrowheads="1"/>
          </p:cNvSpPr>
          <p:nvPr/>
        </p:nvSpPr>
        <p:spPr bwMode="auto">
          <a:xfrm>
            <a:off x="1981200" y="2819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3</a:t>
            </a:r>
          </a:p>
        </p:txBody>
      </p:sp>
      <p:sp>
        <p:nvSpPr>
          <p:cNvPr id="747526" name="Oval 6"/>
          <p:cNvSpPr>
            <a:spLocks noChangeArrowheads="1"/>
          </p:cNvSpPr>
          <p:nvPr/>
        </p:nvSpPr>
        <p:spPr bwMode="auto">
          <a:xfrm>
            <a:off x="1524000" y="3657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1</a:t>
            </a:r>
          </a:p>
        </p:txBody>
      </p:sp>
      <p:sp>
        <p:nvSpPr>
          <p:cNvPr id="747527" name="Oval 7"/>
          <p:cNvSpPr>
            <a:spLocks noChangeArrowheads="1"/>
          </p:cNvSpPr>
          <p:nvPr/>
        </p:nvSpPr>
        <p:spPr bwMode="auto">
          <a:xfrm>
            <a:off x="2438400" y="3657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6</a:t>
            </a:r>
          </a:p>
        </p:txBody>
      </p:sp>
      <p:sp>
        <p:nvSpPr>
          <p:cNvPr id="747528" name="Oval 8"/>
          <p:cNvSpPr>
            <a:spLocks noChangeArrowheads="1"/>
          </p:cNvSpPr>
          <p:nvPr/>
        </p:nvSpPr>
        <p:spPr bwMode="auto">
          <a:xfrm>
            <a:off x="2209800" y="4419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5</a:t>
            </a:r>
          </a:p>
        </p:txBody>
      </p:sp>
      <p:sp>
        <p:nvSpPr>
          <p:cNvPr id="747529" name="Line 9"/>
          <p:cNvSpPr>
            <a:spLocks noChangeShapeType="1"/>
          </p:cNvSpPr>
          <p:nvPr/>
        </p:nvSpPr>
        <p:spPr bwMode="auto">
          <a:xfrm flipH="1">
            <a:off x="1828800" y="32766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30" name="Line 10"/>
          <p:cNvSpPr>
            <a:spLocks noChangeShapeType="1"/>
          </p:cNvSpPr>
          <p:nvPr/>
        </p:nvSpPr>
        <p:spPr bwMode="auto">
          <a:xfrm>
            <a:off x="2286000" y="32766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31" name="Line 11"/>
          <p:cNvSpPr>
            <a:spLocks noChangeShapeType="1"/>
          </p:cNvSpPr>
          <p:nvPr/>
        </p:nvSpPr>
        <p:spPr bwMode="auto">
          <a:xfrm flipH="1">
            <a:off x="2438400" y="41148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32" name="Line 12"/>
          <p:cNvSpPr>
            <a:spLocks noChangeShapeType="1"/>
          </p:cNvSpPr>
          <p:nvPr/>
        </p:nvSpPr>
        <p:spPr bwMode="auto">
          <a:xfrm flipH="1">
            <a:off x="2286000" y="24384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33" name="Oval 13"/>
          <p:cNvSpPr>
            <a:spLocks noChangeArrowheads="1"/>
          </p:cNvSpPr>
          <p:nvPr/>
        </p:nvSpPr>
        <p:spPr bwMode="auto">
          <a:xfrm>
            <a:off x="3581400" y="2819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18</a:t>
            </a:r>
          </a:p>
        </p:txBody>
      </p:sp>
      <p:sp>
        <p:nvSpPr>
          <p:cNvPr id="747534" name="Oval 14"/>
          <p:cNvSpPr>
            <a:spLocks noChangeArrowheads="1"/>
          </p:cNvSpPr>
          <p:nvPr/>
        </p:nvSpPr>
        <p:spPr bwMode="auto">
          <a:xfrm>
            <a:off x="3124200" y="3657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12</a:t>
            </a:r>
          </a:p>
        </p:txBody>
      </p:sp>
      <p:sp>
        <p:nvSpPr>
          <p:cNvPr id="747535" name="Oval 15"/>
          <p:cNvSpPr>
            <a:spLocks noChangeArrowheads="1"/>
          </p:cNvSpPr>
          <p:nvPr/>
        </p:nvSpPr>
        <p:spPr bwMode="auto">
          <a:xfrm>
            <a:off x="4038600" y="3657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20</a:t>
            </a:r>
          </a:p>
        </p:txBody>
      </p:sp>
      <p:sp>
        <p:nvSpPr>
          <p:cNvPr id="747536" name="Oval 16"/>
          <p:cNvSpPr>
            <a:spLocks noChangeArrowheads="1"/>
          </p:cNvSpPr>
          <p:nvPr/>
        </p:nvSpPr>
        <p:spPr bwMode="auto">
          <a:xfrm flipH="1">
            <a:off x="3429000" y="4419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13</a:t>
            </a:r>
          </a:p>
        </p:txBody>
      </p:sp>
      <p:sp>
        <p:nvSpPr>
          <p:cNvPr id="747537" name="Line 17"/>
          <p:cNvSpPr>
            <a:spLocks noChangeShapeType="1"/>
          </p:cNvSpPr>
          <p:nvPr/>
        </p:nvSpPr>
        <p:spPr bwMode="auto">
          <a:xfrm flipH="1">
            <a:off x="3429000" y="32766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38" name="Line 18"/>
          <p:cNvSpPr>
            <a:spLocks noChangeShapeType="1"/>
          </p:cNvSpPr>
          <p:nvPr/>
        </p:nvSpPr>
        <p:spPr bwMode="auto">
          <a:xfrm>
            <a:off x="3886200" y="32766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39" name="Line 19"/>
          <p:cNvSpPr>
            <a:spLocks noChangeShapeType="1"/>
          </p:cNvSpPr>
          <p:nvPr/>
        </p:nvSpPr>
        <p:spPr bwMode="auto">
          <a:xfrm>
            <a:off x="3429000" y="41148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40" name="Line 20"/>
          <p:cNvSpPr>
            <a:spLocks noChangeShapeType="1"/>
          </p:cNvSpPr>
          <p:nvPr/>
        </p:nvSpPr>
        <p:spPr bwMode="auto">
          <a:xfrm>
            <a:off x="3200400" y="24384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41" name="Line 21"/>
          <p:cNvSpPr>
            <a:spLocks noChangeShapeType="1"/>
          </p:cNvSpPr>
          <p:nvPr/>
        </p:nvSpPr>
        <p:spPr bwMode="auto">
          <a:xfrm flipH="1">
            <a:off x="3124200" y="1752600"/>
            <a:ext cx="1295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42" name="Oval 22"/>
          <p:cNvSpPr>
            <a:spLocks noChangeArrowheads="1"/>
          </p:cNvSpPr>
          <p:nvPr/>
        </p:nvSpPr>
        <p:spPr bwMode="auto">
          <a:xfrm>
            <a:off x="58674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37</a:t>
            </a:r>
          </a:p>
        </p:txBody>
      </p:sp>
      <p:sp>
        <p:nvSpPr>
          <p:cNvPr id="747543" name="Oval 23"/>
          <p:cNvSpPr>
            <a:spLocks noChangeArrowheads="1"/>
          </p:cNvSpPr>
          <p:nvPr/>
        </p:nvSpPr>
        <p:spPr bwMode="auto">
          <a:xfrm>
            <a:off x="5029200" y="2819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29</a:t>
            </a:r>
          </a:p>
        </p:txBody>
      </p:sp>
      <p:sp>
        <p:nvSpPr>
          <p:cNvPr id="747544" name="Oval 24"/>
          <p:cNvSpPr>
            <a:spLocks noChangeArrowheads="1"/>
          </p:cNvSpPr>
          <p:nvPr/>
        </p:nvSpPr>
        <p:spPr bwMode="auto">
          <a:xfrm>
            <a:off x="5486400" y="3657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35</a:t>
            </a:r>
          </a:p>
        </p:txBody>
      </p:sp>
      <p:sp>
        <p:nvSpPr>
          <p:cNvPr id="747545" name="Oval 25"/>
          <p:cNvSpPr>
            <a:spLocks noChangeArrowheads="1"/>
          </p:cNvSpPr>
          <p:nvPr/>
        </p:nvSpPr>
        <p:spPr bwMode="auto">
          <a:xfrm>
            <a:off x="5257800" y="4419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32</a:t>
            </a:r>
          </a:p>
        </p:txBody>
      </p:sp>
      <p:sp>
        <p:nvSpPr>
          <p:cNvPr id="747546" name="Line 26"/>
          <p:cNvSpPr>
            <a:spLocks noChangeShapeType="1"/>
          </p:cNvSpPr>
          <p:nvPr/>
        </p:nvSpPr>
        <p:spPr bwMode="auto">
          <a:xfrm>
            <a:off x="5334000" y="32766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47" name="Line 27"/>
          <p:cNvSpPr>
            <a:spLocks noChangeShapeType="1"/>
          </p:cNvSpPr>
          <p:nvPr/>
        </p:nvSpPr>
        <p:spPr bwMode="auto">
          <a:xfrm flipH="1">
            <a:off x="5486400" y="41148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48" name="Line 28"/>
          <p:cNvSpPr>
            <a:spLocks noChangeShapeType="1"/>
          </p:cNvSpPr>
          <p:nvPr/>
        </p:nvSpPr>
        <p:spPr bwMode="auto">
          <a:xfrm flipH="1">
            <a:off x="5334000" y="24384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49" name="Oval 29"/>
          <p:cNvSpPr>
            <a:spLocks noChangeArrowheads="1"/>
          </p:cNvSpPr>
          <p:nvPr/>
        </p:nvSpPr>
        <p:spPr bwMode="auto">
          <a:xfrm>
            <a:off x="6629400" y="2819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50</a:t>
            </a:r>
          </a:p>
        </p:txBody>
      </p:sp>
      <p:sp>
        <p:nvSpPr>
          <p:cNvPr id="747550" name="Oval 30"/>
          <p:cNvSpPr>
            <a:spLocks noChangeArrowheads="1"/>
          </p:cNvSpPr>
          <p:nvPr/>
        </p:nvSpPr>
        <p:spPr bwMode="auto">
          <a:xfrm>
            <a:off x="6172200" y="3657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000">
                <a:latin typeface="Arial" panose="020B0604020202020204" pitchFamily="34" charset="0"/>
              </a:rPr>
              <a:t>41</a:t>
            </a:r>
          </a:p>
        </p:txBody>
      </p:sp>
      <p:sp>
        <p:nvSpPr>
          <p:cNvPr id="747551" name="Line 31"/>
          <p:cNvSpPr>
            <a:spLocks noChangeShapeType="1"/>
          </p:cNvSpPr>
          <p:nvPr/>
        </p:nvSpPr>
        <p:spPr bwMode="auto">
          <a:xfrm flipH="1">
            <a:off x="6477000" y="32766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52" name="Line 32"/>
          <p:cNvSpPr>
            <a:spLocks noChangeShapeType="1"/>
          </p:cNvSpPr>
          <p:nvPr/>
        </p:nvSpPr>
        <p:spPr bwMode="auto">
          <a:xfrm>
            <a:off x="6248400" y="2438400"/>
            <a:ext cx="609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53" name="Line 33"/>
          <p:cNvSpPr>
            <a:spLocks noChangeShapeType="1"/>
          </p:cNvSpPr>
          <p:nvPr/>
        </p:nvSpPr>
        <p:spPr bwMode="auto">
          <a:xfrm>
            <a:off x="4724400" y="1752600"/>
            <a:ext cx="1295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54" name="Text Box 34"/>
          <p:cNvSpPr txBox="1">
            <a:spLocks noChangeArrowheads="1"/>
          </p:cNvSpPr>
          <p:nvPr/>
        </p:nvSpPr>
        <p:spPr bwMode="auto">
          <a:xfrm>
            <a:off x="741363" y="5754688"/>
            <a:ext cx="1520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solidFill>
                  <a:srgbClr val="FF3300"/>
                </a:solidFill>
                <a:latin typeface="Arial" panose="020B0604020202020204" pitchFamily="34" charset="0"/>
              </a:rPr>
              <a:t>Tìm kiếm </a:t>
            </a:r>
          </a:p>
        </p:txBody>
      </p:sp>
      <p:sp>
        <p:nvSpPr>
          <p:cNvPr id="747555" name="AutoShape 35"/>
          <p:cNvSpPr>
            <a:spLocks noChangeArrowheads="1"/>
          </p:cNvSpPr>
          <p:nvPr/>
        </p:nvSpPr>
        <p:spPr bwMode="auto">
          <a:xfrm>
            <a:off x="4419600" y="990600"/>
            <a:ext cx="304800" cy="304800"/>
          </a:xfrm>
          <a:prstGeom prst="downArrow">
            <a:avLst>
              <a:gd name="adj1" fmla="val 50000"/>
              <a:gd name="adj2" fmla="val 25000"/>
            </a:avLst>
          </a:prstGeom>
          <a:solidFill>
            <a:srgbClr val="3366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56" name="Text Box 36"/>
          <p:cNvSpPr txBox="1">
            <a:spLocks noChangeArrowheads="1"/>
          </p:cNvSpPr>
          <p:nvPr/>
        </p:nvSpPr>
        <p:spPr bwMode="auto">
          <a:xfrm>
            <a:off x="2066925" y="5754688"/>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en-US" sz="2400">
                <a:solidFill>
                  <a:srgbClr val="FF3300"/>
                </a:solidFill>
                <a:latin typeface="Arial" panose="020B0604020202020204" pitchFamily="34" charset="0"/>
              </a:rPr>
              <a:t>13</a:t>
            </a:r>
          </a:p>
        </p:txBody>
      </p:sp>
      <p:sp>
        <p:nvSpPr>
          <p:cNvPr id="747557" name="Text Box 37"/>
          <p:cNvSpPr txBox="1">
            <a:spLocks noChangeArrowheads="1"/>
          </p:cNvSpPr>
          <p:nvPr/>
        </p:nvSpPr>
        <p:spPr bwMode="auto">
          <a:xfrm>
            <a:off x="6402388" y="5013325"/>
            <a:ext cx="1398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000">
                <a:solidFill>
                  <a:srgbClr val="CC6600"/>
                </a:solidFill>
                <a:latin typeface="Arial" panose="020B0604020202020204" pitchFamily="34" charset="0"/>
              </a:rPr>
              <a:t>Khác nhau</a:t>
            </a:r>
          </a:p>
        </p:txBody>
      </p:sp>
      <p:sp>
        <p:nvSpPr>
          <p:cNvPr id="747558" name="Text Box 38"/>
          <p:cNvSpPr txBox="1">
            <a:spLocks noChangeArrowheads="1"/>
          </p:cNvSpPr>
          <p:nvPr/>
        </p:nvSpPr>
        <p:spPr bwMode="auto">
          <a:xfrm>
            <a:off x="7086600" y="4076700"/>
            <a:ext cx="1497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000">
                <a:solidFill>
                  <a:srgbClr val="CC6600"/>
                </a:solidFill>
                <a:latin typeface="Arial" panose="020B0604020202020204" pitchFamily="34" charset="0"/>
              </a:rPr>
              <a:t>Giống nhau</a:t>
            </a:r>
          </a:p>
        </p:txBody>
      </p:sp>
      <p:sp>
        <p:nvSpPr>
          <p:cNvPr id="747559" name="Text Box 39"/>
          <p:cNvSpPr txBox="1">
            <a:spLocks noChangeArrowheads="1"/>
          </p:cNvSpPr>
          <p:nvPr/>
        </p:nvSpPr>
        <p:spPr bwMode="auto">
          <a:xfrm>
            <a:off x="3354388" y="2061709"/>
            <a:ext cx="2284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000">
                <a:solidFill>
                  <a:srgbClr val="CC6600"/>
                </a:solidFill>
                <a:latin typeface="Arial" panose="020B0604020202020204" pitchFamily="34" charset="0"/>
              </a:rPr>
              <a:t>Node gốc nhỏ hơn</a:t>
            </a:r>
          </a:p>
        </p:txBody>
      </p:sp>
      <p:sp>
        <p:nvSpPr>
          <p:cNvPr id="747560" name="Text Box 40"/>
          <p:cNvSpPr txBox="1">
            <a:spLocks noChangeArrowheads="1"/>
          </p:cNvSpPr>
          <p:nvPr/>
        </p:nvSpPr>
        <p:spPr bwMode="auto">
          <a:xfrm>
            <a:off x="4983162" y="1306286"/>
            <a:ext cx="2225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000">
                <a:solidFill>
                  <a:srgbClr val="CC6600"/>
                </a:solidFill>
                <a:latin typeface="Arial" panose="020B0604020202020204" pitchFamily="34" charset="0"/>
              </a:rPr>
              <a:t>Node gốc lớn hơn</a:t>
            </a:r>
          </a:p>
        </p:txBody>
      </p:sp>
      <p:sp>
        <p:nvSpPr>
          <p:cNvPr id="747561" name="Text Box 41"/>
          <p:cNvSpPr txBox="1">
            <a:spLocks noChangeArrowheads="1"/>
          </p:cNvSpPr>
          <p:nvPr/>
        </p:nvSpPr>
        <p:spPr bwMode="auto">
          <a:xfrm>
            <a:off x="3032125" y="5802313"/>
            <a:ext cx="1227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000" b="1">
                <a:solidFill>
                  <a:schemeClr val="accent2"/>
                </a:solidFill>
                <a:latin typeface="Arial" panose="020B0604020202020204" pitchFamily="34" charset="0"/>
              </a:rPr>
              <a:t>Tìm thấy</a:t>
            </a:r>
          </a:p>
        </p:txBody>
      </p:sp>
      <p:sp>
        <p:nvSpPr>
          <p:cNvPr id="747562" name="Text Box 42"/>
          <p:cNvSpPr txBox="1">
            <a:spLocks noChangeArrowheads="1"/>
          </p:cNvSpPr>
          <p:nvPr/>
        </p:nvSpPr>
        <p:spPr bwMode="auto">
          <a:xfrm>
            <a:off x="4648200" y="5613400"/>
            <a:ext cx="2144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000">
                <a:solidFill>
                  <a:srgbClr val="FF3300"/>
                </a:solidFill>
                <a:latin typeface="Arial" panose="020B0604020202020204" pitchFamily="34" charset="0"/>
              </a:rPr>
              <a:t>Số node duyệt: 5</a:t>
            </a:r>
          </a:p>
          <a:p>
            <a:pPr algn="l" eaLnBrk="1" hangingPunct="1"/>
            <a:r>
              <a:rPr lang="en-US" altLang="en-US" sz="2000">
                <a:solidFill>
                  <a:srgbClr val="FF3300"/>
                </a:solidFill>
                <a:latin typeface="Arial" panose="020B0604020202020204" pitchFamily="34" charset="0"/>
              </a:rPr>
              <a:t>Số lần so sánh: 9</a:t>
            </a:r>
          </a:p>
        </p:txBody>
      </p:sp>
      <p:sp>
        <p:nvSpPr>
          <p:cNvPr id="747563" name="Rectangle 43"/>
          <p:cNvSpPr>
            <a:spLocks noChangeArrowheads="1"/>
          </p:cNvSpPr>
          <p:nvPr/>
        </p:nvSpPr>
        <p:spPr bwMode="auto">
          <a:xfrm>
            <a:off x="381000" y="3810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400">
                <a:solidFill>
                  <a:schemeClr val="tx1"/>
                </a:solidFill>
                <a:effectLst>
                  <a:outerShdw blurRad="38100" dist="38100" dir="2700000" algn="tl">
                    <a:srgbClr val="C0C0C0"/>
                  </a:outerShdw>
                </a:effectLst>
                <a:latin typeface="VNI-Helve" pitchFamily="2" charset="0"/>
              </a:defRPr>
            </a:lvl1pPr>
            <a:lvl2pPr algn="l">
              <a:defRPr sz="4400">
                <a:solidFill>
                  <a:schemeClr val="tx1"/>
                </a:solidFill>
                <a:effectLst>
                  <a:outerShdw blurRad="38100" dist="38100" dir="2700000" algn="tl">
                    <a:srgbClr val="C0C0C0"/>
                  </a:outerShdw>
                </a:effectLst>
                <a:latin typeface="VNI-Helve" pitchFamily="2" charset="0"/>
              </a:defRPr>
            </a:lvl2pPr>
            <a:lvl3pPr algn="l">
              <a:defRPr sz="4400">
                <a:solidFill>
                  <a:schemeClr val="tx1"/>
                </a:solidFill>
                <a:effectLst>
                  <a:outerShdw blurRad="38100" dist="38100" dir="2700000" algn="tl">
                    <a:srgbClr val="C0C0C0"/>
                  </a:outerShdw>
                </a:effectLst>
                <a:latin typeface="VNI-Helve" pitchFamily="2" charset="0"/>
              </a:defRPr>
            </a:lvl3pPr>
            <a:lvl4pPr algn="l">
              <a:defRPr sz="4400">
                <a:solidFill>
                  <a:schemeClr val="tx1"/>
                </a:solidFill>
                <a:effectLst>
                  <a:outerShdw blurRad="38100" dist="38100" dir="2700000" algn="tl">
                    <a:srgbClr val="C0C0C0"/>
                  </a:outerShdw>
                </a:effectLst>
                <a:latin typeface="VNI-Helve" pitchFamily="2" charset="0"/>
              </a:defRPr>
            </a:lvl4pPr>
            <a:lvl5pPr algn="l">
              <a:defRPr sz="4400">
                <a:solidFill>
                  <a:schemeClr val="tx1"/>
                </a:solidFill>
                <a:effectLst>
                  <a:outerShdw blurRad="38100" dist="38100" dir="2700000" algn="tl">
                    <a:srgbClr val="C0C0C0"/>
                  </a:outerShdw>
                </a:effectLst>
                <a:latin typeface="VNI-Helve" pitchFamily="2" charset="0"/>
              </a:defRPr>
            </a:lvl5pPr>
            <a:lvl6pPr marL="457200" fontAlgn="base">
              <a:spcBef>
                <a:spcPct val="0"/>
              </a:spcBef>
              <a:spcAft>
                <a:spcPct val="0"/>
              </a:spcAft>
              <a:defRPr sz="4400">
                <a:solidFill>
                  <a:schemeClr val="tx1"/>
                </a:solidFill>
                <a:effectLst>
                  <a:outerShdw blurRad="38100" dist="38100" dir="2700000" algn="tl">
                    <a:srgbClr val="C0C0C0"/>
                  </a:outerShdw>
                </a:effectLst>
                <a:latin typeface="VNI-Helve" pitchFamily="2" charset="0"/>
              </a:defRPr>
            </a:lvl6pPr>
            <a:lvl7pPr marL="914400" fontAlgn="base">
              <a:spcBef>
                <a:spcPct val="0"/>
              </a:spcBef>
              <a:spcAft>
                <a:spcPct val="0"/>
              </a:spcAft>
              <a:defRPr sz="4400">
                <a:solidFill>
                  <a:schemeClr val="tx1"/>
                </a:solidFill>
                <a:effectLst>
                  <a:outerShdw blurRad="38100" dist="38100" dir="2700000" algn="tl">
                    <a:srgbClr val="C0C0C0"/>
                  </a:outerShdw>
                </a:effectLst>
                <a:latin typeface="VNI-Helve" pitchFamily="2" charset="0"/>
              </a:defRPr>
            </a:lvl7pPr>
            <a:lvl8pPr marL="1371600" fontAlgn="base">
              <a:spcBef>
                <a:spcPct val="0"/>
              </a:spcBef>
              <a:spcAft>
                <a:spcPct val="0"/>
              </a:spcAft>
              <a:defRPr sz="4400">
                <a:solidFill>
                  <a:schemeClr val="tx1"/>
                </a:solidFill>
                <a:effectLst>
                  <a:outerShdw blurRad="38100" dist="38100" dir="2700000" algn="tl">
                    <a:srgbClr val="C0C0C0"/>
                  </a:outerShdw>
                </a:effectLst>
                <a:latin typeface="VNI-Helve" pitchFamily="2" charset="0"/>
              </a:defRPr>
            </a:lvl8pPr>
            <a:lvl9pPr marL="1828800" fontAlgn="base">
              <a:spcBef>
                <a:spcPct val="0"/>
              </a:spcBef>
              <a:spcAft>
                <a:spcPct val="0"/>
              </a:spcAft>
              <a:defRPr sz="4400">
                <a:solidFill>
                  <a:schemeClr val="tx1"/>
                </a:solidFill>
                <a:effectLst>
                  <a:outerShdw blurRad="38100" dist="38100" dir="2700000" algn="tl">
                    <a:srgbClr val="C0C0C0"/>
                  </a:outerShdw>
                </a:effectLst>
                <a:latin typeface="VNI-Helve" pitchFamily="2" charset="0"/>
              </a:defRPr>
            </a:lvl9pPr>
          </a:lstStyle>
          <a:p>
            <a:pPr eaLnBrk="1" hangingPunct="1"/>
            <a:r>
              <a:rPr lang="en-US" altLang="en-US" sz="3600">
                <a:latin typeface="Times New Roman" panose="02020603050405020304" pitchFamily="18" charset="0"/>
                <a:cs typeface="Times New Roman" panose="02020603050405020304" pitchFamily="18" charset="0"/>
              </a:rPr>
              <a:t>Tìm</a:t>
            </a:r>
            <a:r>
              <a:rPr lang="en-US" altLang="en-US" sz="360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một</a:t>
            </a:r>
            <a:r>
              <a:rPr lang="en-US" altLang="en-US" sz="360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phần</a:t>
            </a:r>
            <a:r>
              <a:rPr lang="en-US" altLang="en-US" sz="360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tử</a:t>
            </a:r>
            <a:r>
              <a:rPr lang="en-US" altLang="en-US" sz="360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x=13</a:t>
            </a:r>
            <a:r>
              <a:rPr lang="en-US" altLang="en-US" sz="360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trong</a:t>
            </a:r>
            <a:r>
              <a:rPr lang="en-US" altLang="en-US" sz="360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cây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75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75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75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75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75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75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75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75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75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75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75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75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75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75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75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75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75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75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475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475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475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475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475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475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475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475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475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4755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4755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475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4755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4755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6" presetClass="emph" presetSubtype="0" fill="hold" grpId="1" nodeType="clickEffect">
                                  <p:stCondLst>
                                    <p:cond delay="0"/>
                                  </p:stCondLst>
                                  <p:childTnLst>
                                    <p:animEffect transition="out" filter="fade">
                                      <p:cBhvr>
                                        <p:cTn id="78" dur="500" tmFilter="0, 0; .2, .5; .8, .5; 1, 0"/>
                                        <p:tgtEl>
                                          <p:spTgt spid="747523"/>
                                        </p:tgtEl>
                                      </p:cBhvr>
                                    </p:animEffect>
                                    <p:animScale>
                                      <p:cBhvr>
                                        <p:cTn id="79" dur="250" autoRev="1" fill="hold"/>
                                        <p:tgtEl>
                                          <p:spTgt spid="747523"/>
                                        </p:tgtEl>
                                      </p:cBhvr>
                                      <p:by x="105000" y="105000"/>
                                    </p:animScale>
                                  </p:childTnLst>
                                </p:cTn>
                              </p:par>
                              <p:par>
                                <p:cTn id="80" presetID="26" presetClass="emph" presetSubtype="0" fill="hold" grpId="1" nodeType="withEffect">
                                  <p:stCondLst>
                                    <p:cond delay="0"/>
                                  </p:stCondLst>
                                  <p:childTnLst>
                                    <p:animEffect transition="out" filter="fade">
                                      <p:cBhvr>
                                        <p:cTn id="81" dur="500" tmFilter="0, 0; .2, .5; .8, .5; 1, 0"/>
                                        <p:tgtEl>
                                          <p:spTgt spid="747556"/>
                                        </p:tgtEl>
                                      </p:cBhvr>
                                    </p:animEffect>
                                    <p:animScale>
                                      <p:cBhvr>
                                        <p:cTn id="82" dur="250" autoRev="1" fill="hold"/>
                                        <p:tgtEl>
                                          <p:spTgt spid="747556"/>
                                        </p:tgtEl>
                                      </p:cBhvr>
                                      <p:by x="105000" y="105000"/>
                                    </p:animScale>
                                  </p:childTnLst>
                                </p:cTn>
                              </p:par>
                            </p:childTnLst>
                          </p:cTn>
                        </p:par>
                        <p:par>
                          <p:cTn id="83" fill="hold" nodeType="afterGroup">
                            <p:stCondLst>
                              <p:cond delay="500"/>
                            </p:stCondLst>
                            <p:childTnLst>
                              <p:par>
                                <p:cTn id="84" presetID="1" presetClass="entr" presetSubtype="0" fill="hold" grpId="0" nodeType="afterEffect">
                                  <p:stCondLst>
                                    <p:cond delay="500"/>
                                  </p:stCondLst>
                                  <p:childTnLst>
                                    <p:set>
                                      <p:cBhvr>
                                        <p:cTn id="85" dur="1" fill="hold">
                                          <p:stCondLst>
                                            <p:cond delay="0"/>
                                          </p:stCondLst>
                                        </p:cTn>
                                        <p:tgtEl>
                                          <p:spTgt spid="747557"/>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26" presetClass="emph" presetSubtype="0" fill="hold" grpId="2" nodeType="clickEffect">
                                  <p:stCondLst>
                                    <p:cond delay="0"/>
                                  </p:stCondLst>
                                  <p:childTnLst>
                                    <p:animEffect transition="out" filter="fade">
                                      <p:cBhvr>
                                        <p:cTn id="89" dur="500" tmFilter="0, 0; .2, .5; .8, .5; 1, 0"/>
                                        <p:tgtEl>
                                          <p:spTgt spid="747523"/>
                                        </p:tgtEl>
                                      </p:cBhvr>
                                    </p:animEffect>
                                    <p:animScale>
                                      <p:cBhvr>
                                        <p:cTn id="90" dur="250" autoRev="1" fill="hold"/>
                                        <p:tgtEl>
                                          <p:spTgt spid="747523"/>
                                        </p:tgtEl>
                                      </p:cBhvr>
                                      <p:by x="105000" y="105000"/>
                                    </p:animScale>
                                  </p:childTnLst>
                                </p:cTn>
                              </p:par>
                              <p:par>
                                <p:cTn id="91" presetID="26" presetClass="emph" presetSubtype="0" fill="hold" grpId="2" nodeType="withEffect">
                                  <p:stCondLst>
                                    <p:cond delay="0"/>
                                  </p:stCondLst>
                                  <p:childTnLst>
                                    <p:animEffect transition="out" filter="fade">
                                      <p:cBhvr>
                                        <p:cTn id="92" dur="500" tmFilter="0, 0; .2, .5; .8, .5; 1, 0"/>
                                        <p:tgtEl>
                                          <p:spTgt spid="747556"/>
                                        </p:tgtEl>
                                      </p:cBhvr>
                                    </p:animEffect>
                                    <p:animScale>
                                      <p:cBhvr>
                                        <p:cTn id="93" dur="250" autoRev="1" fill="hold"/>
                                        <p:tgtEl>
                                          <p:spTgt spid="747556"/>
                                        </p:tgtEl>
                                      </p:cBhvr>
                                      <p:by x="105000" y="105000"/>
                                    </p:animScale>
                                  </p:childTnLst>
                                </p:cTn>
                              </p:par>
                              <p:par>
                                <p:cTn id="94" presetID="1" presetClass="exit" presetSubtype="0" fill="hold" grpId="1" nodeType="withEffect">
                                  <p:stCondLst>
                                    <p:cond delay="0"/>
                                  </p:stCondLst>
                                  <p:childTnLst>
                                    <p:set>
                                      <p:cBhvr>
                                        <p:cTn id="95" dur="1" fill="hold">
                                          <p:stCondLst>
                                            <p:cond delay="0"/>
                                          </p:stCondLst>
                                        </p:cTn>
                                        <p:tgtEl>
                                          <p:spTgt spid="747557"/>
                                        </p:tgtEl>
                                        <p:attrNameLst>
                                          <p:attrName>style.visibility</p:attrName>
                                        </p:attrNameLst>
                                      </p:cBhvr>
                                      <p:to>
                                        <p:strVal val="hidden"/>
                                      </p:to>
                                    </p:set>
                                  </p:childTnLst>
                                </p:cTn>
                              </p:par>
                            </p:childTnLst>
                          </p:cTn>
                        </p:par>
                        <p:par>
                          <p:cTn id="96" fill="hold" nodeType="afterGroup">
                            <p:stCondLst>
                              <p:cond delay="500"/>
                            </p:stCondLst>
                            <p:childTnLst>
                              <p:par>
                                <p:cTn id="97" presetID="1" presetClass="entr" presetSubtype="0" fill="hold" grpId="0" nodeType="afterEffect">
                                  <p:stCondLst>
                                    <p:cond delay="800"/>
                                  </p:stCondLst>
                                  <p:childTnLst>
                                    <p:set>
                                      <p:cBhvr>
                                        <p:cTn id="98" dur="1" fill="hold">
                                          <p:stCondLst>
                                            <p:cond delay="0"/>
                                          </p:stCondLst>
                                        </p:cTn>
                                        <p:tgtEl>
                                          <p:spTgt spid="747560"/>
                                        </p:tgtEl>
                                        <p:attrNameLst>
                                          <p:attrName>style.visibility</p:attrName>
                                        </p:attrNameLst>
                                      </p:cBhvr>
                                      <p:to>
                                        <p:strVal val="visible"/>
                                      </p:to>
                                    </p:set>
                                  </p:childTnLst>
                                </p:cTn>
                              </p:par>
                            </p:childTnLst>
                          </p:cTn>
                        </p:par>
                        <p:par>
                          <p:cTn id="99" fill="hold" nodeType="afterGroup">
                            <p:stCondLst>
                              <p:cond delay="1300"/>
                            </p:stCondLst>
                            <p:childTnLst>
                              <p:par>
                                <p:cTn id="100" presetID="56" presetClass="path" presetSubtype="0" accel="50000" decel="50000" fill="hold" grpId="1" nodeType="afterEffect">
                                  <p:stCondLst>
                                    <p:cond delay="500"/>
                                  </p:stCondLst>
                                  <p:childTnLst>
                                    <p:animMotion origin="layout" path="M 0.0 -3.98844E-6 L -0.16667 0.09989 " pathEditMode="relative" rAng="0" ptsTypes="AA">
                                      <p:cBhvr>
                                        <p:cTn id="101" dur="1000" fill="hold"/>
                                        <p:tgtEl>
                                          <p:spTgt spid="747555"/>
                                        </p:tgtEl>
                                        <p:attrNameLst>
                                          <p:attrName>ppt_x</p:attrName>
                                          <p:attrName>ppt_y</p:attrName>
                                        </p:attrNameLst>
                                      </p:cBhvr>
                                      <p:rCtr x="-8333" y="4994"/>
                                    </p:animMotion>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6" presetClass="emph" presetSubtype="0" fill="hold" grpId="1" nodeType="clickEffect">
                                  <p:stCondLst>
                                    <p:cond delay="0"/>
                                  </p:stCondLst>
                                  <p:childTnLst>
                                    <p:animEffect transition="out" filter="fade">
                                      <p:cBhvr>
                                        <p:cTn id="105" dur="500" tmFilter="0, 0; .2, .5; .8, .5; 1, 0"/>
                                        <p:tgtEl>
                                          <p:spTgt spid="747524"/>
                                        </p:tgtEl>
                                      </p:cBhvr>
                                    </p:animEffect>
                                    <p:animScale>
                                      <p:cBhvr>
                                        <p:cTn id="106" dur="250" autoRev="1" fill="hold"/>
                                        <p:tgtEl>
                                          <p:spTgt spid="747524"/>
                                        </p:tgtEl>
                                      </p:cBhvr>
                                      <p:by x="105000" y="105000"/>
                                    </p:animScale>
                                  </p:childTnLst>
                                </p:cTn>
                              </p:par>
                              <p:par>
                                <p:cTn id="107" presetID="26" presetClass="emph" presetSubtype="0" fill="hold" grpId="3" nodeType="withEffect">
                                  <p:stCondLst>
                                    <p:cond delay="0"/>
                                  </p:stCondLst>
                                  <p:childTnLst>
                                    <p:animEffect transition="out" filter="fade">
                                      <p:cBhvr>
                                        <p:cTn id="108" dur="500" tmFilter="0, 0; .2, .5; .8, .5; 1, 0"/>
                                        <p:tgtEl>
                                          <p:spTgt spid="747556"/>
                                        </p:tgtEl>
                                      </p:cBhvr>
                                    </p:animEffect>
                                    <p:animScale>
                                      <p:cBhvr>
                                        <p:cTn id="109" dur="250" autoRev="1" fill="hold"/>
                                        <p:tgtEl>
                                          <p:spTgt spid="747556"/>
                                        </p:tgtEl>
                                      </p:cBhvr>
                                      <p:by x="105000" y="105000"/>
                                    </p:animScale>
                                  </p:childTnLst>
                                </p:cTn>
                              </p:par>
                              <p:par>
                                <p:cTn id="110" presetID="1" presetClass="exit" presetSubtype="0" fill="hold" grpId="3" nodeType="withEffect">
                                  <p:stCondLst>
                                    <p:cond delay="0"/>
                                  </p:stCondLst>
                                  <p:childTnLst>
                                    <p:set>
                                      <p:cBhvr>
                                        <p:cTn id="111" dur="1" fill="hold">
                                          <p:stCondLst>
                                            <p:cond delay="0"/>
                                          </p:stCondLst>
                                        </p:cTn>
                                        <p:tgtEl>
                                          <p:spTgt spid="747560"/>
                                        </p:tgtEl>
                                        <p:attrNameLst>
                                          <p:attrName>style.visibility</p:attrName>
                                        </p:attrNameLst>
                                      </p:cBhvr>
                                      <p:to>
                                        <p:strVal val="hidden"/>
                                      </p:to>
                                    </p:set>
                                  </p:childTnLst>
                                </p:cTn>
                              </p:par>
                            </p:childTnLst>
                          </p:cTn>
                        </p:par>
                        <p:par>
                          <p:cTn id="112" fill="hold" nodeType="afterGroup">
                            <p:stCondLst>
                              <p:cond delay="500"/>
                            </p:stCondLst>
                            <p:childTnLst>
                              <p:par>
                                <p:cTn id="113" presetID="1" presetClass="entr" presetSubtype="0" fill="hold" grpId="2" nodeType="afterEffect">
                                  <p:stCondLst>
                                    <p:cond delay="500"/>
                                  </p:stCondLst>
                                  <p:childTnLst>
                                    <p:set>
                                      <p:cBhvr>
                                        <p:cTn id="114" dur="1" fill="hold">
                                          <p:stCondLst>
                                            <p:cond delay="0"/>
                                          </p:stCondLst>
                                        </p:cTn>
                                        <p:tgtEl>
                                          <p:spTgt spid="747557"/>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6" presetClass="emph" presetSubtype="0" fill="hold" grpId="2" nodeType="clickEffect">
                                  <p:stCondLst>
                                    <p:cond delay="0"/>
                                  </p:stCondLst>
                                  <p:childTnLst>
                                    <p:animEffect transition="out" filter="fade">
                                      <p:cBhvr>
                                        <p:cTn id="118" dur="500" tmFilter="0, 0; .2, .5; .8, .5; 1, 0"/>
                                        <p:tgtEl>
                                          <p:spTgt spid="747524"/>
                                        </p:tgtEl>
                                      </p:cBhvr>
                                    </p:animEffect>
                                    <p:animScale>
                                      <p:cBhvr>
                                        <p:cTn id="119" dur="250" autoRev="1" fill="hold"/>
                                        <p:tgtEl>
                                          <p:spTgt spid="747524"/>
                                        </p:tgtEl>
                                      </p:cBhvr>
                                      <p:by x="105000" y="105000"/>
                                    </p:animScale>
                                  </p:childTnLst>
                                </p:cTn>
                              </p:par>
                              <p:par>
                                <p:cTn id="120" presetID="26" presetClass="emph" presetSubtype="0" fill="hold" grpId="4" nodeType="withEffect">
                                  <p:stCondLst>
                                    <p:cond delay="0"/>
                                  </p:stCondLst>
                                  <p:childTnLst>
                                    <p:animEffect transition="out" filter="fade">
                                      <p:cBhvr>
                                        <p:cTn id="121" dur="500" tmFilter="0, 0; .2, .5; .8, .5; 1, 0"/>
                                        <p:tgtEl>
                                          <p:spTgt spid="747556"/>
                                        </p:tgtEl>
                                      </p:cBhvr>
                                    </p:animEffect>
                                    <p:animScale>
                                      <p:cBhvr>
                                        <p:cTn id="122" dur="250" autoRev="1" fill="hold"/>
                                        <p:tgtEl>
                                          <p:spTgt spid="747556"/>
                                        </p:tgtEl>
                                      </p:cBhvr>
                                      <p:by x="105000" y="105000"/>
                                    </p:animScale>
                                  </p:childTnLst>
                                </p:cTn>
                              </p:par>
                              <p:par>
                                <p:cTn id="123" presetID="1" presetClass="exit" presetSubtype="0" fill="hold" grpId="3" nodeType="withEffect">
                                  <p:stCondLst>
                                    <p:cond delay="0"/>
                                  </p:stCondLst>
                                  <p:childTnLst>
                                    <p:set>
                                      <p:cBhvr>
                                        <p:cTn id="124" dur="1" fill="hold">
                                          <p:stCondLst>
                                            <p:cond delay="0"/>
                                          </p:stCondLst>
                                        </p:cTn>
                                        <p:tgtEl>
                                          <p:spTgt spid="747557"/>
                                        </p:tgtEl>
                                        <p:attrNameLst>
                                          <p:attrName>style.visibility</p:attrName>
                                        </p:attrNameLst>
                                      </p:cBhvr>
                                      <p:to>
                                        <p:strVal val="hidden"/>
                                      </p:to>
                                    </p:set>
                                  </p:childTnLst>
                                </p:cTn>
                              </p:par>
                            </p:childTnLst>
                          </p:cTn>
                        </p:par>
                        <p:par>
                          <p:cTn id="125" fill="hold" nodeType="afterGroup">
                            <p:stCondLst>
                              <p:cond delay="500"/>
                            </p:stCondLst>
                            <p:childTnLst>
                              <p:par>
                                <p:cTn id="126" presetID="1" presetClass="entr" presetSubtype="0" fill="hold" grpId="0" nodeType="afterEffect">
                                  <p:stCondLst>
                                    <p:cond delay="500"/>
                                  </p:stCondLst>
                                  <p:childTnLst>
                                    <p:set>
                                      <p:cBhvr>
                                        <p:cTn id="127" dur="1" fill="hold">
                                          <p:stCondLst>
                                            <p:cond delay="0"/>
                                          </p:stCondLst>
                                        </p:cTn>
                                        <p:tgtEl>
                                          <p:spTgt spid="747559"/>
                                        </p:tgtEl>
                                        <p:attrNameLst>
                                          <p:attrName>style.visibility</p:attrName>
                                        </p:attrNameLst>
                                      </p:cBhvr>
                                      <p:to>
                                        <p:strVal val="visible"/>
                                      </p:to>
                                    </p:set>
                                  </p:childTnLst>
                                </p:cTn>
                              </p:par>
                            </p:childTnLst>
                          </p:cTn>
                        </p:par>
                        <p:par>
                          <p:cTn id="128" fill="hold" nodeType="afterGroup">
                            <p:stCondLst>
                              <p:cond delay="1000"/>
                            </p:stCondLst>
                            <p:childTnLst>
                              <p:par>
                                <p:cTn id="129" presetID="0" presetClass="path" presetSubtype="0" accel="50000" decel="50000" fill="hold" grpId="2" nodeType="afterEffect">
                                  <p:stCondLst>
                                    <p:cond delay="500"/>
                                  </p:stCondLst>
                                  <p:childTnLst>
                                    <p:animMotion origin="layout" path="M -0.15833 0.08879 L -0.05833 0.21087 " pathEditMode="relative" rAng="0" ptsTypes="AA">
                                      <p:cBhvr>
                                        <p:cTn id="130" dur="1000" fill="hold"/>
                                        <p:tgtEl>
                                          <p:spTgt spid="747555"/>
                                        </p:tgtEl>
                                        <p:attrNameLst>
                                          <p:attrName>ppt_x</p:attrName>
                                          <p:attrName>ppt_y</p:attrName>
                                        </p:attrNameLst>
                                      </p:cBhvr>
                                      <p:rCtr x="5000" y="6104"/>
                                    </p:animMotion>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6" presetClass="emph" presetSubtype="0" fill="hold" grpId="1" nodeType="clickEffect">
                                  <p:stCondLst>
                                    <p:cond delay="0"/>
                                  </p:stCondLst>
                                  <p:childTnLst>
                                    <p:animEffect transition="out" filter="fade">
                                      <p:cBhvr>
                                        <p:cTn id="134" dur="500" tmFilter="0, 0; .2, .5; .8, .5; 1, 0"/>
                                        <p:tgtEl>
                                          <p:spTgt spid="747533"/>
                                        </p:tgtEl>
                                      </p:cBhvr>
                                    </p:animEffect>
                                    <p:animScale>
                                      <p:cBhvr>
                                        <p:cTn id="135" dur="250" autoRev="1" fill="hold"/>
                                        <p:tgtEl>
                                          <p:spTgt spid="747533"/>
                                        </p:tgtEl>
                                      </p:cBhvr>
                                      <p:by x="105000" y="105000"/>
                                    </p:animScale>
                                  </p:childTnLst>
                                </p:cTn>
                              </p:par>
                              <p:par>
                                <p:cTn id="136" presetID="26" presetClass="emph" presetSubtype="0" fill="hold" grpId="5" nodeType="withEffect">
                                  <p:stCondLst>
                                    <p:cond delay="0"/>
                                  </p:stCondLst>
                                  <p:childTnLst>
                                    <p:animEffect transition="out" filter="fade">
                                      <p:cBhvr>
                                        <p:cTn id="137" dur="500" tmFilter="0, 0; .2, .5; .8, .5; 1, 0"/>
                                        <p:tgtEl>
                                          <p:spTgt spid="747556"/>
                                        </p:tgtEl>
                                      </p:cBhvr>
                                    </p:animEffect>
                                    <p:animScale>
                                      <p:cBhvr>
                                        <p:cTn id="138" dur="250" autoRev="1" fill="hold"/>
                                        <p:tgtEl>
                                          <p:spTgt spid="747556"/>
                                        </p:tgtEl>
                                      </p:cBhvr>
                                      <p:by x="105000" y="105000"/>
                                    </p:animScale>
                                  </p:childTnLst>
                                </p:cTn>
                              </p:par>
                              <p:par>
                                <p:cTn id="139" presetID="1" presetClass="exit" presetSubtype="0" fill="hold" grpId="3" nodeType="withEffect">
                                  <p:stCondLst>
                                    <p:cond delay="0"/>
                                  </p:stCondLst>
                                  <p:childTnLst>
                                    <p:set>
                                      <p:cBhvr>
                                        <p:cTn id="140" dur="1" fill="hold">
                                          <p:stCondLst>
                                            <p:cond delay="0"/>
                                          </p:stCondLst>
                                        </p:cTn>
                                        <p:tgtEl>
                                          <p:spTgt spid="747559"/>
                                        </p:tgtEl>
                                        <p:attrNameLst>
                                          <p:attrName>style.visibility</p:attrName>
                                        </p:attrNameLst>
                                      </p:cBhvr>
                                      <p:to>
                                        <p:strVal val="hidden"/>
                                      </p:to>
                                    </p:set>
                                  </p:childTnLst>
                                </p:cTn>
                              </p:par>
                            </p:childTnLst>
                          </p:cTn>
                        </p:par>
                        <p:par>
                          <p:cTn id="141" fill="hold" nodeType="afterGroup">
                            <p:stCondLst>
                              <p:cond delay="500"/>
                            </p:stCondLst>
                            <p:childTnLst>
                              <p:par>
                                <p:cTn id="142" presetID="1" presetClass="entr" presetSubtype="0" fill="hold" grpId="4" nodeType="afterEffect">
                                  <p:stCondLst>
                                    <p:cond delay="500"/>
                                  </p:stCondLst>
                                  <p:childTnLst>
                                    <p:set>
                                      <p:cBhvr>
                                        <p:cTn id="143" dur="1" fill="hold">
                                          <p:stCondLst>
                                            <p:cond delay="0"/>
                                          </p:stCondLst>
                                        </p:cTn>
                                        <p:tgtEl>
                                          <p:spTgt spid="747557"/>
                                        </p:tgtEl>
                                        <p:attrNameLst>
                                          <p:attrName>style.visibility</p:attrName>
                                        </p:attrNameLst>
                                      </p:cBhvr>
                                      <p:to>
                                        <p:strVal val="visibl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6" presetClass="emph" presetSubtype="0" fill="hold" grpId="2" nodeType="clickEffect">
                                  <p:stCondLst>
                                    <p:cond delay="0"/>
                                  </p:stCondLst>
                                  <p:childTnLst>
                                    <p:animEffect transition="out" filter="fade">
                                      <p:cBhvr>
                                        <p:cTn id="147" dur="500" tmFilter="0, 0; .2, .5; .8, .5; 1, 0"/>
                                        <p:tgtEl>
                                          <p:spTgt spid="747533"/>
                                        </p:tgtEl>
                                      </p:cBhvr>
                                    </p:animEffect>
                                    <p:animScale>
                                      <p:cBhvr>
                                        <p:cTn id="148" dur="250" autoRev="1" fill="hold"/>
                                        <p:tgtEl>
                                          <p:spTgt spid="747533"/>
                                        </p:tgtEl>
                                      </p:cBhvr>
                                      <p:by x="105000" y="105000"/>
                                    </p:animScale>
                                  </p:childTnLst>
                                </p:cTn>
                              </p:par>
                              <p:par>
                                <p:cTn id="149" presetID="26" presetClass="emph" presetSubtype="0" fill="hold" grpId="6" nodeType="withEffect">
                                  <p:stCondLst>
                                    <p:cond delay="0"/>
                                  </p:stCondLst>
                                  <p:childTnLst>
                                    <p:animEffect transition="out" filter="fade">
                                      <p:cBhvr>
                                        <p:cTn id="150" dur="500" tmFilter="0, 0; .2, .5; .8, .5; 1, 0"/>
                                        <p:tgtEl>
                                          <p:spTgt spid="747556"/>
                                        </p:tgtEl>
                                      </p:cBhvr>
                                    </p:animEffect>
                                    <p:animScale>
                                      <p:cBhvr>
                                        <p:cTn id="151" dur="250" autoRev="1" fill="hold"/>
                                        <p:tgtEl>
                                          <p:spTgt spid="747556"/>
                                        </p:tgtEl>
                                      </p:cBhvr>
                                      <p:by x="105000" y="105000"/>
                                    </p:animScale>
                                  </p:childTnLst>
                                </p:cTn>
                              </p:par>
                              <p:par>
                                <p:cTn id="152" presetID="1" presetClass="exit" presetSubtype="0" fill="hold" grpId="5" nodeType="withEffect">
                                  <p:stCondLst>
                                    <p:cond delay="0"/>
                                  </p:stCondLst>
                                  <p:childTnLst>
                                    <p:set>
                                      <p:cBhvr>
                                        <p:cTn id="153" dur="1" fill="hold">
                                          <p:stCondLst>
                                            <p:cond delay="0"/>
                                          </p:stCondLst>
                                        </p:cTn>
                                        <p:tgtEl>
                                          <p:spTgt spid="747557"/>
                                        </p:tgtEl>
                                        <p:attrNameLst>
                                          <p:attrName>style.visibility</p:attrName>
                                        </p:attrNameLst>
                                      </p:cBhvr>
                                      <p:to>
                                        <p:strVal val="hidden"/>
                                      </p:to>
                                    </p:set>
                                  </p:childTnLst>
                                </p:cTn>
                              </p:par>
                            </p:childTnLst>
                          </p:cTn>
                        </p:par>
                        <p:par>
                          <p:cTn id="154" fill="hold" nodeType="afterGroup">
                            <p:stCondLst>
                              <p:cond delay="500"/>
                            </p:stCondLst>
                            <p:childTnLst>
                              <p:par>
                                <p:cTn id="155" presetID="1" presetClass="entr" presetSubtype="0" fill="hold" grpId="1" nodeType="afterEffect">
                                  <p:stCondLst>
                                    <p:cond delay="500"/>
                                  </p:stCondLst>
                                  <p:childTnLst>
                                    <p:set>
                                      <p:cBhvr>
                                        <p:cTn id="156" dur="1" fill="hold">
                                          <p:stCondLst>
                                            <p:cond delay="0"/>
                                          </p:stCondLst>
                                        </p:cTn>
                                        <p:tgtEl>
                                          <p:spTgt spid="747560"/>
                                        </p:tgtEl>
                                        <p:attrNameLst>
                                          <p:attrName>style.visibility</p:attrName>
                                        </p:attrNameLst>
                                      </p:cBhvr>
                                      <p:to>
                                        <p:strVal val="visible"/>
                                      </p:to>
                                    </p:set>
                                  </p:childTnLst>
                                </p:cTn>
                              </p:par>
                            </p:childTnLst>
                          </p:cTn>
                        </p:par>
                        <p:par>
                          <p:cTn id="157" fill="hold" nodeType="afterGroup">
                            <p:stCondLst>
                              <p:cond delay="1000"/>
                            </p:stCondLst>
                            <p:childTnLst>
                              <p:par>
                                <p:cTn id="158" presetID="0" presetClass="path" presetSubtype="0" accel="50000" decel="50000" fill="hold" grpId="3" nodeType="afterEffect">
                                  <p:stCondLst>
                                    <p:cond delay="500"/>
                                  </p:stCondLst>
                                  <p:childTnLst>
                                    <p:animMotion origin="layout" path="M -0.05833 0.21087 L -0.14167 0.31076 " pathEditMode="relative" ptsTypes="AA">
                                      <p:cBhvr>
                                        <p:cTn id="159" dur="1000" fill="hold"/>
                                        <p:tgtEl>
                                          <p:spTgt spid="747555"/>
                                        </p:tgtEl>
                                        <p:attrNameLst>
                                          <p:attrName>ppt_x</p:attrName>
                                          <p:attrName>ppt_y</p:attrName>
                                        </p:attrNameLst>
                                      </p:cBhvr>
                                    </p:animMotion>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6" presetClass="emph" presetSubtype="0" fill="hold" grpId="1" nodeType="clickEffect">
                                  <p:stCondLst>
                                    <p:cond delay="0"/>
                                  </p:stCondLst>
                                  <p:childTnLst>
                                    <p:animEffect transition="out" filter="fade">
                                      <p:cBhvr>
                                        <p:cTn id="163" dur="500" tmFilter="0, 0; .2, .5; .8, .5; 1, 0"/>
                                        <p:tgtEl>
                                          <p:spTgt spid="747534"/>
                                        </p:tgtEl>
                                      </p:cBhvr>
                                    </p:animEffect>
                                    <p:animScale>
                                      <p:cBhvr>
                                        <p:cTn id="164" dur="250" autoRev="1" fill="hold"/>
                                        <p:tgtEl>
                                          <p:spTgt spid="747534"/>
                                        </p:tgtEl>
                                      </p:cBhvr>
                                      <p:by x="105000" y="105000"/>
                                    </p:animScale>
                                  </p:childTnLst>
                                </p:cTn>
                              </p:par>
                              <p:par>
                                <p:cTn id="165" presetID="26" presetClass="emph" presetSubtype="0" fill="hold" grpId="7" nodeType="withEffect">
                                  <p:stCondLst>
                                    <p:cond delay="0"/>
                                  </p:stCondLst>
                                  <p:childTnLst>
                                    <p:animEffect transition="out" filter="fade">
                                      <p:cBhvr>
                                        <p:cTn id="166" dur="500" tmFilter="0, 0; .2, .5; .8, .5; 1, 0"/>
                                        <p:tgtEl>
                                          <p:spTgt spid="747556"/>
                                        </p:tgtEl>
                                      </p:cBhvr>
                                    </p:animEffect>
                                    <p:animScale>
                                      <p:cBhvr>
                                        <p:cTn id="167" dur="250" autoRev="1" fill="hold"/>
                                        <p:tgtEl>
                                          <p:spTgt spid="747556"/>
                                        </p:tgtEl>
                                      </p:cBhvr>
                                      <p:by x="105000" y="105000"/>
                                    </p:animScale>
                                  </p:childTnLst>
                                </p:cTn>
                              </p:par>
                              <p:par>
                                <p:cTn id="168" presetID="1" presetClass="exit" presetSubtype="0" fill="hold" grpId="2" nodeType="withEffect">
                                  <p:stCondLst>
                                    <p:cond delay="0"/>
                                  </p:stCondLst>
                                  <p:childTnLst>
                                    <p:set>
                                      <p:cBhvr>
                                        <p:cTn id="169" dur="1" fill="hold">
                                          <p:stCondLst>
                                            <p:cond delay="0"/>
                                          </p:stCondLst>
                                        </p:cTn>
                                        <p:tgtEl>
                                          <p:spTgt spid="747560"/>
                                        </p:tgtEl>
                                        <p:attrNameLst>
                                          <p:attrName>style.visibility</p:attrName>
                                        </p:attrNameLst>
                                      </p:cBhvr>
                                      <p:to>
                                        <p:strVal val="hidden"/>
                                      </p:to>
                                    </p:set>
                                  </p:childTnLst>
                                </p:cTn>
                              </p:par>
                            </p:childTnLst>
                          </p:cTn>
                        </p:par>
                        <p:par>
                          <p:cTn id="170" fill="hold" nodeType="afterGroup">
                            <p:stCondLst>
                              <p:cond delay="500"/>
                            </p:stCondLst>
                            <p:childTnLst>
                              <p:par>
                                <p:cTn id="171" presetID="1" presetClass="entr" presetSubtype="0" fill="hold" grpId="6" nodeType="afterEffect">
                                  <p:stCondLst>
                                    <p:cond delay="500"/>
                                  </p:stCondLst>
                                  <p:childTnLst>
                                    <p:set>
                                      <p:cBhvr>
                                        <p:cTn id="172" dur="1" fill="hold">
                                          <p:stCondLst>
                                            <p:cond delay="0"/>
                                          </p:stCondLst>
                                        </p:cTn>
                                        <p:tgtEl>
                                          <p:spTgt spid="747557"/>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6" presetClass="emph" presetSubtype="0" fill="hold" grpId="2" nodeType="clickEffect">
                                  <p:stCondLst>
                                    <p:cond delay="0"/>
                                  </p:stCondLst>
                                  <p:childTnLst>
                                    <p:animEffect transition="out" filter="fade">
                                      <p:cBhvr>
                                        <p:cTn id="176" dur="500" tmFilter="0, 0; .2, .5; .8, .5; 1, 0"/>
                                        <p:tgtEl>
                                          <p:spTgt spid="747534"/>
                                        </p:tgtEl>
                                      </p:cBhvr>
                                    </p:animEffect>
                                    <p:animScale>
                                      <p:cBhvr>
                                        <p:cTn id="177" dur="250" autoRev="1" fill="hold"/>
                                        <p:tgtEl>
                                          <p:spTgt spid="747534"/>
                                        </p:tgtEl>
                                      </p:cBhvr>
                                      <p:by x="105000" y="105000"/>
                                    </p:animScale>
                                  </p:childTnLst>
                                </p:cTn>
                              </p:par>
                              <p:par>
                                <p:cTn id="178" presetID="26" presetClass="emph" presetSubtype="0" fill="hold" grpId="8" nodeType="withEffect">
                                  <p:stCondLst>
                                    <p:cond delay="0"/>
                                  </p:stCondLst>
                                  <p:childTnLst>
                                    <p:animEffect transition="out" filter="fade">
                                      <p:cBhvr>
                                        <p:cTn id="179" dur="500" tmFilter="0, 0; .2, .5; .8, .5; 1, 0"/>
                                        <p:tgtEl>
                                          <p:spTgt spid="747556"/>
                                        </p:tgtEl>
                                      </p:cBhvr>
                                    </p:animEffect>
                                    <p:animScale>
                                      <p:cBhvr>
                                        <p:cTn id="180" dur="250" autoRev="1" fill="hold"/>
                                        <p:tgtEl>
                                          <p:spTgt spid="747556"/>
                                        </p:tgtEl>
                                      </p:cBhvr>
                                      <p:by x="105000" y="105000"/>
                                    </p:animScale>
                                  </p:childTnLst>
                                </p:cTn>
                              </p:par>
                              <p:par>
                                <p:cTn id="181" presetID="1" presetClass="exit" presetSubtype="0" fill="hold" grpId="7" nodeType="withEffect">
                                  <p:stCondLst>
                                    <p:cond delay="0"/>
                                  </p:stCondLst>
                                  <p:childTnLst>
                                    <p:set>
                                      <p:cBhvr>
                                        <p:cTn id="182" dur="1" fill="hold">
                                          <p:stCondLst>
                                            <p:cond delay="0"/>
                                          </p:stCondLst>
                                        </p:cTn>
                                        <p:tgtEl>
                                          <p:spTgt spid="747557"/>
                                        </p:tgtEl>
                                        <p:attrNameLst>
                                          <p:attrName>style.visibility</p:attrName>
                                        </p:attrNameLst>
                                      </p:cBhvr>
                                      <p:to>
                                        <p:strVal val="hidden"/>
                                      </p:to>
                                    </p:set>
                                  </p:childTnLst>
                                </p:cTn>
                              </p:par>
                            </p:childTnLst>
                          </p:cTn>
                        </p:par>
                        <p:par>
                          <p:cTn id="183" fill="hold" nodeType="afterGroup">
                            <p:stCondLst>
                              <p:cond delay="500"/>
                            </p:stCondLst>
                            <p:childTnLst>
                              <p:par>
                                <p:cTn id="184" presetID="1" presetClass="entr" presetSubtype="0" fill="hold" grpId="1" nodeType="afterEffect">
                                  <p:stCondLst>
                                    <p:cond delay="500"/>
                                  </p:stCondLst>
                                  <p:childTnLst>
                                    <p:set>
                                      <p:cBhvr>
                                        <p:cTn id="185" dur="1" fill="hold">
                                          <p:stCondLst>
                                            <p:cond delay="0"/>
                                          </p:stCondLst>
                                        </p:cTn>
                                        <p:tgtEl>
                                          <p:spTgt spid="747559"/>
                                        </p:tgtEl>
                                        <p:attrNameLst>
                                          <p:attrName>style.visibility</p:attrName>
                                        </p:attrNameLst>
                                      </p:cBhvr>
                                      <p:to>
                                        <p:strVal val="visible"/>
                                      </p:to>
                                    </p:set>
                                  </p:childTnLst>
                                </p:cTn>
                              </p:par>
                            </p:childTnLst>
                          </p:cTn>
                        </p:par>
                        <p:par>
                          <p:cTn id="186" fill="hold" nodeType="afterGroup">
                            <p:stCondLst>
                              <p:cond delay="1000"/>
                            </p:stCondLst>
                            <p:childTnLst>
                              <p:par>
                                <p:cTn id="187" presetID="0" presetClass="path" presetSubtype="0" accel="50000" decel="50000" fill="hold" grpId="4" nodeType="afterEffect">
                                  <p:stCondLst>
                                    <p:cond delay="500"/>
                                  </p:stCondLst>
                                  <p:childTnLst>
                                    <p:animMotion origin="layout" path="M -0.14167 0.31076 L -0.08333 0.42174 " pathEditMode="relative" ptsTypes="AA">
                                      <p:cBhvr>
                                        <p:cTn id="188" dur="1000" fill="hold"/>
                                        <p:tgtEl>
                                          <p:spTgt spid="747555"/>
                                        </p:tgtEl>
                                        <p:attrNameLst>
                                          <p:attrName>ppt_x</p:attrName>
                                          <p:attrName>ppt_y</p:attrName>
                                        </p:attrNameLst>
                                      </p:cBhvr>
                                    </p:animMotion>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6" presetClass="emph" presetSubtype="0" fill="hold" grpId="1" nodeType="clickEffect">
                                  <p:stCondLst>
                                    <p:cond delay="0"/>
                                  </p:stCondLst>
                                  <p:childTnLst>
                                    <p:animEffect transition="out" filter="fade">
                                      <p:cBhvr>
                                        <p:cTn id="192" dur="500" tmFilter="0, 0; .2, .5; .8, .5; 1, 0"/>
                                        <p:tgtEl>
                                          <p:spTgt spid="747536"/>
                                        </p:tgtEl>
                                      </p:cBhvr>
                                    </p:animEffect>
                                    <p:animScale>
                                      <p:cBhvr>
                                        <p:cTn id="193" dur="250" autoRev="1" fill="hold"/>
                                        <p:tgtEl>
                                          <p:spTgt spid="747536"/>
                                        </p:tgtEl>
                                      </p:cBhvr>
                                      <p:by x="105000" y="105000"/>
                                    </p:animScale>
                                  </p:childTnLst>
                                </p:cTn>
                              </p:par>
                              <p:par>
                                <p:cTn id="194" presetID="26" presetClass="emph" presetSubtype="0" fill="hold" grpId="9" nodeType="withEffect">
                                  <p:stCondLst>
                                    <p:cond delay="0"/>
                                  </p:stCondLst>
                                  <p:childTnLst>
                                    <p:animEffect transition="out" filter="fade">
                                      <p:cBhvr>
                                        <p:cTn id="195" dur="500" tmFilter="0, 0; .2, .5; .8, .5; 1, 0"/>
                                        <p:tgtEl>
                                          <p:spTgt spid="747556"/>
                                        </p:tgtEl>
                                      </p:cBhvr>
                                    </p:animEffect>
                                    <p:animScale>
                                      <p:cBhvr>
                                        <p:cTn id="196" dur="250" autoRev="1" fill="hold"/>
                                        <p:tgtEl>
                                          <p:spTgt spid="747556"/>
                                        </p:tgtEl>
                                      </p:cBhvr>
                                      <p:by x="105000" y="105000"/>
                                    </p:animScale>
                                  </p:childTnLst>
                                </p:cTn>
                              </p:par>
                              <p:par>
                                <p:cTn id="197" presetID="1" presetClass="exit" presetSubtype="0" fill="hold" grpId="2" nodeType="withEffect">
                                  <p:stCondLst>
                                    <p:cond delay="0"/>
                                  </p:stCondLst>
                                  <p:childTnLst>
                                    <p:set>
                                      <p:cBhvr>
                                        <p:cTn id="198" dur="1" fill="hold">
                                          <p:stCondLst>
                                            <p:cond delay="0"/>
                                          </p:stCondLst>
                                        </p:cTn>
                                        <p:tgtEl>
                                          <p:spTgt spid="747559"/>
                                        </p:tgtEl>
                                        <p:attrNameLst>
                                          <p:attrName>style.visibility</p:attrName>
                                        </p:attrNameLst>
                                      </p:cBhvr>
                                      <p:to>
                                        <p:strVal val="hidden"/>
                                      </p:to>
                                    </p:set>
                                  </p:childTnLst>
                                </p:cTn>
                              </p:par>
                            </p:childTnLst>
                          </p:cTn>
                        </p:par>
                        <p:par>
                          <p:cTn id="199" fill="hold" nodeType="afterGroup">
                            <p:stCondLst>
                              <p:cond delay="500"/>
                            </p:stCondLst>
                            <p:childTnLst>
                              <p:par>
                                <p:cTn id="200" presetID="1" presetClass="entr" presetSubtype="0" fill="hold" grpId="0" nodeType="afterEffect">
                                  <p:stCondLst>
                                    <p:cond delay="500"/>
                                  </p:stCondLst>
                                  <p:childTnLst>
                                    <p:set>
                                      <p:cBhvr>
                                        <p:cTn id="201" dur="1" fill="hold">
                                          <p:stCondLst>
                                            <p:cond delay="0"/>
                                          </p:stCondLst>
                                        </p:cTn>
                                        <p:tgtEl>
                                          <p:spTgt spid="747558"/>
                                        </p:tgtEl>
                                        <p:attrNameLst>
                                          <p:attrName>style.visibility</p:attrName>
                                        </p:attrNameLst>
                                      </p:cBhvr>
                                      <p:to>
                                        <p:strVal val="visible"/>
                                      </p:to>
                                    </p:set>
                                  </p:childTnLst>
                                </p:cTn>
                              </p:par>
                            </p:childTnLst>
                          </p:cTn>
                        </p:par>
                        <p:par>
                          <p:cTn id="202" fill="hold" nodeType="afterGroup">
                            <p:stCondLst>
                              <p:cond delay="1000"/>
                            </p:stCondLst>
                            <p:childTnLst>
                              <p:par>
                                <p:cTn id="203" presetID="1" presetClass="entr" presetSubtype="0" fill="hold" grpId="0" nodeType="afterEffect">
                                  <p:stCondLst>
                                    <p:cond delay="0"/>
                                  </p:stCondLst>
                                  <p:childTnLst>
                                    <p:set>
                                      <p:cBhvr>
                                        <p:cTn id="204" dur="1" fill="hold">
                                          <p:stCondLst>
                                            <p:cond delay="0"/>
                                          </p:stCondLst>
                                        </p:cTn>
                                        <p:tgtEl>
                                          <p:spTgt spid="747561"/>
                                        </p:tgtEl>
                                        <p:attrNameLst>
                                          <p:attrName>style.visibility</p:attrName>
                                        </p:attrNameLst>
                                      </p:cBhvr>
                                      <p:to>
                                        <p:strVal val="visible"/>
                                      </p:to>
                                    </p:set>
                                  </p:childTnLst>
                                </p:cTn>
                              </p:par>
                            </p:childTnLst>
                          </p:cTn>
                        </p:par>
                        <p:par>
                          <p:cTn id="205" fill="hold" nodeType="afterGroup">
                            <p:stCondLst>
                              <p:cond delay="1000"/>
                            </p:stCondLst>
                            <p:childTnLst>
                              <p:par>
                                <p:cTn id="206" presetID="1" presetClass="entr" presetSubtype="0" fill="hold" grpId="0" nodeType="afterEffect">
                                  <p:stCondLst>
                                    <p:cond delay="0"/>
                                  </p:stCondLst>
                                  <p:childTnLst>
                                    <p:set>
                                      <p:cBhvr>
                                        <p:cTn id="207" dur="1" fill="hold">
                                          <p:stCondLst>
                                            <p:cond delay="0"/>
                                          </p:stCondLst>
                                        </p:cTn>
                                        <p:tgtEl>
                                          <p:spTgt spid="747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3" grpId="0" animBg="1"/>
      <p:bldP spid="747523" grpId="1" animBg="1"/>
      <p:bldP spid="747523" grpId="2" animBg="1"/>
      <p:bldP spid="747524" grpId="0" animBg="1"/>
      <p:bldP spid="747524" grpId="1" animBg="1"/>
      <p:bldP spid="747524" grpId="2" animBg="1"/>
      <p:bldP spid="747525" grpId="0" animBg="1"/>
      <p:bldP spid="747526" grpId="0" animBg="1"/>
      <p:bldP spid="747527" grpId="0" animBg="1"/>
      <p:bldP spid="747528" grpId="0" animBg="1"/>
      <p:bldP spid="747529" grpId="0" animBg="1"/>
      <p:bldP spid="747530" grpId="0" animBg="1"/>
      <p:bldP spid="747531" grpId="0" animBg="1"/>
      <p:bldP spid="747532" grpId="0" animBg="1"/>
      <p:bldP spid="747533" grpId="0" animBg="1"/>
      <p:bldP spid="747533" grpId="1" animBg="1"/>
      <p:bldP spid="747533" grpId="2" animBg="1"/>
      <p:bldP spid="747534" grpId="0" animBg="1"/>
      <p:bldP spid="747534" grpId="1" animBg="1"/>
      <p:bldP spid="747534" grpId="2" animBg="1"/>
      <p:bldP spid="747535" grpId="0" animBg="1"/>
      <p:bldP spid="747536" grpId="0" animBg="1"/>
      <p:bldP spid="747536" grpId="1" animBg="1"/>
      <p:bldP spid="747537" grpId="0" animBg="1"/>
      <p:bldP spid="747538" grpId="0" animBg="1"/>
      <p:bldP spid="747539" grpId="0" animBg="1"/>
      <p:bldP spid="747540" grpId="0" animBg="1"/>
      <p:bldP spid="747541" grpId="0" animBg="1"/>
      <p:bldP spid="747542" grpId="0" animBg="1"/>
      <p:bldP spid="747543" grpId="0" animBg="1"/>
      <p:bldP spid="747544" grpId="0" animBg="1"/>
      <p:bldP spid="747545" grpId="0" animBg="1"/>
      <p:bldP spid="747546" grpId="0" animBg="1"/>
      <p:bldP spid="747547" grpId="0" animBg="1"/>
      <p:bldP spid="747548" grpId="0" animBg="1"/>
      <p:bldP spid="747549" grpId="0" animBg="1"/>
      <p:bldP spid="747550" grpId="0" animBg="1"/>
      <p:bldP spid="747551" grpId="0" animBg="1"/>
      <p:bldP spid="747552" grpId="0" animBg="1"/>
      <p:bldP spid="747553" grpId="0" animBg="1"/>
      <p:bldP spid="747554" grpId="0"/>
      <p:bldP spid="747555" grpId="0" animBg="1"/>
      <p:bldP spid="747555" grpId="1" animBg="1"/>
      <p:bldP spid="747555" grpId="2" animBg="1"/>
      <p:bldP spid="747555" grpId="3" animBg="1"/>
      <p:bldP spid="747555" grpId="4" animBg="1"/>
      <p:bldP spid="747556" grpId="0"/>
      <p:bldP spid="747556" grpId="1"/>
      <p:bldP spid="747556" grpId="2"/>
      <p:bldP spid="747556" grpId="3"/>
      <p:bldP spid="747556" grpId="4"/>
      <p:bldP spid="747556" grpId="5"/>
      <p:bldP spid="747556" grpId="6"/>
      <p:bldP spid="747556" grpId="7"/>
      <p:bldP spid="747556" grpId="8"/>
      <p:bldP spid="747556" grpId="9"/>
      <p:bldP spid="747557" grpId="0"/>
      <p:bldP spid="747557" grpId="1"/>
      <p:bldP spid="747557" grpId="2"/>
      <p:bldP spid="747557" grpId="3"/>
      <p:bldP spid="747557" grpId="4"/>
      <p:bldP spid="747557" grpId="5"/>
      <p:bldP spid="747557" grpId="6"/>
      <p:bldP spid="747557" grpId="7"/>
      <p:bldP spid="747558" grpId="0"/>
      <p:bldP spid="747559" grpId="0"/>
      <p:bldP spid="747559" grpId="1"/>
      <p:bldP spid="747559" grpId="2"/>
      <p:bldP spid="747559" grpId="3"/>
      <p:bldP spid="747560" grpId="0"/>
      <p:bldP spid="747560" grpId="1"/>
      <p:bldP spid="747560" grpId="2"/>
      <p:bldP spid="747560" grpId="3"/>
      <p:bldP spid="747561" grpId="0"/>
      <p:bldP spid="74756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altLang="en-US" sz="3200">
                <a:latin typeface="Times New Roman" panose="02020603050405020304" pitchFamily="18" charset="0"/>
                <a:cs typeface="Times New Roman" panose="02020603050405020304" pitchFamily="18" charset="0"/>
              </a:rPr>
              <a:t>Tìm</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một</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phần</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tử</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x</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trong</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cây</a:t>
            </a:r>
            <a:r>
              <a:rPr lang="en-US" altLang="en-US" sz="3200">
                <a:cs typeface="Times New Roman" panose="02020603050405020304" pitchFamily="18" charset="0"/>
              </a:rPr>
              <a:t> </a:t>
            </a:r>
          </a:p>
        </p:txBody>
      </p:sp>
      <p:sp>
        <p:nvSpPr>
          <p:cNvPr id="593923" name="Rectangle 3"/>
          <p:cNvSpPr>
            <a:spLocks noGrp="1" noChangeArrowheads="1"/>
          </p:cNvSpPr>
          <p:nvPr>
            <p:ph idx="1"/>
          </p:nvPr>
        </p:nvSpPr>
        <p:spPr/>
        <p:txBody>
          <a:bodyPr/>
          <a:lstStyle/>
          <a:p>
            <a:pPr algn="just">
              <a:lnSpc>
                <a:spcPct val="150000"/>
              </a:lnSpc>
              <a:spcBef>
                <a:spcPts val="600"/>
              </a:spcBef>
              <a:spcAft>
                <a:spcPts val="600"/>
              </a:spcAft>
              <a:buClr>
                <a:srgbClr val="0000FF"/>
              </a:buClr>
              <a:buSzPct val="120000"/>
              <a:buFont typeface="Wingdings" panose="05000000000000000000" pitchFamily="2" charset="2"/>
              <a:buChar char="@"/>
            </a:pPr>
            <a:r>
              <a:rPr lang="en-US" altLang="en-US" b="1">
                <a:solidFill>
                  <a:srgbClr val="0000FF"/>
                </a:solidFill>
                <a:latin typeface="Times New Roman" panose="02020603050405020304" pitchFamily="18" charset="0"/>
              </a:rPr>
              <a:t>Nhận</a:t>
            </a:r>
            <a:r>
              <a:rPr lang="en-US" altLang="en-US" b="1">
                <a:solidFill>
                  <a:srgbClr val="0000FF"/>
                </a:solidFill>
                <a:latin typeface="VNI-Helve" pitchFamily="2" charset="0"/>
              </a:rPr>
              <a:t> </a:t>
            </a:r>
            <a:r>
              <a:rPr lang="en-US" altLang="en-US" b="1">
                <a:solidFill>
                  <a:srgbClr val="0000FF"/>
                </a:solidFill>
                <a:latin typeface="Times New Roman" panose="02020603050405020304" pitchFamily="18" charset="0"/>
              </a:rPr>
              <a:t>xét</a:t>
            </a:r>
            <a:r>
              <a:rPr lang="en-US" altLang="en-US" b="1">
                <a:solidFill>
                  <a:srgbClr val="0000FF"/>
                </a:solidFill>
                <a:latin typeface="VNI-Helve" pitchFamily="2" charset="0"/>
              </a:rPr>
              <a:t>:</a:t>
            </a:r>
          </a:p>
          <a:p>
            <a:pPr lvl="1" algn="just">
              <a:lnSpc>
                <a:spcPct val="150000"/>
              </a:lnSpc>
              <a:spcBef>
                <a:spcPts val="600"/>
              </a:spcBef>
              <a:spcAft>
                <a:spcPts val="600"/>
              </a:spcAft>
            </a:pPr>
            <a:r>
              <a:rPr lang="en-US" altLang="en-US">
                <a:latin typeface="Times New Roman" panose="02020603050405020304" pitchFamily="18" charset="0"/>
                <a:cs typeface="Times New Roman" panose="02020603050405020304" pitchFamily="18" charset="0"/>
              </a:rPr>
              <a:t>Số</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lần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so</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sánh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tối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phải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thực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hiện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để</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tìm</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phần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tử</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X</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là</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với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là</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chiều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cao</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của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p>
          <a:p>
            <a:pPr lvl="1" algn="just">
              <a:lnSpc>
                <a:spcPct val="150000"/>
              </a:lnSpc>
              <a:spcBef>
                <a:spcPts val="600"/>
              </a:spcBef>
              <a:spcAft>
                <a:spcPts val="600"/>
              </a:spcAft>
            </a:pPr>
            <a:r>
              <a:rPr lang="en-US" altLang="en-US">
                <a:latin typeface="Times New Roman" panose="02020603050405020304" pitchFamily="18" charset="0"/>
                <a:cs typeface="Times New Roman" panose="02020603050405020304" pitchFamily="18" charset="0"/>
              </a:rPr>
              <a:t>Như</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vậy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thao</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tác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tìm</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kiếm</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trên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CNPTK</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nút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tốn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phí</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trung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bình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khoảng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O</a:t>
            </a:r>
            <a:r>
              <a:rPr lang="en-US" altLang="en-US">
                <a:latin typeface="VNI-Helve" pitchFamily="2"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log</a:t>
            </a:r>
            <a:r>
              <a:rPr lang="en-US" altLang="en-US" baseline="-30000">
                <a:latin typeface="VNI-Helve" pitchFamily="2" charset="0"/>
                <a:cs typeface="Times New Roman" panose="02020603050405020304" pitchFamily="18" charset="0"/>
              </a:rPr>
              <a:t>2</a:t>
            </a:r>
            <a:r>
              <a:rPr lang="en-US" altLang="en-US">
                <a:latin typeface="Times New Roman" panose="02020603050405020304" pitchFamily="18" charset="0"/>
                <a:cs typeface="Times New Roman" panose="02020603050405020304" pitchFamily="18" charset="0"/>
              </a:rPr>
              <a:t>n</a:t>
            </a:r>
            <a:r>
              <a:rPr lang="en-US" altLang="en-US">
                <a:latin typeface="VNI-Helve" pitchFamily="2" charset="0"/>
                <a:cs typeface="Times New Roman" panose="02020603050405020304" pitchFamily="18" charset="0"/>
              </a:rPr>
              <a:t>) .</a:t>
            </a:r>
            <a:r>
              <a:rPr lang="en-US" altLang="en-US"/>
              <a:t> </a:t>
            </a:r>
          </a:p>
        </p:txBody>
      </p:sp>
      <p:sp>
        <p:nvSpPr>
          <p:cNvPr id="5" name="Slide Number Placeholder 4"/>
          <p:cNvSpPr>
            <a:spLocks noGrp="1"/>
          </p:cNvSpPr>
          <p:nvPr>
            <p:ph type="sldNum" sz="quarter" idx="4294967295"/>
          </p:nvPr>
        </p:nvSpPr>
        <p:spPr>
          <a:xfrm>
            <a:off x="7010400" y="6553200"/>
            <a:ext cx="2133600" cy="304800"/>
          </a:xfrm>
        </p:spPr>
        <p:txBody>
          <a:bodyPr/>
          <a:lstStyle/>
          <a:p>
            <a:fld id="{E66B23EF-3386-4977-9DF7-BDE60BB27BDA}" type="slidenum">
              <a:rPr lang="en-US" altLang="en-US"/>
              <a:pPr/>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ltLang="en-US" sz="3200">
                <a:latin typeface="Times New Roman" panose="02020603050405020304" pitchFamily="18" charset="0"/>
                <a:cs typeface="Times New Roman" panose="02020603050405020304" pitchFamily="18" charset="0"/>
              </a:rPr>
              <a:t>Tìm</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một</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phần</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tử</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x</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trong</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cây</a:t>
            </a:r>
            <a:r>
              <a:rPr lang="en-US" altLang="en-US" sz="3200">
                <a:cs typeface="Times New Roman" panose="02020603050405020304" pitchFamily="18" charset="0"/>
              </a:rPr>
              <a:t> </a:t>
            </a:r>
          </a:p>
        </p:txBody>
      </p:sp>
      <p:sp>
        <p:nvSpPr>
          <p:cNvPr id="38" name="Slide Number Placeholder 3"/>
          <p:cNvSpPr>
            <a:spLocks noGrp="1"/>
          </p:cNvSpPr>
          <p:nvPr>
            <p:ph type="sldNum" sz="quarter" idx="4294967295"/>
          </p:nvPr>
        </p:nvSpPr>
        <p:spPr>
          <a:xfrm>
            <a:off x="7010400" y="6553200"/>
            <a:ext cx="2133600" cy="304800"/>
          </a:xfrm>
        </p:spPr>
        <p:txBody>
          <a:bodyPr/>
          <a:lstStyle/>
          <a:p>
            <a:fld id="{48DC7FEA-B5FA-4028-A58B-B0C7DF0959BB}" type="slidenum">
              <a:rPr lang="en-US" altLang="en-US"/>
              <a:pPr/>
              <a:t>72</a:t>
            </a:fld>
            <a:endParaRPr lang="en-US" altLang="en-US"/>
          </a:p>
        </p:txBody>
      </p:sp>
      <p:grpSp>
        <p:nvGrpSpPr>
          <p:cNvPr id="594983" name="Group 39"/>
          <p:cNvGrpSpPr>
            <a:grpSpLocks noChangeAspect="1"/>
          </p:cNvGrpSpPr>
          <p:nvPr/>
        </p:nvGrpSpPr>
        <p:grpSpPr bwMode="auto">
          <a:xfrm>
            <a:off x="1981200" y="1828800"/>
            <a:ext cx="5283200" cy="3548063"/>
            <a:chOff x="883" y="1200"/>
            <a:chExt cx="4157" cy="2792"/>
          </a:xfrm>
        </p:grpSpPr>
        <p:grpSp>
          <p:nvGrpSpPr>
            <p:cNvPr id="594982" name="Group 38"/>
            <p:cNvGrpSpPr>
              <a:grpSpLocks noChangeAspect="1"/>
            </p:cNvGrpSpPr>
            <p:nvPr/>
          </p:nvGrpSpPr>
          <p:grpSpPr bwMode="auto">
            <a:xfrm>
              <a:off x="883" y="1332"/>
              <a:ext cx="4157" cy="2660"/>
              <a:chOff x="883" y="1332"/>
              <a:chExt cx="4157" cy="2660"/>
            </a:xfrm>
          </p:grpSpPr>
          <p:sp>
            <p:nvSpPr>
              <p:cNvPr id="594950" name="AutoShape 6"/>
              <p:cNvSpPr>
                <a:spLocks noChangeAspect="1" noChangeArrowheads="1"/>
              </p:cNvSpPr>
              <p:nvPr/>
            </p:nvSpPr>
            <p:spPr bwMode="auto">
              <a:xfrm>
                <a:off x="2817" y="1332"/>
                <a:ext cx="372" cy="240"/>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Avo" pitchFamily="2" charset="0"/>
                  </a:rPr>
                  <a:t>44</a:t>
                </a:r>
              </a:p>
            </p:txBody>
          </p:sp>
          <p:sp>
            <p:nvSpPr>
              <p:cNvPr id="594951" name="Line 7"/>
              <p:cNvSpPr>
                <a:spLocks noChangeAspect="1" noChangeShapeType="1"/>
              </p:cNvSpPr>
              <p:nvPr/>
            </p:nvSpPr>
            <p:spPr bwMode="auto">
              <a:xfrm flipH="1">
                <a:off x="1710" y="1580"/>
                <a:ext cx="1281" cy="562"/>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94952" name="Line 8"/>
              <p:cNvSpPr>
                <a:spLocks noChangeAspect="1" noChangeShapeType="1"/>
              </p:cNvSpPr>
              <p:nvPr/>
            </p:nvSpPr>
            <p:spPr bwMode="auto">
              <a:xfrm>
                <a:off x="1718" y="2398"/>
                <a:ext cx="587" cy="554"/>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94953" name="Line 9"/>
              <p:cNvSpPr>
                <a:spLocks noChangeAspect="1" noChangeShapeType="1"/>
              </p:cNvSpPr>
              <p:nvPr/>
            </p:nvSpPr>
            <p:spPr bwMode="auto">
              <a:xfrm flipH="1">
                <a:off x="1057" y="2398"/>
                <a:ext cx="653" cy="545"/>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94954" name="Line 10"/>
              <p:cNvSpPr>
                <a:spLocks noChangeAspect="1" noChangeShapeType="1"/>
              </p:cNvSpPr>
              <p:nvPr/>
            </p:nvSpPr>
            <p:spPr bwMode="auto">
              <a:xfrm>
                <a:off x="2999" y="1580"/>
                <a:ext cx="1438" cy="562"/>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94955" name="Line 11"/>
              <p:cNvSpPr>
                <a:spLocks noChangeAspect="1" noChangeShapeType="1"/>
              </p:cNvSpPr>
              <p:nvPr/>
            </p:nvSpPr>
            <p:spPr bwMode="auto">
              <a:xfrm flipH="1">
                <a:off x="3966" y="2398"/>
                <a:ext cx="479" cy="545"/>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94956" name="Line 12"/>
              <p:cNvSpPr>
                <a:spLocks noChangeAspect="1" noChangeShapeType="1"/>
              </p:cNvSpPr>
              <p:nvPr/>
            </p:nvSpPr>
            <p:spPr bwMode="auto">
              <a:xfrm>
                <a:off x="4445" y="2398"/>
                <a:ext cx="413" cy="545"/>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94957" name="AutoShape 13"/>
              <p:cNvSpPr>
                <a:spLocks noChangeAspect="1" noChangeArrowheads="1"/>
              </p:cNvSpPr>
              <p:nvPr/>
            </p:nvSpPr>
            <p:spPr bwMode="auto">
              <a:xfrm>
                <a:off x="1528" y="2150"/>
                <a:ext cx="388" cy="239"/>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Avo" pitchFamily="2" charset="0"/>
                  </a:rPr>
                  <a:t>18</a:t>
                </a:r>
              </a:p>
            </p:txBody>
          </p:sp>
          <p:sp>
            <p:nvSpPr>
              <p:cNvPr id="594958" name="AutoShape 14"/>
              <p:cNvSpPr>
                <a:spLocks noChangeAspect="1" noChangeArrowheads="1"/>
              </p:cNvSpPr>
              <p:nvPr/>
            </p:nvSpPr>
            <p:spPr bwMode="auto">
              <a:xfrm>
                <a:off x="4238" y="2150"/>
                <a:ext cx="372" cy="239"/>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Avo" pitchFamily="2" charset="0"/>
                  </a:rPr>
                  <a:t>88</a:t>
                </a:r>
              </a:p>
            </p:txBody>
          </p:sp>
          <p:sp>
            <p:nvSpPr>
              <p:cNvPr id="594959" name="AutoShape 15"/>
              <p:cNvSpPr>
                <a:spLocks noChangeAspect="1" noChangeArrowheads="1"/>
              </p:cNvSpPr>
              <p:nvPr/>
            </p:nvSpPr>
            <p:spPr bwMode="auto">
              <a:xfrm>
                <a:off x="883" y="2951"/>
                <a:ext cx="389" cy="240"/>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Avo" pitchFamily="2" charset="0"/>
                  </a:rPr>
                  <a:t>13</a:t>
                </a:r>
              </a:p>
            </p:txBody>
          </p:sp>
          <p:sp>
            <p:nvSpPr>
              <p:cNvPr id="594960" name="AutoShape 16"/>
              <p:cNvSpPr>
                <a:spLocks noChangeAspect="1" noChangeArrowheads="1"/>
              </p:cNvSpPr>
              <p:nvPr/>
            </p:nvSpPr>
            <p:spPr bwMode="auto">
              <a:xfrm>
                <a:off x="2073" y="2951"/>
                <a:ext cx="389" cy="240"/>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Avo" pitchFamily="2" charset="0"/>
                  </a:rPr>
                  <a:t>37</a:t>
                </a:r>
              </a:p>
            </p:txBody>
          </p:sp>
          <p:sp>
            <p:nvSpPr>
              <p:cNvPr id="594961" name="AutoShape 17"/>
              <p:cNvSpPr>
                <a:spLocks noChangeAspect="1" noChangeArrowheads="1"/>
              </p:cNvSpPr>
              <p:nvPr/>
            </p:nvSpPr>
            <p:spPr bwMode="auto">
              <a:xfrm>
                <a:off x="3775" y="2943"/>
                <a:ext cx="373" cy="239"/>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Avo" pitchFamily="2" charset="0"/>
                  </a:rPr>
                  <a:t>59</a:t>
                </a:r>
              </a:p>
            </p:txBody>
          </p:sp>
          <p:sp>
            <p:nvSpPr>
              <p:cNvPr id="594962" name="AutoShape 18"/>
              <p:cNvSpPr>
                <a:spLocks noChangeAspect="1" noChangeArrowheads="1"/>
              </p:cNvSpPr>
              <p:nvPr/>
            </p:nvSpPr>
            <p:spPr bwMode="auto">
              <a:xfrm>
                <a:off x="4668" y="2943"/>
                <a:ext cx="372" cy="239"/>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Avo" pitchFamily="2" charset="0"/>
                  </a:rPr>
                  <a:t>108</a:t>
                </a:r>
              </a:p>
            </p:txBody>
          </p:sp>
          <p:sp>
            <p:nvSpPr>
              <p:cNvPr id="594963" name="Line 19"/>
              <p:cNvSpPr>
                <a:spLocks noChangeAspect="1" noChangeShapeType="1"/>
              </p:cNvSpPr>
              <p:nvPr/>
            </p:nvSpPr>
            <p:spPr bwMode="auto">
              <a:xfrm>
                <a:off x="2273" y="3200"/>
                <a:ext cx="346" cy="553"/>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94964" name="Line 20"/>
              <p:cNvSpPr>
                <a:spLocks noChangeAspect="1" noChangeShapeType="1"/>
              </p:cNvSpPr>
              <p:nvPr/>
            </p:nvSpPr>
            <p:spPr bwMode="auto">
              <a:xfrm flipH="1">
                <a:off x="1883" y="3200"/>
                <a:ext cx="385" cy="545"/>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594965" name="Group 21"/>
              <p:cNvGrpSpPr>
                <a:grpSpLocks noChangeAspect="1"/>
              </p:cNvGrpSpPr>
              <p:nvPr/>
            </p:nvGrpSpPr>
            <p:grpSpPr bwMode="auto">
              <a:xfrm>
                <a:off x="3585" y="3200"/>
                <a:ext cx="736" cy="553"/>
                <a:chOff x="3900" y="9945"/>
                <a:chExt cx="2265" cy="1005"/>
              </a:xfrm>
            </p:grpSpPr>
            <p:sp>
              <p:nvSpPr>
                <p:cNvPr id="594966" name="Line 22"/>
                <p:cNvSpPr>
                  <a:spLocks noChangeAspect="1" noChangeShapeType="1"/>
                </p:cNvSpPr>
                <p:nvPr/>
              </p:nvSpPr>
              <p:spPr bwMode="auto">
                <a:xfrm>
                  <a:off x="5100" y="9945"/>
                  <a:ext cx="1065" cy="1005"/>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94967" name="Line 23"/>
                <p:cNvSpPr>
                  <a:spLocks noChangeAspect="1" noChangeShapeType="1"/>
                </p:cNvSpPr>
                <p:nvPr/>
              </p:nvSpPr>
              <p:spPr bwMode="auto">
                <a:xfrm flipH="1">
                  <a:off x="3900" y="9945"/>
                  <a:ext cx="1185" cy="990"/>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
            <p:nvSpPr>
              <p:cNvPr id="594968" name="Line 24"/>
              <p:cNvSpPr>
                <a:spLocks noChangeAspect="1" noChangeShapeType="1"/>
              </p:cNvSpPr>
              <p:nvPr/>
            </p:nvSpPr>
            <p:spPr bwMode="auto">
              <a:xfrm>
                <a:off x="1091" y="3200"/>
                <a:ext cx="346" cy="553"/>
              </a:xfrm>
              <a:prstGeom prst="line">
                <a:avLst/>
              </a:prstGeom>
              <a:noFill/>
              <a:ln w="2857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94969" name="AutoShape 25"/>
              <p:cNvSpPr>
                <a:spLocks noChangeAspect="1" noChangeArrowheads="1"/>
              </p:cNvSpPr>
              <p:nvPr/>
            </p:nvSpPr>
            <p:spPr bwMode="auto">
              <a:xfrm>
                <a:off x="1238" y="3752"/>
                <a:ext cx="389" cy="240"/>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Avo" pitchFamily="2" charset="0"/>
                  </a:rPr>
                  <a:t>15</a:t>
                </a:r>
              </a:p>
            </p:txBody>
          </p:sp>
          <p:sp>
            <p:nvSpPr>
              <p:cNvPr id="594970" name="AutoShape 26"/>
              <p:cNvSpPr>
                <a:spLocks noChangeAspect="1" noChangeArrowheads="1"/>
              </p:cNvSpPr>
              <p:nvPr/>
            </p:nvSpPr>
            <p:spPr bwMode="auto">
              <a:xfrm>
                <a:off x="1701" y="3752"/>
                <a:ext cx="389" cy="240"/>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Avo" pitchFamily="2" charset="0"/>
                  </a:rPr>
                  <a:t>23</a:t>
                </a:r>
              </a:p>
            </p:txBody>
          </p:sp>
          <p:sp>
            <p:nvSpPr>
              <p:cNvPr id="594971" name="AutoShape 27"/>
              <p:cNvSpPr>
                <a:spLocks noChangeAspect="1" noChangeArrowheads="1"/>
              </p:cNvSpPr>
              <p:nvPr/>
            </p:nvSpPr>
            <p:spPr bwMode="auto">
              <a:xfrm>
                <a:off x="2403" y="3752"/>
                <a:ext cx="389" cy="240"/>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Avo" pitchFamily="2" charset="0"/>
                  </a:rPr>
                  <a:t>40</a:t>
                </a:r>
              </a:p>
            </p:txBody>
          </p:sp>
          <p:sp>
            <p:nvSpPr>
              <p:cNvPr id="594972" name="AutoShape 28"/>
              <p:cNvSpPr>
                <a:spLocks noChangeAspect="1" noChangeArrowheads="1"/>
              </p:cNvSpPr>
              <p:nvPr/>
            </p:nvSpPr>
            <p:spPr bwMode="auto">
              <a:xfrm>
                <a:off x="3387" y="3752"/>
                <a:ext cx="389" cy="240"/>
              </a:xfrm>
              <a:prstGeom prst="roundRect">
                <a:avLst>
                  <a:gd name="adj" fmla="val 16667"/>
                </a:avLst>
              </a:prstGeom>
              <a:gradFill rotWithShape="0">
                <a:gsLst>
                  <a:gs pos="0">
                    <a:srgbClr val="FF3300"/>
                  </a:gs>
                  <a:gs pos="100000">
                    <a:srgbClr val="FF3300">
                      <a:gamma/>
                      <a:shade val="56078"/>
                      <a:invGamma/>
                    </a:srgbClr>
                  </a:gs>
                </a:gsLst>
                <a:path path="shape">
                  <a:fillToRect l="50000" t="50000" r="50000" b="50000"/>
                </a:path>
              </a:gra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solidFill>
                      <a:schemeClr val="bg1"/>
                    </a:solidFill>
                    <a:latin typeface="VNI-Avo" pitchFamily="2" charset="0"/>
                  </a:rPr>
                  <a:t>55</a:t>
                </a:r>
              </a:p>
            </p:txBody>
          </p:sp>
          <p:sp>
            <p:nvSpPr>
              <p:cNvPr id="594973" name="AutoShape 29"/>
              <p:cNvSpPr>
                <a:spLocks noChangeAspect="1" noChangeArrowheads="1"/>
              </p:cNvSpPr>
              <p:nvPr/>
            </p:nvSpPr>
            <p:spPr bwMode="auto">
              <a:xfrm>
                <a:off x="4114" y="3752"/>
                <a:ext cx="389" cy="240"/>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Avo" pitchFamily="2" charset="0"/>
                  </a:rPr>
                  <a:t>71</a:t>
                </a:r>
              </a:p>
            </p:txBody>
          </p:sp>
        </p:grpSp>
        <p:sp>
          <p:nvSpPr>
            <p:cNvPr id="594974" name="Text Box 30"/>
            <p:cNvSpPr txBox="1">
              <a:spLocks noChangeAspect="1" noChangeArrowheads="1"/>
            </p:cNvSpPr>
            <p:nvPr/>
          </p:nvSpPr>
          <p:spPr bwMode="auto">
            <a:xfrm>
              <a:off x="1206" y="1456"/>
              <a:ext cx="925" cy="273"/>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Avo" pitchFamily="2" charset="0"/>
                </a:rPr>
                <a:t>Tìm X=55</a:t>
              </a:r>
            </a:p>
          </p:txBody>
        </p:sp>
        <p:sp>
          <p:nvSpPr>
            <p:cNvPr id="594975" name="Freeform 31"/>
            <p:cNvSpPr>
              <a:spLocks noChangeAspect="1"/>
            </p:cNvSpPr>
            <p:nvPr/>
          </p:nvSpPr>
          <p:spPr bwMode="auto">
            <a:xfrm>
              <a:off x="2776" y="1200"/>
              <a:ext cx="236" cy="124"/>
            </a:xfrm>
            <a:custGeom>
              <a:avLst/>
              <a:gdLst>
                <a:gd name="T0" fmla="*/ 0 w 158"/>
                <a:gd name="T1" fmla="*/ 0 h 225"/>
                <a:gd name="T2" fmla="*/ 135 w 158"/>
                <a:gd name="T3" fmla="*/ 90 h 225"/>
                <a:gd name="T4" fmla="*/ 135 w 158"/>
                <a:gd name="T5" fmla="*/ 225 h 225"/>
              </a:gdLst>
              <a:ahLst/>
              <a:cxnLst>
                <a:cxn ang="0">
                  <a:pos x="T0" y="T1"/>
                </a:cxn>
                <a:cxn ang="0">
                  <a:pos x="T2" y="T3"/>
                </a:cxn>
                <a:cxn ang="0">
                  <a:pos x="T4" y="T5"/>
                </a:cxn>
              </a:cxnLst>
              <a:rect l="0" t="0" r="r" b="b"/>
              <a:pathLst>
                <a:path w="158" h="225">
                  <a:moveTo>
                    <a:pt x="0" y="0"/>
                  </a:moveTo>
                  <a:cubicBezTo>
                    <a:pt x="56" y="26"/>
                    <a:pt x="112" y="52"/>
                    <a:pt x="135" y="90"/>
                  </a:cubicBezTo>
                  <a:cubicBezTo>
                    <a:pt x="158" y="128"/>
                    <a:pt x="146" y="176"/>
                    <a:pt x="135" y="225"/>
                  </a:cubicBezTo>
                </a:path>
              </a:pathLst>
            </a:custGeom>
            <a:noFill/>
            <a:ln w="28575"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94976" name="Freeform 32"/>
            <p:cNvSpPr>
              <a:spLocks noChangeAspect="1"/>
            </p:cNvSpPr>
            <p:nvPr/>
          </p:nvSpPr>
          <p:spPr bwMode="auto">
            <a:xfrm>
              <a:off x="3197" y="1466"/>
              <a:ext cx="1353" cy="669"/>
            </a:xfrm>
            <a:custGeom>
              <a:avLst/>
              <a:gdLst>
                <a:gd name="T0" fmla="*/ 0 w 2455"/>
                <a:gd name="T1" fmla="*/ 0 h 1215"/>
                <a:gd name="T2" fmla="*/ 1155 w 2455"/>
                <a:gd name="T3" fmla="*/ 225 h 1215"/>
                <a:gd name="T4" fmla="*/ 2250 w 2455"/>
                <a:gd name="T5" fmla="*/ 870 h 1215"/>
                <a:gd name="T6" fmla="*/ 2385 w 2455"/>
                <a:gd name="T7" fmla="*/ 1215 h 1215"/>
              </a:gdLst>
              <a:ahLst/>
              <a:cxnLst>
                <a:cxn ang="0">
                  <a:pos x="T0" y="T1"/>
                </a:cxn>
                <a:cxn ang="0">
                  <a:pos x="T2" y="T3"/>
                </a:cxn>
                <a:cxn ang="0">
                  <a:pos x="T4" y="T5"/>
                </a:cxn>
                <a:cxn ang="0">
                  <a:pos x="T6" y="T7"/>
                </a:cxn>
              </a:cxnLst>
              <a:rect l="0" t="0" r="r" b="b"/>
              <a:pathLst>
                <a:path w="2455" h="1215">
                  <a:moveTo>
                    <a:pt x="0" y="0"/>
                  </a:moveTo>
                  <a:cubicBezTo>
                    <a:pt x="390" y="40"/>
                    <a:pt x="780" y="80"/>
                    <a:pt x="1155" y="225"/>
                  </a:cubicBezTo>
                  <a:cubicBezTo>
                    <a:pt x="1530" y="370"/>
                    <a:pt x="2045" y="705"/>
                    <a:pt x="2250" y="870"/>
                  </a:cubicBezTo>
                  <a:cubicBezTo>
                    <a:pt x="2455" y="1035"/>
                    <a:pt x="2420" y="1125"/>
                    <a:pt x="2385" y="1215"/>
                  </a:cubicBezTo>
                </a:path>
              </a:pathLst>
            </a:custGeom>
            <a:noFill/>
            <a:ln w="28575"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94977" name="Freeform 33"/>
            <p:cNvSpPr>
              <a:spLocks noChangeAspect="1"/>
            </p:cNvSpPr>
            <p:nvPr/>
          </p:nvSpPr>
          <p:spPr bwMode="auto">
            <a:xfrm>
              <a:off x="3834" y="2282"/>
              <a:ext cx="396" cy="636"/>
            </a:xfrm>
            <a:custGeom>
              <a:avLst/>
              <a:gdLst>
                <a:gd name="T0" fmla="*/ 720 w 720"/>
                <a:gd name="T1" fmla="*/ 0 h 1155"/>
                <a:gd name="T2" fmla="*/ 345 w 720"/>
                <a:gd name="T3" fmla="*/ 225 h 1155"/>
                <a:gd name="T4" fmla="*/ 75 w 720"/>
                <a:gd name="T5" fmla="*/ 570 h 1155"/>
                <a:gd name="T6" fmla="*/ 0 w 720"/>
                <a:gd name="T7" fmla="*/ 1155 h 1155"/>
              </a:gdLst>
              <a:ahLst/>
              <a:cxnLst>
                <a:cxn ang="0">
                  <a:pos x="T0" y="T1"/>
                </a:cxn>
                <a:cxn ang="0">
                  <a:pos x="T2" y="T3"/>
                </a:cxn>
                <a:cxn ang="0">
                  <a:pos x="T4" y="T5"/>
                </a:cxn>
                <a:cxn ang="0">
                  <a:pos x="T6" y="T7"/>
                </a:cxn>
              </a:cxnLst>
              <a:rect l="0" t="0" r="r" b="b"/>
              <a:pathLst>
                <a:path w="720" h="1155">
                  <a:moveTo>
                    <a:pt x="720" y="0"/>
                  </a:moveTo>
                  <a:cubicBezTo>
                    <a:pt x="586" y="65"/>
                    <a:pt x="453" y="130"/>
                    <a:pt x="345" y="225"/>
                  </a:cubicBezTo>
                  <a:cubicBezTo>
                    <a:pt x="237" y="320"/>
                    <a:pt x="133" y="415"/>
                    <a:pt x="75" y="570"/>
                  </a:cubicBezTo>
                  <a:cubicBezTo>
                    <a:pt x="17" y="725"/>
                    <a:pt x="8" y="940"/>
                    <a:pt x="0" y="1155"/>
                  </a:cubicBezTo>
                </a:path>
              </a:pathLst>
            </a:custGeom>
            <a:noFill/>
            <a:ln w="28575"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94978" name="Freeform 34"/>
            <p:cNvSpPr>
              <a:spLocks noChangeAspect="1"/>
            </p:cNvSpPr>
            <p:nvPr/>
          </p:nvSpPr>
          <p:spPr bwMode="auto">
            <a:xfrm>
              <a:off x="3495" y="3067"/>
              <a:ext cx="281" cy="678"/>
            </a:xfrm>
            <a:custGeom>
              <a:avLst/>
              <a:gdLst>
                <a:gd name="T0" fmla="*/ 510 w 510"/>
                <a:gd name="T1" fmla="*/ 0 h 1230"/>
                <a:gd name="T2" fmla="*/ 195 w 510"/>
                <a:gd name="T3" fmla="*/ 105 h 1230"/>
                <a:gd name="T4" fmla="*/ 60 w 510"/>
                <a:gd name="T5" fmla="*/ 435 h 1230"/>
                <a:gd name="T6" fmla="*/ 0 w 510"/>
                <a:gd name="T7" fmla="*/ 1230 h 1230"/>
              </a:gdLst>
              <a:ahLst/>
              <a:cxnLst>
                <a:cxn ang="0">
                  <a:pos x="T0" y="T1"/>
                </a:cxn>
                <a:cxn ang="0">
                  <a:pos x="T2" y="T3"/>
                </a:cxn>
                <a:cxn ang="0">
                  <a:pos x="T4" y="T5"/>
                </a:cxn>
                <a:cxn ang="0">
                  <a:pos x="T6" y="T7"/>
                </a:cxn>
              </a:cxnLst>
              <a:rect l="0" t="0" r="r" b="b"/>
              <a:pathLst>
                <a:path w="510" h="1230">
                  <a:moveTo>
                    <a:pt x="510" y="0"/>
                  </a:moveTo>
                  <a:cubicBezTo>
                    <a:pt x="390" y="16"/>
                    <a:pt x="270" y="33"/>
                    <a:pt x="195" y="105"/>
                  </a:cubicBezTo>
                  <a:cubicBezTo>
                    <a:pt x="120" y="177"/>
                    <a:pt x="92" y="248"/>
                    <a:pt x="60" y="435"/>
                  </a:cubicBezTo>
                  <a:cubicBezTo>
                    <a:pt x="28" y="622"/>
                    <a:pt x="14" y="926"/>
                    <a:pt x="0" y="1230"/>
                  </a:cubicBezTo>
                </a:path>
              </a:pathLst>
            </a:custGeom>
            <a:noFill/>
            <a:ln w="28575"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94979" name="Text Box 35"/>
            <p:cNvSpPr txBox="1">
              <a:spLocks noChangeAspect="1" noChangeArrowheads="1"/>
            </p:cNvSpPr>
            <p:nvPr/>
          </p:nvSpPr>
          <p:spPr bwMode="auto">
            <a:xfrm>
              <a:off x="3602" y="1349"/>
              <a:ext cx="628" cy="272"/>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Avo" pitchFamily="2" charset="0"/>
                </a:rPr>
                <a:t>44 &lt; X</a:t>
              </a:r>
            </a:p>
          </p:txBody>
        </p:sp>
        <p:sp>
          <p:nvSpPr>
            <p:cNvPr id="594980" name="Text Box 36"/>
            <p:cNvSpPr txBox="1">
              <a:spLocks noChangeAspect="1" noChangeArrowheads="1"/>
            </p:cNvSpPr>
            <p:nvPr/>
          </p:nvSpPr>
          <p:spPr bwMode="auto">
            <a:xfrm>
              <a:off x="3470" y="2208"/>
              <a:ext cx="628" cy="273"/>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Avo" pitchFamily="2" charset="0"/>
                </a:rPr>
                <a:t>88 &gt; X</a:t>
              </a:r>
            </a:p>
          </p:txBody>
        </p:sp>
        <p:sp>
          <p:nvSpPr>
            <p:cNvPr id="594981" name="Text Box 37"/>
            <p:cNvSpPr txBox="1">
              <a:spLocks noChangeAspect="1" noChangeArrowheads="1"/>
            </p:cNvSpPr>
            <p:nvPr/>
          </p:nvSpPr>
          <p:spPr bwMode="auto">
            <a:xfrm>
              <a:off x="2958" y="3092"/>
              <a:ext cx="628" cy="273"/>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Avo" pitchFamily="2" charset="0"/>
                </a:rPr>
                <a:t>59 &gt; X</a:t>
              </a: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57200" y="185059"/>
            <a:ext cx="8229600" cy="868363"/>
          </a:xfrm>
        </p:spPr>
        <p:txBody>
          <a:bodyPr/>
          <a:lstStyle/>
          <a:p>
            <a:r>
              <a:rPr lang="en-US" altLang="en-US" sz="3200">
                <a:latin typeface="Times New Roman" panose="02020603050405020304" pitchFamily="18" charset="0"/>
                <a:cs typeface="Times New Roman" panose="02020603050405020304" pitchFamily="18" charset="0"/>
              </a:rPr>
              <a:t>Tìm</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một</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phần</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tử</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x</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trong</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cây</a:t>
            </a:r>
            <a:r>
              <a:rPr lang="en-US" altLang="en-US" sz="3200">
                <a:cs typeface="Times New Roman" panose="02020603050405020304" pitchFamily="18" charset="0"/>
              </a:rPr>
              <a:t> </a:t>
            </a:r>
          </a:p>
        </p:txBody>
      </p:sp>
      <p:sp>
        <p:nvSpPr>
          <p:cNvPr id="5" name="Slide Number Placeholder 3"/>
          <p:cNvSpPr>
            <a:spLocks noGrp="1"/>
          </p:cNvSpPr>
          <p:nvPr>
            <p:ph type="sldNum" sz="quarter" idx="4294967295"/>
          </p:nvPr>
        </p:nvSpPr>
        <p:spPr>
          <a:xfrm>
            <a:off x="7010400" y="6553200"/>
            <a:ext cx="2133600" cy="304800"/>
          </a:xfrm>
        </p:spPr>
        <p:txBody>
          <a:bodyPr/>
          <a:lstStyle/>
          <a:p>
            <a:fld id="{F8E837AE-2258-4632-BE53-3B1A21389198}" type="slidenum">
              <a:rPr lang="en-US" altLang="en-US"/>
              <a:pPr/>
              <a:t>73</a:t>
            </a:fld>
            <a:endParaRPr lang="en-US" altLang="en-US"/>
          </a:p>
        </p:txBody>
      </p:sp>
      <p:pic>
        <p:nvPicPr>
          <p:cNvPr id="783397"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066800"/>
            <a:ext cx="5410200" cy="515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70" name="Rectangle 6"/>
          <p:cNvSpPr>
            <a:spLocks noGrp="1" noChangeArrowheads="1"/>
          </p:cNvSpPr>
          <p:nvPr>
            <p:ph type="title"/>
          </p:nvPr>
        </p:nvSpPr>
        <p:spPr/>
        <p:txBody>
          <a:bodyPr/>
          <a:lstStyle/>
          <a:p>
            <a:r>
              <a:rPr lang="en-US" altLang="en-US" sz="3200">
                <a:latin typeface="Times New Roman" panose="02020603050405020304" pitchFamily="18" charset="0"/>
              </a:rPr>
              <a:t>g) Hủy</a:t>
            </a:r>
            <a:r>
              <a:rPr lang="en-US" altLang="en-US" sz="3200"/>
              <a:t> </a:t>
            </a:r>
            <a:r>
              <a:rPr lang="en-US" altLang="en-US" sz="3200">
                <a:latin typeface="Times New Roman" panose="02020603050405020304" pitchFamily="18" charset="0"/>
              </a:rPr>
              <a:t>một</a:t>
            </a:r>
            <a:r>
              <a:rPr lang="en-US" altLang="en-US" sz="3200"/>
              <a:t> </a:t>
            </a:r>
            <a:r>
              <a:rPr lang="en-US" altLang="en-US" sz="3200">
                <a:latin typeface="Times New Roman" panose="02020603050405020304" pitchFamily="18" charset="0"/>
              </a:rPr>
              <a:t>phần</a:t>
            </a:r>
            <a:r>
              <a:rPr lang="en-US" altLang="en-US" sz="3200"/>
              <a:t> </a:t>
            </a:r>
            <a:r>
              <a:rPr lang="en-US" altLang="en-US" sz="3200">
                <a:latin typeface="Times New Roman" panose="02020603050405020304" pitchFamily="18" charset="0"/>
              </a:rPr>
              <a:t>tử</a:t>
            </a:r>
            <a:r>
              <a:rPr lang="en-US" altLang="en-US" sz="3200"/>
              <a:t> </a:t>
            </a:r>
            <a:r>
              <a:rPr lang="en-US" altLang="en-US" sz="3200">
                <a:latin typeface="Times New Roman" panose="02020603050405020304" pitchFamily="18" charset="0"/>
              </a:rPr>
              <a:t>có</a:t>
            </a:r>
            <a:r>
              <a:rPr lang="en-US" altLang="en-US" sz="3200"/>
              <a:t> </a:t>
            </a:r>
            <a:r>
              <a:rPr lang="en-US" altLang="en-US" sz="3200">
                <a:latin typeface="Times New Roman" panose="02020603050405020304" pitchFamily="18" charset="0"/>
              </a:rPr>
              <a:t>khóa</a:t>
            </a:r>
            <a:r>
              <a:rPr lang="en-US" altLang="en-US" sz="3200"/>
              <a:t> </a:t>
            </a:r>
            <a:r>
              <a:rPr lang="en-US" altLang="en-US" sz="3200">
                <a:latin typeface="Times New Roman" panose="02020603050405020304" pitchFamily="18" charset="0"/>
              </a:rPr>
              <a:t>x</a:t>
            </a:r>
            <a:r>
              <a:rPr lang="en-US" altLang="en-US" sz="3200"/>
              <a:t> </a:t>
            </a:r>
          </a:p>
        </p:txBody>
      </p:sp>
      <p:sp>
        <p:nvSpPr>
          <p:cNvPr id="600071" name="Rectangle 7"/>
          <p:cNvSpPr>
            <a:spLocks noGrp="1" noChangeArrowheads="1"/>
          </p:cNvSpPr>
          <p:nvPr>
            <p:ph idx="1"/>
          </p:nvPr>
        </p:nvSpPr>
        <p:spPr/>
        <p:txBody>
          <a:bodyPr/>
          <a:lstStyle/>
          <a:p>
            <a:r>
              <a:rPr lang="en-US" altLang="en-US">
                <a:latin typeface="Times New Roman" panose="02020603050405020304" pitchFamily="18" charset="0"/>
              </a:rPr>
              <a:t>Việc</a:t>
            </a:r>
            <a:r>
              <a:rPr lang="en-US" altLang="en-US">
                <a:latin typeface="VNI-Helve" pitchFamily="2" charset="0"/>
              </a:rPr>
              <a:t> </a:t>
            </a:r>
            <a:r>
              <a:rPr lang="en-US" altLang="en-US">
                <a:latin typeface="Times New Roman" panose="02020603050405020304" pitchFamily="18" charset="0"/>
              </a:rPr>
              <a:t>hủy</a:t>
            </a:r>
            <a:r>
              <a:rPr lang="en-US" altLang="en-US">
                <a:latin typeface="VNI-Helve" pitchFamily="2" charset="0"/>
              </a:rPr>
              <a:t> </a:t>
            </a:r>
            <a:r>
              <a:rPr lang="en-US" altLang="en-US">
                <a:latin typeface="Times New Roman" panose="02020603050405020304" pitchFamily="18" charset="0"/>
              </a:rPr>
              <a:t>một</a:t>
            </a:r>
            <a:r>
              <a:rPr lang="en-US" altLang="en-US">
                <a:latin typeface="VNI-Helve" pitchFamily="2" charset="0"/>
              </a:rPr>
              <a:t> </a:t>
            </a:r>
            <a:r>
              <a:rPr lang="en-US" altLang="en-US">
                <a:latin typeface="Times New Roman" panose="02020603050405020304" pitchFamily="18" charset="0"/>
              </a:rPr>
              <a:t>phần</a:t>
            </a:r>
            <a:r>
              <a:rPr lang="en-US" altLang="en-US">
                <a:latin typeface="VNI-Helve" pitchFamily="2" charset="0"/>
              </a:rPr>
              <a:t> </a:t>
            </a:r>
            <a:r>
              <a:rPr lang="en-US" altLang="en-US">
                <a:latin typeface="Times New Roman" panose="02020603050405020304" pitchFamily="18" charset="0"/>
              </a:rPr>
              <a:t>tử</a:t>
            </a:r>
            <a:r>
              <a:rPr lang="en-US" altLang="en-US">
                <a:latin typeface="VNI-Helve" pitchFamily="2" charset="0"/>
              </a:rPr>
              <a:t> </a:t>
            </a:r>
            <a:r>
              <a:rPr lang="en-US" altLang="en-US">
                <a:latin typeface="Times New Roman" panose="02020603050405020304" pitchFamily="18" charset="0"/>
              </a:rPr>
              <a:t>X</a:t>
            </a:r>
            <a:r>
              <a:rPr lang="en-US" altLang="en-US">
                <a:latin typeface="VNI-Helve" pitchFamily="2" charset="0"/>
              </a:rPr>
              <a:t> </a:t>
            </a:r>
            <a:r>
              <a:rPr lang="en-US" altLang="en-US">
                <a:latin typeface="Times New Roman" panose="02020603050405020304" pitchFamily="18" charset="0"/>
              </a:rPr>
              <a:t>ra</a:t>
            </a:r>
            <a:r>
              <a:rPr lang="en-US" altLang="en-US">
                <a:latin typeface="VNI-Helve" pitchFamily="2" charset="0"/>
              </a:rPr>
              <a:t> </a:t>
            </a:r>
            <a:r>
              <a:rPr lang="en-US" altLang="en-US">
                <a:latin typeface="Times New Roman" panose="02020603050405020304" pitchFamily="18" charset="0"/>
              </a:rPr>
              <a:t>khỏi</a:t>
            </a:r>
            <a:r>
              <a:rPr lang="en-US" altLang="en-US">
                <a:latin typeface="VNI-Helve" pitchFamily="2" charset="0"/>
              </a:rPr>
              <a:t> </a:t>
            </a:r>
            <a:r>
              <a:rPr lang="en-US" altLang="en-US">
                <a:latin typeface="Times New Roman" panose="02020603050405020304" pitchFamily="18" charset="0"/>
              </a:rPr>
              <a:t>cây</a:t>
            </a:r>
            <a:r>
              <a:rPr lang="en-US" altLang="en-US">
                <a:latin typeface="VNI-Helve" pitchFamily="2" charset="0"/>
              </a:rPr>
              <a:t> </a:t>
            </a:r>
            <a:r>
              <a:rPr lang="en-US" altLang="en-US">
                <a:latin typeface="Times New Roman" panose="02020603050405020304" pitchFamily="18" charset="0"/>
              </a:rPr>
              <a:t>phải</a:t>
            </a:r>
            <a:r>
              <a:rPr lang="en-US" altLang="en-US">
                <a:latin typeface="VNI-Helve" pitchFamily="2" charset="0"/>
              </a:rPr>
              <a:t> </a:t>
            </a:r>
            <a:r>
              <a:rPr lang="en-US" altLang="en-US">
                <a:latin typeface="Times New Roman" panose="02020603050405020304" pitchFamily="18" charset="0"/>
              </a:rPr>
              <a:t>bảo</a:t>
            </a:r>
            <a:r>
              <a:rPr lang="en-US" altLang="en-US">
                <a:latin typeface="VNI-Helve" pitchFamily="2" charset="0"/>
              </a:rPr>
              <a:t> </a:t>
            </a:r>
            <a:r>
              <a:rPr lang="en-US" altLang="en-US">
                <a:latin typeface="Times New Roman" panose="02020603050405020304" pitchFamily="18" charset="0"/>
              </a:rPr>
              <a:t>đảm</a:t>
            </a:r>
            <a:r>
              <a:rPr lang="en-US" altLang="en-US">
                <a:latin typeface="VNI-Helve" pitchFamily="2" charset="0"/>
              </a:rPr>
              <a:t> </a:t>
            </a:r>
            <a:r>
              <a:rPr lang="en-US" altLang="en-US">
                <a:latin typeface="Times New Roman" panose="02020603050405020304" pitchFamily="18" charset="0"/>
              </a:rPr>
              <a:t>điều</a:t>
            </a:r>
            <a:r>
              <a:rPr lang="en-US" altLang="en-US">
                <a:latin typeface="VNI-Helve" pitchFamily="2" charset="0"/>
              </a:rPr>
              <a:t> </a:t>
            </a:r>
            <a:r>
              <a:rPr lang="en-US" altLang="en-US">
                <a:latin typeface="Times New Roman" panose="02020603050405020304" pitchFamily="18" charset="0"/>
              </a:rPr>
              <a:t>kiện</a:t>
            </a:r>
            <a:r>
              <a:rPr lang="en-US" altLang="en-US">
                <a:latin typeface="VNI-Helve" pitchFamily="2" charset="0"/>
              </a:rPr>
              <a:t> </a:t>
            </a:r>
            <a:r>
              <a:rPr lang="en-US" altLang="en-US">
                <a:latin typeface="Times New Roman" panose="02020603050405020304" pitchFamily="18" charset="0"/>
              </a:rPr>
              <a:t>ràng</a:t>
            </a:r>
            <a:r>
              <a:rPr lang="en-US" altLang="en-US">
                <a:latin typeface="VNI-Helve" pitchFamily="2" charset="0"/>
              </a:rPr>
              <a:t> </a:t>
            </a:r>
            <a:r>
              <a:rPr lang="en-US" altLang="en-US">
                <a:latin typeface="Times New Roman" panose="02020603050405020304" pitchFamily="18" charset="0"/>
              </a:rPr>
              <a:t>buộc</a:t>
            </a:r>
            <a:r>
              <a:rPr lang="en-US" altLang="en-US">
                <a:latin typeface="VNI-Helve" pitchFamily="2" charset="0"/>
              </a:rPr>
              <a:t> </a:t>
            </a:r>
            <a:r>
              <a:rPr lang="en-US" altLang="en-US">
                <a:latin typeface="Times New Roman" panose="02020603050405020304" pitchFamily="18" charset="0"/>
              </a:rPr>
              <a:t>của</a:t>
            </a:r>
            <a:r>
              <a:rPr lang="en-US" altLang="en-US">
                <a:latin typeface="VNI-Helve" pitchFamily="2" charset="0"/>
              </a:rPr>
              <a:t> </a:t>
            </a:r>
            <a:r>
              <a:rPr lang="en-US" altLang="en-US">
                <a:latin typeface="Times New Roman" panose="02020603050405020304" pitchFamily="18" charset="0"/>
              </a:rPr>
              <a:t>CNPTK</a:t>
            </a:r>
            <a:r>
              <a:rPr lang="en-US" altLang="en-US">
                <a:latin typeface="VNI-Helve" pitchFamily="2" charset="0"/>
              </a:rPr>
              <a:t>. </a:t>
            </a:r>
          </a:p>
          <a:p>
            <a:r>
              <a:rPr lang="en-US" altLang="en-US">
                <a:latin typeface="Times New Roman" panose="02020603050405020304" pitchFamily="18" charset="0"/>
              </a:rPr>
              <a:t>Có</a:t>
            </a:r>
            <a:r>
              <a:rPr lang="en-US" altLang="en-US">
                <a:latin typeface="VNI-Helve" pitchFamily="2" charset="0"/>
              </a:rPr>
              <a:t> 3 </a:t>
            </a:r>
            <a:r>
              <a:rPr lang="en-US" altLang="en-US">
                <a:latin typeface="Times New Roman" panose="02020603050405020304" pitchFamily="18" charset="0"/>
              </a:rPr>
              <a:t>trường</a:t>
            </a:r>
            <a:r>
              <a:rPr lang="en-US" altLang="en-US">
                <a:latin typeface="VNI-Helve" pitchFamily="2" charset="0"/>
              </a:rPr>
              <a:t> </a:t>
            </a:r>
            <a:r>
              <a:rPr lang="en-US" altLang="en-US">
                <a:latin typeface="Times New Roman" panose="02020603050405020304" pitchFamily="18" charset="0"/>
              </a:rPr>
              <a:t>hợp</a:t>
            </a:r>
            <a:r>
              <a:rPr lang="en-US" altLang="en-US">
                <a:latin typeface="VNI-Helve" pitchFamily="2" charset="0"/>
              </a:rPr>
              <a:t> </a:t>
            </a:r>
            <a:r>
              <a:rPr lang="en-US" altLang="en-US">
                <a:latin typeface="Times New Roman" panose="02020603050405020304" pitchFamily="18" charset="0"/>
              </a:rPr>
              <a:t>khi</a:t>
            </a:r>
            <a:r>
              <a:rPr lang="en-US" altLang="en-US">
                <a:latin typeface="VNI-Helve" pitchFamily="2" charset="0"/>
              </a:rPr>
              <a:t> </a:t>
            </a:r>
            <a:r>
              <a:rPr lang="en-US" altLang="en-US">
                <a:latin typeface="Times New Roman" panose="02020603050405020304" pitchFamily="18" charset="0"/>
              </a:rPr>
              <a:t>hủy</a:t>
            </a:r>
            <a:r>
              <a:rPr lang="en-US" altLang="en-US">
                <a:latin typeface="VNI-Helve" pitchFamily="2" charset="0"/>
              </a:rPr>
              <a:t> </a:t>
            </a:r>
            <a:r>
              <a:rPr lang="en-US" altLang="en-US">
                <a:latin typeface="Times New Roman" panose="02020603050405020304" pitchFamily="18" charset="0"/>
              </a:rPr>
              <a:t>nút</a:t>
            </a:r>
            <a:r>
              <a:rPr lang="en-US" altLang="en-US">
                <a:latin typeface="VNI-Helve" pitchFamily="2" charset="0"/>
              </a:rPr>
              <a:t> </a:t>
            </a:r>
            <a:r>
              <a:rPr lang="en-US" altLang="en-US">
                <a:latin typeface="Times New Roman" panose="02020603050405020304" pitchFamily="18" charset="0"/>
              </a:rPr>
              <a:t>X</a:t>
            </a:r>
            <a:r>
              <a:rPr lang="en-US" altLang="en-US">
                <a:latin typeface="VNI-Helve" pitchFamily="2" charset="0"/>
              </a:rPr>
              <a:t> </a:t>
            </a:r>
            <a:r>
              <a:rPr lang="en-US" altLang="en-US">
                <a:latin typeface="Times New Roman" panose="02020603050405020304" pitchFamily="18" charset="0"/>
              </a:rPr>
              <a:t>có</a:t>
            </a:r>
            <a:r>
              <a:rPr lang="en-US" altLang="en-US">
                <a:latin typeface="VNI-Helve" pitchFamily="2" charset="0"/>
              </a:rPr>
              <a:t> </a:t>
            </a:r>
            <a:r>
              <a:rPr lang="en-US" altLang="en-US">
                <a:latin typeface="Times New Roman" panose="02020603050405020304" pitchFamily="18" charset="0"/>
              </a:rPr>
              <a:t>thể</a:t>
            </a:r>
            <a:r>
              <a:rPr lang="en-US" altLang="en-US">
                <a:latin typeface="VNI-Helve" pitchFamily="2" charset="0"/>
              </a:rPr>
              <a:t> </a:t>
            </a:r>
            <a:r>
              <a:rPr lang="en-US" altLang="en-US">
                <a:latin typeface="Times New Roman" panose="02020603050405020304" pitchFamily="18" charset="0"/>
              </a:rPr>
              <a:t>xảy</a:t>
            </a:r>
            <a:r>
              <a:rPr lang="en-US" altLang="en-US">
                <a:latin typeface="VNI-Helve" pitchFamily="2" charset="0"/>
              </a:rPr>
              <a:t> </a:t>
            </a:r>
            <a:r>
              <a:rPr lang="en-US" altLang="en-US">
                <a:latin typeface="Times New Roman" panose="02020603050405020304" pitchFamily="18" charset="0"/>
              </a:rPr>
              <a:t>ra</a:t>
            </a:r>
            <a:r>
              <a:rPr lang="en-US" altLang="en-US">
                <a:latin typeface="VNI-Helve" pitchFamily="2" charset="0"/>
              </a:rPr>
              <a:t>:</a:t>
            </a:r>
          </a:p>
          <a:p>
            <a:pPr lvl="1"/>
            <a:r>
              <a:rPr lang="en-US" altLang="en-US">
                <a:latin typeface="Times New Roman" panose="02020603050405020304" pitchFamily="18" charset="0"/>
              </a:rPr>
              <a:t>X</a:t>
            </a:r>
            <a:r>
              <a:rPr lang="en-US" altLang="en-US">
                <a:latin typeface="VNI-Helve" pitchFamily="2" charset="0"/>
              </a:rPr>
              <a:t> </a:t>
            </a:r>
            <a:r>
              <a:rPr lang="en-US" altLang="en-US">
                <a:latin typeface="Times New Roman" panose="02020603050405020304" pitchFamily="18" charset="0"/>
              </a:rPr>
              <a:t>là</a:t>
            </a:r>
            <a:r>
              <a:rPr lang="en-US" altLang="en-US">
                <a:latin typeface="VNI-Helve" pitchFamily="2" charset="0"/>
              </a:rPr>
              <a:t> </a:t>
            </a:r>
            <a:r>
              <a:rPr lang="en-US" altLang="en-US">
                <a:latin typeface="Times New Roman" panose="02020603050405020304" pitchFamily="18" charset="0"/>
              </a:rPr>
              <a:t>nút</a:t>
            </a:r>
            <a:r>
              <a:rPr lang="en-US" altLang="en-US">
                <a:latin typeface="VNI-Helve" pitchFamily="2" charset="0"/>
              </a:rPr>
              <a:t> </a:t>
            </a:r>
            <a:r>
              <a:rPr lang="en-US" altLang="en-US">
                <a:latin typeface="Times New Roman" panose="02020603050405020304" pitchFamily="18" charset="0"/>
              </a:rPr>
              <a:t>lá</a:t>
            </a:r>
            <a:r>
              <a:rPr lang="en-US" altLang="en-US">
                <a:latin typeface="VNI-Helve" pitchFamily="2" charset="0"/>
              </a:rPr>
              <a:t>.</a:t>
            </a:r>
          </a:p>
          <a:p>
            <a:pPr lvl="1"/>
            <a:r>
              <a:rPr lang="en-US" altLang="en-US">
                <a:latin typeface="Times New Roman" panose="02020603050405020304" pitchFamily="18" charset="0"/>
              </a:rPr>
              <a:t>X</a:t>
            </a:r>
            <a:r>
              <a:rPr lang="en-US" altLang="en-US">
                <a:latin typeface="VNI-Helve" pitchFamily="2" charset="0"/>
              </a:rPr>
              <a:t> </a:t>
            </a:r>
            <a:r>
              <a:rPr lang="en-US" altLang="en-US">
                <a:latin typeface="Times New Roman" panose="02020603050405020304" pitchFamily="18" charset="0"/>
              </a:rPr>
              <a:t>chỉ</a:t>
            </a:r>
            <a:r>
              <a:rPr lang="en-US" altLang="en-US">
                <a:latin typeface="VNI-Helve" pitchFamily="2" charset="0"/>
              </a:rPr>
              <a:t> </a:t>
            </a:r>
            <a:r>
              <a:rPr lang="en-US" altLang="en-US">
                <a:latin typeface="Times New Roman" panose="02020603050405020304" pitchFamily="18" charset="0"/>
              </a:rPr>
              <a:t>có</a:t>
            </a:r>
            <a:r>
              <a:rPr lang="en-US" altLang="en-US">
                <a:latin typeface="VNI-Helve" pitchFamily="2" charset="0"/>
              </a:rPr>
              <a:t> 1 </a:t>
            </a:r>
            <a:r>
              <a:rPr lang="en-US" altLang="en-US">
                <a:latin typeface="Times New Roman" panose="02020603050405020304" pitchFamily="18" charset="0"/>
              </a:rPr>
              <a:t>con</a:t>
            </a:r>
            <a:r>
              <a:rPr lang="en-US" altLang="en-US">
                <a:latin typeface="VNI-Helve" pitchFamily="2" charset="0"/>
              </a:rPr>
              <a:t> (</a:t>
            </a:r>
            <a:r>
              <a:rPr lang="en-US" altLang="en-US">
                <a:latin typeface="Times New Roman" panose="02020603050405020304" pitchFamily="18" charset="0"/>
              </a:rPr>
              <a:t>trái</a:t>
            </a:r>
            <a:r>
              <a:rPr lang="en-US" altLang="en-US">
                <a:latin typeface="VNI-Helve" pitchFamily="2" charset="0"/>
              </a:rPr>
              <a:t> </a:t>
            </a:r>
            <a:r>
              <a:rPr lang="en-US" altLang="en-US">
                <a:latin typeface="Times New Roman" panose="02020603050405020304" pitchFamily="18" charset="0"/>
              </a:rPr>
              <a:t>hoặc</a:t>
            </a:r>
            <a:r>
              <a:rPr lang="en-US" altLang="en-US">
                <a:latin typeface="VNI-Helve" pitchFamily="2" charset="0"/>
              </a:rPr>
              <a:t> </a:t>
            </a:r>
            <a:r>
              <a:rPr lang="en-US" altLang="en-US">
                <a:latin typeface="Times New Roman" panose="02020603050405020304" pitchFamily="18" charset="0"/>
              </a:rPr>
              <a:t>phải</a:t>
            </a:r>
            <a:r>
              <a:rPr lang="en-US" altLang="en-US">
                <a:latin typeface="VNI-Helve" pitchFamily="2" charset="0"/>
              </a:rPr>
              <a:t>).</a:t>
            </a:r>
          </a:p>
          <a:p>
            <a:pPr lvl="1"/>
            <a:r>
              <a:rPr lang="en-US" altLang="en-US">
                <a:latin typeface="Times New Roman" panose="02020603050405020304" pitchFamily="18" charset="0"/>
              </a:rPr>
              <a:t>X</a:t>
            </a:r>
            <a:r>
              <a:rPr lang="en-US" altLang="en-US">
                <a:latin typeface="VNI-Helve" pitchFamily="2" charset="0"/>
              </a:rPr>
              <a:t> </a:t>
            </a:r>
            <a:r>
              <a:rPr lang="en-US" altLang="en-US">
                <a:latin typeface="Times New Roman" panose="02020603050405020304" pitchFamily="18" charset="0"/>
              </a:rPr>
              <a:t>có</a:t>
            </a:r>
            <a:r>
              <a:rPr lang="en-US" altLang="en-US">
                <a:latin typeface="VNI-Helve" pitchFamily="2" charset="0"/>
              </a:rPr>
              <a:t> </a:t>
            </a:r>
            <a:r>
              <a:rPr lang="en-US" altLang="en-US">
                <a:latin typeface="Times New Roman" panose="02020603050405020304" pitchFamily="18" charset="0"/>
              </a:rPr>
              <a:t>đủ</a:t>
            </a:r>
            <a:r>
              <a:rPr lang="en-US" altLang="en-US">
                <a:latin typeface="VNI-Helve" pitchFamily="2" charset="0"/>
              </a:rPr>
              <a:t> </a:t>
            </a:r>
            <a:r>
              <a:rPr lang="en-US" altLang="en-US">
                <a:latin typeface="Times New Roman" panose="02020603050405020304" pitchFamily="18" charset="0"/>
              </a:rPr>
              <a:t>cả</a:t>
            </a:r>
            <a:r>
              <a:rPr lang="en-US" altLang="en-US">
                <a:latin typeface="VNI-Helve" pitchFamily="2" charset="0"/>
              </a:rPr>
              <a:t> 2 </a:t>
            </a:r>
            <a:r>
              <a:rPr lang="en-US" altLang="en-US">
                <a:latin typeface="Times New Roman" panose="02020603050405020304" pitchFamily="18" charset="0"/>
              </a:rPr>
              <a:t>con</a:t>
            </a:r>
          </a:p>
          <a:p>
            <a:endParaRPr lang="en-US" altLang="en-US">
              <a:latin typeface="VNI-Helve" pitchFamily="2" charset="0"/>
            </a:endParaRPr>
          </a:p>
        </p:txBody>
      </p:sp>
      <p:sp>
        <p:nvSpPr>
          <p:cNvPr id="5" name="Slide Number Placeholder 4"/>
          <p:cNvSpPr>
            <a:spLocks noGrp="1"/>
          </p:cNvSpPr>
          <p:nvPr>
            <p:ph type="sldNum" sz="quarter" idx="4294967295"/>
          </p:nvPr>
        </p:nvSpPr>
        <p:spPr>
          <a:xfrm>
            <a:off x="7010400" y="6553200"/>
            <a:ext cx="2133600" cy="304800"/>
          </a:xfrm>
        </p:spPr>
        <p:txBody>
          <a:bodyPr/>
          <a:lstStyle/>
          <a:p>
            <a:fld id="{0041EAB0-F9D7-412D-9D15-5B001B4BA0D0}" type="slidenum">
              <a:rPr lang="en-US" altLang="en-US"/>
              <a:pPr/>
              <a:t>74</a:t>
            </a:fld>
            <a:endParaRPr lang="en-US"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8" name="Rectangle 4"/>
          <p:cNvSpPr>
            <a:spLocks noGrp="1" noChangeArrowheads="1"/>
          </p:cNvSpPr>
          <p:nvPr>
            <p:ph type="title"/>
          </p:nvPr>
        </p:nvSpPr>
        <p:spPr>
          <a:noFill/>
          <a:ln/>
        </p:spPr>
        <p:txBody>
          <a:bodyPr/>
          <a:lstStyle/>
          <a:p>
            <a:r>
              <a:rPr lang="en-US" altLang="en-US">
                <a:latin typeface="Times New Roman" panose="02020603050405020304" pitchFamily="18" charset="0"/>
              </a:rPr>
              <a:t>Hủy một phần tử có khóa x</a:t>
            </a:r>
            <a:br>
              <a:rPr lang="en-US" altLang="en-US">
                <a:latin typeface="Times New Roman" panose="02020603050405020304" pitchFamily="18" charset="0"/>
              </a:rPr>
            </a:br>
            <a:r>
              <a:rPr lang="en-US" altLang="en-US" sz="3600">
                <a:latin typeface="Times New Roman" panose="02020603050405020304" pitchFamily="18" charset="0"/>
              </a:rPr>
              <a:t>Trường hợp 1: X là nút lá.</a:t>
            </a:r>
            <a:r>
              <a:rPr lang="en-US" altLang="en-US"/>
              <a:t> </a:t>
            </a:r>
          </a:p>
        </p:txBody>
      </p:sp>
      <p:sp>
        <p:nvSpPr>
          <p:cNvPr id="6" name="Slide Number Placeholder 4"/>
          <p:cNvSpPr>
            <a:spLocks noGrp="1"/>
          </p:cNvSpPr>
          <p:nvPr>
            <p:ph type="sldNum" sz="quarter" idx="4294967295"/>
          </p:nvPr>
        </p:nvSpPr>
        <p:spPr>
          <a:xfrm>
            <a:off x="7010400" y="6553200"/>
            <a:ext cx="2133600" cy="304800"/>
          </a:xfrm>
        </p:spPr>
        <p:txBody>
          <a:bodyPr/>
          <a:lstStyle/>
          <a:p>
            <a:fld id="{A6CE3389-10EE-4280-9093-668FA9053F35}" type="slidenum">
              <a:rPr lang="en-US" altLang="en-US"/>
              <a:pPr/>
              <a:t>75</a:t>
            </a:fld>
            <a:endParaRPr lang="en-US" altLang="en-US"/>
          </a:p>
        </p:txBody>
      </p:sp>
      <p:pic>
        <p:nvPicPr>
          <p:cNvPr id="763909" name="Picture 5"/>
          <p:cNvPicPr>
            <a:picLocks noChangeAspect="1" noChangeArrowheads="1"/>
          </p:cNvPicPr>
          <p:nvPr/>
        </p:nvPicPr>
        <p:blipFill>
          <a:blip r:embed="rId2">
            <a:extLst>
              <a:ext uri="{28A0092B-C50C-407E-A947-70E740481C1C}">
                <a14:useLocalDpi xmlns:a14="http://schemas.microsoft.com/office/drawing/2010/main" val="0"/>
              </a:ext>
            </a:extLst>
          </a:blip>
          <a:srcRect b="27736"/>
          <a:stretch>
            <a:fillRect/>
          </a:stretch>
        </p:blipFill>
        <p:spPr bwMode="auto">
          <a:xfrm>
            <a:off x="1981200" y="2209800"/>
            <a:ext cx="5257800" cy="287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3910" name="Text Box 6"/>
          <p:cNvSpPr txBox="1">
            <a:spLocks noChangeArrowheads="1"/>
          </p:cNvSpPr>
          <p:nvPr/>
        </p:nvSpPr>
        <p:spPr bwMode="auto">
          <a:xfrm>
            <a:off x="1143000" y="5349875"/>
            <a:ext cx="6629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2000">
                <a:solidFill>
                  <a:srgbClr val="FF3300"/>
                </a:solidFill>
                <a:latin typeface="Arial" panose="020B0604020202020204" pitchFamily="34" charset="0"/>
              </a:rPr>
              <a:t>1</a:t>
            </a:r>
            <a:r>
              <a:rPr lang="en-US" altLang="en-US" sz="2400" b="1">
                <a:solidFill>
                  <a:srgbClr val="FF3300"/>
                </a:solidFill>
                <a:latin typeface="Arial" panose="020B0604020202020204" pitchFamily="34" charset="0"/>
              </a:rPr>
              <a:t>. Xóa node này</a:t>
            </a:r>
          </a:p>
          <a:p>
            <a:pPr algn="l" eaLnBrk="1" hangingPunct="1"/>
            <a:r>
              <a:rPr lang="en-US" altLang="en-US" sz="2400" b="1">
                <a:solidFill>
                  <a:srgbClr val="FF3300"/>
                </a:solidFill>
                <a:latin typeface="Arial" panose="020B0604020202020204" pitchFamily="34" charset="0"/>
              </a:rPr>
              <a:t>2. Gán liên kết từ cha của nó thành rỗng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763909">
                                            <p:bg/>
                                          </p:spTgt>
                                        </p:tgtEl>
                                        <p:attrNameLst>
                                          <p:attrName>style.visibility</p:attrName>
                                        </p:attrNameLst>
                                      </p:cBhvr>
                                      <p:to>
                                        <p:strVal val="visible"/>
                                      </p:to>
                                    </p:set>
                                    <p:animEffect transition="in" filter="fade">
                                      <p:cBhvr>
                                        <p:cTn id="7" dur="500"/>
                                        <p:tgtEl>
                                          <p:spTgt spid="763909">
                                            <p:bg/>
                                          </p:spTgt>
                                        </p:tgtEl>
                                      </p:cBhvr>
                                    </p:animEffect>
                                    <p:anim calcmode="lin" valueType="num">
                                      <p:cBhvr>
                                        <p:cTn id="8" dur="500" fill="hold"/>
                                        <p:tgtEl>
                                          <p:spTgt spid="763909">
                                            <p:bg/>
                                          </p:spTgt>
                                        </p:tgtEl>
                                        <p:attrNameLst>
                                          <p:attrName>ppt_x</p:attrName>
                                        </p:attrNameLst>
                                      </p:cBhvr>
                                      <p:tavLst>
                                        <p:tav tm="0">
                                          <p:val>
                                            <p:strVal val="#ppt_x"/>
                                          </p:val>
                                        </p:tav>
                                        <p:tav tm="100000">
                                          <p:val>
                                            <p:strVal val="#ppt_x"/>
                                          </p:val>
                                        </p:tav>
                                      </p:tavLst>
                                    </p:anim>
                                    <p:anim calcmode="lin" valueType="num">
                                      <p:cBhvr>
                                        <p:cTn id="9" dur="500" fill="hold"/>
                                        <p:tgtEl>
                                          <p:spTgt spid="763909">
                                            <p:bg/>
                                          </p:spTgt>
                                        </p:tgtEl>
                                        <p:attrNameLst>
                                          <p:attrName>ppt_y</p:attrName>
                                        </p:attrNameLst>
                                      </p:cBhvr>
                                      <p:tavLst>
                                        <p:tav tm="0">
                                          <p:val>
                                            <p:strVal val="#ppt_y+.05"/>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639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9" grpId="0" build="p"/>
      <p:bldP spid="76391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en-US" altLang="en-US" sz="3200">
                <a:latin typeface="Times New Roman" panose="02020603050405020304" pitchFamily="18" charset="0"/>
              </a:rPr>
              <a:t>Hủy</a:t>
            </a:r>
            <a:r>
              <a:rPr lang="en-US" altLang="en-US" sz="3200"/>
              <a:t> </a:t>
            </a:r>
            <a:r>
              <a:rPr lang="en-US" altLang="en-US" sz="3200">
                <a:latin typeface="Times New Roman" panose="02020603050405020304" pitchFamily="18" charset="0"/>
              </a:rPr>
              <a:t>một</a:t>
            </a:r>
            <a:r>
              <a:rPr lang="en-US" altLang="en-US" sz="3200"/>
              <a:t> </a:t>
            </a:r>
            <a:r>
              <a:rPr lang="en-US" altLang="en-US" sz="3200">
                <a:latin typeface="Times New Roman" panose="02020603050405020304" pitchFamily="18" charset="0"/>
              </a:rPr>
              <a:t>phần</a:t>
            </a:r>
            <a:r>
              <a:rPr lang="en-US" altLang="en-US" sz="3200"/>
              <a:t> </a:t>
            </a:r>
            <a:r>
              <a:rPr lang="en-US" altLang="en-US" sz="3200">
                <a:latin typeface="Times New Roman" panose="02020603050405020304" pitchFamily="18" charset="0"/>
              </a:rPr>
              <a:t>tử</a:t>
            </a:r>
            <a:r>
              <a:rPr lang="en-US" altLang="en-US" sz="3200"/>
              <a:t> </a:t>
            </a:r>
            <a:r>
              <a:rPr lang="en-US" altLang="en-US" sz="3200">
                <a:latin typeface="Times New Roman" panose="02020603050405020304" pitchFamily="18" charset="0"/>
              </a:rPr>
              <a:t>có</a:t>
            </a:r>
            <a:r>
              <a:rPr lang="en-US" altLang="en-US" sz="3200"/>
              <a:t> </a:t>
            </a:r>
            <a:r>
              <a:rPr lang="en-US" altLang="en-US" sz="3200">
                <a:latin typeface="Times New Roman" panose="02020603050405020304" pitchFamily="18" charset="0"/>
              </a:rPr>
              <a:t>khóa</a:t>
            </a:r>
            <a:r>
              <a:rPr lang="en-US" altLang="en-US" sz="3200"/>
              <a:t> </a:t>
            </a:r>
            <a:r>
              <a:rPr lang="en-US" altLang="en-US" sz="3200">
                <a:latin typeface="Times New Roman" panose="02020603050405020304" pitchFamily="18" charset="0"/>
              </a:rPr>
              <a:t>x</a:t>
            </a:r>
            <a:br>
              <a:rPr lang="en-US" altLang="en-US" sz="3200"/>
            </a:br>
            <a:r>
              <a:rPr lang="en-US" altLang="en-US" sz="2400">
                <a:latin typeface="Times New Roman" panose="02020603050405020304" pitchFamily="18" charset="0"/>
              </a:rPr>
              <a:t>Trường</a:t>
            </a:r>
            <a:r>
              <a:rPr lang="en-US" altLang="en-US" sz="2400"/>
              <a:t> </a:t>
            </a:r>
            <a:r>
              <a:rPr lang="en-US" altLang="en-US" sz="2400">
                <a:latin typeface="Times New Roman" panose="02020603050405020304" pitchFamily="18" charset="0"/>
              </a:rPr>
              <a:t>hợp</a:t>
            </a:r>
            <a:r>
              <a:rPr lang="en-US" altLang="en-US" sz="2400"/>
              <a:t> 1: </a:t>
            </a:r>
            <a:r>
              <a:rPr lang="en-US" altLang="en-US" sz="2400">
                <a:latin typeface="Times New Roman" panose="02020603050405020304" pitchFamily="18" charset="0"/>
              </a:rPr>
              <a:t>X</a:t>
            </a:r>
            <a:r>
              <a:rPr lang="en-US" altLang="en-US" sz="2400"/>
              <a:t> </a:t>
            </a:r>
            <a:r>
              <a:rPr lang="en-US" altLang="en-US" sz="2400">
                <a:latin typeface="Times New Roman" panose="02020603050405020304" pitchFamily="18" charset="0"/>
              </a:rPr>
              <a:t>là</a:t>
            </a:r>
            <a:r>
              <a:rPr lang="en-US" altLang="en-US" sz="2400"/>
              <a:t> </a:t>
            </a:r>
            <a:r>
              <a:rPr lang="en-US" altLang="en-US" sz="2400">
                <a:latin typeface="Times New Roman" panose="02020603050405020304" pitchFamily="18" charset="0"/>
              </a:rPr>
              <a:t>nút</a:t>
            </a:r>
            <a:r>
              <a:rPr lang="en-US" altLang="en-US" sz="2400"/>
              <a:t> </a:t>
            </a:r>
            <a:r>
              <a:rPr lang="en-US" altLang="en-US" sz="2400">
                <a:latin typeface="Times New Roman" panose="02020603050405020304" pitchFamily="18" charset="0"/>
              </a:rPr>
              <a:t>lá</a:t>
            </a:r>
            <a:r>
              <a:rPr lang="en-US" altLang="en-US" sz="2400"/>
              <a:t>. </a:t>
            </a:r>
          </a:p>
        </p:txBody>
      </p:sp>
      <p:sp>
        <p:nvSpPr>
          <p:cNvPr id="601091" name="Rectangle 3"/>
          <p:cNvSpPr>
            <a:spLocks noGrp="1" noChangeArrowheads="1"/>
          </p:cNvSpPr>
          <p:nvPr>
            <p:ph idx="1"/>
          </p:nvPr>
        </p:nvSpPr>
        <p:spPr/>
        <p:txBody>
          <a:bodyPr/>
          <a:lstStyle/>
          <a:p>
            <a:r>
              <a:rPr lang="en-US" altLang="en-US" b="1">
                <a:latin typeface="Times New Roman" panose="02020603050405020304" pitchFamily="18" charset="0"/>
                <a:cs typeface="Times New Roman" panose="02020603050405020304" pitchFamily="18" charset="0"/>
              </a:rPr>
              <a:t>Ví dụ</a:t>
            </a:r>
            <a:r>
              <a:rPr lang="en-US" altLang="en-US" b="1">
                <a:latin typeface="VNI-Helve" pitchFamily="2" charset="0"/>
                <a:cs typeface="Times New Roman" panose="02020603050405020304" pitchFamily="18" charset="0"/>
              </a:rPr>
              <a:t> :</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chỉ</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đơn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giản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hủy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X</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vì</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không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móc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nối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đến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phần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tử</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nào</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khác</a:t>
            </a:r>
            <a:r>
              <a:rPr lang="en-US" altLang="en-US">
                <a:latin typeface="VNI-Helve" pitchFamily="2" charset="0"/>
                <a:cs typeface="Times New Roman" panose="02020603050405020304" pitchFamily="18" charset="0"/>
              </a:rPr>
              <a:t>.</a:t>
            </a:r>
            <a:r>
              <a:rPr lang="en-US" altLang="en-US"/>
              <a:t> </a:t>
            </a:r>
          </a:p>
        </p:txBody>
      </p:sp>
      <p:sp>
        <p:nvSpPr>
          <p:cNvPr id="32" name="Slide Number Placeholder 4"/>
          <p:cNvSpPr>
            <a:spLocks noGrp="1"/>
          </p:cNvSpPr>
          <p:nvPr>
            <p:ph type="sldNum" sz="quarter" idx="4294967295"/>
          </p:nvPr>
        </p:nvSpPr>
        <p:spPr>
          <a:xfrm>
            <a:off x="7010400" y="6553200"/>
            <a:ext cx="2133600" cy="304800"/>
          </a:xfrm>
        </p:spPr>
        <p:txBody>
          <a:bodyPr/>
          <a:lstStyle/>
          <a:p>
            <a:fld id="{ED9502E6-77FB-40BB-9047-406FAB6B6FD1}" type="slidenum">
              <a:rPr lang="en-US" altLang="en-US"/>
              <a:pPr/>
              <a:t>76</a:t>
            </a:fld>
            <a:endParaRPr lang="en-US" altLang="en-US"/>
          </a:p>
        </p:txBody>
      </p:sp>
      <p:grpSp>
        <p:nvGrpSpPr>
          <p:cNvPr id="2" name="Group 1"/>
          <p:cNvGrpSpPr/>
          <p:nvPr/>
        </p:nvGrpSpPr>
        <p:grpSpPr>
          <a:xfrm>
            <a:off x="1905000" y="2667000"/>
            <a:ext cx="4845050" cy="3159125"/>
            <a:chOff x="1905000" y="2667000"/>
            <a:chExt cx="4845050" cy="3159125"/>
          </a:xfrm>
        </p:grpSpPr>
        <p:sp>
          <p:nvSpPr>
            <p:cNvPr id="601094" name="AutoShape 6"/>
            <p:cNvSpPr>
              <a:spLocks noChangeAspect="1" noChangeArrowheads="1"/>
            </p:cNvSpPr>
            <p:nvPr/>
          </p:nvSpPr>
          <p:spPr bwMode="auto">
            <a:xfrm>
              <a:off x="4159250" y="2667000"/>
              <a:ext cx="433388" cy="279400"/>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44</a:t>
              </a:r>
            </a:p>
          </p:txBody>
        </p:sp>
        <p:sp>
          <p:nvSpPr>
            <p:cNvPr id="601095" name="Line 7"/>
            <p:cNvSpPr>
              <a:spLocks noChangeAspect="1" noChangeShapeType="1"/>
            </p:cNvSpPr>
            <p:nvPr/>
          </p:nvSpPr>
          <p:spPr bwMode="auto">
            <a:xfrm flipH="1">
              <a:off x="2868613" y="2955925"/>
              <a:ext cx="1492250" cy="655638"/>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1096" name="Line 8"/>
            <p:cNvSpPr>
              <a:spLocks noChangeAspect="1" noChangeShapeType="1"/>
            </p:cNvSpPr>
            <p:nvPr/>
          </p:nvSpPr>
          <p:spPr bwMode="auto">
            <a:xfrm>
              <a:off x="2878138" y="3910013"/>
              <a:ext cx="684212" cy="64452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1097" name="Line 9"/>
            <p:cNvSpPr>
              <a:spLocks noChangeAspect="1" noChangeShapeType="1"/>
            </p:cNvSpPr>
            <p:nvPr/>
          </p:nvSpPr>
          <p:spPr bwMode="auto">
            <a:xfrm flipH="1">
              <a:off x="2108200" y="3910013"/>
              <a:ext cx="760413" cy="63500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1098" name="Line 10"/>
            <p:cNvSpPr>
              <a:spLocks noChangeAspect="1" noChangeShapeType="1"/>
            </p:cNvSpPr>
            <p:nvPr/>
          </p:nvSpPr>
          <p:spPr bwMode="auto">
            <a:xfrm>
              <a:off x="4371975" y="2955925"/>
              <a:ext cx="1674813" cy="655638"/>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1099" name="Line 11"/>
            <p:cNvSpPr>
              <a:spLocks noChangeAspect="1" noChangeShapeType="1"/>
            </p:cNvSpPr>
            <p:nvPr/>
          </p:nvSpPr>
          <p:spPr bwMode="auto">
            <a:xfrm flipH="1">
              <a:off x="5497513" y="3910013"/>
              <a:ext cx="558800" cy="63500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1100" name="Line 12"/>
            <p:cNvSpPr>
              <a:spLocks noChangeAspect="1" noChangeShapeType="1"/>
            </p:cNvSpPr>
            <p:nvPr/>
          </p:nvSpPr>
          <p:spPr bwMode="auto">
            <a:xfrm>
              <a:off x="6056313" y="3910013"/>
              <a:ext cx="482600" cy="63500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1101" name="AutoShape 13"/>
            <p:cNvSpPr>
              <a:spLocks noChangeAspect="1" noChangeArrowheads="1"/>
            </p:cNvSpPr>
            <p:nvPr/>
          </p:nvSpPr>
          <p:spPr bwMode="auto">
            <a:xfrm>
              <a:off x="2655888" y="3619500"/>
              <a:ext cx="454025" cy="279400"/>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18</a:t>
              </a:r>
            </a:p>
          </p:txBody>
        </p:sp>
        <p:sp>
          <p:nvSpPr>
            <p:cNvPr id="601102" name="AutoShape 14"/>
            <p:cNvSpPr>
              <a:spLocks noChangeAspect="1" noChangeArrowheads="1"/>
            </p:cNvSpPr>
            <p:nvPr/>
          </p:nvSpPr>
          <p:spPr bwMode="auto">
            <a:xfrm>
              <a:off x="5815013" y="3619500"/>
              <a:ext cx="434975" cy="279400"/>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88</a:t>
              </a:r>
            </a:p>
          </p:txBody>
        </p:sp>
        <p:sp>
          <p:nvSpPr>
            <p:cNvPr id="601103" name="AutoShape 15"/>
            <p:cNvSpPr>
              <a:spLocks noChangeAspect="1" noChangeArrowheads="1"/>
            </p:cNvSpPr>
            <p:nvPr/>
          </p:nvSpPr>
          <p:spPr bwMode="auto">
            <a:xfrm>
              <a:off x="1905000" y="4554538"/>
              <a:ext cx="454025" cy="279400"/>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13</a:t>
              </a:r>
            </a:p>
          </p:txBody>
        </p:sp>
        <p:sp>
          <p:nvSpPr>
            <p:cNvPr id="601104" name="AutoShape 16"/>
            <p:cNvSpPr>
              <a:spLocks noChangeAspect="1" noChangeArrowheads="1"/>
            </p:cNvSpPr>
            <p:nvPr/>
          </p:nvSpPr>
          <p:spPr bwMode="auto">
            <a:xfrm>
              <a:off x="3292475" y="4554538"/>
              <a:ext cx="452438" cy="279400"/>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37</a:t>
              </a:r>
            </a:p>
          </p:txBody>
        </p:sp>
        <p:sp>
          <p:nvSpPr>
            <p:cNvPr id="601105" name="AutoShape 17"/>
            <p:cNvSpPr>
              <a:spLocks noChangeAspect="1" noChangeArrowheads="1"/>
            </p:cNvSpPr>
            <p:nvPr/>
          </p:nvSpPr>
          <p:spPr bwMode="auto">
            <a:xfrm>
              <a:off x="5275263" y="4545013"/>
              <a:ext cx="434975" cy="279400"/>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59</a:t>
              </a:r>
            </a:p>
          </p:txBody>
        </p:sp>
        <p:sp>
          <p:nvSpPr>
            <p:cNvPr id="601106" name="AutoShape 18"/>
            <p:cNvSpPr>
              <a:spLocks noChangeAspect="1" noChangeArrowheads="1"/>
            </p:cNvSpPr>
            <p:nvPr/>
          </p:nvSpPr>
          <p:spPr bwMode="auto">
            <a:xfrm>
              <a:off x="6316663" y="4545013"/>
              <a:ext cx="433387" cy="279400"/>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108</a:t>
              </a:r>
            </a:p>
          </p:txBody>
        </p:sp>
        <p:sp>
          <p:nvSpPr>
            <p:cNvPr id="601107" name="Line 19"/>
            <p:cNvSpPr>
              <a:spLocks noChangeAspect="1" noChangeShapeType="1"/>
            </p:cNvSpPr>
            <p:nvPr/>
          </p:nvSpPr>
          <p:spPr bwMode="auto">
            <a:xfrm>
              <a:off x="3524250" y="4843463"/>
              <a:ext cx="403225" cy="646112"/>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1108" name="Line 20"/>
            <p:cNvSpPr>
              <a:spLocks noChangeAspect="1" noChangeShapeType="1"/>
            </p:cNvSpPr>
            <p:nvPr/>
          </p:nvSpPr>
          <p:spPr bwMode="auto">
            <a:xfrm flipH="1">
              <a:off x="3070225" y="4843463"/>
              <a:ext cx="449263" cy="63500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601109" name="Group 21"/>
            <p:cNvGrpSpPr>
              <a:grpSpLocks noChangeAspect="1"/>
            </p:cNvGrpSpPr>
            <p:nvPr/>
          </p:nvGrpSpPr>
          <p:grpSpPr bwMode="auto">
            <a:xfrm>
              <a:off x="5054600" y="4843463"/>
              <a:ext cx="857250" cy="646112"/>
              <a:chOff x="3900" y="9945"/>
              <a:chExt cx="2265" cy="1005"/>
            </a:xfrm>
          </p:grpSpPr>
          <p:sp>
            <p:nvSpPr>
              <p:cNvPr id="601110" name="Line 22"/>
              <p:cNvSpPr>
                <a:spLocks noChangeAspect="1" noChangeShapeType="1"/>
              </p:cNvSpPr>
              <p:nvPr/>
            </p:nvSpPr>
            <p:spPr bwMode="auto">
              <a:xfrm>
                <a:off x="5100" y="9945"/>
                <a:ext cx="1065" cy="100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1111" name="Line 23"/>
              <p:cNvSpPr>
                <a:spLocks noChangeAspect="1" noChangeShapeType="1"/>
              </p:cNvSpPr>
              <p:nvPr/>
            </p:nvSpPr>
            <p:spPr bwMode="auto">
              <a:xfrm flipH="1">
                <a:off x="3900" y="9945"/>
                <a:ext cx="1185" cy="99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
          <p:nvSpPr>
            <p:cNvPr id="601112" name="Line 24"/>
            <p:cNvSpPr>
              <a:spLocks noChangeAspect="1" noChangeShapeType="1"/>
            </p:cNvSpPr>
            <p:nvPr/>
          </p:nvSpPr>
          <p:spPr bwMode="auto">
            <a:xfrm>
              <a:off x="2147888" y="4843463"/>
              <a:ext cx="403225" cy="646112"/>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1113" name="AutoShape 25"/>
            <p:cNvSpPr>
              <a:spLocks noChangeAspect="1" noChangeArrowheads="1"/>
            </p:cNvSpPr>
            <p:nvPr/>
          </p:nvSpPr>
          <p:spPr bwMode="auto">
            <a:xfrm>
              <a:off x="2319338" y="5487988"/>
              <a:ext cx="452437" cy="279400"/>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15</a:t>
              </a:r>
            </a:p>
          </p:txBody>
        </p:sp>
        <p:sp>
          <p:nvSpPr>
            <p:cNvPr id="601114" name="AutoShape 26"/>
            <p:cNvSpPr>
              <a:spLocks noChangeAspect="1" noChangeArrowheads="1"/>
            </p:cNvSpPr>
            <p:nvPr/>
          </p:nvSpPr>
          <p:spPr bwMode="auto">
            <a:xfrm>
              <a:off x="2859088" y="5487988"/>
              <a:ext cx="452437" cy="279400"/>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23</a:t>
              </a:r>
            </a:p>
          </p:txBody>
        </p:sp>
        <p:sp>
          <p:nvSpPr>
            <p:cNvPr id="601115" name="AutoShape 27"/>
            <p:cNvSpPr>
              <a:spLocks noChangeAspect="1" noChangeArrowheads="1"/>
            </p:cNvSpPr>
            <p:nvPr/>
          </p:nvSpPr>
          <p:spPr bwMode="auto">
            <a:xfrm>
              <a:off x="3676650" y="5487988"/>
              <a:ext cx="454025" cy="279400"/>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40</a:t>
              </a:r>
            </a:p>
          </p:txBody>
        </p:sp>
        <p:sp>
          <p:nvSpPr>
            <p:cNvPr id="601116" name="AutoShape 28"/>
            <p:cNvSpPr>
              <a:spLocks noChangeAspect="1" noChangeArrowheads="1"/>
            </p:cNvSpPr>
            <p:nvPr/>
          </p:nvSpPr>
          <p:spPr bwMode="auto">
            <a:xfrm>
              <a:off x="4822825" y="5487988"/>
              <a:ext cx="454025" cy="279400"/>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55</a:t>
              </a:r>
            </a:p>
          </p:txBody>
        </p:sp>
        <p:sp>
          <p:nvSpPr>
            <p:cNvPr id="601117" name="AutoShape 29"/>
            <p:cNvSpPr>
              <a:spLocks noChangeAspect="1" noChangeArrowheads="1"/>
            </p:cNvSpPr>
            <p:nvPr/>
          </p:nvSpPr>
          <p:spPr bwMode="auto">
            <a:xfrm>
              <a:off x="5670550" y="5487988"/>
              <a:ext cx="454025" cy="279400"/>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71</a:t>
              </a:r>
            </a:p>
          </p:txBody>
        </p:sp>
        <p:sp>
          <p:nvSpPr>
            <p:cNvPr id="601118" name="Text Box 30"/>
            <p:cNvSpPr txBox="1">
              <a:spLocks noChangeAspect="1" noChangeArrowheads="1"/>
            </p:cNvSpPr>
            <p:nvPr/>
          </p:nvSpPr>
          <p:spPr bwMode="auto">
            <a:xfrm>
              <a:off x="1973263" y="2773363"/>
              <a:ext cx="161766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t>T/h 1: huûy X=40</a:t>
              </a:r>
            </a:p>
          </p:txBody>
        </p:sp>
        <p:sp>
          <p:nvSpPr>
            <p:cNvPr id="601119" name="Line 31"/>
            <p:cNvSpPr>
              <a:spLocks noChangeAspect="1" noChangeShapeType="1"/>
            </p:cNvSpPr>
            <p:nvPr/>
          </p:nvSpPr>
          <p:spPr bwMode="auto">
            <a:xfrm>
              <a:off x="3562350" y="5335588"/>
              <a:ext cx="703263" cy="481012"/>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1120" name="Line 32"/>
            <p:cNvSpPr>
              <a:spLocks noChangeAspect="1" noChangeShapeType="1"/>
            </p:cNvSpPr>
            <p:nvPr/>
          </p:nvSpPr>
          <p:spPr bwMode="auto">
            <a:xfrm flipH="1">
              <a:off x="3562350" y="5295900"/>
              <a:ext cx="722313" cy="53022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2" name="Rectangle 4"/>
          <p:cNvSpPr>
            <a:spLocks noGrp="1" noChangeArrowheads="1"/>
          </p:cNvSpPr>
          <p:nvPr>
            <p:ph type="title"/>
          </p:nvPr>
        </p:nvSpPr>
        <p:spPr>
          <a:noFill/>
          <a:ln/>
        </p:spPr>
        <p:txBody>
          <a:bodyPr/>
          <a:lstStyle/>
          <a:p>
            <a:r>
              <a:rPr lang="en-US" altLang="en-US">
                <a:latin typeface="Times New Roman" panose="02020603050405020304" pitchFamily="18" charset="0"/>
              </a:rPr>
              <a:t>Hủy một phần tử có khóa x</a:t>
            </a:r>
            <a:br>
              <a:rPr lang="en-US" altLang="en-US">
                <a:latin typeface="Times New Roman" panose="02020603050405020304" pitchFamily="18" charset="0"/>
              </a:rPr>
            </a:br>
            <a:r>
              <a:rPr lang="en-US" altLang="en-US" sz="2800">
                <a:latin typeface="Times New Roman" panose="02020603050405020304" pitchFamily="18" charset="0"/>
              </a:rPr>
              <a:t>Trường hợp 2: X chỉ có 1 con (trái hoặc phải)</a:t>
            </a:r>
            <a:r>
              <a:rPr lang="en-US" altLang="en-US"/>
              <a:t> </a:t>
            </a:r>
          </a:p>
        </p:txBody>
      </p:sp>
      <p:sp>
        <p:nvSpPr>
          <p:cNvPr id="12" name="Slide Number Placeholder 4"/>
          <p:cNvSpPr>
            <a:spLocks noGrp="1"/>
          </p:cNvSpPr>
          <p:nvPr>
            <p:ph type="sldNum" sz="quarter" idx="4294967295"/>
          </p:nvPr>
        </p:nvSpPr>
        <p:spPr>
          <a:xfrm>
            <a:off x="7010400" y="6553200"/>
            <a:ext cx="2133600" cy="304800"/>
          </a:xfrm>
        </p:spPr>
        <p:txBody>
          <a:bodyPr/>
          <a:lstStyle/>
          <a:p>
            <a:fld id="{5319324C-8732-4704-983C-4A0B9D6F316D}" type="slidenum">
              <a:rPr lang="en-US" altLang="en-US"/>
              <a:pPr/>
              <a:t>77</a:t>
            </a:fld>
            <a:endParaRPr lang="en-US" altLang="en-US"/>
          </a:p>
        </p:txBody>
      </p:sp>
      <p:sp>
        <p:nvSpPr>
          <p:cNvPr id="764933" name="Text Box 5"/>
          <p:cNvSpPr txBox="1">
            <a:spLocks noChangeArrowheads="1"/>
          </p:cNvSpPr>
          <p:nvPr/>
        </p:nvSpPr>
        <p:spPr bwMode="auto">
          <a:xfrm>
            <a:off x="4800600" y="2362200"/>
            <a:ext cx="4343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2000">
                <a:solidFill>
                  <a:srgbClr val="FF3300"/>
                </a:solidFill>
                <a:latin typeface="Arial" panose="020B0604020202020204" pitchFamily="34" charset="0"/>
              </a:rPr>
              <a:t>1.  </a:t>
            </a:r>
            <a:r>
              <a:rPr lang="en-US" altLang="en-US" sz="2400" b="1">
                <a:solidFill>
                  <a:srgbClr val="FF3300"/>
                </a:solidFill>
                <a:latin typeface="Arial" panose="020B0604020202020204" pitchFamily="34" charset="0"/>
              </a:rPr>
              <a:t>Gán liên kết từ cha của nó xuống con duy nhất của nó</a:t>
            </a:r>
          </a:p>
          <a:p>
            <a:pPr algn="l" eaLnBrk="1" hangingPunct="1"/>
            <a:r>
              <a:rPr lang="en-US" altLang="en-US" sz="2400" b="1">
                <a:solidFill>
                  <a:srgbClr val="FF3300"/>
                </a:solidFill>
                <a:latin typeface="Arial" panose="020B0604020202020204" pitchFamily="34" charset="0"/>
              </a:rPr>
              <a:t>2.  Xóa node này</a:t>
            </a:r>
          </a:p>
        </p:txBody>
      </p:sp>
      <p:grpSp>
        <p:nvGrpSpPr>
          <p:cNvPr id="764934" name="Group 6"/>
          <p:cNvGrpSpPr>
            <a:grpSpLocks/>
          </p:cNvGrpSpPr>
          <p:nvPr/>
        </p:nvGrpSpPr>
        <p:grpSpPr bwMode="auto">
          <a:xfrm>
            <a:off x="609600" y="2133600"/>
            <a:ext cx="4267200" cy="4267200"/>
            <a:chOff x="432" y="662"/>
            <a:chExt cx="2423" cy="2448"/>
          </a:xfrm>
        </p:grpSpPr>
        <p:pic>
          <p:nvPicPr>
            <p:cNvPr id="764935" name="Picture 7"/>
            <p:cNvPicPr>
              <a:picLocks noChangeAspect="1" noChangeArrowheads="1"/>
            </p:cNvPicPr>
            <p:nvPr/>
          </p:nvPicPr>
          <p:blipFill>
            <a:blip r:embed="rId2">
              <a:extLst>
                <a:ext uri="{28A0092B-C50C-407E-A947-70E740481C1C}">
                  <a14:useLocalDpi xmlns:a14="http://schemas.microsoft.com/office/drawing/2010/main" val="0"/>
                </a:ext>
              </a:extLst>
            </a:blip>
            <a:srcRect b="13559"/>
            <a:stretch>
              <a:fillRect/>
            </a:stretch>
          </p:blipFill>
          <p:spPr bwMode="auto">
            <a:xfrm>
              <a:off x="432" y="662"/>
              <a:ext cx="2423" cy="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4936" name="Text Box 8"/>
            <p:cNvSpPr txBox="1">
              <a:spLocks noChangeArrowheads="1"/>
            </p:cNvSpPr>
            <p:nvPr/>
          </p:nvSpPr>
          <p:spPr bwMode="auto">
            <a:xfrm>
              <a:off x="950" y="1255"/>
              <a:ext cx="185"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000">
                  <a:latin typeface="Arial" panose="020B0604020202020204" pitchFamily="34" charset="0"/>
                </a:rPr>
                <a:t>u</a:t>
              </a:r>
            </a:p>
          </p:txBody>
        </p:sp>
        <p:sp>
          <p:nvSpPr>
            <p:cNvPr id="764937" name="Text Box 9"/>
            <p:cNvSpPr txBox="1">
              <a:spLocks noChangeArrowheads="1"/>
            </p:cNvSpPr>
            <p:nvPr/>
          </p:nvSpPr>
          <p:spPr bwMode="auto">
            <a:xfrm>
              <a:off x="480" y="1808"/>
              <a:ext cx="17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000">
                  <a:latin typeface="Arial" panose="020B0604020202020204" pitchFamily="34" charset="0"/>
                </a:rPr>
                <a:t>x</a:t>
              </a:r>
            </a:p>
          </p:txBody>
        </p:sp>
        <p:sp>
          <p:nvSpPr>
            <p:cNvPr id="764938" name="Text Box 10"/>
            <p:cNvSpPr txBox="1">
              <a:spLocks noChangeArrowheads="1"/>
            </p:cNvSpPr>
            <p:nvPr/>
          </p:nvSpPr>
          <p:spPr bwMode="auto">
            <a:xfrm>
              <a:off x="1248" y="2096"/>
              <a:ext cx="176"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000">
                  <a:latin typeface="Arial" panose="020B0604020202020204" pitchFamily="34" charset="0"/>
                </a:rPr>
                <a:t>v</a:t>
              </a:r>
            </a:p>
          </p:txBody>
        </p:sp>
        <p:sp>
          <p:nvSpPr>
            <p:cNvPr id="764939" name="Text Box 11"/>
            <p:cNvSpPr txBox="1">
              <a:spLocks noChangeArrowheads="1"/>
            </p:cNvSpPr>
            <p:nvPr/>
          </p:nvSpPr>
          <p:spPr bwMode="auto">
            <a:xfrm>
              <a:off x="2438" y="1255"/>
              <a:ext cx="184"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000">
                  <a:latin typeface="Arial" panose="020B0604020202020204" pitchFamily="34" charset="0"/>
                </a:rPr>
                <a:t>u</a:t>
              </a:r>
            </a:p>
          </p:txBody>
        </p:sp>
        <p:sp>
          <p:nvSpPr>
            <p:cNvPr id="764940" name="Text Box 12"/>
            <p:cNvSpPr txBox="1">
              <a:spLocks noChangeArrowheads="1"/>
            </p:cNvSpPr>
            <p:nvPr/>
          </p:nvSpPr>
          <p:spPr bwMode="auto">
            <a:xfrm>
              <a:off x="1968" y="1808"/>
              <a:ext cx="17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2000">
                  <a:latin typeface="Arial" panose="020B0604020202020204" pitchFamily="34" charset="0"/>
                </a:rPr>
                <a:t>v</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49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4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ltLang="en-US" sz="3200">
                <a:latin typeface="Times New Roman" panose="02020603050405020304" pitchFamily="18" charset="0"/>
              </a:rPr>
              <a:t>Hủy</a:t>
            </a:r>
            <a:r>
              <a:rPr lang="en-US" altLang="en-US" sz="3200"/>
              <a:t> </a:t>
            </a:r>
            <a:r>
              <a:rPr lang="en-US" altLang="en-US" sz="3200">
                <a:latin typeface="Times New Roman" panose="02020603050405020304" pitchFamily="18" charset="0"/>
              </a:rPr>
              <a:t>một</a:t>
            </a:r>
            <a:r>
              <a:rPr lang="en-US" altLang="en-US" sz="3200"/>
              <a:t> </a:t>
            </a:r>
            <a:r>
              <a:rPr lang="en-US" altLang="en-US" sz="3200">
                <a:latin typeface="Times New Roman" panose="02020603050405020304" pitchFamily="18" charset="0"/>
              </a:rPr>
              <a:t>phần</a:t>
            </a:r>
            <a:r>
              <a:rPr lang="en-US" altLang="en-US" sz="3200"/>
              <a:t> </a:t>
            </a:r>
            <a:r>
              <a:rPr lang="en-US" altLang="en-US" sz="3200">
                <a:latin typeface="Times New Roman" panose="02020603050405020304" pitchFamily="18" charset="0"/>
              </a:rPr>
              <a:t>tử</a:t>
            </a:r>
            <a:r>
              <a:rPr lang="en-US" altLang="en-US" sz="3200"/>
              <a:t> </a:t>
            </a:r>
            <a:r>
              <a:rPr lang="en-US" altLang="en-US" sz="3200">
                <a:latin typeface="Times New Roman" panose="02020603050405020304" pitchFamily="18" charset="0"/>
              </a:rPr>
              <a:t>có</a:t>
            </a:r>
            <a:r>
              <a:rPr lang="en-US" altLang="en-US" sz="3200"/>
              <a:t> </a:t>
            </a:r>
            <a:r>
              <a:rPr lang="en-US" altLang="en-US" sz="3200">
                <a:latin typeface="Times New Roman" panose="02020603050405020304" pitchFamily="18" charset="0"/>
              </a:rPr>
              <a:t>khóa</a:t>
            </a:r>
            <a:r>
              <a:rPr lang="en-US" altLang="en-US" sz="3200"/>
              <a:t> </a:t>
            </a:r>
            <a:r>
              <a:rPr lang="en-US" altLang="en-US" sz="3200">
                <a:latin typeface="Times New Roman" panose="02020603050405020304" pitchFamily="18" charset="0"/>
              </a:rPr>
              <a:t>x</a:t>
            </a:r>
            <a:br>
              <a:rPr lang="en-US" altLang="en-US" sz="3200"/>
            </a:br>
            <a:r>
              <a:rPr lang="en-US" altLang="en-US" sz="2400">
                <a:latin typeface="Times New Roman" panose="02020603050405020304" pitchFamily="18" charset="0"/>
              </a:rPr>
              <a:t>Trường</a:t>
            </a:r>
            <a:r>
              <a:rPr lang="en-US" altLang="en-US" sz="2400"/>
              <a:t> </a:t>
            </a:r>
            <a:r>
              <a:rPr lang="en-US" altLang="en-US" sz="2400">
                <a:latin typeface="Times New Roman" panose="02020603050405020304" pitchFamily="18" charset="0"/>
              </a:rPr>
              <a:t>hợp</a:t>
            </a:r>
            <a:r>
              <a:rPr lang="en-US" altLang="en-US" sz="2400"/>
              <a:t> 2: </a:t>
            </a:r>
            <a:r>
              <a:rPr lang="en-US" altLang="en-US" sz="2400">
                <a:latin typeface="Times New Roman" panose="02020603050405020304" pitchFamily="18" charset="0"/>
              </a:rPr>
              <a:t>X</a:t>
            </a:r>
            <a:r>
              <a:rPr lang="en-US" altLang="en-US" sz="2400"/>
              <a:t> </a:t>
            </a:r>
            <a:r>
              <a:rPr lang="en-US" altLang="en-US" sz="2400">
                <a:latin typeface="Times New Roman" panose="02020603050405020304" pitchFamily="18" charset="0"/>
              </a:rPr>
              <a:t>chỉ</a:t>
            </a:r>
            <a:r>
              <a:rPr lang="en-US" altLang="en-US" sz="2400"/>
              <a:t> </a:t>
            </a:r>
            <a:r>
              <a:rPr lang="en-US" altLang="en-US" sz="2400">
                <a:latin typeface="Times New Roman" panose="02020603050405020304" pitchFamily="18" charset="0"/>
              </a:rPr>
              <a:t>có</a:t>
            </a:r>
            <a:r>
              <a:rPr lang="en-US" altLang="en-US" sz="2400"/>
              <a:t> 1 </a:t>
            </a:r>
            <a:r>
              <a:rPr lang="en-US" altLang="en-US" sz="2400">
                <a:latin typeface="Times New Roman" panose="02020603050405020304" pitchFamily="18" charset="0"/>
              </a:rPr>
              <a:t>con</a:t>
            </a:r>
            <a:r>
              <a:rPr lang="en-US" altLang="en-US" sz="2400"/>
              <a:t> (</a:t>
            </a:r>
            <a:r>
              <a:rPr lang="en-US" altLang="en-US" sz="2400">
                <a:latin typeface="Times New Roman" panose="02020603050405020304" pitchFamily="18" charset="0"/>
              </a:rPr>
              <a:t>trái</a:t>
            </a:r>
            <a:r>
              <a:rPr lang="en-US" altLang="en-US" sz="2400"/>
              <a:t> </a:t>
            </a:r>
            <a:r>
              <a:rPr lang="en-US" altLang="en-US" sz="2400">
                <a:latin typeface="Times New Roman" panose="02020603050405020304" pitchFamily="18" charset="0"/>
              </a:rPr>
              <a:t>hoặc</a:t>
            </a:r>
            <a:r>
              <a:rPr lang="en-US" altLang="en-US" sz="2400"/>
              <a:t> </a:t>
            </a:r>
            <a:r>
              <a:rPr lang="en-US" altLang="en-US" sz="2400">
                <a:latin typeface="Times New Roman" panose="02020603050405020304" pitchFamily="18" charset="0"/>
              </a:rPr>
              <a:t>phải</a:t>
            </a:r>
            <a:r>
              <a:rPr lang="en-US" altLang="en-US" sz="2400"/>
              <a:t>) </a:t>
            </a:r>
          </a:p>
        </p:txBody>
      </p:sp>
      <p:sp>
        <p:nvSpPr>
          <p:cNvPr id="602115" name="Rectangle 3"/>
          <p:cNvSpPr>
            <a:spLocks noGrp="1" noChangeArrowheads="1"/>
          </p:cNvSpPr>
          <p:nvPr>
            <p:ph idx="1"/>
          </p:nvPr>
        </p:nvSpPr>
        <p:spPr/>
        <p:txBody>
          <a:bodyPr/>
          <a:lstStyle/>
          <a:p>
            <a:r>
              <a:rPr lang="en-US" altLang="en-US" b="1">
                <a:latin typeface="Times New Roman" panose="02020603050405020304" pitchFamily="18" charset="0"/>
                <a:cs typeface="Times New Roman" panose="02020603050405020304" pitchFamily="18" charset="0"/>
              </a:rPr>
              <a:t>Trường</a:t>
            </a:r>
            <a:r>
              <a:rPr lang="en-US" altLang="en-US" b="1">
                <a:latin typeface="VNI-Helve" pitchFamily="2"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hợp</a:t>
            </a:r>
            <a:r>
              <a:rPr lang="en-US" altLang="en-US" b="1">
                <a:latin typeface="VNI-Helve" pitchFamily="2"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thứ</a:t>
            </a:r>
            <a:r>
              <a:rPr lang="en-US" altLang="en-US" b="1">
                <a:latin typeface="VNI-Helve" pitchFamily="2"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hai</a:t>
            </a:r>
            <a:r>
              <a:rPr lang="en-US" altLang="en-US" b="1">
                <a:latin typeface="VNI-Helve" pitchFamily="2" charset="0"/>
                <a:cs typeface="Times New Roman" panose="02020603050405020304" pitchFamily="18" charset="0"/>
              </a:rPr>
              <a: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trước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khi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hủy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X</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móc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nối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của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X</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với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con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duy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nhất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của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nó</a:t>
            </a:r>
            <a:r>
              <a:rPr lang="en-US" altLang="en-US"/>
              <a:t> </a:t>
            </a:r>
          </a:p>
        </p:txBody>
      </p:sp>
      <p:sp>
        <p:nvSpPr>
          <p:cNvPr id="31" name="Slide Number Placeholder 4"/>
          <p:cNvSpPr>
            <a:spLocks noGrp="1"/>
          </p:cNvSpPr>
          <p:nvPr>
            <p:ph type="sldNum" sz="quarter" idx="4294967295"/>
          </p:nvPr>
        </p:nvSpPr>
        <p:spPr>
          <a:xfrm>
            <a:off x="7010400" y="6553200"/>
            <a:ext cx="2133600" cy="304800"/>
          </a:xfrm>
        </p:spPr>
        <p:txBody>
          <a:bodyPr/>
          <a:lstStyle/>
          <a:p>
            <a:fld id="{94321459-166F-45B3-A5DB-5F94A1F77F16}" type="slidenum">
              <a:rPr lang="en-US" altLang="en-US"/>
              <a:pPr/>
              <a:t>78</a:t>
            </a:fld>
            <a:endParaRPr lang="en-US" altLang="en-US"/>
          </a:p>
        </p:txBody>
      </p:sp>
      <p:grpSp>
        <p:nvGrpSpPr>
          <p:cNvPr id="2" name="Group 1"/>
          <p:cNvGrpSpPr/>
          <p:nvPr/>
        </p:nvGrpSpPr>
        <p:grpSpPr>
          <a:xfrm>
            <a:off x="2286000" y="2514600"/>
            <a:ext cx="4662488" cy="2987675"/>
            <a:chOff x="2286000" y="2514600"/>
            <a:chExt cx="4662488" cy="2987675"/>
          </a:xfrm>
        </p:grpSpPr>
        <p:sp>
          <p:nvSpPr>
            <p:cNvPr id="602117" name="AutoShape 5"/>
            <p:cNvSpPr>
              <a:spLocks noChangeAspect="1" noChangeArrowheads="1"/>
            </p:cNvSpPr>
            <p:nvPr/>
          </p:nvSpPr>
          <p:spPr bwMode="auto">
            <a:xfrm>
              <a:off x="4454525" y="2514600"/>
              <a:ext cx="417513" cy="268288"/>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44</a:t>
              </a:r>
            </a:p>
          </p:txBody>
        </p:sp>
        <p:sp>
          <p:nvSpPr>
            <p:cNvPr id="602118" name="Line 6"/>
            <p:cNvSpPr>
              <a:spLocks noChangeAspect="1" noChangeShapeType="1"/>
            </p:cNvSpPr>
            <p:nvPr/>
          </p:nvSpPr>
          <p:spPr bwMode="auto">
            <a:xfrm flipH="1">
              <a:off x="3213100" y="2794000"/>
              <a:ext cx="1436688" cy="630238"/>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2119" name="Line 7"/>
            <p:cNvSpPr>
              <a:spLocks noChangeAspect="1" noChangeShapeType="1"/>
            </p:cNvSpPr>
            <p:nvPr/>
          </p:nvSpPr>
          <p:spPr bwMode="auto">
            <a:xfrm>
              <a:off x="3222625" y="3711575"/>
              <a:ext cx="658813" cy="62230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2120" name="Line 8"/>
            <p:cNvSpPr>
              <a:spLocks noChangeAspect="1" noChangeShapeType="1"/>
            </p:cNvSpPr>
            <p:nvPr/>
          </p:nvSpPr>
          <p:spPr bwMode="auto">
            <a:xfrm flipH="1">
              <a:off x="2481263" y="3711575"/>
              <a:ext cx="731837" cy="61277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2121" name="Line 9"/>
            <p:cNvSpPr>
              <a:spLocks noChangeAspect="1" noChangeShapeType="1"/>
            </p:cNvSpPr>
            <p:nvPr/>
          </p:nvSpPr>
          <p:spPr bwMode="auto">
            <a:xfrm>
              <a:off x="4659313" y="2794000"/>
              <a:ext cx="1612900" cy="630238"/>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2122" name="Line 10"/>
            <p:cNvSpPr>
              <a:spLocks noChangeAspect="1" noChangeShapeType="1"/>
            </p:cNvSpPr>
            <p:nvPr/>
          </p:nvSpPr>
          <p:spPr bwMode="auto">
            <a:xfrm flipH="1">
              <a:off x="5743575" y="3711575"/>
              <a:ext cx="538163" cy="61277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2123" name="Line 11"/>
            <p:cNvSpPr>
              <a:spLocks noChangeAspect="1" noChangeShapeType="1"/>
            </p:cNvSpPr>
            <p:nvPr/>
          </p:nvSpPr>
          <p:spPr bwMode="auto">
            <a:xfrm>
              <a:off x="6281738" y="3711575"/>
              <a:ext cx="463550" cy="61277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2124" name="AutoShape 12"/>
            <p:cNvSpPr>
              <a:spLocks noChangeAspect="1" noChangeArrowheads="1"/>
            </p:cNvSpPr>
            <p:nvPr/>
          </p:nvSpPr>
          <p:spPr bwMode="auto">
            <a:xfrm>
              <a:off x="3008313" y="3433763"/>
              <a:ext cx="436562" cy="268287"/>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18</a:t>
              </a:r>
            </a:p>
          </p:txBody>
        </p:sp>
        <p:sp>
          <p:nvSpPr>
            <p:cNvPr id="602125" name="AutoShape 13"/>
            <p:cNvSpPr>
              <a:spLocks noChangeAspect="1" noChangeArrowheads="1"/>
            </p:cNvSpPr>
            <p:nvPr/>
          </p:nvSpPr>
          <p:spPr bwMode="auto">
            <a:xfrm>
              <a:off x="6048375" y="3433763"/>
              <a:ext cx="417513" cy="268287"/>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88</a:t>
              </a:r>
            </a:p>
          </p:txBody>
        </p:sp>
        <p:sp>
          <p:nvSpPr>
            <p:cNvPr id="602126" name="AutoShape 14"/>
            <p:cNvSpPr>
              <a:spLocks noChangeAspect="1" noChangeArrowheads="1"/>
            </p:cNvSpPr>
            <p:nvPr/>
          </p:nvSpPr>
          <p:spPr bwMode="auto">
            <a:xfrm>
              <a:off x="2286000" y="4333875"/>
              <a:ext cx="436563" cy="268288"/>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13</a:t>
              </a:r>
            </a:p>
          </p:txBody>
        </p:sp>
        <p:sp>
          <p:nvSpPr>
            <p:cNvPr id="602127" name="AutoShape 15"/>
            <p:cNvSpPr>
              <a:spLocks noChangeAspect="1" noChangeArrowheads="1"/>
            </p:cNvSpPr>
            <p:nvPr/>
          </p:nvSpPr>
          <p:spPr bwMode="auto">
            <a:xfrm>
              <a:off x="3621088" y="4333875"/>
              <a:ext cx="434975" cy="268288"/>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37</a:t>
              </a:r>
            </a:p>
          </p:txBody>
        </p:sp>
        <p:sp>
          <p:nvSpPr>
            <p:cNvPr id="602128" name="AutoShape 16"/>
            <p:cNvSpPr>
              <a:spLocks noChangeAspect="1" noChangeArrowheads="1"/>
            </p:cNvSpPr>
            <p:nvPr/>
          </p:nvSpPr>
          <p:spPr bwMode="auto">
            <a:xfrm>
              <a:off x="5529263" y="4324350"/>
              <a:ext cx="417512" cy="268288"/>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59</a:t>
              </a:r>
            </a:p>
          </p:txBody>
        </p:sp>
        <p:sp>
          <p:nvSpPr>
            <p:cNvPr id="602129" name="AutoShape 17"/>
            <p:cNvSpPr>
              <a:spLocks noChangeAspect="1" noChangeArrowheads="1"/>
            </p:cNvSpPr>
            <p:nvPr/>
          </p:nvSpPr>
          <p:spPr bwMode="auto">
            <a:xfrm>
              <a:off x="6530975" y="4324350"/>
              <a:ext cx="417513" cy="268288"/>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108</a:t>
              </a:r>
            </a:p>
          </p:txBody>
        </p:sp>
        <p:sp>
          <p:nvSpPr>
            <p:cNvPr id="602130" name="Line 18"/>
            <p:cNvSpPr>
              <a:spLocks noChangeAspect="1" noChangeShapeType="1"/>
            </p:cNvSpPr>
            <p:nvPr/>
          </p:nvSpPr>
          <p:spPr bwMode="auto">
            <a:xfrm flipH="1">
              <a:off x="3406775" y="4611688"/>
              <a:ext cx="431800" cy="61277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602131" name="Group 19"/>
            <p:cNvGrpSpPr>
              <a:grpSpLocks noChangeAspect="1"/>
            </p:cNvGrpSpPr>
            <p:nvPr/>
          </p:nvGrpSpPr>
          <p:grpSpPr bwMode="auto">
            <a:xfrm>
              <a:off x="5316538" y="4611688"/>
              <a:ext cx="825500" cy="622300"/>
              <a:chOff x="3900" y="9945"/>
              <a:chExt cx="2265" cy="1005"/>
            </a:xfrm>
          </p:grpSpPr>
          <p:sp>
            <p:nvSpPr>
              <p:cNvPr id="602132" name="Line 20"/>
              <p:cNvSpPr>
                <a:spLocks noChangeAspect="1" noChangeShapeType="1"/>
              </p:cNvSpPr>
              <p:nvPr/>
            </p:nvSpPr>
            <p:spPr bwMode="auto">
              <a:xfrm>
                <a:off x="5100" y="9945"/>
                <a:ext cx="1065" cy="100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2133" name="Line 21"/>
              <p:cNvSpPr>
                <a:spLocks noChangeAspect="1" noChangeShapeType="1"/>
              </p:cNvSpPr>
              <p:nvPr/>
            </p:nvSpPr>
            <p:spPr bwMode="auto">
              <a:xfrm flipH="1">
                <a:off x="3900" y="9945"/>
                <a:ext cx="1185" cy="99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
          <p:nvSpPr>
            <p:cNvPr id="602134" name="Line 22"/>
            <p:cNvSpPr>
              <a:spLocks noChangeAspect="1" noChangeShapeType="1"/>
            </p:cNvSpPr>
            <p:nvPr/>
          </p:nvSpPr>
          <p:spPr bwMode="auto">
            <a:xfrm>
              <a:off x="2519363" y="4611688"/>
              <a:ext cx="388937" cy="62230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2135" name="AutoShape 23"/>
            <p:cNvSpPr>
              <a:spLocks noChangeAspect="1" noChangeArrowheads="1"/>
            </p:cNvSpPr>
            <p:nvPr/>
          </p:nvSpPr>
          <p:spPr bwMode="auto">
            <a:xfrm>
              <a:off x="2684463" y="5233988"/>
              <a:ext cx="436562" cy="268287"/>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15</a:t>
              </a:r>
            </a:p>
          </p:txBody>
        </p:sp>
        <p:sp>
          <p:nvSpPr>
            <p:cNvPr id="602136" name="AutoShape 24"/>
            <p:cNvSpPr>
              <a:spLocks noChangeAspect="1" noChangeArrowheads="1"/>
            </p:cNvSpPr>
            <p:nvPr/>
          </p:nvSpPr>
          <p:spPr bwMode="auto">
            <a:xfrm>
              <a:off x="3203575" y="5233988"/>
              <a:ext cx="436563" cy="268287"/>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23</a:t>
              </a:r>
            </a:p>
          </p:txBody>
        </p:sp>
        <p:sp>
          <p:nvSpPr>
            <p:cNvPr id="602137" name="AutoShape 25"/>
            <p:cNvSpPr>
              <a:spLocks noChangeAspect="1" noChangeArrowheads="1"/>
            </p:cNvSpPr>
            <p:nvPr/>
          </p:nvSpPr>
          <p:spPr bwMode="auto">
            <a:xfrm>
              <a:off x="5094288" y="5233988"/>
              <a:ext cx="436562" cy="268287"/>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55</a:t>
              </a:r>
            </a:p>
          </p:txBody>
        </p:sp>
        <p:sp>
          <p:nvSpPr>
            <p:cNvPr id="602138" name="AutoShape 26"/>
            <p:cNvSpPr>
              <a:spLocks noChangeAspect="1" noChangeArrowheads="1"/>
            </p:cNvSpPr>
            <p:nvPr/>
          </p:nvSpPr>
          <p:spPr bwMode="auto">
            <a:xfrm>
              <a:off x="5910263" y="5233988"/>
              <a:ext cx="436562" cy="268287"/>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latin typeface="VNI-Times" pitchFamily="2" charset="0"/>
                </a:rPr>
                <a:t>71</a:t>
              </a:r>
            </a:p>
          </p:txBody>
        </p:sp>
        <p:sp>
          <p:nvSpPr>
            <p:cNvPr id="602139" name="Text Box 27"/>
            <p:cNvSpPr txBox="1">
              <a:spLocks noChangeAspect="1" noChangeArrowheads="1"/>
            </p:cNvSpPr>
            <p:nvPr/>
          </p:nvSpPr>
          <p:spPr bwMode="auto">
            <a:xfrm>
              <a:off x="2351088" y="2617788"/>
              <a:ext cx="1557337"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t>T/h 2: huûy X=37</a:t>
              </a:r>
            </a:p>
          </p:txBody>
        </p:sp>
        <p:sp>
          <p:nvSpPr>
            <p:cNvPr id="602140" name="Line 28"/>
            <p:cNvSpPr>
              <a:spLocks noChangeAspect="1" noChangeShapeType="1"/>
            </p:cNvSpPr>
            <p:nvPr/>
          </p:nvSpPr>
          <p:spPr bwMode="auto">
            <a:xfrm>
              <a:off x="3500438" y="4232275"/>
              <a:ext cx="676275" cy="46355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2141" name="Line 29"/>
            <p:cNvSpPr>
              <a:spLocks noChangeAspect="1" noChangeShapeType="1"/>
            </p:cNvSpPr>
            <p:nvPr/>
          </p:nvSpPr>
          <p:spPr bwMode="auto">
            <a:xfrm flipH="1">
              <a:off x="3500438" y="4194175"/>
              <a:ext cx="695325" cy="511175"/>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2142" name="Freeform 30"/>
            <p:cNvSpPr>
              <a:spLocks noChangeAspect="1"/>
            </p:cNvSpPr>
            <p:nvPr/>
          </p:nvSpPr>
          <p:spPr bwMode="auto">
            <a:xfrm>
              <a:off x="3213100" y="3722688"/>
              <a:ext cx="161925" cy="1512887"/>
            </a:xfrm>
            <a:custGeom>
              <a:avLst/>
              <a:gdLst>
                <a:gd name="T0" fmla="*/ 0 w 262"/>
                <a:gd name="T1" fmla="*/ 0 h 2445"/>
                <a:gd name="T2" fmla="*/ 225 w 262"/>
                <a:gd name="T3" fmla="*/ 1185 h 2445"/>
                <a:gd name="T4" fmla="*/ 225 w 262"/>
                <a:gd name="T5" fmla="*/ 2445 h 2445"/>
              </a:gdLst>
              <a:ahLst/>
              <a:cxnLst>
                <a:cxn ang="0">
                  <a:pos x="T0" y="T1"/>
                </a:cxn>
                <a:cxn ang="0">
                  <a:pos x="T2" y="T3"/>
                </a:cxn>
                <a:cxn ang="0">
                  <a:pos x="T4" y="T5"/>
                </a:cxn>
              </a:cxnLst>
              <a:rect l="0" t="0" r="r" b="b"/>
              <a:pathLst>
                <a:path w="262" h="2445">
                  <a:moveTo>
                    <a:pt x="0" y="0"/>
                  </a:moveTo>
                  <a:cubicBezTo>
                    <a:pt x="94" y="389"/>
                    <a:pt x="188" y="778"/>
                    <a:pt x="225" y="1185"/>
                  </a:cubicBezTo>
                  <a:cubicBezTo>
                    <a:pt x="262" y="1592"/>
                    <a:pt x="243" y="2018"/>
                    <a:pt x="225" y="2445"/>
                  </a:cubicBezTo>
                </a:path>
              </a:pathLst>
            </a:custGeom>
            <a:noFill/>
            <a:ln w="25400" cap="flat" cmpd="sng">
              <a:solidFill>
                <a:srgbClr val="0080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63" name="Rectangle 11"/>
          <p:cNvSpPr>
            <a:spLocks noGrp="1" noChangeArrowheads="1"/>
          </p:cNvSpPr>
          <p:nvPr>
            <p:ph type="title"/>
          </p:nvPr>
        </p:nvSpPr>
        <p:spPr>
          <a:xfrm>
            <a:off x="457200" y="185060"/>
            <a:ext cx="8229600" cy="868363"/>
          </a:xfrm>
          <a:noFill/>
          <a:ln/>
        </p:spPr>
        <p:txBody>
          <a:bodyPr/>
          <a:lstStyle/>
          <a:p>
            <a:r>
              <a:rPr lang="en-US" altLang="en-US">
                <a:latin typeface="Times New Roman" panose="02020603050405020304" pitchFamily="18" charset="0"/>
              </a:rPr>
              <a:t>Hủy một phần tử có khóa x</a:t>
            </a:r>
            <a:br>
              <a:rPr lang="en-US" altLang="en-US">
                <a:latin typeface="Times New Roman" panose="02020603050405020304" pitchFamily="18" charset="0"/>
              </a:rPr>
            </a:br>
            <a:r>
              <a:rPr lang="en-US" altLang="en-US" sz="2800">
                <a:latin typeface="Times New Roman" panose="02020603050405020304" pitchFamily="18" charset="0"/>
              </a:rPr>
              <a:t>Trường hợp 3: X có đủ 2 con</a:t>
            </a:r>
            <a:r>
              <a:rPr lang="en-US" altLang="en-US"/>
              <a:t> </a:t>
            </a:r>
          </a:p>
        </p:txBody>
      </p:sp>
      <p:sp>
        <p:nvSpPr>
          <p:cNvPr id="6" name="Slide Number Placeholder 4"/>
          <p:cNvSpPr>
            <a:spLocks noGrp="1"/>
          </p:cNvSpPr>
          <p:nvPr>
            <p:ph type="sldNum" sz="quarter" idx="4294967295"/>
          </p:nvPr>
        </p:nvSpPr>
        <p:spPr>
          <a:xfrm>
            <a:off x="7010400" y="6553200"/>
            <a:ext cx="2133600" cy="304800"/>
          </a:xfrm>
        </p:spPr>
        <p:txBody>
          <a:bodyPr/>
          <a:lstStyle/>
          <a:p>
            <a:fld id="{B958DD92-965E-471B-9CB4-4A853C9AA879}" type="slidenum">
              <a:rPr lang="en-US" altLang="en-US"/>
              <a:pPr/>
              <a:t>79</a:t>
            </a:fld>
            <a:endParaRPr lang="en-US" altLang="en-US"/>
          </a:p>
        </p:txBody>
      </p:sp>
      <p:pic>
        <p:nvPicPr>
          <p:cNvPr id="76596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9144000" cy="341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5962" name="Text Box 10"/>
          <p:cNvSpPr txBox="1">
            <a:spLocks noChangeArrowheads="1"/>
          </p:cNvSpPr>
          <p:nvPr/>
        </p:nvSpPr>
        <p:spPr bwMode="auto">
          <a:xfrm>
            <a:off x="304800" y="5181600"/>
            <a:ext cx="8458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2000">
                <a:solidFill>
                  <a:srgbClr val="FF3300"/>
                </a:solidFill>
                <a:latin typeface="Arial" panose="020B0604020202020204" pitchFamily="34" charset="0"/>
              </a:rPr>
              <a:t>1. </a:t>
            </a:r>
            <a:r>
              <a:rPr lang="en-US" altLang="en-US" sz="2000" b="1">
                <a:solidFill>
                  <a:srgbClr val="FF3300"/>
                </a:solidFill>
                <a:latin typeface="Arial" panose="020B0604020202020204" pitchFamily="34" charset="0"/>
              </a:rPr>
              <a:t>Tìm w là node trước node x trên phép duyệt cây inorder (chính là node cực phải của cây con bên trái của x)</a:t>
            </a:r>
          </a:p>
          <a:p>
            <a:pPr algn="l" eaLnBrk="1" hangingPunct="1"/>
            <a:r>
              <a:rPr lang="en-US" altLang="en-US" sz="2000" b="1">
                <a:solidFill>
                  <a:srgbClr val="FF3300"/>
                </a:solidFill>
                <a:latin typeface="Arial" panose="020B0604020202020204" pitchFamily="34" charset="0"/>
              </a:rPr>
              <a:t>2.  Thay x bằng w</a:t>
            </a:r>
          </a:p>
          <a:p>
            <a:pPr algn="l" eaLnBrk="1" hangingPunct="1"/>
            <a:r>
              <a:rPr lang="en-US" altLang="en-US" sz="2000" b="1">
                <a:solidFill>
                  <a:srgbClr val="FF3300"/>
                </a:solidFill>
                <a:latin typeface="Arial" panose="020B0604020202020204" pitchFamily="34" charset="0"/>
              </a:rPr>
              <a:t>3.  Xóa node w cũ (giống trường hợp 1 hoặc 2 đã xét)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59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5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ltLang="en-US" sz="3200">
                <a:latin typeface="Times New Roman" panose="02020603050405020304" pitchFamily="18" charset="0"/>
              </a:rPr>
              <a:t>4.1. Một</a:t>
            </a:r>
            <a:r>
              <a:rPr lang="en-US" altLang="en-US" sz="3200"/>
              <a:t> </a:t>
            </a:r>
            <a:r>
              <a:rPr lang="en-US" altLang="en-US" sz="3200">
                <a:latin typeface="Times New Roman" panose="02020603050405020304" pitchFamily="18" charset="0"/>
              </a:rPr>
              <a:t>số</a:t>
            </a:r>
            <a:r>
              <a:rPr lang="en-US" altLang="en-US" sz="3200"/>
              <a:t> </a:t>
            </a:r>
            <a:r>
              <a:rPr lang="en-US" altLang="en-US" sz="3200">
                <a:latin typeface="Times New Roman" panose="02020603050405020304" pitchFamily="18" charset="0"/>
              </a:rPr>
              <a:t>khái</a:t>
            </a:r>
            <a:r>
              <a:rPr lang="en-US" altLang="en-US" sz="3200"/>
              <a:t> </a:t>
            </a:r>
            <a:r>
              <a:rPr lang="en-US" altLang="en-US" sz="3200">
                <a:latin typeface="Times New Roman" panose="02020603050405020304" pitchFamily="18" charset="0"/>
              </a:rPr>
              <a:t>niệm</a:t>
            </a:r>
            <a:r>
              <a:rPr lang="en-US" altLang="en-US" sz="3200"/>
              <a:t> </a:t>
            </a:r>
            <a:r>
              <a:rPr lang="en-US" altLang="en-US" sz="3200">
                <a:latin typeface="Times New Roman" panose="02020603050405020304" pitchFamily="18" charset="0"/>
              </a:rPr>
              <a:t>cơ</a:t>
            </a:r>
            <a:r>
              <a:rPr lang="en-US" altLang="en-US" sz="3200"/>
              <a:t> </a:t>
            </a:r>
            <a:r>
              <a:rPr lang="en-US" altLang="en-US" sz="3200">
                <a:latin typeface="Times New Roman" panose="02020603050405020304" pitchFamily="18" charset="0"/>
              </a:rPr>
              <a:t>bản</a:t>
            </a:r>
            <a:r>
              <a:rPr lang="en-US" altLang="en-US" sz="3200"/>
              <a:t> </a:t>
            </a:r>
          </a:p>
        </p:txBody>
      </p:sp>
      <p:sp>
        <p:nvSpPr>
          <p:cNvPr id="553987" name="Rectangle 3"/>
          <p:cNvSpPr>
            <a:spLocks noGrp="1" noChangeArrowheads="1"/>
          </p:cNvSpPr>
          <p:nvPr>
            <p:ph idx="1"/>
          </p:nvPr>
        </p:nvSpPr>
        <p:spPr>
          <a:xfrm>
            <a:off x="228600" y="1295400"/>
            <a:ext cx="8763000" cy="5029200"/>
          </a:xfrm>
        </p:spPr>
        <p:txBody>
          <a:bodyPr/>
          <a:lstStyle/>
          <a:p>
            <a:pPr algn="just"/>
            <a:r>
              <a:rPr lang="en-US" altLang="en-US" b="1" u="sng">
                <a:solidFill>
                  <a:srgbClr val="0000FF"/>
                </a:solidFill>
                <a:latin typeface="Times New Roman" panose="02020603050405020304" pitchFamily="18" charset="0"/>
                <a:cs typeface="Times New Roman" panose="02020603050405020304" pitchFamily="18" charset="0"/>
              </a:rPr>
              <a:t>Độ</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dài</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đường</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đi</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từ</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gốc</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đến</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nút</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x </a:t>
            </a:r>
            <a:r>
              <a:rPr lang="en-US" altLang="en-US" b="1">
                <a:solidFill>
                  <a:srgbClr val="0000FF"/>
                </a:solidFill>
                <a:latin typeface="VNI-Helve" pitchFamily="2" charset="0"/>
                <a:cs typeface="Times New Roman" panose="02020603050405020304" pitchFamily="18" charset="0"/>
              </a:rPr>
              <a: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là</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số</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nhánh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cần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qua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kể</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từ</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gốc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đến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x</a:t>
            </a:r>
            <a:r>
              <a:rPr lang="en-US" altLang="en-US">
                <a:latin typeface="VNI-Helve" pitchFamily="2" charset="0"/>
              </a:rPr>
              <a:t> </a:t>
            </a:r>
          </a:p>
          <a:p>
            <a:pPr algn="just"/>
            <a:r>
              <a:rPr lang="en-US" altLang="en-US" b="1" u="sng">
                <a:solidFill>
                  <a:srgbClr val="0000FF"/>
                </a:solidFill>
                <a:latin typeface="Times New Roman" panose="02020603050405020304" pitchFamily="18" charset="0"/>
                <a:cs typeface="Times New Roman" panose="02020603050405020304" pitchFamily="18" charset="0"/>
              </a:rPr>
              <a:t>Độ</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dài</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đường</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đi</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tổng</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của</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cây</a:t>
            </a:r>
            <a:r>
              <a:rPr lang="en-US" altLang="en-US" b="1">
                <a:solidFill>
                  <a:srgbClr val="0000FF"/>
                </a:solidFill>
                <a:latin typeface="VNI-Helve" pitchFamily="2" charset="0"/>
                <a:cs typeface="Times New Roman" panose="02020603050405020304" pitchFamily="18" charset="0"/>
              </a:rPr>
              <a:t> :</a:t>
            </a:r>
            <a:r>
              <a:rPr lang="en-US" altLang="en-US">
                <a:latin typeface="VNI-Helve" pitchFamily="2" charset="0"/>
              </a:rPr>
              <a:t> </a:t>
            </a:r>
          </a:p>
          <a:p>
            <a:pPr algn="just">
              <a:buFont typeface="Wingdings" panose="05000000000000000000" pitchFamily="2" charset="2"/>
              <a:buNone/>
            </a:pPr>
            <a:r>
              <a:rPr lang="en-US" altLang="en-US">
                <a:latin typeface="VNI-Helve" pitchFamily="2" charset="0"/>
                <a:cs typeface="Times New Roman" panose="02020603050405020304" pitchFamily="18" charset="0"/>
              </a:rPr>
              <a:t>	</a:t>
            </a:r>
          </a:p>
          <a:p>
            <a:pPr algn="just">
              <a:buFont typeface="Wingdings" panose="05000000000000000000" pitchFamily="2" charset="2"/>
              <a:buNone/>
            </a:pP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trong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Px</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là</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độ</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dài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đường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từ</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gốc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đến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X</a:t>
            </a:r>
            <a:r>
              <a:rPr lang="en-US" altLang="en-US">
                <a:latin typeface="VNI-Helve" pitchFamily="2" charset="0"/>
                <a:cs typeface="Times New Roman" panose="02020603050405020304" pitchFamily="18" charset="0"/>
              </a:rPr>
              <a:t>.</a:t>
            </a:r>
            <a:r>
              <a:rPr lang="en-US" altLang="en-US">
                <a:latin typeface="VNI-Helve" pitchFamily="2" charset="0"/>
              </a:rPr>
              <a:t> </a:t>
            </a:r>
          </a:p>
          <a:p>
            <a:pPr algn="just"/>
            <a:r>
              <a:rPr lang="en-US" altLang="en-US" b="1" u="sng">
                <a:solidFill>
                  <a:srgbClr val="0000FF"/>
                </a:solidFill>
                <a:latin typeface="Times New Roman" panose="02020603050405020304" pitchFamily="18" charset="0"/>
                <a:cs typeface="Times New Roman" panose="02020603050405020304" pitchFamily="18" charset="0"/>
              </a:rPr>
              <a:t>Độ</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dài</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đường</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đi</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trung</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bình</a:t>
            </a:r>
            <a:r>
              <a:rPr lang="en-US" altLang="en-US">
                <a:latin typeface="VNI-Helve" pitchFamily="2" charset="0"/>
                <a:cs typeface="Times New Roman" panose="02020603050405020304" pitchFamily="18" charset="0"/>
              </a:rPr>
              <a:t> : </a:t>
            </a:r>
            <a:r>
              <a:rPr lang="en-US" altLang="en-US">
                <a:latin typeface="Times New Roman" panose="02020603050405020304" pitchFamily="18" charset="0"/>
                <a:cs typeface="Times New Roman" panose="02020603050405020304" pitchFamily="18" charset="0"/>
              </a:rPr>
              <a:t>PI</a:t>
            </a:r>
            <a:r>
              <a:rPr lang="en-US" altLang="en-US">
                <a:latin typeface="VNI-Helve" pitchFamily="2" charset="0"/>
                <a:cs typeface="Times New Roman" panose="02020603050405020304" pitchFamily="18" charset="0"/>
              </a:rPr>
              <a:t> = </a:t>
            </a:r>
            <a:r>
              <a:rPr lang="en-US" altLang="en-US">
                <a:latin typeface="Times New Roman" panose="02020603050405020304" pitchFamily="18" charset="0"/>
                <a:cs typeface="Times New Roman" panose="02020603050405020304" pitchFamily="18" charset="0"/>
              </a:rPr>
              <a:t>PT</a:t>
            </a:r>
            <a:r>
              <a:rPr lang="en-US" altLang="en-US">
                <a:latin typeface="VNI-Helve" pitchFamily="2"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là</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số</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nút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trên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a:t>
            </a:r>
            <a:r>
              <a:rPr lang="en-US" altLang="en-US">
                <a:latin typeface="VNI-Helve" pitchFamily="2" charset="0"/>
                <a:cs typeface="Times New Roman" panose="02020603050405020304" pitchFamily="18" charset="0"/>
              </a:rPr>
              <a:t>).</a:t>
            </a:r>
            <a:r>
              <a:rPr lang="en-US" altLang="en-US">
                <a:latin typeface="VNI-Helve" pitchFamily="2" charset="0"/>
              </a:rPr>
              <a:t> </a:t>
            </a:r>
          </a:p>
          <a:p>
            <a:pPr algn="just"/>
            <a:r>
              <a:rPr lang="en-US" altLang="en-US" b="1" u="sng">
                <a:solidFill>
                  <a:srgbClr val="0000FF"/>
                </a:solidFill>
                <a:latin typeface="Times New Roman" panose="02020603050405020304" pitchFamily="18" charset="0"/>
                <a:cs typeface="Times New Roman" panose="02020603050405020304" pitchFamily="18" charset="0"/>
              </a:rPr>
              <a:t>Rừng</a:t>
            </a:r>
            <a:r>
              <a:rPr lang="en-US" altLang="en-US" b="1" u="sng">
                <a:solidFill>
                  <a:srgbClr val="0000FF"/>
                </a:solidFill>
                <a:latin typeface="VNI-Helve" pitchFamily="2" charset="0"/>
                <a:cs typeface="Times New Roman" panose="02020603050405020304" pitchFamily="18" charset="0"/>
              </a:rPr>
              <a:t> </a:t>
            </a:r>
            <a:r>
              <a:rPr lang="en-US" altLang="en-US" b="1" u="sng">
                <a:solidFill>
                  <a:srgbClr val="0000FF"/>
                </a:solidFill>
                <a:latin typeface="Times New Roman" panose="02020603050405020304" pitchFamily="18" charset="0"/>
                <a:cs typeface="Times New Roman" panose="02020603050405020304" pitchFamily="18" charset="0"/>
              </a:rPr>
              <a:t>cây</a:t>
            </a:r>
            <a:r>
              <a:rPr lang="en-US" altLang="en-US" b="1">
                <a:solidFill>
                  <a:srgbClr val="0000FF"/>
                </a:solidFill>
                <a:latin typeface="VNI-Helve" pitchFamily="2" charset="0"/>
                <a:cs typeface="Times New Roman" panose="02020603050405020304" pitchFamily="18" charset="0"/>
              </a:rPr>
              <a: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là</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tập</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hợp</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nhiều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trong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thứ</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tự</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các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là</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quan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trọng</a:t>
            </a:r>
            <a:r>
              <a:rPr lang="en-US" altLang="en-US">
                <a:latin typeface="VNI-Helve" pitchFamily="2" charset="0"/>
                <a:cs typeface="Times New Roman" panose="02020603050405020304" pitchFamily="18" charset="0"/>
              </a:rPr>
              <a:t>.</a:t>
            </a:r>
            <a:r>
              <a:rPr lang="en-US" altLang="en-US"/>
              <a:t> </a:t>
            </a:r>
          </a:p>
        </p:txBody>
      </p:sp>
      <p:sp>
        <p:nvSpPr>
          <p:cNvPr id="6" name="Slide Number Placeholder 4"/>
          <p:cNvSpPr>
            <a:spLocks noGrp="1"/>
          </p:cNvSpPr>
          <p:nvPr>
            <p:ph type="sldNum" sz="quarter" idx="4294967295"/>
          </p:nvPr>
        </p:nvSpPr>
        <p:spPr>
          <a:xfrm>
            <a:off x="7010400" y="6553200"/>
            <a:ext cx="2133600" cy="304800"/>
          </a:xfrm>
        </p:spPr>
        <p:txBody>
          <a:bodyPr/>
          <a:lstStyle/>
          <a:p>
            <a:fld id="{7439BDF6-B5E3-4CD1-AA03-83A949CC5367}" type="slidenum">
              <a:rPr lang="en-US" altLang="en-US"/>
              <a:pPr/>
              <a:t>8</a:t>
            </a:fld>
            <a:endParaRPr lang="en-US" altLang="en-US"/>
          </a:p>
        </p:txBody>
      </p:sp>
      <p:graphicFrame>
        <p:nvGraphicFramePr>
          <p:cNvPr id="553988" name="Object 4"/>
          <p:cNvGraphicFramePr>
            <a:graphicFrameLocks noChangeAspect="1"/>
          </p:cNvGraphicFramePr>
          <p:nvPr>
            <p:extLst>
              <p:ext uri="{D42A27DB-BD31-4B8C-83A1-F6EECF244321}">
                <p14:modId xmlns:p14="http://schemas.microsoft.com/office/powerpoint/2010/main" val="79849987"/>
              </p:ext>
            </p:extLst>
          </p:nvPr>
        </p:nvGraphicFramePr>
        <p:xfrm>
          <a:off x="4953000" y="1981200"/>
          <a:ext cx="1736725" cy="852488"/>
        </p:xfrm>
        <a:graphic>
          <a:graphicData uri="http://schemas.openxmlformats.org/presentationml/2006/ole">
            <mc:AlternateContent xmlns:mc="http://schemas.openxmlformats.org/markup-compatibility/2006">
              <mc:Choice xmlns:v="urn:schemas-microsoft-com:vml" Requires="v">
                <p:oleObj name="Equation" r:id="rId2" imgW="698400" imgH="342720" progId="Equation.3">
                  <p:embed/>
                </p:oleObj>
              </mc:Choice>
              <mc:Fallback>
                <p:oleObj name="Equation" r:id="rId2" imgW="698400" imgH="34272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981200"/>
                        <a:ext cx="1736725" cy="85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40" name="Rectangle 4"/>
          <p:cNvSpPr>
            <a:spLocks noGrp="1" noChangeArrowheads="1"/>
          </p:cNvSpPr>
          <p:nvPr>
            <p:ph type="title"/>
          </p:nvPr>
        </p:nvSpPr>
        <p:spPr/>
        <p:txBody>
          <a:bodyPr/>
          <a:lstStyle/>
          <a:p>
            <a:r>
              <a:rPr lang="en-US" altLang="en-US" sz="3200">
                <a:latin typeface="Times New Roman" panose="02020603050405020304" pitchFamily="18" charset="0"/>
              </a:rPr>
              <a:t>Hủy một phần tử có khóa x</a:t>
            </a:r>
            <a:br>
              <a:rPr lang="en-US" altLang="en-US" sz="3200">
                <a:latin typeface="Times New Roman" panose="02020603050405020304" pitchFamily="18" charset="0"/>
              </a:rPr>
            </a:br>
            <a:r>
              <a:rPr lang="en-US" altLang="en-US" sz="2400">
                <a:latin typeface="Times New Roman" panose="02020603050405020304" pitchFamily="18" charset="0"/>
              </a:rPr>
              <a:t>Trường hợp 3: X có đủ 2 con</a:t>
            </a:r>
            <a:r>
              <a:rPr lang="en-US" altLang="en-US" sz="2400"/>
              <a:t> </a:t>
            </a:r>
          </a:p>
        </p:txBody>
      </p:sp>
      <p:sp>
        <p:nvSpPr>
          <p:cNvPr id="603141" name="Rectangle 5"/>
          <p:cNvSpPr>
            <a:spLocks noGrp="1" noChangeArrowheads="1"/>
          </p:cNvSpPr>
          <p:nvPr>
            <p:ph idx="1"/>
          </p:nvPr>
        </p:nvSpPr>
        <p:spPr/>
        <p:txBody>
          <a:bodyPr/>
          <a:lstStyle/>
          <a:p>
            <a:pPr>
              <a:lnSpc>
                <a:spcPct val="90000"/>
              </a:lnSpc>
            </a:pPr>
            <a:r>
              <a:rPr lang="en-US" altLang="en-US">
                <a:latin typeface="Times New Roman" panose="02020603050405020304" pitchFamily="18" charset="0"/>
              </a:rPr>
              <a:t>Trường</a:t>
            </a:r>
            <a:r>
              <a:rPr lang="en-US" altLang="en-US">
                <a:latin typeface="VNI-Helve" pitchFamily="2" charset="0"/>
              </a:rPr>
              <a:t> </a:t>
            </a:r>
            <a:r>
              <a:rPr lang="en-US" altLang="en-US">
                <a:latin typeface="Times New Roman" panose="02020603050405020304" pitchFamily="18" charset="0"/>
              </a:rPr>
              <a:t>hợp</a:t>
            </a:r>
            <a:r>
              <a:rPr lang="en-US" altLang="en-US">
                <a:latin typeface="VNI-Helve" pitchFamily="2" charset="0"/>
              </a:rPr>
              <a:t> </a:t>
            </a:r>
            <a:r>
              <a:rPr lang="en-US" altLang="en-US">
                <a:latin typeface="Times New Roman" panose="02020603050405020304" pitchFamily="18" charset="0"/>
              </a:rPr>
              <a:t>cuối</a:t>
            </a:r>
            <a:r>
              <a:rPr lang="en-US" altLang="en-US">
                <a:latin typeface="VNI-Helve" pitchFamily="2" charset="0"/>
              </a:rPr>
              <a:t> </a:t>
            </a:r>
            <a:r>
              <a:rPr lang="en-US" altLang="en-US">
                <a:latin typeface="Times New Roman" panose="02020603050405020304" pitchFamily="18" charset="0"/>
              </a:rPr>
              <a:t>cùng</a:t>
            </a:r>
            <a:r>
              <a:rPr lang="en-US" altLang="en-US">
                <a:latin typeface="VNI-Helve" pitchFamily="2" charset="0"/>
              </a:rPr>
              <a:t>: </a:t>
            </a:r>
          </a:p>
          <a:p>
            <a:pPr lvl="1">
              <a:lnSpc>
                <a:spcPct val="90000"/>
              </a:lnSpc>
            </a:pPr>
            <a:r>
              <a:rPr lang="en-US" altLang="en-US">
                <a:latin typeface="Times New Roman" panose="02020603050405020304" pitchFamily="18" charset="0"/>
              </a:rPr>
              <a:t>Không</a:t>
            </a:r>
            <a:r>
              <a:rPr lang="en-US" altLang="en-US">
                <a:latin typeface="VNI-Helve" pitchFamily="2" charset="0"/>
              </a:rPr>
              <a:t> </a:t>
            </a:r>
            <a:r>
              <a:rPr lang="en-US" altLang="en-US">
                <a:latin typeface="Times New Roman" panose="02020603050405020304" pitchFamily="18" charset="0"/>
              </a:rPr>
              <a:t>thể</a:t>
            </a:r>
            <a:r>
              <a:rPr lang="en-US" altLang="en-US">
                <a:latin typeface="VNI-Helve" pitchFamily="2" charset="0"/>
              </a:rPr>
              <a:t> </a:t>
            </a:r>
            <a:r>
              <a:rPr lang="en-US" altLang="en-US">
                <a:latin typeface="Times New Roman" panose="02020603050405020304" pitchFamily="18" charset="0"/>
              </a:rPr>
              <a:t>hủy</a:t>
            </a:r>
            <a:r>
              <a:rPr lang="en-US" altLang="en-US">
                <a:latin typeface="VNI-Helve" pitchFamily="2" charset="0"/>
              </a:rPr>
              <a:t> </a:t>
            </a:r>
            <a:r>
              <a:rPr lang="en-US" altLang="en-US">
                <a:latin typeface="Times New Roman" panose="02020603050405020304" pitchFamily="18" charset="0"/>
              </a:rPr>
              <a:t>trực</a:t>
            </a:r>
            <a:r>
              <a:rPr lang="en-US" altLang="en-US">
                <a:latin typeface="VNI-Helve" pitchFamily="2" charset="0"/>
              </a:rPr>
              <a:t> </a:t>
            </a:r>
            <a:r>
              <a:rPr lang="en-US" altLang="en-US">
                <a:latin typeface="Times New Roman" panose="02020603050405020304" pitchFamily="18" charset="0"/>
              </a:rPr>
              <a:t>tiếp</a:t>
            </a:r>
            <a:r>
              <a:rPr lang="en-US" altLang="en-US">
                <a:latin typeface="VNI-Helve" pitchFamily="2" charset="0"/>
              </a:rPr>
              <a:t> </a:t>
            </a:r>
            <a:r>
              <a:rPr lang="en-US" altLang="en-US">
                <a:latin typeface="Times New Roman" panose="02020603050405020304" pitchFamily="18" charset="0"/>
              </a:rPr>
              <a:t>do</a:t>
            </a:r>
            <a:r>
              <a:rPr lang="en-US" altLang="en-US">
                <a:latin typeface="VNI-Helve" pitchFamily="2" charset="0"/>
              </a:rPr>
              <a:t> </a:t>
            </a:r>
            <a:r>
              <a:rPr lang="en-US" altLang="en-US">
                <a:latin typeface="Times New Roman" panose="02020603050405020304" pitchFamily="18" charset="0"/>
              </a:rPr>
              <a:t>X</a:t>
            </a:r>
            <a:r>
              <a:rPr lang="en-US" altLang="en-US">
                <a:latin typeface="VNI-Helve" pitchFamily="2" charset="0"/>
              </a:rPr>
              <a:t> </a:t>
            </a:r>
            <a:r>
              <a:rPr lang="en-US" altLang="en-US">
                <a:latin typeface="Times New Roman" panose="02020603050405020304" pitchFamily="18" charset="0"/>
              </a:rPr>
              <a:t>có</a:t>
            </a:r>
            <a:r>
              <a:rPr lang="en-US" altLang="en-US">
                <a:latin typeface="VNI-Helve" pitchFamily="2" charset="0"/>
              </a:rPr>
              <a:t> </a:t>
            </a:r>
            <a:r>
              <a:rPr lang="en-US" altLang="en-US">
                <a:latin typeface="Times New Roman" panose="02020603050405020304" pitchFamily="18" charset="0"/>
              </a:rPr>
              <a:t>đủ</a:t>
            </a:r>
            <a:r>
              <a:rPr lang="en-US" altLang="en-US">
                <a:latin typeface="VNI-Helve" pitchFamily="2" charset="0"/>
              </a:rPr>
              <a:t> 2 </a:t>
            </a:r>
            <a:r>
              <a:rPr lang="en-US" altLang="en-US">
                <a:latin typeface="Times New Roman" panose="02020603050405020304" pitchFamily="18" charset="0"/>
              </a:rPr>
              <a:t>con</a:t>
            </a:r>
            <a:r>
              <a:rPr lang="en-US" altLang="en-US">
                <a:latin typeface="VNI-Helve" pitchFamily="2" charset="0"/>
              </a:rPr>
              <a:t> </a:t>
            </a:r>
          </a:p>
          <a:p>
            <a:pPr lvl="1">
              <a:lnSpc>
                <a:spcPct val="90000"/>
              </a:lnSpc>
            </a:pPr>
            <a:r>
              <a:rPr lang="en-US" altLang="en-US">
                <a:latin typeface="Times New Roman" panose="02020603050405020304" pitchFamily="18" charset="0"/>
              </a:rPr>
              <a:t>Hủy</a:t>
            </a:r>
            <a:r>
              <a:rPr lang="en-US" altLang="en-US">
                <a:latin typeface="VNI-Helve" pitchFamily="2" charset="0"/>
              </a:rPr>
              <a:t> </a:t>
            </a:r>
            <a:r>
              <a:rPr lang="en-US" altLang="en-US">
                <a:latin typeface="Times New Roman" panose="02020603050405020304" pitchFamily="18" charset="0"/>
              </a:rPr>
              <a:t>gián</a:t>
            </a:r>
            <a:r>
              <a:rPr lang="en-US" altLang="en-US">
                <a:latin typeface="VNI-Helve" pitchFamily="2" charset="0"/>
              </a:rPr>
              <a:t> </a:t>
            </a:r>
            <a:r>
              <a:rPr lang="en-US" altLang="en-US">
                <a:latin typeface="Times New Roman" panose="02020603050405020304" pitchFamily="18" charset="0"/>
              </a:rPr>
              <a:t>tiếp</a:t>
            </a:r>
            <a:r>
              <a:rPr lang="en-US" altLang="en-US">
                <a:latin typeface="VNI-Helve" pitchFamily="2" charset="0"/>
              </a:rPr>
              <a:t>: </a:t>
            </a:r>
          </a:p>
          <a:p>
            <a:pPr lvl="2">
              <a:lnSpc>
                <a:spcPct val="90000"/>
              </a:lnSpc>
            </a:pPr>
            <a:r>
              <a:rPr lang="en-US" altLang="en-US">
                <a:latin typeface="Times New Roman" panose="02020603050405020304" pitchFamily="18" charset="0"/>
              </a:rPr>
              <a:t>Thay</a:t>
            </a:r>
            <a:r>
              <a:rPr lang="en-US" altLang="en-US">
                <a:latin typeface="VNI-Helve" pitchFamily="2" charset="0"/>
              </a:rPr>
              <a:t> </a:t>
            </a:r>
            <a:r>
              <a:rPr lang="en-US" altLang="en-US">
                <a:latin typeface="Times New Roman" panose="02020603050405020304" pitchFamily="18" charset="0"/>
              </a:rPr>
              <a:t>vì</a:t>
            </a:r>
            <a:r>
              <a:rPr lang="en-US" altLang="en-US">
                <a:latin typeface="VNI-Helve" pitchFamily="2" charset="0"/>
              </a:rPr>
              <a:t> </a:t>
            </a:r>
            <a:r>
              <a:rPr lang="en-US" altLang="en-US">
                <a:latin typeface="Times New Roman" panose="02020603050405020304" pitchFamily="18" charset="0"/>
              </a:rPr>
              <a:t>hủy</a:t>
            </a:r>
            <a:r>
              <a:rPr lang="en-US" altLang="en-US">
                <a:latin typeface="VNI-Helve" pitchFamily="2" charset="0"/>
              </a:rPr>
              <a:t> </a:t>
            </a:r>
            <a:r>
              <a:rPr lang="en-US" altLang="en-US">
                <a:latin typeface="Times New Roman" panose="02020603050405020304" pitchFamily="18" charset="0"/>
              </a:rPr>
              <a:t>X</a:t>
            </a:r>
            <a:r>
              <a:rPr lang="en-US" altLang="en-US">
                <a:latin typeface="VNI-Helve" pitchFamily="2" charset="0"/>
              </a:rPr>
              <a:t>, </a:t>
            </a:r>
            <a:r>
              <a:rPr lang="en-US" altLang="en-US">
                <a:latin typeface="Times New Roman" panose="02020603050405020304" pitchFamily="18" charset="0"/>
              </a:rPr>
              <a:t>ta</a:t>
            </a:r>
            <a:r>
              <a:rPr lang="en-US" altLang="en-US">
                <a:latin typeface="VNI-Helve" pitchFamily="2" charset="0"/>
              </a:rPr>
              <a:t> </a:t>
            </a:r>
            <a:r>
              <a:rPr lang="en-US" altLang="en-US">
                <a:latin typeface="Times New Roman" panose="02020603050405020304" pitchFamily="18" charset="0"/>
              </a:rPr>
              <a:t>sẽ</a:t>
            </a:r>
            <a:r>
              <a:rPr lang="en-US" altLang="en-US">
                <a:latin typeface="VNI-Helve" pitchFamily="2" charset="0"/>
              </a:rPr>
              <a:t> </a:t>
            </a:r>
            <a:r>
              <a:rPr lang="en-US" altLang="en-US">
                <a:latin typeface="Times New Roman" panose="02020603050405020304" pitchFamily="18" charset="0"/>
              </a:rPr>
              <a:t>tìm</a:t>
            </a:r>
            <a:r>
              <a:rPr lang="en-US" altLang="en-US">
                <a:latin typeface="VNI-Helve" pitchFamily="2" charset="0"/>
              </a:rPr>
              <a:t> </a:t>
            </a:r>
            <a:r>
              <a:rPr lang="en-US" altLang="en-US">
                <a:latin typeface="Times New Roman" panose="02020603050405020304" pitchFamily="18" charset="0"/>
              </a:rPr>
              <a:t>một</a:t>
            </a:r>
            <a:r>
              <a:rPr lang="en-US" altLang="en-US">
                <a:latin typeface="VNI-Helve" pitchFamily="2" charset="0"/>
              </a:rPr>
              <a:t> </a:t>
            </a:r>
            <a:r>
              <a:rPr lang="en-US" altLang="en-US">
                <a:latin typeface="Times New Roman" panose="02020603050405020304" pitchFamily="18" charset="0"/>
              </a:rPr>
              <a:t>phần</a:t>
            </a:r>
            <a:r>
              <a:rPr lang="en-US" altLang="en-US">
                <a:latin typeface="VNI-Helve" pitchFamily="2" charset="0"/>
              </a:rPr>
              <a:t> </a:t>
            </a:r>
            <a:r>
              <a:rPr lang="en-US" altLang="en-US">
                <a:latin typeface="Times New Roman" panose="02020603050405020304" pitchFamily="18" charset="0"/>
              </a:rPr>
              <a:t>tử</a:t>
            </a:r>
            <a:r>
              <a:rPr lang="en-US" altLang="en-US">
                <a:latin typeface="VNI-Helve" pitchFamily="2" charset="0"/>
              </a:rPr>
              <a:t> </a:t>
            </a:r>
            <a:r>
              <a:rPr lang="en-US" altLang="en-US">
                <a:latin typeface="Times New Roman" panose="02020603050405020304" pitchFamily="18" charset="0"/>
              </a:rPr>
              <a:t>thế</a:t>
            </a:r>
            <a:r>
              <a:rPr lang="en-US" altLang="en-US">
                <a:latin typeface="VNI-Helve" pitchFamily="2" charset="0"/>
              </a:rPr>
              <a:t> </a:t>
            </a:r>
            <a:r>
              <a:rPr lang="en-US" altLang="en-US">
                <a:latin typeface="Times New Roman" panose="02020603050405020304" pitchFamily="18" charset="0"/>
              </a:rPr>
              <a:t>mạng</a:t>
            </a:r>
            <a:r>
              <a:rPr lang="en-US" altLang="en-US">
                <a:latin typeface="VNI-Helve" pitchFamily="2" charset="0"/>
              </a:rPr>
              <a:t> </a:t>
            </a:r>
            <a:r>
              <a:rPr lang="en-US" altLang="en-US">
                <a:latin typeface="Times New Roman" panose="02020603050405020304" pitchFamily="18" charset="0"/>
              </a:rPr>
              <a:t>Y</a:t>
            </a:r>
            <a:r>
              <a:rPr lang="en-US" altLang="en-US">
                <a:latin typeface="VNI-Helve" pitchFamily="2" charset="0"/>
              </a:rPr>
              <a:t>. </a:t>
            </a:r>
            <a:r>
              <a:rPr lang="en-US" altLang="en-US">
                <a:latin typeface="Times New Roman" panose="02020603050405020304" pitchFamily="18" charset="0"/>
              </a:rPr>
              <a:t>Phần</a:t>
            </a:r>
            <a:r>
              <a:rPr lang="en-US" altLang="en-US">
                <a:latin typeface="VNI-Helve" pitchFamily="2" charset="0"/>
              </a:rPr>
              <a:t> </a:t>
            </a:r>
            <a:r>
              <a:rPr lang="en-US" altLang="en-US">
                <a:latin typeface="Times New Roman" panose="02020603050405020304" pitchFamily="18" charset="0"/>
              </a:rPr>
              <a:t>tử</a:t>
            </a:r>
            <a:r>
              <a:rPr lang="en-US" altLang="en-US">
                <a:latin typeface="VNI-Helve" pitchFamily="2" charset="0"/>
              </a:rPr>
              <a:t> </a:t>
            </a:r>
            <a:r>
              <a:rPr lang="en-US" altLang="en-US">
                <a:latin typeface="Times New Roman" panose="02020603050405020304" pitchFamily="18" charset="0"/>
              </a:rPr>
              <a:t>này</a:t>
            </a:r>
            <a:r>
              <a:rPr lang="en-US" altLang="en-US">
                <a:latin typeface="VNI-Helve" pitchFamily="2" charset="0"/>
              </a:rPr>
              <a:t> </a:t>
            </a:r>
            <a:r>
              <a:rPr lang="en-US" altLang="en-US">
                <a:latin typeface="Times New Roman" panose="02020603050405020304" pitchFamily="18" charset="0"/>
              </a:rPr>
              <a:t>có</a:t>
            </a:r>
            <a:r>
              <a:rPr lang="en-US" altLang="en-US">
                <a:latin typeface="VNI-Helve" pitchFamily="2" charset="0"/>
              </a:rPr>
              <a:t> </a:t>
            </a:r>
            <a:r>
              <a:rPr lang="en-US" altLang="en-US">
                <a:latin typeface="Times New Roman" panose="02020603050405020304" pitchFamily="18" charset="0"/>
              </a:rPr>
              <a:t>tối</a:t>
            </a:r>
            <a:r>
              <a:rPr lang="en-US" altLang="en-US">
                <a:latin typeface="VNI-Helve" pitchFamily="2" charset="0"/>
              </a:rPr>
              <a:t> </a:t>
            </a:r>
            <a:r>
              <a:rPr lang="en-US" altLang="en-US">
                <a:latin typeface="Times New Roman" panose="02020603050405020304" pitchFamily="18" charset="0"/>
              </a:rPr>
              <a:t>đa</a:t>
            </a:r>
            <a:r>
              <a:rPr lang="en-US" altLang="en-US">
                <a:latin typeface="VNI-Helve" pitchFamily="2" charset="0"/>
              </a:rPr>
              <a:t> </a:t>
            </a:r>
            <a:r>
              <a:rPr lang="en-US" altLang="en-US">
                <a:latin typeface="Times New Roman" panose="02020603050405020304" pitchFamily="18" charset="0"/>
              </a:rPr>
              <a:t>một</a:t>
            </a:r>
            <a:r>
              <a:rPr lang="en-US" altLang="en-US">
                <a:latin typeface="VNI-Helve" pitchFamily="2" charset="0"/>
              </a:rPr>
              <a:t> </a:t>
            </a:r>
            <a:r>
              <a:rPr lang="en-US" altLang="en-US">
                <a:latin typeface="Times New Roman" panose="02020603050405020304" pitchFamily="18" charset="0"/>
              </a:rPr>
              <a:t>con</a:t>
            </a:r>
            <a:r>
              <a:rPr lang="en-US" altLang="en-US">
                <a:latin typeface="VNI-Helve" pitchFamily="2" charset="0"/>
              </a:rPr>
              <a:t>. </a:t>
            </a:r>
          </a:p>
          <a:p>
            <a:pPr lvl="2">
              <a:lnSpc>
                <a:spcPct val="90000"/>
              </a:lnSpc>
            </a:pPr>
            <a:r>
              <a:rPr lang="en-US" altLang="en-US">
                <a:latin typeface="Times New Roman" panose="02020603050405020304" pitchFamily="18" charset="0"/>
              </a:rPr>
              <a:t>Thông</a:t>
            </a:r>
            <a:r>
              <a:rPr lang="en-US" altLang="en-US">
                <a:latin typeface="VNI-Helve" pitchFamily="2" charset="0"/>
              </a:rPr>
              <a:t> </a:t>
            </a:r>
            <a:r>
              <a:rPr lang="en-US" altLang="en-US">
                <a:latin typeface="Times New Roman" panose="02020603050405020304" pitchFamily="18" charset="0"/>
              </a:rPr>
              <a:t>tin</a:t>
            </a:r>
            <a:r>
              <a:rPr lang="en-US" altLang="en-US">
                <a:latin typeface="VNI-Helve" pitchFamily="2" charset="0"/>
              </a:rPr>
              <a:t> </a:t>
            </a:r>
            <a:r>
              <a:rPr lang="en-US" altLang="en-US">
                <a:latin typeface="Times New Roman" panose="02020603050405020304" pitchFamily="18" charset="0"/>
              </a:rPr>
              <a:t>lưu</a:t>
            </a:r>
            <a:r>
              <a:rPr lang="en-US" altLang="en-US">
                <a:latin typeface="VNI-Helve" pitchFamily="2" charset="0"/>
              </a:rPr>
              <a:t> </a:t>
            </a:r>
            <a:r>
              <a:rPr lang="en-US" altLang="en-US">
                <a:latin typeface="Times New Roman" panose="02020603050405020304" pitchFamily="18" charset="0"/>
              </a:rPr>
              <a:t>tại</a:t>
            </a:r>
            <a:r>
              <a:rPr lang="en-US" altLang="en-US">
                <a:latin typeface="VNI-Helve" pitchFamily="2" charset="0"/>
              </a:rPr>
              <a:t> </a:t>
            </a:r>
            <a:r>
              <a:rPr lang="en-US" altLang="en-US">
                <a:latin typeface="Times New Roman" panose="02020603050405020304" pitchFamily="18" charset="0"/>
              </a:rPr>
              <a:t>Y</a:t>
            </a:r>
            <a:r>
              <a:rPr lang="en-US" altLang="en-US">
                <a:latin typeface="VNI-Helve" pitchFamily="2" charset="0"/>
              </a:rPr>
              <a:t> </a:t>
            </a:r>
            <a:r>
              <a:rPr lang="en-US" altLang="en-US">
                <a:latin typeface="Times New Roman" panose="02020603050405020304" pitchFamily="18" charset="0"/>
              </a:rPr>
              <a:t>sẽ</a:t>
            </a:r>
            <a:r>
              <a:rPr lang="en-US" altLang="en-US">
                <a:latin typeface="VNI-Helve" pitchFamily="2" charset="0"/>
              </a:rPr>
              <a:t> </a:t>
            </a:r>
            <a:r>
              <a:rPr lang="en-US" altLang="en-US">
                <a:latin typeface="Times New Roman" panose="02020603050405020304" pitchFamily="18" charset="0"/>
              </a:rPr>
              <a:t>được</a:t>
            </a:r>
            <a:r>
              <a:rPr lang="en-US" altLang="en-US">
                <a:latin typeface="VNI-Helve" pitchFamily="2" charset="0"/>
              </a:rPr>
              <a:t> </a:t>
            </a:r>
            <a:r>
              <a:rPr lang="en-US" altLang="en-US">
                <a:latin typeface="Times New Roman" panose="02020603050405020304" pitchFamily="18" charset="0"/>
              </a:rPr>
              <a:t>chuyển</a:t>
            </a:r>
            <a:r>
              <a:rPr lang="en-US" altLang="en-US">
                <a:latin typeface="VNI-Helve" pitchFamily="2" charset="0"/>
              </a:rPr>
              <a:t> </a:t>
            </a:r>
            <a:r>
              <a:rPr lang="en-US" altLang="en-US">
                <a:latin typeface="Times New Roman" panose="02020603050405020304" pitchFamily="18" charset="0"/>
              </a:rPr>
              <a:t>lên</a:t>
            </a:r>
            <a:r>
              <a:rPr lang="en-US" altLang="en-US">
                <a:latin typeface="VNI-Helve" pitchFamily="2" charset="0"/>
              </a:rPr>
              <a:t> </a:t>
            </a:r>
            <a:r>
              <a:rPr lang="en-US" altLang="en-US">
                <a:latin typeface="Times New Roman" panose="02020603050405020304" pitchFamily="18" charset="0"/>
              </a:rPr>
              <a:t>lưu</a:t>
            </a:r>
            <a:r>
              <a:rPr lang="en-US" altLang="en-US">
                <a:latin typeface="VNI-Helve" pitchFamily="2" charset="0"/>
              </a:rPr>
              <a:t> </a:t>
            </a:r>
            <a:r>
              <a:rPr lang="en-US" altLang="en-US">
                <a:latin typeface="Times New Roman" panose="02020603050405020304" pitchFamily="18" charset="0"/>
              </a:rPr>
              <a:t>tại</a:t>
            </a:r>
            <a:r>
              <a:rPr lang="en-US" altLang="en-US">
                <a:latin typeface="VNI-Helve" pitchFamily="2" charset="0"/>
              </a:rPr>
              <a:t> </a:t>
            </a:r>
            <a:r>
              <a:rPr lang="en-US" altLang="en-US">
                <a:latin typeface="Times New Roman" panose="02020603050405020304" pitchFamily="18" charset="0"/>
              </a:rPr>
              <a:t>X</a:t>
            </a:r>
            <a:r>
              <a:rPr lang="en-US" altLang="en-US">
                <a:latin typeface="VNI-Helve" pitchFamily="2" charset="0"/>
              </a:rPr>
              <a:t>. </a:t>
            </a:r>
          </a:p>
          <a:p>
            <a:pPr lvl="2">
              <a:lnSpc>
                <a:spcPct val="90000"/>
              </a:lnSpc>
            </a:pPr>
            <a:r>
              <a:rPr lang="en-US" altLang="en-US">
                <a:latin typeface="Times New Roman" panose="02020603050405020304" pitchFamily="18" charset="0"/>
              </a:rPr>
              <a:t>Sau</a:t>
            </a:r>
            <a:r>
              <a:rPr lang="en-US" altLang="en-US">
                <a:latin typeface="VNI-Helve" pitchFamily="2" charset="0"/>
              </a:rPr>
              <a:t> </a:t>
            </a:r>
            <a:r>
              <a:rPr lang="en-US" altLang="en-US">
                <a:latin typeface="Times New Roman" panose="02020603050405020304" pitchFamily="18" charset="0"/>
              </a:rPr>
              <a:t>đó</a:t>
            </a:r>
            <a:r>
              <a:rPr lang="en-US" altLang="en-US">
                <a:latin typeface="VNI-Helve" pitchFamily="2" charset="0"/>
              </a:rPr>
              <a:t>, </a:t>
            </a:r>
            <a:r>
              <a:rPr lang="en-US" altLang="en-US">
                <a:latin typeface="Times New Roman" panose="02020603050405020304" pitchFamily="18" charset="0"/>
              </a:rPr>
              <a:t>nút</a:t>
            </a:r>
            <a:r>
              <a:rPr lang="en-US" altLang="en-US">
                <a:latin typeface="VNI-Helve" pitchFamily="2" charset="0"/>
              </a:rPr>
              <a:t> </a:t>
            </a:r>
            <a:r>
              <a:rPr lang="en-US" altLang="en-US">
                <a:latin typeface="Times New Roman" panose="02020603050405020304" pitchFamily="18" charset="0"/>
              </a:rPr>
              <a:t>bị</a:t>
            </a:r>
            <a:r>
              <a:rPr lang="en-US" altLang="en-US">
                <a:latin typeface="VNI-Helve" pitchFamily="2" charset="0"/>
              </a:rPr>
              <a:t> </a:t>
            </a:r>
            <a:r>
              <a:rPr lang="en-US" altLang="en-US">
                <a:latin typeface="Times New Roman" panose="02020603050405020304" pitchFamily="18" charset="0"/>
              </a:rPr>
              <a:t>hủy</a:t>
            </a:r>
            <a:r>
              <a:rPr lang="en-US" altLang="en-US">
                <a:latin typeface="VNI-Helve" pitchFamily="2" charset="0"/>
              </a:rPr>
              <a:t> </a:t>
            </a:r>
            <a:r>
              <a:rPr lang="en-US" altLang="en-US">
                <a:latin typeface="Times New Roman" panose="02020603050405020304" pitchFamily="18" charset="0"/>
              </a:rPr>
              <a:t>thật</a:t>
            </a:r>
            <a:r>
              <a:rPr lang="en-US" altLang="en-US">
                <a:latin typeface="VNI-Helve" pitchFamily="2" charset="0"/>
              </a:rPr>
              <a:t> </a:t>
            </a:r>
            <a:r>
              <a:rPr lang="en-US" altLang="en-US">
                <a:latin typeface="Times New Roman" panose="02020603050405020304" pitchFamily="18" charset="0"/>
              </a:rPr>
              <a:t>sự</a:t>
            </a:r>
            <a:r>
              <a:rPr lang="en-US" altLang="en-US">
                <a:latin typeface="VNI-Helve" pitchFamily="2" charset="0"/>
              </a:rPr>
              <a:t> </a:t>
            </a:r>
            <a:r>
              <a:rPr lang="en-US" altLang="en-US">
                <a:latin typeface="Times New Roman" panose="02020603050405020304" pitchFamily="18" charset="0"/>
              </a:rPr>
              <a:t>sẽ</a:t>
            </a:r>
            <a:r>
              <a:rPr lang="en-US" altLang="en-US">
                <a:latin typeface="VNI-Helve" pitchFamily="2" charset="0"/>
              </a:rPr>
              <a:t> </a:t>
            </a:r>
            <a:r>
              <a:rPr lang="en-US" altLang="en-US">
                <a:latin typeface="Times New Roman" panose="02020603050405020304" pitchFamily="18" charset="0"/>
              </a:rPr>
              <a:t>là</a:t>
            </a:r>
            <a:r>
              <a:rPr lang="en-US" altLang="en-US">
                <a:latin typeface="VNI-Helve" pitchFamily="2" charset="0"/>
              </a:rPr>
              <a:t> </a:t>
            </a:r>
            <a:r>
              <a:rPr lang="en-US" altLang="en-US">
                <a:latin typeface="Times New Roman" panose="02020603050405020304" pitchFamily="18" charset="0"/>
              </a:rPr>
              <a:t>Y</a:t>
            </a:r>
            <a:r>
              <a:rPr lang="en-US" altLang="en-US">
                <a:latin typeface="VNI-Helve" pitchFamily="2" charset="0"/>
              </a:rPr>
              <a:t> </a:t>
            </a:r>
            <a:r>
              <a:rPr lang="en-US" altLang="en-US">
                <a:latin typeface="Times New Roman" panose="02020603050405020304" pitchFamily="18" charset="0"/>
              </a:rPr>
              <a:t>giống</a:t>
            </a:r>
            <a:r>
              <a:rPr lang="en-US" altLang="en-US">
                <a:latin typeface="VNI-Helve" pitchFamily="2" charset="0"/>
              </a:rPr>
              <a:t> </a:t>
            </a:r>
            <a:r>
              <a:rPr lang="en-US" altLang="en-US">
                <a:latin typeface="Times New Roman" panose="02020603050405020304" pitchFamily="18" charset="0"/>
              </a:rPr>
              <a:t>như</a:t>
            </a:r>
            <a:r>
              <a:rPr lang="en-US" altLang="en-US">
                <a:latin typeface="VNI-Helve" pitchFamily="2" charset="0"/>
              </a:rPr>
              <a:t> 2 </a:t>
            </a:r>
            <a:r>
              <a:rPr lang="en-US" altLang="en-US">
                <a:latin typeface="Times New Roman" panose="02020603050405020304" pitchFamily="18" charset="0"/>
              </a:rPr>
              <a:t>trường</a:t>
            </a:r>
            <a:r>
              <a:rPr lang="en-US" altLang="en-US">
                <a:latin typeface="VNI-Helve" pitchFamily="2" charset="0"/>
              </a:rPr>
              <a:t> </a:t>
            </a:r>
            <a:r>
              <a:rPr lang="en-US" altLang="en-US">
                <a:latin typeface="Times New Roman" panose="02020603050405020304" pitchFamily="18" charset="0"/>
              </a:rPr>
              <a:t>hợp</a:t>
            </a:r>
            <a:r>
              <a:rPr lang="en-US" altLang="en-US">
                <a:latin typeface="VNI-Helve" pitchFamily="2" charset="0"/>
              </a:rPr>
              <a:t> </a:t>
            </a:r>
            <a:r>
              <a:rPr lang="en-US" altLang="en-US">
                <a:latin typeface="Times New Roman" panose="02020603050405020304" pitchFamily="18" charset="0"/>
              </a:rPr>
              <a:t>đầu</a:t>
            </a:r>
            <a:r>
              <a:rPr lang="en-US" altLang="en-US">
                <a:latin typeface="VNI-Helve" pitchFamily="2" charset="0"/>
              </a:rPr>
              <a:t>. </a:t>
            </a:r>
          </a:p>
          <a:p>
            <a:pPr lvl="2">
              <a:lnSpc>
                <a:spcPct val="90000"/>
              </a:lnSpc>
              <a:buFont typeface="Wingdings" panose="05000000000000000000" pitchFamily="2" charset="2"/>
              <a:buNone/>
            </a:pPr>
            <a:endParaRPr lang="en-US" altLang="en-US">
              <a:latin typeface="VNI-Helve" pitchFamily="2" charset="0"/>
            </a:endParaRPr>
          </a:p>
          <a:p>
            <a:pPr lvl="1">
              <a:lnSpc>
                <a:spcPct val="90000"/>
              </a:lnSpc>
            </a:pPr>
            <a:r>
              <a:rPr lang="en-US" altLang="en-US">
                <a:latin typeface="Times New Roman" panose="02020603050405020304" pitchFamily="18" charset="0"/>
              </a:rPr>
              <a:t>Vấn</a:t>
            </a:r>
            <a:r>
              <a:rPr lang="en-US" altLang="en-US">
                <a:latin typeface="VNI-Helve" pitchFamily="2" charset="0"/>
              </a:rPr>
              <a:t> </a:t>
            </a:r>
            <a:r>
              <a:rPr lang="en-US" altLang="en-US">
                <a:latin typeface="Times New Roman" panose="02020603050405020304" pitchFamily="18" charset="0"/>
              </a:rPr>
              <a:t>đề</a:t>
            </a:r>
            <a:r>
              <a:rPr lang="en-US" altLang="en-US">
                <a:latin typeface="VNI-Helve" pitchFamily="2" charset="0"/>
              </a:rPr>
              <a:t>: </a:t>
            </a:r>
            <a:r>
              <a:rPr lang="en-US" altLang="en-US">
                <a:latin typeface="Times New Roman" panose="02020603050405020304" pitchFamily="18" charset="0"/>
              </a:rPr>
              <a:t>chọn</a:t>
            </a:r>
            <a:r>
              <a:rPr lang="en-US" altLang="en-US">
                <a:latin typeface="VNI-Helve" pitchFamily="2" charset="0"/>
              </a:rPr>
              <a:t> </a:t>
            </a:r>
            <a:r>
              <a:rPr lang="en-US" altLang="en-US">
                <a:latin typeface="Times New Roman" panose="02020603050405020304" pitchFamily="18" charset="0"/>
              </a:rPr>
              <a:t>Y</a:t>
            </a:r>
            <a:r>
              <a:rPr lang="en-US" altLang="en-US">
                <a:latin typeface="VNI-Helve" pitchFamily="2" charset="0"/>
              </a:rPr>
              <a:t> </a:t>
            </a:r>
            <a:r>
              <a:rPr lang="en-US" altLang="en-US">
                <a:latin typeface="Times New Roman" panose="02020603050405020304" pitchFamily="18" charset="0"/>
              </a:rPr>
              <a:t>sao</a:t>
            </a:r>
            <a:r>
              <a:rPr lang="en-US" altLang="en-US">
                <a:latin typeface="VNI-Helve" pitchFamily="2" charset="0"/>
              </a:rPr>
              <a:t> </a:t>
            </a:r>
            <a:r>
              <a:rPr lang="en-US" altLang="en-US">
                <a:latin typeface="Times New Roman" panose="02020603050405020304" pitchFamily="18" charset="0"/>
              </a:rPr>
              <a:t>cho</a:t>
            </a:r>
            <a:r>
              <a:rPr lang="en-US" altLang="en-US">
                <a:latin typeface="VNI-Helve" pitchFamily="2" charset="0"/>
              </a:rPr>
              <a:t> </a:t>
            </a:r>
            <a:r>
              <a:rPr lang="en-US" altLang="en-US">
                <a:latin typeface="Times New Roman" panose="02020603050405020304" pitchFamily="18" charset="0"/>
              </a:rPr>
              <a:t>khi</a:t>
            </a:r>
            <a:r>
              <a:rPr lang="en-US" altLang="en-US">
                <a:latin typeface="VNI-Helve" pitchFamily="2" charset="0"/>
              </a:rPr>
              <a:t> </a:t>
            </a:r>
            <a:r>
              <a:rPr lang="en-US" altLang="en-US">
                <a:latin typeface="Times New Roman" panose="02020603050405020304" pitchFamily="18" charset="0"/>
              </a:rPr>
              <a:t>lưu</a:t>
            </a:r>
            <a:r>
              <a:rPr lang="en-US" altLang="en-US">
                <a:latin typeface="VNI-Helve" pitchFamily="2" charset="0"/>
              </a:rPr>
              <a:t> </a:t>
            </a:r>
            <a:r>
              <a:rPr lang="en-US" altLang="en-US">
                <a:latin typeface="Times New Roman" panose="02020603050405020304" pitchFamily="18" charset="0"/>
              </a:rPr>
              <a:t>Y</a:t>
            </a:r>
            <a:r>
              <a:rPr lang="en-US" altLang="en-US">
                <a:latin typeface="VNI-Helve" pitchFamily="2" charset="0"/>
              </a:rPr>
              <a:t> </a:t>
            </a:r>
            <a:r>
              <a:rPr lang="en-US" altLang="en-US">
                <a:latin typeface="Times New Roman" panose="02020603050405020304" pitchFamily="18" charset="0"/>
              </a:rPr>
              <a:t>vào</a:t>
            </a:r>
            <a:r>
              <a:rPr lang="en-US" altLang="en-US">
                <a:latin typeface="VNI-Helve" pitchFamily="2" charset="0"/>
              </a:rPr>
              <a:t> </a:t>
            </a:r>
            <a:r>
              <a:rPr lang="en-US" altLang="en-US">
                <a:latin typeface="Times New Roman" panose="02020603050405020304" pitchFamily="18" charset="0"/>
              </a:rPr>
              <a:t>vị</a:t>
            </a:r>
            <a:r>
              <a:rPr lang="en-US" altLang="en-US">
                <a:latin typeface="VNI-Helve" pitchFamily="2" charset="0"/>
              </a:rPr>
              <a:t> </a:t>
            </a:r>
            <a:r>
              <a:rPr lang="en-US" altLang="en-US">
                <a:latin typeface="Times New Roman" panose="02020603050405020304" pitchFamily="18" charset="0"/>
              </a:rPr>
              <a:t>trí</a:t>
            </a:r>
            <a:r>
              <a:rPr lang="en-US" altLang="en-US">
                <a:latin typeface="VNI-Helve" pitchFamily="2" charset="0"/>
              </a:rPr>
              <a:t> </a:t>
            </a:r>
            <a:r>
              <a:rPr lang="en-US" altLang="en-US">
                <a:latin typeface="Times New Roman" panose="02020603050405020304" pitchFamily="18" charset="0"/>
              </a:rPr>
              <a:t>của</a:t>
            </a:r>
            <a:r>
              <a:rPr lang="en-US" altLang="en-US">
                <a:latin typeface="VNI-Helve" pitchFamily="2" charset="0"/>
              </a:rPr>
              <a:t> </a:t>
            </a:r>
            <a:r>
              <a:rPr lang="en-US" altLang="en-US">
                <a:latin typeface="Times New Roman" panose="02020603050405020304" pitchFamily="18" charset="0"/>
              </a:rPr>
              <a:t>X</a:t>
            </a:r>
            <a:r>
              <a:rPr lang="en-US" altLang="en-US">
                <a:latin typeface="VNI-Helve" pitchFamily="2" charset="0"/>
              </a:rPr>
              <a:t>, </a:t>
            </a:r>
            <a:r>
              <a:rPr lang="en-US" altLang="en-US">
                <a:latin typeface="Times New Roman" panose="02020603050405020304" pitchFamily="18" charset="0"/>
              </a:rPr>
              <a:t>cây</a:t>
            </a:r>
            <a:r>
              <a:rPr lang="en-US" altLang="en-US">
                <a:latin typeface="VNI-Helve" pitchFamily="2" charset="0"/>
              </a:rPr>
              <a:t> </a:t>
            </a:r>
            <a:r>
              <a:rPr lang="en-US" altLang="en-US">
                <a:latin typeface="Times New Roman" panose="02020603050405020304" pitchFamily="18" charset="0"/>
              </a:rPr>
              <a:t>vẫn</a:t>
            </a:r>
            <a:r>
              <a:rPr lang="en-US" altLang="en-US">
                <a:latin typeface="VNI-Helve" pitchFamily="2" charset="0"/>
              </a:rPr>
              <a:t> </a:t>
            </a:r>
            <a:r>
              <a:rPr lang="en-US" altLang="en-US">
                <a:latin typeface="Times New Roman" panose="02020603050405020304" pitchFamily="18" charset="0"/>
              </a:rPr>
              <a:t>là</a:t>
            </a:r>
            <a:r>
              <a:rPr lang="en-US" altLang="en-US">
                <a:latin typeface="VNI-Helve" pitchFamily="2" charset="0"/>
              </a:rPr>
              <a:t> </a:t>
            </a:r>
            <a:r>
              <a:rPr lang="en-US" altLang="en-US">
                <a:latin typeface="Times New Roman" panose="02020603050405020304" pitchFamily="18" charset="0"/>
              </a:rPr>
              <a:t>CNPTK</a:t>
            </a:r>
            <a:r>
              <a:rPr lang="en-US" altLang="en-US">
                <a:latin typeface="VNI-Helve" pitchFamily="2" charset="0"/>
              </a:rPr>
              <a:t>.</a:t>
            </a:r>
            <a:r>
              <a:rPr lang="en-US" altLang="en-US"/>
              <a:t> </a:t>
            </a:r>
          </a:p>
        </p:txBody>
      </p:sp>
      <p:sp>
        <p:nvSpPr>
          <p:cNvPr id="5" name="Slide Number Placeholder 4"/>
          <p:cNvSpPr>
            <a:spLocks noGrp="1"/>
          </p:cNvSpPr>
          <p:nvPr>
            <p:ph type="sldNum" sz="quarter" idx="4294967295"/>
          </p:nvPr>
        </p:nvSpPr>
        <p:spPr>
          <a:xfrm>
            <a:off x="7010400" y="6553200"/>
            <a:ext cx="2133600" cy="304800"/>
          </a:xfrm>
        </p:spPr>
        <p:txBody>
          <a:bodyPr/>
          <a:lstStyle/>
          <a:p>
            <a:fld id="{EC387194-0567-44A9-96F7-83A2B8493B47}" type="slidenum">
              <a:rPr lang="en-US" altLang="en-US"/>
              <a:pPr/>
              <a:t>80</a:t>
            </a:fld>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4" name="Rectangle 4"/>
          <p:cNvSpPr>
            <a:spLocks noGrp="1" noChangeArrowheads="1"/>
          </p:cNvSpPr>
          <p:nvPr>
            <p:ph type="title"/>
          </p:nvPr>
        </p:nvSpPr>
        <p:spPr/>
        <p:txBody>
          <a:bodyPr/>
          <a:lstStyle/>
          <a:p>
            <a:r>
              <a:rPr lang="en-US" altLang="en-US" sz="3200">
                <a:latin typeface="Times New Roman" panose="02020603050405020304" pitchFamily="18" charset="0"/>
              </a:rPr>
              <a:t>Hủy</a:t>
            </a:r>
            <a:r>
              <a:rPr lang="en-US" altLang="en-US" sz="3200"/>
              <a:t> </a:t>
            </a:r>
            <a:r>
              <a:rPr lang="en-US" altLang="en-US" sz="3200">
                <a:latin typeface="Times New Roman" panose="02020603050405020304" pitchFamily="18" charset="0"/>
              </a:rPr>
              <a:t>một</a:t>
            </a:r>
            <a:r>
              <a:rPr lang="en-US" altLang="en-US" sz="3200"/>
              <a:t> </a:t>
            </a:r>
            <a:r>
              <a:rPr lang="en-US" altLang="en-US" sz="3200">
                <a:latin typeface="Times New Roman" panose="02020603050405020304" pitchFamily="18" charset="0"/>
              </a:rPr>
              <a:t>phần</a:t>
            </a:r>
            <a:r>
              <a:rPr lang="en-US" altLang="en-US" sz="3200"/>
              <a:t> </a:t>
            </a:r>
            <a:r>
              <a:rPr lang="en-US" altLang="en-US" sz="3200">
                <a:latin typeface="Times New Roman" panose="02020603050405020304" pitchFamily="18" charset="0"/>
              </a:rPr>
              <a:t>tử</a:t>
            </a:r>
            <a:r>
              <a:rPr lang="en-US" altLang="en-US" sz="3200"/>
              <a:t> </a:t>
            </a:r>
            <a:r>
              <a:rPr lang="en-US" altLang="en-US" sz="3200">
                <a:latin typeface="Times New Roman" panose="02020603050405020304" pitchFamily="18" charset="0"/>
              </a:rPr>
              <a:t>có</a:t>
            </a:r>
            <a:r>
              <a:rPr lang="en-US" altLang="en-US" sz="3200"/>
              <a:t> </a:t>
            </a:r>
            <a:r>
              <a:rPr lang="en-US" altLang="en-US" sz="3200">
                <a:latin typeface="Times New Roman" panose="02020603050405020304" pitchFamily="18" charset="0"/>
              </a:rPr>
              <a:t>khóa</a:t>
            </a:r>
            <a:r>
              <a:rPr lang="en-US" altLang="en-US" sz="3200"/>
              <a:t> </a:t>
            </a:r>
            <a:r>
              <a:rPr lang="en-US" altLang="en-US" sz="3200">
                <a:latin typeface="Times New Roman" panose="02020603050405020304" pitchFamily="18" charset="0"/>
              </a:rPr>
              <a:t>x</a:t>
            </a:r>
            <a:br>
              <a:rPr lang="en-US" altLang="en-US" sz="3200"/>
            </a:br>
            <a:r>
              <a:rPr lang="en-US" altLang="en-US" sz="2400">
                <a:latin typeface="Times New Roman" panose="02020603050405020304" pitchFamily="18" charset="0"/>
              </a:rPr>
              <a:t>Trường</a:t>
            </a:r>
            <a:r>
              <a:rPr lang="en-US" altLang="en-US" sz="2400"/>
              <a:t> </a:t>
            </a:r>
            <a:r>
              <a:rPr lang="en-US" altLang="en-US" sz="2400">
                <a:latin typeface="Times New Roman" panose="02020603050405020304" pitchFamily="18" charset="0"/>
              </a:rPr>
              <a:t>hợp</a:t>
            </a:r>
            <a:r>
              <a:rPr lang="en-US" altLang="en-US" sz="2400"/>
              <a:t> 3: </a:t>
            </a:r>
            <a:r>
              <a:rPr lang="en-US" altLang="en-US" sz="2400">
                <a:latin typeface="Times New Roman" panose="02020603050405020304" pitchFamily="18" charset="0"/>
              </a:rPr>
              <a:t>X</a:t>
            </a:r>
            <a:r>
              <a:rPr lang="en-US" altLang="en-US" sz="2400"/>
              <a:t> </a:t>
            </a:r>
            <a:r>
              <a:rPr lang="en-US" altLang="en-US" sz="2400">
                <a:latin typeface="Times New Roman" panose="02020603050405020304" pitchFamily="18" charset="0"/>
              </a:rPr>
              <a:t>có</a:t>
            </a:r>
            <a:r>
              <a:rPr lang="en-US" altLang="en-US" sz="2400"/>
              <a:t> </a:t>
            </a:r>
            <a:r>
              <a:rPr lang="en-US" altLang="en-US" sz="2400">
                <a:latin typeface="Times New Roman" panose="02020603050405020304" pitchFamily="18" charset="0"/>
              </a:rPr>
              <a:t>đủ</a:t>
            </a:r>
            <a:r>
              <a:rPr lang="en-US" altLang="en-US" sz="2400"/>
              <a:t> 2 </a:t>
            </a:r>
            <a:r>
              <a:rPr lang="en-US" altLang="en-US" sz="2400">
                <a:latin typeface="Times New Roman" panose="02020603050405020304" pitchFamily="18" charset="0"/>
              </a:rPr>
              <a:t>con</a:t>
            </a:r>
            <a:r>
              <a:rPr lang="en-US" altLang="en-US" sz="2400"/>
              <a:t> </a:t>
            </a:r>
          </a:p>
        </p:txBody>
      </p:sp>
      <p:sp>
        <p:nvSpPr>
          <p:cNvPr id="604165" name="Rectangle 5"/>
          <p:cNvSpPr>
            <a:spLocks noGrp="1" noChangeArrowheads="1"/>
          </p:cNvSpPr>
          <p:nvPr>
            <p:ph idx="1"/>
          </p:nvPr>
        </p:nvSpPr>
        <p:spPr/>
        <p:txBody>
          <a:bodyPr/>
          <a:lstStyle/>
          <a:p>
            <a:r>
              <a:rPr lang="en-US" altLang="en-US">
                <a:latin typeface="Times New Roman" panose="02020603050405020304" pitchFamily="18" charset="0"/>
              </a:rPr>
              <a:t>Vấn</a:t>
            </a:r>
            <a:r>
              <a:rPr lang="en-US" altLang="en-US">
                <a:latin typeface="VNI-Helve" pitchFamily="2" charset="0"/>
              </a:rPr>
              <a:t> </a:t>
            </a:r>
            <a:r>
              <a:rPr lang="en-US" altLang="en-US">
                <a:latin typeface="Times New Roman" panose="02020603050405020304" pitchFamily="18" charset="0"/>
              </a:rPr>
              <a:t>đề</a:t>
            </a:r>
            <a:r>
              <a:rPr lang="en-US" altLang="en-US">
                <a:latin typeface="VNI-Helve" pitchFamily="2" charset="0"/>
              </a:rPr>
              <a:t> </a:t>
            </a:r>
            <a:r>
              <a:rPr lang="en-US" altLang="en-US">
                <a:latin typeface="Times New Roman" panose="02020603050405020304" pitchFamily="18" charset="0"/>
              </a:rPr>
              <a:t>là</a:t>
            </a:r>
            <a:r>
              <a:rPr lang="en-US" altLang="en-US">
                <a:latin typeface="VNI-Helve" pitchFamily="2" charset="0"/>
              </a:rPr>
              <a:t> </a:t>
            </a:r>
            <a:r>
              <a:rPr lang="en-US" altLang="en-US">
                <a:latin typeface="Times New Roman" panose="02020603050405020304" pitchFamily="18" charset="0"/>
              </a:rPr>
              <a:t>phải</a:t>
            </a:r>
            <a:r>
              <a:rPr lang="en-US" altLang="en-US">
                <a:latin typeface="VNI-Helve" pitchFamily="2" charset="0"/>
              </a:rPr>
              <a:t> </a:t>
            </a:r>
            <a:r>
              <a:rPr lang="en-US" altLang="en-US">
                <a:latin typeface="Times New Roman" panose="02020603050405020304" pitchFamily="18" charset="0"/>
              </a:rPr>
              <a:t>chọn</a:t>
            </a:r>
            <a:r>
              <a:rPr lang="en-US" altLang="en-US">
                <a:latin typeface="VNI-Helve" pitchFamily="2" charset="0"/>
              </a:rPr>
              <a:t> </a:t>
            </a:r>
            <a:r>
              <a:rPr lang="en-US" altLang="en-US">
                <a:latin typeface="Times New Roman" panose="02020603050405020304" pitchFamily="18" charset="0"/>
              </a:rPr>
              <a:t>Y</a:t>
            </a:r>
            <a:r>
              <a:rPr lang="en-US" altLang="en-US">
                <a:latin typeface="VNI-Helve" pitchFamily="2" charset="0"/>
              </a:rPr>
              <a:t> </a:t>
            </a:r>
            <a:r>
              <a:rPr lang="en-US" altLang="en-US">
                <a:latin typeface="Times New Roman" panose="02020603050405020304" pitchFamily="18" charset="0"/>
              </a:rPr>
              <a:t>sao</a:t>
            </a:r>
            <a:r>
              <a:rPr lang="en-US" altLang="en-US">
                <a:latin typeface="VNI-Helve" pitchFamily="2" charset="0"/>
              </a:rPr>
              <a:t> </a:t>
            </a:r>
            <a:r>
              <a:rPr lang="en-US" altLang="en-US">
                <a:latin typeface="Times New Roman" panose="02020603050405020304" pitchFamily="18" charset="0"/>
              </a:rPr>
              <a:t>cho</a:t>
            </a:r>
            <a:r>
              <a:rPr lang="en-US" altLang="en-US">
                <a:latin typeface="VNI-Helve" pitchFamily="2" charset="0"/>
              </a:rPr>
              <a:t> </a:t>
            </a:r>
            <a:r>
              <a:rPr lang="en-US" altLang="en-US">
                <a:latin typeface="Times New Roman" panose="02020603050405020304" pitchFamily="18" charset="0"/>
              </a:rPr>
              <a:t>khi</a:t>
            </a:r>
            <a:r>
              <a:rPr lang="en-US" altLang="en-US">
                <a:latin typeface="VNI-Helve" pitchFamily="2" charset="0"/>
              </a:rPr>
              <a:t> </a:t>
            </a:r>
            <a:r>
              <a:rPr lang="en-US" altLang="en-US">
                <a:latin typeface="Times New Roman" panose="02020603050405020304" pitchFamily="18" charset="0"/>
              </a:rPr>
              <a:t>lưu</a:t>
            </a:r>
            <a:r>
              <a:rPr lang="en-US" altLang="en-US">
                <a:latin typeface="VNI-Helve" pitchFamily="2" charset="0"/>
              </a:rPr>
              <a:t> </a:t>
            </a:r>
            <a:r>
              <a:rPr lang="en-US" altLang="en-US">
                <a:latin typeface="Times New Roman" panose="02020603050405020304" pitchFamily="18" charset="0"/>
              </a:rPr>
              <a:t>Y</a:t>
            </a:r>
            <a:r>
              <a:rPr lang="en-US" altLang="en-US">
                <a:latin typeface="VNI-Helve" pitchFamily="2" charset="0"/>
              </a:rPr>
              <a:t> </a:t>
            </a:r>
            <a:r>
              <a:rPr lang="en-US" altLang="en-US">
                <a:latin typeface="Times New Roman" panose="02020603050405020304" pitchFamily="18" charset="0"/>
              </a:rPr>
              <a:t>vào</a:t>
            </a:r>
            <a:r>
              <a:rPr lang="en-US" altLang="en-US">
                <a:latin typeface="VNI-Helve" pitchFamily="2" charset="0"/>
              </a:rPr>
              <a:t> </a:t>
            </a:r>
            <a:r>
              <a:rPr lang="en-US" altLang="en-US">
                <a:latin typeface="Times New Roman" panose="02020603050405020304" pitchFamily="18" charset="0"/>
              </a:rPr>
              <a:t>vị</a:t>
            </a:r>
            <a:r>
              <a:rPr lang="en-US" altLang="en-US">
                <a:latin typeface="VNI-Helve" pitchFamily="2" charset="0"/>
              </a:rPr>
              <a:t> </a:t>
            </a:r>
            <a:r>
              <a:rPr lang="en-US" altLang="en-US">
                <a:latin typeface="Times New Roman" panose="02020603050405020304" pitchFamily="18" charset="0"/>
              </a:rPr>
              <a:t>trí</a:t>
            </a:r>
            <a:r>
              <a:rPr lang="en-US" altLang="en-US">
                <a:latin typeface="VNI-Helve" pitchFamily="2" charset="0"/>
              </a:rPr>
              <a:t> </a:t>
            </a:r>
            <a:r>
              <a:rPr lang="en-US" altLang="en-US">
                <a:latin typeface="Times New Roman" panose="02020603050405020304" pitchFamily="18" charset="0"/>
              </a:rPr>
              <a:t>của</a:t>
            </a:r>
            <a:r>
              <a:rPr lang="en-US" altLang="en-US">
                <a:latin typeface="VNI-Helve" pitchFamily="2" charset="0"/>
              </a:rPr>
              <a:t> </a:t>
            </a:r>
            <a:r>
              <a:rPr lang="en-US" altLang="en-US">
                <a:latin typeface="Times New Roman" panose="02020603050405020304" pitchFamily="18" charset="0"/>
              </a:rPr>
              <a:t>X</a:t>
            </a:r>
            <a:r>
              <a:rPr lang="en-US" altLang="en-US">
                <a:latin typeface="VNI-Helve" pitchFamily="2" charset="0"/>
              </a:rPr>
              <a:t>, </a:t>
            </a:r>
            <a:r>
              <a:rPr lang="en-US" altLang="en-US">
                <a:latin typeface="Times New Roman" panose="02020603050405020304" pitchFamily="18" charset="0"/>
              </a:rPr>
              <a:t>cây</a:t>
            </a:r>
            <a:r>
              <a:rPr lang="en-US" altLang="en-US">
                <a:latin typeface="VNI-Helve" pitchFamily="2" charset="0"/>
              </a:rPr>
              <a:t> </a:t>
            </a:r>
            <a:r>
              <a:rPr lang="en-US" altLang="en-US">
                <a:latin typeface="Times New Roman" panose="02020603050405020304" pitchFamily="18" charset="0"/>
              </a:rPr>
              <a:t>vẫn</a:t>
            </a:r>
            <a:r>
              <a:rPr lang="en-US" altLang="en-US">
                <a:latin typeface="VNI-Helve" pitchFamily="2" charset="0"/>
              </a:rPr>
              <a:t> </a:t>
            </a:r>
            <a:r>
              <a:rPr lang="en-US" altLang="en-US">
                <a:latin typeface="Times New Roman" panose="02020603050405020304" pitchFamily="18" charset="0"/>
              </a:rPr>
              <a:t>là</a:t>
            </a:r>
            <a:r>
              <a:rPr lang="en-US" altLang="en-US">
                <a:latin typeface="VNI-Helve" pitchFamily="2" charset="0"/>
              </a:rPr>
              <a:t> </a:t>
            </a:r>
            <a:r>
              <a:rPr lang="en-US" altLang="en-US">
                <a:latin typeface="Times New Roman" panose="02020603050405020304" pitchFamily="18" charset="0"/>
              </a:rPr>
              <a:t>CNPTK</a:t>
            </a:r>
            <a:r>
              <a:rPr lang="en-US" altLang="en-US">
                <a:latin typeface="VNI-Helve" pitchFamily="2" charset="0"/>
              </a:rPr>
              <a:t>.</a:t>
            </a:r>
          </a:p>
          <a:p>
            <a:r>
              <a:rPr lang="en-US" altLang="en-US">
                <a:latin typeface="Times New Roman" panose="02020603050405020304" pitchFamily="18" charset="0"/>
              </a:rPr>
              <a:t>Có</a:t>
            </a:r>
            <a:r>
              <a:rPr lang="en-US" altLang="en-US">
                <a:latin typeface="VNI-Helve" pitchFamily="2" charset="0"/>
              </a:rPr>
              <a:t> 2 </a:t>
            </a:r>
            <a:r>
              <a:rPr lang="en-US" altLang="en-US">
                <a:latin typeface="Times New Roman" panose="02020603050405020304" pitchFamily="18" charset="0"/>
              </a:rPr>
              <a:t>phần</a:t>
            </a:r>
            <a:r>
              <a:rPr lang="en-US" altLang="en-US">
                <a:latin typeface="VNI-Helve" pitchFamily="2" charset="0"/>
              </a:rPr>
              <a:t> </a:t>
            </a:r>
            <a:r>
              <a:rPr lang="en-US" altLang="en-US">
                <a:latin typeface="Times New Roman" panose="02020603050405020304" pitchFamily="18" charset="0"/>
              </a:rPr>
              <a:t>tử</a:t>
            </a:r>
            <a:r>
              <a:rPr lang="en-US" altLang="en-US">
                <a:latin typeface="VNI-Helve" pitchFamily="2" charset="0"/>
              </a:rPr>
              <a:t> </a:t>
            </a:r>
            <a:r>
              <a:rPr lang="en-US" altLang="en-US">
                <a:latin typeface="Times New Roman" panose="02020603050405020304" pitchFamily="18" charset="0"/>
              </a:rPr>
              <a:t>thỏa</a:t>
            </a:r>
            <a:r>
              <a:rPr lang="en-US" altLang="en-US">
                <a:latin typeface="VNI-Helve" pitchFamily="2" charset="0"/>
              </a:rPr>
              <a:t> </a:t>
            </a:r>
            <a:r>
              <a:rPr lang="en-US" altLang="en-US">
                <a:latin typeface="Times New Roman" panose="02020603050405020304" pitchFamily="18" charset="0"/>
              </a:rPr>
              <a:t>mãn</a:t>
            </a:r>
            <a:r>
              <a:rPr lang="en-US" altLang="en-US">
                <a:latin typeface="VNI-Helve" pitchFamily="2" charset="0"/>
              </a:rPr>
              <a:t> </a:t>
            </a:r>
            <a:r>
              <a:rPr lang="en-US" altLang="en-US">
                <a:latin typeface="Times New Roman" panose="02020603050405020304" pitchFamily="18" charset="0"/>
              </a:rPr>
              <a:t>yêu</a:t>
            </a:r>
            <a:r>
              <a:rPr lang="en-US" altLang="en-US">
                <a:latin typeface="VNI-Helve" pitchFamily="2" charset="0"/>
              </a:rPr>
              <a:t> </a:t>
            </a:r>
            <a:r>
              <a:rPr lang="en-US" altLang="en-US">
                <a:latin typeface="Times New Roman" panose="02020603050405020304" pitchFamily="18" charset="0"/>
              </a:rPr>
              <a:t>cầu</a:t>
            </a:r>
            <a:r>
              <a:rPr lang="en-US" altLang="en-US">
                <a:latin typeface="VNI-Helve" pitchFamily="2" charset="0"/>
              </a:rPr>
              <a:t>: </a:t>
            </a:r>
          </a:p>
          <a:p>
            <a:pPr lvl="1"/>
            <a:r>
              <a:rPr lang="en-US" altLang="en-US">
                <a:latin typeface="Times New Roman" panose="02020603050405020304" pitchFamily="18" charset="0"/>
              </a:rPr>
              <a:t>Phần</a:t>
            </a:r>
            <a:r>
              <a:rPr lang="en-US" altLang="en-US">
                <a:latin typeface="VNI-Helve" pitchFamily="2" charset="0"/>
              </a:rPr>
              <a:t> </a:t>
            </a:r>
            <a:r>
              <a:rPr lang="en-US" altLang="en-US">
                <a:latin typeface="Times New Roman" panose="02020603050405020304" pitchFamily="18" charset="0"/>
              </a:rPr>
              <a:t>tử</a:t>
            </a:r>
            <a:r>
              <a:rPr lang="en-US" altLang="en-US">
                <a:latin typeface="VNI-Helve" pitchFamily="2" charset="0"/>
              </a:rPr>
              <a:t> </a:t>
            </a:r>
            <a:r>
              <a:rPr lang="en-US" altLang="en-US">
                <a:latin typeface="Times New Roman" panose="02020603050405020304" pitchFamily="18" charset="0"/>
              </a:rPr>
              <a:t>nhỏ</a:t>
            </a:r>
            <a:r>
              <a:rPr lang="en-US" altLang="en-US">
                <a:latin typeface="VNI-Helve" pitchFamily="2" charset="0"/>
              </a:rPr>
              <a:t> </a:t>
            </a:r>
            <a:r>
              <a:rPr lang="en-US" altLang="en-US">
                <a:latin typeface="Times New Roman" panose="02020603050405020304" pitchFamily="18" charset="0"/>
              </a:rPr>
              <a:t>nhất</a:t>
            </a:r>
            <a:r>
              <a:rPr lang="en-US" altLang="en-US">
                <a:latin typeface="VNI-Helve" pitchFamily="2" charset="0"/>
              </a:rPr>
              <a:t> (</a:t>
            </a:r>
            <a:r>
              <a:rPr lang="en-US" altLang="en-US">
                <a:latin typeface="Times New Roman" panose="02020603050405020304" pitchFamily="18" charset="0"/>
              </a:rPr>
              <a:t>trái</a:t>
            </a:r>
            <a:r>
              <a:rPr lang="en-US" altLang="en-US">
                <a:latin typeface="VNI-Helve" pitchFamily="2" charset="0"/>
              </a:rPr>
              <a:t> </a:t>
            </a:r>
            <a:r>
              <a:rPr lang="en-US" altLang="en-US">
                <a:latin typeface="Times New Roman" panose="02020603050405020304" pitchFamily="18" charset="0"/>
              </a:rPr>
              <a:t>nhất</a:t>
            </a:r>
            <a:r>
              <a:rPr lang="en-US" altLang="en-US">
                <a:latin typeface="VNI-Helve" pitchFamily="2" charset="0"/>
              </a:rPr>
              <a:t>) </a:t>
            </a:r>
            <a:r>
              <a:rPr lang="en-US" altLang="en-US">
                <a:latin typeface="Times New Roman" panose="02020603050405020304" pitchFamily="18" charset="0"/>
              </a:rPr>
              <a:t>trên</a:t>
            </a:r>
            <a:r>
              <a:rPr lang="en-US" altLang="en-US">
                <a:latin typeface="VNI-Helve" pitchFamily="2" charset="0"/>
              </a:rPr>
              <a:t> </a:t>
            </a:r>
            <a:r>
              <a:rPr lang="en-US" altLang="en-US">
                <a:latin typeface="Times New Roman" panose="02020603050405020304" pitchFamily="18" charset="0"/>
              </a:rPr>
              <a:t>cây</a:t>
            </a:r>
            <a:r>
              <a:rPr lang="en-US" altLang="en-US">
                <a:latin typeface="VNI-Helve" pitchFamily="2" charset="0"/>
              </a:rPr>
              <a:t> </a:t>
            </a:r>
            <a:r>
              <a:rPr lang="en-US" altLang="en-US">
                <a:latin typeface="Times New Roman" panose="02020603050405020304" pitchFamily="18" charset="0"/>
              </a:rPr>
              <a:t>con</a:t>
            </a:r>
            <a:r>
              <a:rPr lang="en-US" altLang="en-US">
                <a:latin typeface="VNI-Helve" pitchFamily="2" charset="0"/>
              </a:rPr>
              <a:t> </a:t>
            </a:r>
            <a:r>
              <a:rPr lang="en-US" altLang="en-US">
                <a:latin typeface="Times New Roman" panose="02020603050405020304" pitchFamily="18" charset="0"/>
              </a:rPr>
              <a:t>phải</a:t>
            </a:r>
            <a:r>
              <a:rPr lang="en-US" altLang="en-US">
                <a:latin typeface="VNI-Helve" pitchFamily="2" charset="0"/>
              </a:rPr>
              <a:t>.</a:t>
            </a:r>
          </a:p>
          <a:p>
            <a:pPr lvl="1"/>
            <a:r>
              <a:rPr lang="en-US" altLang="en-US">
                <a:latin typeface="Times New Roman" panose="02020603050405020304" pitchFamily="18" charset="0"/>
              </a:rPr>
              <a:t>Phần</a:t>
            </a:r>
            <a:r>
              <a:rPr lang="en-US" altLang="en-US">
                <a:latin typeface="VNI-Helve" pitchFamily="2" charset="0"/>
              </a:rPr>
              <a:t> </a:t>
            </a:r>
            <a:r>
              <a:rPr lang="en-US" altLang="en-US">
                <a:latin typeface="Times New Roman" panose="02020603050405020304" pitchFamily="18" charset="0"/>
              </a:rPr>
              <a:t>tử</a:t>
            </a:r>
            <a:r>
              <a:rPr lang="en-US" altLang="en-US">
                <a:latin typeface="VNI-Helve" pitchFamily="2" charset="0"/>
              </a:rPr>
              <a:t> </a:t>
            </a:r>
            <a:r>
              <a:rPr lang="en-US" altLang="en-US">
                <a:latin typeface="Times New Roman" panose="02020603050405020304" pitchFamily="18" charset="0"/>
              </a:rPr>
              <a:t>lớn</a:t>
            </a:r>
            <a:r>
              <a:rPr lang="en-US" altLang="en-US">
                <a:latin typeface="VNI-Helve" pitchFamily="2" charset="0"/>
              </a:rPr>
              <a:t> </a:t>
            </a:r>
            <a:r>
              <a:rPr lang="en-US" altLang="en-US">
                <a:latin typeface="Times New Roman" panose="02020603050405020304" pitchFamily="18" charset="0"/>
              </a:rPr>
              <a:t>nhất</a:t>
            </a:r>
            <a:r>
              <a:rPr lang="en-US" altLang="en-US">
                <a:latin typeface="VNI-Helve" pitchFamily="2" charset="0"/>
              </a:rPr>
              <a:t> (</a:t>
            </a:r>
            <a:r>
              <a:rPr lang="en-US" altLang="en-US">
                <a:latin typeface="Times New Roman" panose="02020603050405020304" pitchFamily="18" charset="0"/>
              </a:rPr>
              <a:t>phải</a:t>
            </a:r>
            <a:r>
              <a:rPr lang="en-US" altLang="en-US">
                <a:latin typeface="VNI-Helve" pitchFamily="2" charset="0"/>
              </a:rPr>
              <a:t> </a:t>
            </a:r>
            <a:r>
              <a:rPr lang="en-US" altLang="en-US">
                <a:latin typeface="Times New Roman" panose="02020603050405020304" pitchFamily="18" charset="0"/>
              </a:rPr>
              <a:t>nhất</a:t>
            </a:r>
            <a:r>
              <a:rPr lang="en-US" altLang="en-US">
                <a:latin typeface="VNI-Helve" pitchFamily="2" charset="0"/>
              </a:rPr>
              <a:t>) </a:t>
            </a:r>
            <a:r>
              <a:rPr lang="en-US" altLang="en-US">
                <a:latin typeface="Times New Roman" panose="02020603050405020304" pitchFamily="18" charset="0"/>
              </a:rPr>
              <a:t>trên</a:t>
            </a:r>
            <a:r>
              <a:rPr lang="en-US" altLang="en-US">
                <a:latin typeface="VNI-Helve" pitchFamily="2" charset="0"/>
              </a:rPr>
              <a:t> </a:t>
            </a:r>
            <a:r>
              <a:rPr lang="en-US" altLang="en-US">
                <a:latin typeface="Times New Roman" panose="02020603050405020304" pitchFamily="18" charset="0"/>
              </a:rPr>
              <a:t>cây</a:t>
            </a:r>
            <a:r>
              <a:rPr lang="en-US" altLang="en-US">
                <a:latin typeface="VNI-Helve" pitchFamily="2" charset="0"/>
              </a:rPr>
              <a:t> </a:t>
            </a:r>
            <a:r>
              <a:rPr lang="en-US" altLang="en-US">
                <a:latin typeface="Times New Roman" panose="02020603050405020304" pitchFamily="18" charset="0"/>
              </a:rPr>
              <a:t>con</a:t>
            </a:r>
            <a:r>
              <a:rPr lang="en-US" altLang="en-US">
                <a:latin typeface="VNI-Helve" pitchFamily="2" charset="0"/>
              </a:rPr>
              <a:t> </a:t>
            </a:r>
            <a:r>
              <a:rPr lang="en-US" altLang="en-US">
                <a:latin typeface="Times New Roman" panose="02020603050405020304" pitchFamily="18" charset="0"/>
              </a:rPr>
              <a:t>trái</a:t>
            </a:r>
            <a:r>
              <a:rPr lang="en-US" altLang="en-US">
                <a:latin typeface="VNI-Helve" pitchFamily="2" charset="0"/>
              </a:rPr>
              <a:t>.</a:t>
            </a:r>
          </a:p>
          <a:p>
            <a:r>
              <a:rPr lang="en-US" altLang="en-US">
                <a:latin typeface="Times New Roman" panose="02020603050405020304" pitchFamily="18" charset="0"/>
                <a:cs typeface="Times New Roman" panose="02020603050405020304" pitchFamily="18" charset="0"/>
              </a:rPr>
              <a:t>Việc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chọn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lựa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phần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tử</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nào</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là</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phần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tử</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thế</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mạng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hoàn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toàn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phụ</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thuộc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vào</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ý</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thích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của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người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lập</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trình</a:t>
            </a:r>
            <a:r>
              <a:rPr lang="en-US" altLang="en-US">
                <a:latin typeface="VNI-Helve" pitchFamily="2" charset="0"/>
                <a:cs typeface="Times New Roman" panose="02020603050405020304" pitchFamily="18" charset="0"/>
              </a:rPr>
              <a:t>. </a:t>
            </a:r>
          </a:p>
          <a:p>
            <a:r>
              <a:rPr lang="en-US" altLang="en-US">
                <a:latin typeface="VNI-Helve" pitchFamily="2" charset="0"/>
                <a:cs typeface="Times New Roman" panose="02020603050405020304" pitchFamily="18" charset="0"/>
              </a:rPr>
              <a:t>Ở </a:t>
            </a:r>
            <a:r>
              <a:rPr lang="en-US" altLang="en-US">
                <a:latin typeface="Times New Roman" panose="02020603050405020304" pitchFamily="18" charset="0"/>
                <a:cs typeface="Times New Roman" panose="02020603050405020304" pitchFamily="18" charset="0"/>
              </a:rPr>
              <a:t>đây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sẽ</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chọn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phần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tử</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phải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nhất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trên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con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trái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làm</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phân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tử</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thế</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mạng</a:t>
            </a:r>
            <a:r>
              <a:rPr lang="en-US" altLang="en-US">
                <a:latin typeface="VNI-Helve" pitchFamily="2" charset="0"/>
                <a:cs typeface="Times New Roman" panose="02020603050405020304" pitchFamily="18" charset="0"/>
              </a:rPr>
              <a:t>.</a:t>
            </a:r>
            <a:endParaRPr lang="en-US" altLang="en-US">
              <a:latin typeface="VNI-Helve" pitchFamily="2" charset="0"/>
            </a:endParaRPr>
          </a:p>
        </p:txBody>
      </p:sp>
      <p:sp>
        <p:nvSpPr>
          <p:cNvPr id="5" name="Slide Number Placeholder 4"/>
          <p:cNvSpPr>
            <a:spLocks noGrp="1"/>
          </p:cNvSpPr>
          <p:nvPr>
            <p:ph type="sldNum" sz="quarter" idx="4294967295"/>
          </p:nvPr>
        </p:nvSpPr>
        <p:spPr>
          <a:xfrm>
            <a:off x="7010400" y="6553200"/>
            <a:ext cx="2133600" cy="304800"/>
          </a:xfrm>
        </p:spPr>
        <p:txBody>
          <a:bodyPr/>
          <a:lstStyle/>
          <a:p>
            <a:fld id="{B624D5DE-E4C4-492A-A504-38C59D91FABE}" type="slidenum">
              <a:rPr lang="en-US" altLang="en-US"/>
              <a:pPr/>
              <a:t>81</a:t>
            </a:fld>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222" name="Rectangle 38"/>
          <p:cNvSpPr>
            <a:spLocks noGrp="1" noChangeArrowheads="1"/>
          </p:cNvSpPr>
          <p:nvPr>
            <p:ph type="title"/>
          </p:nvPr>
        </p:nvSpPr>
        <p:spPr/>
        <p:txBody>
          <a:bodyPr/>
          <a:lstStyle/>
          <a:p>
            <a:r>
              <a:rPr lang="en-US" altLang="en-US" sz="3200">
                <a:latin typeface="Times New Roman" panose="02020603050405020304" pitchFamily="18" charset="0"/>
              </a:rPr>
              <a:t>Hủy một phần tử có khóa x</a:t>
            </a:r>
            <a:br>
              <a:rPr lang="en-US" altLang="en-US" sz="3200">
                <a:latin typeface="Times New Roman" panose="02020603050405020304" pitchFamily="18" charset="0"/>
              </a:rPr>
            </a:br>
            <a:r>
              <a:rPr lang="en-US" altLang="en-US" sz="2400">
                <a:latin typeface="Times New Roman" panose="02020603050405020304" pitchFamily="18" charset="0"/>
              </a:rPr>
              <a:t>Trường hợp 3: X có đủ 2 con</a:t>
            </a:r>
            <a:r>
              <a:rPr lang="en-US" altLang="en-US" sz="2400"/>
              <a:t> </a:t>
            </a:r>
          </a:p>
        </p:txBody>
      </p:sp>
      <p:sp>
        <p:nvSpPr>
          <p:cNvPr id="605223" name="Rectangle 39"/>
          <p:cNvSpPr>
            <a:spLocks noGrp="1" noChangeArrowheads="1"/>
          </p:cNvSpPr>
          <p:nvPr>
            <p:ph idx="1"/>
          </p:nvPr>
        </p:nvSpPr>
        <p:spPr/>
        <p:txBody>
          <a:bodyPr/>
          <a:lstStyle/>
          <a:p>
            <a:r>
              <a:rPr lang="en-US" altLang="en-US">
                <a:latin typeface="Times New Roman" panose="02020603050405020304" pitchFamily="18" charset="0"/>
              </a:rPr>
              <a:t>Khi hủy phần tử X=18 ra khỏi cây, phần tử 23 là phần tử thế mạng:</a:t>
            </a:r>
            <a:r>
              <a:rPr lang="en-US" altLang="en-US"/>
              <a:t> </a:t>
            </a:r>
          </a:p>
        </p:txBody>
      </p:sp>
      <p:sp>
        <p:nvSpPr>
          <p:cNvPr id="34" name="Slide Number Placeholder 4"/>
          <p:cNvSpPr>
            <a:spLocks noGrp="1"/>
          </p:cNvSpPr>
          <p:nvPr>
            <p:ph type="sldNum" sz="quarter" idx="4294967295"/>
          </p:nvPr>
        </p:nvSpPr>
        <p:spPr>
          <a:xfrm>
            <a:off x="7010400" y="6553200"/>
            <a:ext cx="2133600" cy="304800"/>
          </a:xfrm>
        </p:spPr>
        <p:txBody>
          <a:bodyPr/>
          <a:lstStyle/>
          <a:p>
            <a:fld id="{76BF27EB-2EDA-4DE5-9B69-05D097EFE461}" type="slidenum">
              <a:rPr lang="en-US" altLang="en-US"/>
              <a:pPr/>
              <a:t>82</a:t>
            </a:fld>
            <a:endParaRPr lang="en-US" altLang="en-US"/>
          </a:p>
        </p:txBody>
      </p:sp>
      <p:grpSp>
        <p:nvGrpSpPr>
          <p:cNvPr id="2" name="Group 1"/>
          <p:cNvGrpSpPr/>
          <p:nvPr/>
        </p:nvGrpSpPr>
        <p:grpSpPr>
          <a:xfrm>
            <a:off x="2438400" y="2286000"/>
            <a:ext cx="5008563" cy="4083050"/>
            <a:chOff x="2438400" y="2286000"/>
            <a:chExt cx="5008563" cy="4083050"/>
          </a:xfrm>
        </p:grpSpPr>
        <p:sp>
          <p:nvSpPr>
            <p:cNvPr id="605189" name="AutoShape 5"/>
            <p:cNvSpPr>
              <a:spLocks noChangeAspect="1" noChangeArrowheads="1"/>
            </p:cNvSpPr>
            <p:nvPr/>
          </p:nvSpPr>
          <p:spPr bwMode="auto">
            <a:xfrm>
              <a:off x="4768850" y="2286000"/>
              <a:ext cx="447675" cy="28892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effectLst>
                    <a:outerShdw blurRad="38100" dist="38100" dir="2700000" algn="tl">
                      <a:srgbClr val="C0C0C0"/>
                    </a:outerShdw>
                  </a:effectLst>
                  <a:latin typeface="VNI-Times" pitchFamily="2" charset="0"/>
                </a:rPr>
                <a:t>44</a:t>
              </a:r>
            </a:p>
          </p:txBody>
        </p:sp>
        <p:sp>
          <p:nvSpPr>
            <p:cNvPr id="605190" name="Line 6"/>
            <p:cNvSpPr>
              <a:spLocks noChangeAspect="1" noChangeShapeType="1"/>
            </p:cNvSpPr>
            <p:nvPr/>
          </p:nvSpPr>
          <p:spPr bwMode="auto">
            <a:xfrm flipH="1">
              <a:off x="3505200" y="2586038"/>
              <a:ext cx="1473200" cy="646112"/>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5191" name="Line 7"/>
            <p:cNvSpPr>
              <a:spLocks noChangeAspect="1" noChangeShapeType="1"/>
            </p:cNvSpPr>
            <p:nvPr/>
          </p:nvSpPr>
          <p:spPr bwMode="auto">
            <a:xfrm>
              <a:off x="3444875" y="3571875"/>
              <a:ext cx="706438" cy="6667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5192" name="Line 8"/>
            <p:cNvSpPr>
              <a:spLocks noChangeAspect="1" noChangeShapeType="1"/>
            </p:cNvSpPr>
            <p:nvPr/>
          </p:nvSpPr>
          <p:spPr bwMode="auto">
            <a:xfrm flipH="1">
              <a:off x="2647950" y="3571875"/>
              <a:ext cx="787400" cy="65722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5193" name="Line 9"/>
            <p:cNvSpPr>
              <a:spLocks noChangeAspect="1" noChangeShapeType="1"/>
            </p:cNvSpPr>
            <p:nvPr/>
          </p:nvSpPr>
          <p:spPr bwMode="auto">
            <a:xfrm>
              <a:off x="4987925" y="2586038"/>
              <a:ext cx="1731963" cy="67627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5194" name="Line 10"/>
            <p:cNvSpPr>
              <a:spLocks noChangeAspect="1" noChangeShapeType="1"/>
            </p:cNvSpPr>
            <p:nvPr/>
          </p:nvSpPr>
          <p:spPr bwMode="auto">
            <a:xfrm flipH="1">
              <a:off x="6153150" y="3571875"/>
              <a:ext cx="576263" cy="65722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5195" name="Line 11"/>
            <p:cNvSpPr>
              <a:spLocks noChangeAspect="1" noChangeShapeType="1"/>
            </p:cNvSpPr>
            <p:nvPr/>
          </p:nvSpPr>
          <p:spPr bwMode="auto">
            <a:xfrm>
              <a:off x="6729413" y="3571875"/>
              <a:ext cx="498475" cy="65722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5196" name="AutoShape 12"/>
            <p:cNvSpPr>
              <a:spLocks noChangeAspect="1" noChangeArrowheads="1"/>
            </p:cNvSpPr>
            <p:nvPr/>
          </p:nvSpPr>
          <p:spPr bwMode="auto">
            <a:xfrm>
              <a:off x="3214688" y="3271838"/>
              <a:ext cx="468312" cy="28892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effectLst>
                    <a:outerShdw blurRad="38100" dist="38100" dir="2700000" algn="tl">
                      <a:srgbClr val="C0C0C0"/>
                    </a:outerShdw>
                  </a:effectLst>
                  <a:latin typeface="VNI-Times" pitchFamily="2" charset="0"/>
                </a:rPr>
                <a:t>18</a:t>
              </a:r>
            </a:p>
          </p:txBody>
        </p:sp>
        <p:sp>
          <p:nvSpPr>
            <p:cNvPr id="605197" name="AutoShape 13"/>
            <p:cNvSpPr>
              <a:spLocks noChangeAspect="1" noChangeArrowheads="1"/>
            </p:cNvSpPr>
            <p:nvPr/>
          </p:nvSpPr>
          <p:spPr bwMode="auto">
            <a:xfrm>
              <a:off x="6480175" y="3271838"/>
              <a:ext cx="449263" cy="28892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effectLst>
                    <a:outerShdw blurRad="38100" dist="38100" dir="2700000" algn="tl">
                      <a:srgbClr val="C0C0C0"/>
                    </a:outerShdw>
                  </a:effectLst>
                  <a:latin typeface="VNI-Times" pitchFamily="2" charset="0"/>
                </a:rPr>
                <a:t>88</a:t>
              </a:r>
            </a:p>
          </p:txBody>
        </p:sp>
        <p:sp>
          <p:nvSpPr>
            <p:cNvPr id="605198" name="AutoShape 14"/>
            <p:cNvSpPr>
              <a:spLocks noChangeAspect="1" noChangeArrowheads="1"/>
            </p:cNvSpPr>
            <p:nvPr/>
          </p:nvSpPr>
          <p:spPr bwMode="auto">
            <a:xfrm>
              <a:off x="2438400" y="4238625"/>
              <a:ext cx="468313" cy="287338"/>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effectLst>
                    <a:outerShdw blurRad="38100" dist="38100" dir="2700000" algn="tl">
                      <a:srgbClr val="C0C0C0"/>
                    </a:outerShdw>
                  </a:effectLst>
                  <a:latin typeface="VNI-Times" pitchFamily="2" charset="0"/>
                </a:rPr>
                <a:t>13</a:t>
              </a:r>
            </a:p>
          </p:txBody>
        </p:sp>
        <p:sp>
          <p:nvSpPr>
            <p:cNvPr id="605199" name="AutoShape 15"/>
            <p:cNvSpPr>
              <a:spLocks noChangeAspect="1" noChangeArrowheads="1"/>
            </p:cNvSpPr>
            <p:nvPr/>
          </p:nvSpPr>
          <p:spPr bwMode="auto">
            <a:xfrm>
              <a:off x="3871913" y="4238625"/>
              <a:ext cx="468312" cy="287338"/>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effectLst>
                    <a:outerShdw blurRad="38100" dist="38100" dir="2700000" algn="tl">
                      <a:srgbClr val="C0C0C0"/>
                    </a:outerShdw>
                  </a:effectLst>
                  <a:latin typeface="VNI-Times" pitchFamily="2" charset="0"/>
                </a:rPr>
                <a:t>37</a:t>
              </a:r>
            </a:p>
          </p:txBody>
        </p:sp>
        <p:sp>
          <p:nvSpPr>
            <p:cNvPr id="605200" name="AutoShape 16"/>
            <p:cNvSpPr>
              <a:spLocks noChangeAspect="1" noChangeArrowheads="1"/>
            </p:cNvSpPr>
            <p:nvPr/>
          </p:nvSpPr>
          <p:spPr bwMode="auto">
            <a:xfrm>
              <a:off x="5922963" y="4227513"/>
              <a:ext cx="449262" cy="28892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effectLst>
                    <a:outerShdw blurRad="38100" dist="38100" dir="2700000" algn="tl">
                      <a:srgbClr val="C0C0C0"/>
                    </a:outerShdw>
                  </a:effectLst>
                  <a:latin typeface="VNI-Times" pitchFamily="2" charset="0"/>
                </a:rPr>
                <a:t>59</a:t>
              </a:r>
            </a:p>
          </p:txBody>
        </p:sp>
        <p:sp>
          <p:nvSpPr>
            <p:cNvPr id="605201" name="AutoShape 17"/>
            <p:cNvSpPr>
              <a:spLocks noChangeAspect="1" noChangeArrowheads="1"/>
            </p:cNvSpPr>
            <p:nvPr/>
          </p:nvSpPr>
          <p:spPr bwMode="auto">
            <a:xfrm>
              <a:off x="6997700" y="4227513"/>
              <a:ext cx="449263" cy="28892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effectLst>
                    <a:outerShdw blurRad="38100" dist="38100" dir="2700000" algn="tl">
                      <a:srgbClr val="C0C0C0"/>
                    </a:outerShdw>
                  </a:effectLst>
                  <a:latin typeface="VNI-Times" pitchFamily="2" charset="0"/>
                </a:rPr>
                <a:t>108</a:t>
              </a:r>
            </a:p>
          </p:txBody>
        </p:sp>
        <p:sp>
          <p:nvSpPr>
            <p:cNvPr id="605202" name="Line 18"/>
            <p:cNvSpPr>
              <a:spLocks noChangeAspect="1" noChangeShapeType="1"/>
            </p:cNvSpPr>
            <p:nvPr/>
          </p:nvSpPr>
          <p:spPr bwMode="auto">
            <a:xfrm>
              <a:off x="4113213" y="4537075"/>
              <a:ext cx="415925" cy="6667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5203" name="Line 19"/>
            <p:cNvSpPr>
              <a:spLocks noChangeAspect="1" noChangeShapeType="1"/>
            </p:cNvSpPr>
            <p:nvPr/>
          </p:nvSpPr>
          <p:spPr bwMode="auto">
            <a:xfrm flipH="1">
              <a:off x="3643313" y="4537075"/>
              <a:ext cx="463550" cy="65722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605219" name="Group 35"/>
            <p:cNvGrpSpPr>
              <a:grpSpLocks/>
            </p:cNvGrpSpPr>
            <p:nvPr/>
          </p:nvGrpSpPr>
          <p:grpSpPr bwMode="auto">
            <a:xfrm>
              <a:off x="5694363" y="4537075"/>
              <a:ext cx="885825" cy="666750"/>
              <a:chOff x="3552" y="2666"/>
              <a:chExt cx="558" cy="420"/>
            </a:xfrm>
          </p:grpSpPr>
          <p:sp>
            <p:nvSpPr>
              <p:cNvPr id="605205" name="Line 21"/>
              <p:cNvSpPr>
                <a:spLocks noChangeAspect="1" noChangeShapeType="1"/>
              </p:cNvSpPr>
              <p:nvPr/>
            </p:nvSpPr>
            <p:spPr bwMode="auto">
              <a:xfrm>
                <a:off x="3848" y="2666"/>
                <a:ext cx="262" cy="42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5206" name="Line 22"/>
              <p:cNvSpPr>
                <a:spLocks noChangeAspect="1" noChangeShapeType="1"/>
              </p:cNvSpPr>
              <p:nvPr/>
            </p:nvSpPr>
            <p:spPr bwMode="auto">
              <a:xfrm flipH="1">
                <a:off x="3552" y="2666"/>
                <a:ext cx="292" cy="414"/>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
          <p:nvSpPr>
            <p:cNvPr id="605207" name="Line 23"/>
            <p:cNvSpPr>
              <a:spLocks noChangeAspect="1" noChangeShapeType="1"/>
            </p:cNvSpPr>
            <p:nvPr/>
          </p:nvSpPr>
          <p:spPr bwMode="auto">
            <a:xfrm>
              <a:off x="2689225" y="4537075"/>
              <a:ext cx="417513" cy="6667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5208" name="AutoShape 24"/>
            <p:cNvSpPr>
              <a:spLocks noChangeAspect="1" noChangeArrowheads="1"/>
            </p:cNvSpPr>
            <p:nvPr/>
          </p:nvSpPr>
          <p:spPr bwMode="auto">
            <a:xfrm>
              <a:off x="2867025" y="5203825"/>
              <a:ext cx="468313" cy="28892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effectLst>
                    <a:outerShdw blurRad="38100" dist="38100" dir="2700000" algn="tl">
                      <a:srgbClr val="C0C0C0"/>
                    </a:outerShdw>
                  </a:effectLst>
                  <a:latin typeface="VNI-Times" pitchFamily="2" charset="0"/>
                </a:rPr>
                <a:t>15</a:t>
              </a:r>
            </a:p>
          </p:txBody>
        </p:sp>
        <p:sp>
          <p:nvSpPr>
            <p:cNvPr id="605209" name="AutoShape 25"/>
            <p:cNvSpPr>
              <a:spLocks noChangeAspect="1" noChangeArrowheads="1"/>
            </p:cNvSpPr>
            <p:nvPr/>
          </p:nvSpPr>
          <p:spPr bwMode="auto">
            <a:xfrm>
              <a:off x="3424238" y="5203825"/>
              <a:ext cx="468312" cy="288925"/>
            </a:xfrm>
            <a:prstGeom prst="roundRect">
              <a:avLst>
                <a:gd name="adj" fmla="val 16667"/>
              </a:avLst>
            </a:prstGeom>
            <a:gradFill rotWithShape="0">
              <a:gsLst>
                <a:gs pos="0">
                  <a:srgbClr val="FF3300"/>
                </a:gs>
                <a:gs pos="100000">
                  <a:srgbClr val="FF3300">
                    <a:gamma/>
                    <a:shade val="56078"/>
                    <a:invGamma/>
                  </a:srgbClr>
                </a:gs>
              </a:gsLst>
              <a:path path="shape">
                <a:fillToRect l="50000" t="50000" r="50000" b="50000"/>
              </a:path>
            </a:gra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solidFill>
                    <a:srgbClr val="F8F8F8"/>
                  </a:solidFill>
                  <a:effectLst>
                    <a:outerShdw blurRad="38100" dist="38100" dir="2700000" algn="tl">
                      <a:srgbClr val="000000"/>
                    </a:outerShdw>
                  </a:effectLst>
                  <a:latin typeface="VNI-Times" pitchFamily="2" charset="0"/>
                </a:rPr>
                <a:t>23</a:t>
              </a:r>
            </a:p>
          </p:txBody>
        </p:sp>
        <p:sp>
          <p:nvSpPr>
            <p:cNvPr id="605210" name="AutoShape 26"/>
            <p:cNvSpPr>
              <a:spLocks noChangeAspect="1" noChangeArrowheads="1"/>
            </p:cNvSpPr>
            <p:nvPr/>
          </p:nvSpPr>
          <p:spPr bwMode="auto">
            <a:xfrm>
              <a:off x="4270375" y="5203825"/>
              <a:ext cx="468313" cy="28892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effectLst>
                    <a:outerShdw blurRad="38100" dist="38100" dir="2700000" algn="tl">
                      <a:srgbClr val="C0C0C0"/>
                    </a:outerShdw>
                  </a:effectLst>
                  <a:latin typeface="VNI-Times" pitchFamily="2" charset="0"/>
                </a:rPr>
                <a:t>40</a:t>
              </a:r>
            </a:p>
          </p:txBody>
        </p:sp>
        <p:sp>
          <p:nvSpPr>
            <p:cNvPr id="605211" name="AutoShape 27"/>
            <p:cNvSpPr>
              <a:spLocks noChangeAspect="1" noChangeArrowheads="1"/>
            </p:cNvSpPr>
            <p:nvPr/>
          </p:nvSpPr>
          <p:spPr bwMode="auto">
            <a:xfrm>
              <a:off x="5454650" y="5203825"/>
              <a:ext cx="468313" cy="28892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effectLst>
                    <a:outerShdw blurRad="38100" dist="38100" dir="2700000" algn="tl">
                      <a:srgbClr val="C0C0C0"/>
                    </a:outerShdw>
                  </a:effectLst>
                  <a:latin typeface="VNI-Times" pitchFamily="2" charset="0"/>
                </a:rPr>
                <a:t>55</a:t>
              </a:r>
            </a:p>
          </p:txBody>
        </p:sp>
        <p:sp>
          <p:nvSpPr>
            <p:cNvPr id="605212" name="AutoShape 28"/>
            <p:cNvSpPr>
              <a:spLocks noChangeAspect="1" noChangeArrowheads="1"/>
            </p:cNvSpPr>
            <p:nvPr/>
          </p:nvSpPr>
          <p:spPr bwMode="auto">
            <a:xfrm>
              <a:off x="6330950" y="5203825"/>
              <a:ext cx="468313" cy="28892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effectLst>
                    <a:outerShdw blurRad="38100" dist="38100" dir="2700000" algn="tl">
                      <a:srgbClr val="C0C0C0"/>
                    </a:outerShdw>
                  </a:effectLst>
                  <a:latin typeface="VNI-Times" pitchFamily="2" charset="0"/>
                </a:rPr>
                <a:t>71</a:t>
              </a:r>
            </a:p>
          </p:txBody>
        </p:sp>
        <p:sp>
          <p:nvSpPr>
            <p:cNvPr id="605213" name="Text Box 29"/>
            <p:cNvSpPr txBox="1">
              <a:spLocks noChangeAspect="1" noChangeArrowheads="1"/>
            </p:cNvSpPr>
            <p:nvPr/>
          </p:nvSpPr>
          <p:spPr bwMode="auto">
            <a:xfrm>
              <a:off x="2508250" y="2395538"/>
              <a:ext cx="1673225"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en-US" sz="1600" b="1">
                  <a:latin typeface="Times New Roman" panose="02020603050405020304" pitchFamily="18" charset="0"/>
                  <a:cs typeface="Times New Roman" panose="02020603050405020304" pitchFamily="18" charset="0"/>
                </a:rPr>
                <a:t>T/h 3: hủy X=18</a:t>
              </a:r>
            </a:p>
          </p:txBody>
        </p:sp>
        <p:sp>
          <p:nvSpPr>
            <p:cNvPr id="605214" name="AutoShape 30"/>
            <p:cNvSpPr>
              <a:spLocks noChangeAspect="1" noChangeArrowheads="1"/>
            </p:cNvSpPr>
            <p:nvPr/>
          </p:nvSpPr>
          <p:spPr bwMode="auto">
            <a:xfrm>
              <a:off x="3771900" y="6080125"/>
              <a:ext cx="469900" cy="288925"/>
            </a:xfrm>
            <a:prstGeom prst="roundRect">
              <a:avLst>
                <a:gd name="adj" fmla="val 16667"/>
              </a:avLst>
            </a:prstGeom>
            <a:gradFill rotWithShape="0">
              <a:gsLst>
                <a:gs pos="0">
                  <a:srgbClr val="FFFFFF"/>
                </a:gs>
                <a:gs pos="100000">
                  <a:srgbClr val="FFFFFF">
                    <a:gamma/>
                    <a:shade val="56078"/>
                    <a:invGamma/>
                  </a:srgb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a:lnSpc>
                  <a:spcPct val="113000"/>
                </a:lnSpc>
              </a:pPr>
              <a:r>
                <a:rPr lang="en-US" altLang="en-US" sz="1600" b="1">
                  <a:effectLst>
                    <a:outerShdw blurRad="38100" dist="38100" dir="2700000" algn="tl">
                      <a:srgbClr val="C0C0C0"/>
                    </a:outerShdw>
                  </a:effectLst>
                  <a:latin typeface="VNI-Times" pitchFamily="2" charset="0"/>
                </a:rPr>
                <a:t>30</a:t>
              </a:r>
            </a:p>
          </p:txBody>
        </p:sp>
        <p:sp>
          <p:nvSpPr>
            <p:cNvPr id="605215" name="Line 31"/>
            <p:cNvSpPr>
              <a:spLocks noChangeAspect="1" noChangeShapeType="1"/>
            </p:cNvSpPr>
            <p:nvPr/>
          </p:nvSpPr>
          <p:spPr bwMode="auto">
            <a:xfrm>
              <a:off x="3663950" y="5503863"/>
              <a:ext cx="338138" cy="56673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5216" name="Freeform 32"/>
            <p:cNvSpPr>
              <a:spLocks noChangeAspect="1"/>
            </p:cNvSpPr>
            <p:nvPr/>
          </p:nvSpPr>
          <p:spPr bwMode="auto">
            <a:xfrm>
              <a:off x="3175000" y="3560763"/>
              <a:ext cx="369888" cy="1633537"/>
            </a:xfrm>
            <a:custGeom>
              <a:avLst/>
              <a:gdLst>
                <a:gd name="T0" fmla="*/ 557 w 557"/>
                <a:gd name="T1" fmla="*/ 2460 h 2460"/>
                <a:gd name="T2" fmla="*/ 62 w 557"/>
                <a:gd name="T3" fmla="*/ 1320 h 2460"/>
                <a:gd name="T4" fmla="*/ 182 w 557"/>
                <a:gd name="T5" fmla="*/ 0 h 2460"/>
              </a:gdLst>
              <a:ahLst/>
              <a:cxnLst>
                <a:cxn ang="0">
                  <a:pos x="T0" y="T1"/>
                </a:cxn>
                <a:cxn ang="0">
                  <a:pos x="T2" y="T3"/>
                </a:cxn>
                <a:cxn ang="0">
                  <a:pos x="T4" y="T5"/>
                </a:cxn>
              </a:cxnLst>
              <a:rect l="0" t="0" r="r" b="b"/>
              <a:pathLst>
                <a:path w="557" h="2460">
                  <a:moveTo>
                    <a:pt x="557" y="2460"/>
                  </a:moveTo>
                  <a:cubicBezTo>
                    <a:pt x="475" y="2270"/>
                    <a:pt x="124" y="1730"/>
                    <a:pt x="62" y="1320"/>
                  </a:cubicBezTo>
                  <a:cubicBezTo>
                    <a:pt x="0" y="910"/>
                    <a:pt x="157" y="275"/>
                    <a:pt x="182" y="0"/>
                  </a:cubicBezTo>
                </a:path>
              </a:pathLst>
            </a:custGeom>
            <a:noFill/>
            <a:ln w="28575" cap="flat" cmpd="sng">
              <a:solidFill>
                <a:srgbClr val="0000FF"/>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605218" name="Freeform 34"/>
            <p:cNvSpPr>
              <a:spLocks noChangeAspect="1"/>
            </p:cNvSpPr>
            <p:nvPr/>
          </p:nvSpPr>
          <p:spPr bwMode="auto">
            <a:xfrm>
              <a:off x="4059238" y="4518025"/>
              <a:ext cx="119062" cy="1552575"/>
            </a:xfrm>
            <a:custGeom>
              <a:avLst/>
              <a:gdLst>
                <a:gd name="T0" fmla="*/ 75 w 178"/>
                <a:gd name="T1" fmla="*/ 0 h 2340"/>
                <a:gd name="T2" fmla="*/ 165 w 178"/>
                <a:gd name="T3" fmla="*/ 720 h 2340"/>
                <a:gd name="T4" fmla="*/ 150 w 178"/>
                <a:gd name="T5" fmla="*/ 1590 h 2340"/>
                <a:gd name="T6" fmla="*/ 0 w 178"/>
                <a:gd name="T7" fmla="*/ 2340 h 2340"/>
              </a:gdLst>
              <a:ahLst/>
              <a:cxnLst>
                <a:cxn ang="0">
                  <a:pos x="T0" y="T1"/>
                </a:cxn>
                <a:cxn ang="0">
                  <a:pos x="T2" y="T3"/>
                </a:cxn>
                <a:cxn ang="0">
                  <a:pos x="T4" y="T5"/>
                </a:cxn>
                <a:cxn ang="0">
                  <a:pos x="T6" y="T7"/>
                </a:cxn>
              </a:cxnLst>
              <a:rect l="0" t="0" r="r" b="b"/>
              <a:pathLst>
                <a:path w="178" h="2340">
                  <a:moveTo>
                    <a:pt x="75" y="0"/>
                  </a:moveTo>
                  <a:cubicBezTo>
                    <a:pt x="113" y="227"/>
                    <a:pt x="152" y="455"/>
                    <a:pt x="165" y="720"/>
                  </a:cubicBezTo>
                  <a:cubicBezTo>
                    <a:pt x="178" y="985"/>
                    <a:pt x="178" y="1320"/>
                    <a:pt x="150" y="1590"/>
                  </a:cubicBezTo>
                  <a:cubicBezTo>
                    <a:pt x="122" y="1860"/>
                    <a:pt x="61" y="2100"/>
                    <a:pt x="0" y="2340"/>
                  </a:cubicBezTo>
                </a:path>
              </a:pathLst>
            </a:custGeom>
            <a:noFill/>
            <a:ln w="25400" cap="flat" cmpd="sng">
              <a:solidFill>
                <a:srgbClr val="33CC33"/>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altLang="en-US" sz="3200">
                <a:latin typeface="Times New Roman" panose="02020603050405020304" pitchFamily="18" charset="0"/>
              </a:rPr>
              <a:t>Hủy</a:t>
            </a:r>
            <a:r>
              <a:rPr lang="en-US" altLang="en-US" sz="3200"/>
              <a:t> </a:t>
            </a:r>
            <a:r>
              <a:rPr lang="en-US" altLang="en-US" sz="3200">
                <a:latin typeface="Times New Roman" panose="02020603050405020304" pitchFamily="18" charset="0"/>
              </a:rPr>
              <a:t>một</a:t>
            </a:r>
            <a:r>
              <a:rPr lang="en-US" altLang="en-US" sz="3200"/>
              <a:t> </a:t>
            </a:r>
            <a:r>
              <a:rPr lang="en-US" altLang="en-US" sz="3200">
                <a:latin typeface="Times New Roman" panose="02020603050405020304" pitchFamily="18" charset="0"/>
              </a:rPr>
              <a:t>phần</a:t>
            </a:r>
            <a:r>
              <a:rPr lang="en-US" altLang="en-US" sz="3200"/>
              <a:t> </a:t>
            </a:r>
            <a:r>
              <a:rPr lang="en-US" altLang="en-US" sz="3200">
                <a:latin typeface="Times New Roman" panose="02020603050405020304" pitchFamily="18" charset="0"/>
              </a:rPr>
              <a:t>tử</a:t>
            </a:r>
            <a:r>
              <a:rPr lang="en-US" altLang="en-US" sz="3200"/>
              <a:t> </a:t>
            </a:r>
            <a:r>
              <a:rPr lang="en-US" altLang="en-US" sz="3200">
                <a:latin typeface="Times New Roman" panose="02020603050405020304" pitchFamily="18" charset="0"/>
              </a:rPr>
              <a:t>có</a:t>
            </a:r>
            <a:r>
              <a:rPr lang="en-US" altLang="en-US" sz="3200"/>
              <a:t> </a:t>
            </a:r>
            <a:r>
              <a:rPr lang="en-US" altLang="en-US" sz="3200">
                <a:latin typeface="Times New Roman" panose="02020603050405020304" pitchFamily="18" charset="0"/>
              </a:rPr>
              <a:t>khóa</a:t>
            </a:r>
            <a:r>
              <a:rPr lang="en-US" altLang="en-US" sz="3200"/>
              <a:t> </a:t>
            </a:r>
            <a:r>
              <a:rPr lang="en-US" altLang="en-US" sz="3200">
                <a:latin typeface="Times New Roman" panose="02020603050405020304" pitchFamily="18" charset="0"/>
              </a:rPr>
              <a:t>x</a:t>
            </a:r>
            <a:br>
              <a:rPr lang="en-US" altLang="en-US" sz="3200"/>
            </a:br>
            <a:r>
              <a:rPr lang="en-US" altLang="en-US" sz="2400" b="1">
                <a:latin typeface="Times New Roman" panose="02020603050405020304" pitchFamily="18" charset="0"/>
              </a:rPr>
              <a:t>Trường hợp 3: X có đủ 2 con</a:t>
            </a:r>
            <a:r>
              <a:rPr lang="en-US" altLang="en-US" sz="2400"/>
              <a:t> </a:t>
            </a:r>
          </a:p>
        </p:txBody>
      </p:sp>
      <p:sp>
        <p:nvSpPr>
          <p:cNvPr id="608259" name="Rectangle 3"/>
          <p:cNvSpPr>
            <a:spLocks noGrp="1" noChangeArrowheads="1"/>
          </p:cNvSpPr>
          <p:nvPr>
            <p:ph idx="1"/>
          </p:nvPr>
        </p:nvSpPr>
        <p:spPr/>
        <p:txBody>
          <a:bodyPr/>
          <a:lstStyle/>
          <a:p>
            <a:r>
              <a:rPr lang="en-US" altLang="en-US" sz="2800">
                <a:latin typeface="Times New Roman" panose="02020603050405020304" pitchFamily="18" charset="0"/>
                <a:cs typeface="Times New Roman" panose="02020603050405020304" pitchFamily="18" charset="0"/>
              </a:rPr>
              <a:t>Hàm</a:t>
            </a:r>
            <a:r>
              <a:rPr lang="en-US" altLang="en-US" sz="2800">
                <a:latin typeface="VNI-Helve" pitchFamily="2" charset="0"/>
                <a:cs typeface="Times New Roman" panose="02020603050405020304" pitchFamily="18" charset="0"/>
              </a:rPr>
              <a:t> </a:t>
            </a:r>
            <a:r>
              <a:rPr lang="en-US" altLang="en-US" b="1">
                <a:solidFill>
                  <a:srgbClr val="FF0000"/>
                </a:solidFill>
                <a:effectLst/>
                <a:latin typeface="Times New Roman" panose="02020603050405020304" pitchFamily="18" charset="0"/>
              </a:rPr>
              <a:t>delNode</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trả</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về</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giá</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trị</a:t>
            </a:r>
            <a:r>
              <a:rPr lang="en-US" altLang="en-US" sz="2800">
                <a:latin typeface="VNI-Helve" pitchFamily="2" charset="0"/>
                <a:cs typeface="Times New Roman" panose="02020603050405020304" pitchFamily="18" charset="0"/>
              </a:rPr>
              <a:t> 1, 0 </a:t>
            </a:r>
            <a:r>
              <a:rPr lang="en-US" altLang="en-US" sz="2800">
                <a:latin typeface="Times New Roman" panose="02020603050405020304" pitchFamily="18" charset="0"/>
                <a:cs typeface="Times New Roman" panose="02020603050405020304" pitchFamily="18" charset="0"/>
              </a:rPr>
              <a:t>khi</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hủy</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thành</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công</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hoặc</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không</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có</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X</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trong</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cây</a:t>
            </a:r>
            <a:r>
              <a:rPr lang="en-US" altLang="en-US" sz="2800">
                <a:latin typeface="VNI-Helve" pitchFamily="2" charset="0"/>
                <a:cs typeface="Times New Roman" panose="02020603050405020304" pitchFamily="18" charset="0"/>
              </a:rPr>
              <a:t>:</a:t>
            </a:r>
            <a:r>
              <a:rPr lang="en-US" altLang="en-US" sz="2800">
                <a:latin typeface="VNI-Helve" pitchFamily="2" charset="0"/>
              </a:rPr>
              <a:t> </a:t>
            </a:r>
          </a:p>
          <a:p>
            <a:pPr>
              <a:buFont typeface="Wingdings" panose="05000000000000000000" pitchFamily="2" charset="2"/>
              <a:buNone/>
            </a:pPr>
            <a:r>
              <a:rPr lang="en-US" altLang="en-US" b="1">
                <a:effectLst/>
                <a:latin typeface="VNI-Helve" pitchFamily="2" charset="0"/>
                <a:cs typeface="Times New Roman" panose="02020603050405020304" pitchFamily="18" charset="0"/>
              </a:rPr>
              <a:t>	</a:t>
            </a:r>
            <a:r>
              <a:rPr lang="en-US" altLang="en-US" b="1">
                <a:solidFill>
                  <a:srgbClr val="0000FF"/>
                </a:solidFill>
                <a:effectLst/>
                <a:latin typeface="Times New Roman" panose="02020603050405020304" pitchFamily="18" charset="0"/>
              </a:rPr>
              <a:t>int</a:t>
            </a:r>
            <a:r>
              <a:rPr lang="en-US" altLang="en-US" b="1">
                <a:solidFill>
                  <a:srgbClr val="000000"/>
                </a:solidFill>
                <a:effectLst/>
                <a:latin typeface="VNI-Helve" pitchFamily="2" charset="0"/>
              </a:rPr>
              <a:t> </a:t>
            </a:r>
            <a:r>
              <a:rPr lang="en-US" altLang="en-US" b="1">
                <a:solidFill>
                  <a:srgbClr val="FF0000"/>
                </a:solidFill>
                <a:effectLst/>
                <a:latin typeface="Times New Roman" panose="02020603050405020304" pitchFamily="18" charset="0"/>
              </a:rPr>
              <a:t>delNode</a:t>
            </a:r>
            <a:r>
              <a:rPr lang="en-US" altLang="en-US" b="1">
                <a:solidFill>
                  <a:srgbClr val="000000"/>
                </a:solidFill>
                <a:effectLst/>
                <a:latin typeface="VNI-Helve" pitchFamily="2" charset="0"/>
              </a:rPr>
              <a:t>(</a:t>
            </a:r>
            <a:r>
              <a:rPr lang="en-US" altLang="en-US" b="1">
                <a:solidFill>
                  <a:srgbClr val="0000FF"/>
                </a:solidFill>
                <a:effectLst/>
                <a:latin typeface="Times New Roman" panose="02020603050405020304" pitchFamily="18" charset="0"/>
              </a:rPr>
              <a:t>TREE</a:t>
            </a:r>
            <a:r>
              <a:rPr lang="en-US" altLang="en-US" b="1">
                <a:solidFill>
                  <a:srgbClr val="000000"/>
                </a:solidFill>
                <a:effectLst/>
                <a:latin typeface="VNI-Helve" pitchFamily="2" charset="0"/>
              </a:rPr>
              <a:t> &amp;T, </a:t>
            </a:r>
            <a:r>
              <a:rPr lang="en-US" altLang="en-US" b="1">
                <a:solidFill>
                  <a:srgbClr val="A000A0"/>
                </a:solidFill>
                <a:effectLst/>
                <a:latin typeface="Times New Roman" panose="02020603050405020304" pitchFamily="18" charset="0"/>
              </a:rPr>
              <a:t>Data</a:t>
            </a:r>
            <a:r>
              <a:rPr lang="en-US" altLang="en-US" b="1">
                <a:solidFill>
                  <a:srgbClr val="000000"/>
                </a:solidFill>
                <a:effectLst/>
                <a:latin typeface="VNI-Helve" pitchFamily="2" charset="0"/>
              </a:rPr>
              <a:t> </a:t>
            </a:r>
            <a:r>
              <a:rPr lang="en-US" altLang="en-US" b="1">
                <a:solidFill>
                  <a:srgbClr val="000000"/>
                </a:solidFill>
                <a:effectLst/>
                <a:latin typeface="Times New Roman" panose="02020603050405020304" pitchFamily="18" charset="0"/>
              </a:rPr>
              <a:t>X</a:t>
            </a:r>
            <a:r>
              <a:rPr lang="en-US" altLang="en-US" b="1">
                <a:solidFill>
                  <a:srgbClr val="000000"/>
                </a:solidFill>
                <a:effectLst/>
                <a:latin typeface="VNI-Helve" pitchFamily="2" charset="0"/>
              </a:rPr>
              <a:t>)</a:t>
            </a:r>
            <a:r>
              <a:rPr lang="en-US" altLang="en-US" sz="2800">
                <a:latin typeface="VNI-Helve" pitchFamily="2" charset="0"/>
              </a:rPr>
              <a:t> </a:t>
            </a:r>
          </a:p>
          <a:p>
            <a:r>
              <a:rPr lang="en-US" altLang="en-US" sz="2800">
                <a:latin typeface="Times New Roman" panose="02020603050405020304" pitchFamily="18" charset="0"/>
                <a:cs typeface="Times New Roman" panose="02020603050405020304" pitchFamily="18" charset="0"/>
              </a:rPr>
              <a:t>Hàm</a:t>
            </a:r>
            <a:r>
              <a:rPr lang="en-US" altLang="en-US" sz="2800">
                <a:latin typeface="VNI-Helve" pitchFamily="2" charset="0"/>
                <a:cs typeface="Times New Roman" panose="02020603050405020304" pitchFamily="18" charset="0"/>
              </a:rPr>
              <a:t> </a:t>
            </a:r>
            <a:r>
              <a:rPr lang="en-US" altLang="en-US" b="1">
                <a:solidFill>
                  <a:srgbClr val="FF0000"/>
                </a:solidFill>
                <a:effectLst/>
                <a:latin typeface="Times New Roman" panose="02020603050405020304" pitchFamily="18" charset="0"/>
              </a:rPr>
              <a:t>searchStandFor</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tìm</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phần</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tử</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thế</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mạng</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cho</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nút</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p</a:t>
            </a:r>
            <a:r>
              <a:rPr lang="en-US" altLang="en-US" sz="2800">
                <a:latin typeface="VNI-Helve" pitchFamily="2" charset="0"/>
              </a:rPr>
              <a:t> </a:t>
            </a:r>
          </a:p>
          <a:p>
            <a:pPr>
              <a:buFont typeface="Wingdings" panose="05000000000000000000" pitchFamily="2" charset="2"/>
              <a:buNone/>
            </a:pPr>
            <a:r>
              <a:rPr lang="en-US" altLang="en-US" b="1">
                <a:effectLst/>
                <a:latin typeface="VNI-Helve" pitchFamily="2" charset="0"/>
                <a:cs typeface="Times New Roman" panose="02020603050405020304" pitchFamily="18" charset="0"/>
              </a:rPr>
              <a:t>	</a:t>
            </a:r>
            <a:r>
              <a:rPr lang="en-US" altLang="en-US" b="1">
                <a:solidFill>
                  <a:srgbClr val="0000FF"/>
                </a:solidFill>
                <a:effectLst/>
                <a:latin typeface="Times New Roman" panose="02020603050405020304" pitchFamily="18" charset="0"/>
              </a:rPr>
              <a:t>void</a:t>
            </a:r>
            <a:r>
              <a:rPr lang="en-US" altLang="en-US" b="1">
                <a:solidFill>
                  <a:srgbClr val="000000"/>
                </a:solidFill>
                <a:effectLst/>
                <a:latin typeface="VNI-Helve" pitchFamily="2" charset="0"/>
              </a:rPr>
              <a:t> </a:t>
            </a:r>
            <a:r>
              <a:rPr lang="en-US" altLang="en-US" b="1">
                <a:solidFill>
                  <a:srgbClr val="FF0000"/>
                </a:solidFill>
                <a:effectLst/>
                <a:latin typeface="Times New Roman" panose="02020603050405020304" pitchFamily="18" charset="0"/>
              </a:rPr>
              <a:t>searchStandFor</a:t>
            </a:r>
            <a:r>
              <a:rPr lang="en-US" altLang="en-US" b="1">
                <a:solidFill>
                  <a:srgbClr val="000000"/>
                </a:solidFill>
                <a:effectLst/>
                <a:latin typeface="VNI-Helve" pitchFamily="2" charset="0"/>
              </a:rPr>
              <a:t>(</a:t>
            </a:r>
            <a:r>
              <a:rPr lang="en-US" altLang="en-US" b="1">
                <a:solidFill>
                  <a:srgbClr val="0000FF"/>
                </a:solidFill>
                <a:effectLst/>
                <a:latin typeface="Times New Roman" panose="02020603050405020304" pitchFamily="18" charset="0"/>
              </a:rPr>
              <a:t>TREE</a:t>
            </a:r>
            <a:r>
              <a:rPr lang="en-US" altLang="en-US" b="1">
                <a:solidFill>
                  <a:srgbClr val="000000"/>
                </a:solidFill>
                <a:effectLst/>
                <a:latin typeface="VNI-Helve" pitchFamily="2" charset="0"/>
              </a:rPr>
              <a:t> &amp;</a:t>
            </a:r>
            <a:r>
              <a:rPr lang="en-US" altLang="en-US" b="1">
                <a:solidFill>
                  <a:srgbClr val="000000"/>
                </a:solidFill>
                <a:effectLst/>
                <a:latin typeface="Times New Roman" panose="02020603050405020304" pitchFamily="18" charset="0"/>
              </a:rPr>
              <a:t>p</a:t>
            </a:r>
            <a:r>
              <a:rPr lang="en-US" altLang="en-US" b="1">
                <a:solidFill>
                  <a:srgbClr val="000000"/>
                </a:solidFill>
                <a:effectLst/>
                <a:latin typeface="VNI-Helve" pitchFamily="2" charset="0"/>
              </a:rPr>
              <a:t>, </a:t>
            </a:r>
            <a:r>
              <a:rPr lang="en-US" altLang="en-US" b="1">
                <a:solidFill>
                  <a:srgbClr val="0000FF"/>
                </a:solidFill>
                <a:effectLst/>
                <a:latin typeface="Times New Roman" panose="02020603050405020304" pitchFamily="18" charset="0"/>
              </a:rPr>
              <a:t>TREE</a:t>
            </a:r>
            <a:r>
              <a:rPr lang="en-US" altLang="en-US" b="1">
                <a:solidFill>
                  <a:srgbClr val="000000"/>
                </a:solidFill>
                <a:effectLst/>
                <a:latin typeface="VNI-Helve" pitchFamily="2" charset="0"/>
              </a:rPr>
              <a:t> &amp;</a:t>
            </a:r>
            <a:r>
              <a:rPr lang="en-US" altLang="en-US" b="1">
                <a:solidFill>
                  <a:srgbClr val="000000"/>
                </a:solidFill>
                <a:effectLst/>
                <a:latin typeface="Times New Roman" panose="02020603050405020304" pitchFamily="18" charset="0"/>
              </a:rPr>
              <a:t>q</a:t>
            </a:r>
            <a:r>
              <a:rPr lang="en-US" altLang="en-US" b="1">
                <a:solidFill>
                  <a:srgbClr val="000000"/>
                </a:solidFill>
                <a:effectLst/>
                <a:latin typeface="VNI-Helve" pitchFamily="2" charset="0"/>
              </a:rPr>
              <a:t>)</a:t>
            </a:r>
            <a:r>
              <a:rPr lang="en-US" altLang="en-US" sz="2800">
                <a:latin typeface="Courier New" panose="02070309020205020404" pitchFamily="49" charset="0"/>
              </a:rPr>
              <a:t> </a:t>
            </a:r>
          </a:p>
        </p:txBody>
      </p:sp>
      <p:sp>
        <p:nvSpPr>
          <p:cNvPr id="5" name="Slide Number Placeholder 4"/>
          <p:cNvSpPr>
            <a:spLocks noGrp="1"/>
          </p:cNvSpPr>
          <p:nvPr>
            <p:ph type="sldNum" sz="quarter" idx="4294967295"/>
          </p:nvPr>
        </p:nvSpPr>
        <p:spPr>
          <a:xfrm>
            <a:off x="7010400" y="6553200"/>
            <a:ext cx="2133600" cy="304800"/>
          </a:xfrm>
        </p:spPr>
        <p:txBody>
          <a:bodyPr/>
          <a:lstStyle/>
          <a:p>
            <a:fld id="{B386D965-E7CE-46B4-ADF9-E91DF6AD60AA}" type="slidenum">
              <a:rPr lang="en-US" altLang="en-US"/>
              <a:pPr/>
              <a:t>83</a:t>
            </a:fld>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altLang="en-US" sz="3200">
                <a:latin typeface="Times New Roman" panose="02020603050405020304" pitchFamily="18" charset="0"/>
              </a:rPr>
              <a:t>Hủy</a:t>
            </a:r>
            <a:r>
              <a:rPr lang="en-US" altLang="en-US" sz="3200"/>
              <a:t> </a:t>
            </a:r>
            <a:r>
              <a:rPr lang="en-US" altLang="en-US" sz="3200">
                <a:latin typeface="Times New Roman" panose="02020603050405020304" pitchFamily="18" charset="0"/>
              </a:rPr>
              <a:t>một</a:t>
            </a:r>
            <a:r>
              <a:rPr lang="en-US" altLang="en-US" sz="3200"/>
              <a:t> </a:t>
            </a:r>
            <a:r>
              <a:rPr lang="en-US" altLang="en-US" sz="3200">
                <a:latin typeface="Times New Roman" panose="02020603050405020304" pitchFamily="18" charset="0"/>
              </a:rPr>
              <a:t>phần</a:t>
            </a:r>
            <a:r>
              <a:rPr lang="en-US" altLang="en-US" sz="3200"/>
              <a:t> </a:t>
            </a:r>
            <a:r>
              <a:rPr lang="en-US" altLang="en-US" sz="3200">
                <a:latin typeface="Times New Roman" panose="02020603050405020304" pitchFamily="18" charset="0"/>
              </a:rPr>
              <a:t>tử</a:t>
            </a:r>
            <a:r>
              <a:rPr lang="en-US" altLang="en-US" sz="3200"/>
              <a:t> </a:t>
            </a:r>
            <a:r>
              <a:rPr lang="en-US" altLang="en-US" sz="3200">
                <a:latin typeface="Times New Roman" panose="02020603050405020304" pitchFamily="18" charset="0"/>
              </a:rPr>
              <a:t>có</a:t>
            </a:r>
            <a:r>
              <a:rPr lang="en-US" altLang="en-US" sz="3200"/>
              <a:t> </a:t>
            </a:r>
            <a:r>
              <a:rPr lang="en-US" altLang="en-US" sz="3200">
                <a:latin typeface="Times New Roman" panose="02020603050405020304" pitchFamily="18" charset="0"/>
              </a:rPr>
              <a:t>khóa</a:t>
            </a:r>
            <a:r>
              <a:rPr lang="en-US" altLang="en-US" sz="3200"/>
              <a:t> </a:t>
            </a:r>
            <a:r>
              <a:rPr lang="en-US" altLang="en-US" sz="3200">
                <a:latin typeface="Times New Roman" panose="02020603050405020304" pitchFamily="18" charset="0"/>
              </a:rPr>
              <a:t>x</a:t>
            </a:r>
            <a:endParaRPr lang="en-US" altLang="en-US" sz="2400">
              <a:latin typeface="Times New Roman" panose="02020603050405020304" pitchFamily="18" charset="0"/>
            </a:endParaRPr>
          </a:p>
        </p:txBody>
      </p:sp>
      <p:sp>
        <p:nvSpPr>
          <p:cNvPr id="609283" name="Rectangle 3"/>
          <p:cNvSpPr>
            <a:spLocks noGrp="1" noChangeArrowheads="1"/>
          </p:cNvSpPr>
          <p:nvPr>
            <p:ph idx="1"/>
          </p:nvPr>
        </p:nvSpPr>
        <p:spPr/>
        <p:txBody>
          <a:bodyPr/>
          <a:lstStyle/>
          <a:p>
            <a:pPr marL="457200" indent="-457200">
              <a:lnSpc>
                <a:spcPct val="90000"/>
              </a:lnSpc>
              <a:buFont typeface="Wingdings" panose="05000000000000000000" pitchFamily="2" charset="2"/>
              <a:buNone/>
            </a:pPr>
            <a:r>
              <a:rPr lang="en-US" altLang="en-US" sz="1800" b="1">
                <a:solidFill>
                  <a:srgbClr val="0000FF"/>
                </a:solidFill>
                <a:effectLst/>
                <a:latin typeface="Courier New" panose="02070309020205020404" pitchFamily="49" charset="0"/>
                <a:cs typeface="Courier New" panose="02070309020205020404" pitchFamily="49" charset="0"/>
              </a:rPr>
              <a:t>int</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FF0000"/>
                </a:solidFill>
                <a:effectLst/>
                <a:latin typeface="Courier New" panose="02070309020205020404" pitchFamily="49" charset="0"/>
                <a:cs typeface="Courier New" panose="02070309020205020404" pitchFamily="49" charset="0"/>
              </a:rPr>
              <a:t>delNode</a:t>
            </a:r>
            <a:r>
              <a:rPr lang="en-US" altLang="en-US" sz="1800" b="1">
                <a:solidFill>
                  <a:srgbClr val="000000"/>
                </a:solidFill>
                <a:effectLst/>
                <a:latin typeface="Courier New" panose="02070309020205020404" pitchFamily="49" charset="0"/>
                <a:cs typeface="Courier New" panose="02070309020205020404" pitchFamily="49" charset="0"/>
              </a:rPr>
              <a:t>(</a:t>
            </a:r>
            <a:r>
              <a:rPr lang="en-US" altLang="en-US" sz="1800" b="1">
                <a:solidFill>
                  <a:srgbClr val="0000FF"/>
                </a:solidFill>
                <a:effectLst/>
                <a:latin typeface="Courier New" panose="02070309020205020404" pitchFamily="49" charset="0"/>
                <a:cs typeface="Courier New" panose="02070309020205020404" pitchFamily="49" charset="0"/>
              </a:rPr>
              <a:t>TREE</a:t>
            </a:r>
            <a:r>
              <a:rPr lang="en-US" altLang="en-US" sz="1800" b="1">
                <a:solidFill>
                  <a:srgbClr val="000000"/>
                </a:solidFill>
                <a:effectLst/>
                <a:latin typeface="Courier New" panose="02070309020205020404" pitchFamily="49" charset="0"/>
                <a:cs typeface="Courier New" panose="02070309020205020404" pitchFamily="49" charset="0"/>
              </a:rPr>
              <a:t> &amp;T, </a:t>
            </a:r>
            <a:r>
              <a:rPr lang="en-US" altLang="en-US" sz="1800" b="1">
                <a:solidFill>
                  <a:srgbClr val="A000A0"/>
                </a:solidFill>
                <a:effectLst/>
                <a:latin typeface="Courier New" panose="02070309020205020404" pitchFamily="49" charset="0"/>
                <a:cs typeface="Courier New" panose="02070309020205020404" pitchFamily="49" charset="0"/>
              </a:rPr>
              <a:t>Data</a:t>
            </a:r>
            <a:r>
              <a:rPr lang="en-US" altLang="en-US" sz="1800" b="1">
                <a:solidFill>
                  <a:srgbClr val="000000"/>
                </a:solidFill>
                <a:effectLst/>
                <a:latin typeface="Courier New" panose="02070309020205020404" pitchFamily="49" charset="0"/>
                <a:cs typeface="Courier New" panose="02070309020205020404" pitchFamily="49" charset="0"/>
              </a:rPr>
              <a:t> X)</a:t>
            </a:r>
          </a:p>
          <a:p>
            <a:pPr marL="457200" indent="-457200">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a:t>
            </a:r>
          </a:p>
          <a:p>
            <a:pPr marL="457200" indent="-457200">
              <a:lnSpc>
                <a:spcPct val="90000"/>
              </a:lnSpc>
              <a:buFont typeface="Wingdings" panose="05000000000000000000" pitchFamily="2" charset="2"/>
              <a:buNone/>
            </a:pPr>
            <a:r>
              <a:rPr lang="en-US" altLang="en-US" sz="1800" b="1">
                <a:solidFill>
                  <a:srgbClr val="0000FF"/>
                </a:solidFill>
                <a:effectLst/>
                <a:latin typeface="Courier New" panose="02070309020205020404" pitchFamily="49" charset="0"/>
                <a:cs typeface="Courier New" panose="02070309020205020404" pitchFamily="49" charset="0"/>
              </a:rPr>
              <a:t>	if</a:t>
            </a:r>
            <a:r>
              <a:rPr lang="en-US" altLang="en-US" sz="1800" b="1">
                <a:solidFill>
                  <a:srgbClr val="000000"/>
                </a:solidFill>
                <a:effectLst/>
                <a:latin typeface="Courier New" panose="02070309020205020404" pitchFamily="49" charset="0"/>
                <a:cs typeface="Courier New" panose="02070309020205020404" pitchFamily="49" charset="0"/>
              </a:rPr>
              <a:t>(T== </a:t>
            </a:r>
            <a:r>
              <a:rPr lang="en-US" altLang="en-US" sz="1800" b="1">
                <a:solidFill>
                  <a:srgbClr val="A000A0"/>
                </a:solidFill>
                <a:effectLst/>
                <a:latin typeface="Courier New" panose="02070309020205020404" pitchFamily="49" charset="0"/>
                <a:cs typeface="Courier New" panose="02070309020205020404" pitchFamily="49" charset="0"/>
              </a:rPr>
              <a:t>NULL</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return</a:t>
            </a:r>
            <a:r>
              <a:rPr lang="en-US" altLang="en-US" sz="1800" b="1">
                <a:solidFill>
                  <a:srgbClr val="000000"/>
                </a:solidFill>
                <a:effectLst/>
                <a:latin typeface="Courier New" panose="02070309020205020404" pitchFamily="49" charset="0"/>
                <a:cs typeface="Courier New" panose="02070309020205020404" pitchFamily="49" charset="0"/>
              </a:rPr>
              <a:t> 0;</a:t>
            </a:r>
          </a:p>
          <a:p>
            <a:pPr marL="457200" indent="-457200">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if</a:t>
            </a:r>
            <a:r>
              <a:rPr lang="en-US" altLang="en-US" sz="1800" b="1">
                <a:solidFill>
                  <a:srgbClr val="000000"/>
                </a:solidFill>
                <a:effectLst/>
                <a:latin typeface="Courier New" panose="02070309020205020404" pitchFamily="49" charset="0"/>
                <a:cs typeface="Courier New" panose="02070309020205020404" pitchFamily="49" charset="0"/>
              </a:rPr>
              <a:t>(T-&gt;data &gt; X)	</a:t>
            </a:r>
            <a:r>
              <a:rPr lang="en-US" altLang="en-US" sz="1800" b="1">
                <a:solidFill>
                  <a:srgbClr val="0000FF"/>
                </a:solidFill>
                <a:effectLst/>
                <a:latin typeface="Courier New" panose="02070309020205020404" pitchFamily="49" charset="0"/>
                <a:cs typeface="Courier New" panose="02070309020205020404" pitchFamily="49" charset="0"/>
              </a:rPr>
              <a:t>return</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FF0000"/>
                </a:solidFill>
                <a:effectLst/>
                <a:latin typeface="Courier New" panose="02070309020205020404" pitchFamily="49" charset="0"/>
                <a:cs typeface="Courier New" panose="02070309020205020404" pitchFamily="49" charset="0"/>
              </a:rPr>
              <a:t>delNode</a:t>
            </a:r>
            <a:r>
              <a:rPr lang="en-US" altLang="en-US" sz="1800" b="1">
                <a:solidFill>
                  <a:srgbClr val="000000"/>
                </a:solidFill>
                <a:effectLst/>
                <a:latin typeface="Courier New" panose="02070309020205020404" pitchFamily="49" charset="0"/>
                <a:cs typeface="Courier New" panose="02070309020205020404" pitchFamily="49" charset="0"/>
              </a:rPr>
              <a:t>(T-&gt;left, X);</a:t>
            </a:r>
          </a:p>
          <a:p>
            <a:pPr marL="457200" indent="-457200">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if</a:t>
            </a:r>
            <a:r>
              <a:rPr lang="en-US" altLang="en-US" sz="1800" b="1">
                <a:solidFill>
                  <a:srgbClr val="000000"/>
                </a:solidFill>
                <a:effectLst/>
                <a:latin typeface="Courier New" panose="02070309020205020404" pitchFamily="49" charset="0"/>
                <a:cs typeface="Courier New" panose="02070309020205020404" pitchFamily="49" charset="0"/>
              </a:rPr>
              <a:t>(T-&gt;data &lt; X)	</a:t>
            </a:r>
            <a:r>
              <a:rPr lang="en-US" altLang="en-US" sz="1800" b="1">
                <a:solidFill>
                  <a:srgbClr val="0000FF"/>
                </a:solidFill>
                <a:effectLst/>
                <a:latin typeface="Courier New" panose="02070309020205020404" pitchFamily="49" charset="0"/>
                <a:cs typeface="Courier New" panose="02070309020205020404" pitchFamily="49" charset="0"/>
              </a:rPr>
              <a:t>return</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FF0000"/>
                </a:solidFill>
                <a:effectLst/>
                <a:latin typeface="Courier New" panose="02070309020205020404" pitchFamily="49" charset="0"/>
                <a:cs typeface="Courier New" panose="02070309020205020404" pitchFamily="49" charset="0"/>
              </a:rPr>
              <a:t>delNode</a:t>
            </a:r>
            <a:r>
              <a:rPr lang="en-US" altLang="en-US" sz="1800" b="1">
                <a:solidFill>
                  <a:srgbClr val="000000"/>
                </a:solidFill>
                <a:effectLst/>
                <a:latin typeface="Courier New" panose="02070309020205020404" pitchFamily="49" charset="0"/>
                <a:cs typeface="Courier New" panose="02070309020205020404" pitchFamily="49" charset="0"/>
              </a:rPr>
              <a:t>(T-&gt;right, X);</a:t>
            </a:r>
          </a:p>
          <a:p>
            <a:pPr marL="457200" indent="-457200">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i="1">
                <a:solidFill>
                  <a:srgbClr val="000000"/>
                </a:solidFill>
                <a:effectLst/>
                <a:latin typeface="Courier New" panose="02070309020205020404" pitchFamily="49" charset="0"/>
                <a:cs typeface="Courier New" panose="02070309020205020404" pitchFamily="49" charset="0"/>
              </a:rPr>
              <a:t>//T-&gt;Key == X</a:t>
            </a:r>
          </a:p>
          <a:p>
            <a:pPr marL="457200" indent="-457200">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Node </a:t>
            </a:r>
            <a:r>
              <a:rPr lang="en-US" altLang="en-US" sz="1800" b="1">
                <a:solidFill>
                  <a:srgbClr val="000000"/>
                </a:solidFill>
                <a:effectLst/>
                <a:latin typeface="Courier New" panose="02070309020205020404" pitchFamily="49" charset="0"/>
                <a:cs typeface="Courier New" panose="02070309020205020404" pitchFamily="49" charset="0"/>
              </a:rPr>
              <a:t>*p = T;</a:t>
            </a:r>
          </a:p>
          <a:p>
            <a:pPr marL="457200" indent="-457200">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if</a:t>
            </a:r>
            <a:r>
              <a:rPr lang="en-US" altLang="en-US" sz="1800" b="1">
                <a:solidFill>
                  <a:srgbClr val="000000"/>
                </a:solidFill>
                <a:effectLst/>
                <a:latin typeface="Courier New" panose="02070309020205020404" pitchFamily="49" charset="0"/>
                <a:cs typeface="Courier New" panose="02070309020205020404" pitchFamily="49" charset="0"/>
              </a:rPr>
              <a:t>(T-&gt;left == </a:t>
            </a:r>
            <a:r>
              <a:rPr lang="en-US" altLang="en-US" sz="1800" b="1">
                <a:solidFill>
                  <a:srgbClr val="A000A0"/>
                </a:solidFill>
                <a:effectLst/>
                <a:latin typeface="Courier New" panose="02070309020205020404" pitchFamily="49" charset="0"/>
                <a:cs typeface="Courier New" panose="02070309020205020404" pitchFamily="49" charset="0"/>
              </a:rPr>
              <a:t>NULL</a:t>
            </a:r>
            <a:r>
              <a:rPr lang="en-US" altLang="en-US" sz="1800" b="1">
                <a:solidFill>
                  <a:srgbClr val="000000"/>
                </a:solidFill>
                <a:effectLst/>
                <a:latin typeface="Courier New" panose="02070309020205020404" pitchFamily="49" charset="0"/>
                <a:cs typeface="Courier New" panose="02070309020205020404" pitchFamily="49" charset="0"/>
              </a:rPr>
              <a:t>)</a:t>
            </a:r>
          </a:p>
          <a:p>
            <a:pPr marL="457200" indent="-457200">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T = T-&gt;right;</a:t>
            </a:r>
          </a:p>
          <a:p>
            <a:pPr marL="457200" indent="-457200">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else</a:t>
            </a:r>
            <a:endParaRPr lang="en-US" altLang="en-US" sz="1800" b="1">
              <a:solidFill>
                <a:srgbClr val="000000"/>
              </a:solidFill>
              <a:effectLst/>
              <a:latin typeface="Courier New" panose="02070309020205020404" pitchFamily="49" charset="0"/>
              <a:cs typeface="Courier New" panose="02070309020205020404" pitchFamily="49" charset="0"/>
            </a:endParaRPr>
          </a:p>
          <a:p>
            <a:pPr marL="457200" indent="-457200">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if</a:t>
            </a:r>
            <a:r>
              <a:rPr lang="en-US" altLang="en-US" sz="1800" b="1">
                <a:solidFill>
                  <a:srgbClr val="000000"/>
                </a:solidFill>
                <a:effectLst/>
                <a:latin typeface="Courier New" panose="02070309020205020404" pitchFamily="49" charset="0"/>
                <a:cs typeface="Courier New" panose="02070309020205020404" pitchFamily="49" charset="0"/>
              </a:rPr>
              <a:t>(T-&gt;right == </a:t>
            </a:r>
            <a:r>
              <a:rPr lang="en-US" altLang="en-US" sz="1800" b="1">
                <a:solidFill>
                  <a:srgbClr val="A000A0"/>
                </a:solidFill>
                <a:effectLst/>
                <a:latin typeface="Courier New" panose="02070309020205020404" pitchFamily="49" charset="0"/>
                <a:cs typeface="Courier New" panose="02070309020205020404" pitchFamily="49" charset="0"/>
              </a:rPr>
              <a:t>NULL</a:t>
            </a:r>
            <a:r>
              <a:rPr lang="en-US" altLang="en-US" sz="1800" b="1">
                <a:solidFill>
                  <a:srgbClr val="000000"/>
                </a:solidFill>
                <a:effectLst/>
                <a:latin typeface="Courier New" panose="02070309020205020404" pitchFamily="49" charset="0"/>
                <a:cs typeface="Courier New" panose="02070309020205020404" pitchFamily="49" charset="0"/>
              </a:rPr>
              <a:t>) </a:t>
            </a:r>
          </a:p>
          <a:p>
            <a:pPr marL="457200" indent="-457200">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T = T-&gt;left;</a:t>
            </a:r>
          </a:p>
          <a:p>
            <a:pPr marL="457200" indent="-457200">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else</a:t>
            </a: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i="1">
                <a:solidFill>
                  <a:srgbClr val="000000"/>
                </a:solidFill>
                <a:effectLst/>
                <a:latin typeface="Courier New" panose="02070309020205020404" pitchFamily="49" charset="0"/>
                <a:cs typeface="Courier New" panose="02070309020205020404" pitchFamily="49" charset="0"/>
              </a:rPr>
              <a:t>// T có </a:t>
            </a:r>
            <a:r>
              <a:rPr lang="en-US" altLang="en-US" sz="1800" i="1">
                <a:solidFill>
                  <a:srgbClr val="000000"/>
                </a:solidFill>
                <a:latin typeface="Courier New" panose="02070309020205020404" pitchFamily="49" charset="0"/>
                <a:cs typeface="Courier New" panose="02070309020205020404" pitchFamily="49" charset="0"/>
              </a:rPr>
              <a:t>đ</a:t>
            </a:r>
            <a:r>
              <a:rPr lang="en-US" altLang="en-US" sz="1800" i="1">
                <a:solidFill>
                  <a:srgbClr val="000000"/>
                </a:solidFill>
                <a:effectLst/>
                <a:latin typeface="Courier New" panose="02070309020205020404" pitchFamily="49" charset="0"/>
                <a:cs typeface="Courier New" panose="02070309020205020404" pitchFamily="49" charset="0"/>
              </a:rPr>
              <a:t>ủ 2 con</a:t>
            </a:r>
            <a:endParaRPr lang="en-US" altLang="en-US" sz="1800" b="1">
              <a:solidFill>
                <a:srgbClr val="000000"/>
              </a:solidFill>
              <a:effectLst/>
              <a:latin typeface="Courier New" panose="02070309020205020404" pitchFamily="49" charset="0"/>
              <a:cs typeface="Courier New" panose="02070309020205020404" pitchFamily="49" charset="0"/>
            </a:endParaRPr>
          </a:p>
          <a:p>
            <a:pPr marL="457200" indent="-457200">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FF0000"/>
                </a:solidFill>
                <a:effectLst/>
                <a:latin typeface="Courier New" panose="02070309020205020404" pitchFamily="49" charset="0"/>
                <a:cs typeface="Courier New" panose="02070309020205020404" pitchFamily="49" charset="0"/>
              </a:rPr>
              <a:t>searchStandFor</a:t>
            </a:r>
            <a:r>
              <a:rPr lang="en-US" altLang="en-US" sz="1800" b="1">
                <a:solidFill>
                  <a:srgbClr val="000000"/>
                </a:solidFill>
                <a:effectLst/>
                <a:latin typeface="Courier New" panose="02070309020205020404" pitchFamily="49" charset="0"/>
                <a:cs typeface="Courier New" panose="02070309020205020404" pitchFamily="49" charset="0"/>
              </a:rPr>
              <a:t>(p, T-&gt;right);</a:t>
            </a:r>
          </a:p>
          <a:p>
            <a:pPr marL="457200" indent="-457200">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	</a:t>
            </a:r>
            <a:r>
              <a:rPr lang="en-US" altLang="en-US" sz="1800" b="1">
                <a:solidFill>
                  <a:srgbClr val="0000FF"/>
                </a:solidFill>
                <a:effectLst/>
                <a:latin typeface="Courier New" panose="02070309020205020404" pitchFamily="49" charset="0"/>
                <a:cs typeface="Courier New" panose="02070309020205020404" pitchFamily="49" charset="0"/>
              </a:rPr>
              <a:t>delete</a:t>
            </a:r>
            <a:r>
              <a:rPr lang="en-US" altLang="en-US" sz="1800" b="1">
                <a:solidFill>
                  <a:srgbClr val="000000"/>
                </a:solidFill>
                <a:effectLst/>
                <a:latin typeface="Courier New" panose="02070309020205020404" pitchFamily="49" charset="0"/>
                <a:cs typeface="Courier New" panose="02070309020205020404" pitchFamily="49" charset="0"/>
              </a:rPr>
              <a:t> p;</a:t>
            </a:r>
          </a:p>
          <a:p>
            <a:pPr marL="457200" indent="-457200">
              <a:lnSpc>
                <a:spcPct val="90000"/>
              </a:lnSpc>
              <a:buFont typeface="Wingdings" panose="05000000000000000000" pitchFamily="2" charset="2"/>
              <a:buNone/>
            </a:pPr>
            <a:r>
              <a:rPr lang="en-US" altLang="en-US" sz="1800" b="1">
                <a:solidFill>
                  <a:srgbClr val="000000"/>
                </a:solidFill>
                <a:effectLst/>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4294967295"/>
          </p:nvPr>
        </p:nvSpPr>
        <p:spPr>
          <a:xfrm>
            <a:off x="7010400" y="6553200"/>
            <a:ext cx="2133600" cy="304800"/>
          </a:xfrm>
        </p:spPr>
        <p:txBody>
          <a:bodyPr/>
          <a:lstStyle/>
          <a:p>
            <a:fld id="{C2117D3F-6323-46C1-9E7C-990CB2F6119C}" type="slidenum">
              <a:rPr lang="en-US" altLang="en-US"/>
              <a:pPr/>
              <a:t>84</a:t>
            </a:fld>
            <a:endParaRPr lang="en-US"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en-US" altLang="en-US" sz="3200">
                <a:latin typeface="Times New Roman" panose="02020603050405020304" pitchFamily="18" charset="0"/>
              </a:rPr>
              <a:t>Hủy</a:t>
            </a:r>
            <a:r>
              <a:rPr lang="en-US" altLang="en-US" sz="3200"/>
              <a:t> </a:t>
            </a:r>
            <a:r>
              <a:rPr lang="en-US" altLang="en-US" sz="3200">
                <a:latin typeface="Times New Roman" panose="02020603050405020304" pitchFamily="18" charset="0"/>
              </a:rPr>
              <a:t>một</a:t>
            </a:r>
            <a:r>
              <a:rPr lang="en-US" altLang="en-US" sz="3200"/>
              <a:t> </a:t>
            </a:r>
            <a:r>
              <a:rPr lang="en-US" altLang="en-US" sz="3200">
                <a:latin typeface="Times New Roman" panose="02020603050405020304" pitchFamily="18" charset="0"/>
              </a:rPr>
              <a:t>phần</a:t>
            </a:r>
            <a:r>
              <a:rPr lang="en-US" altLang="en-US" sz="3200"/>
              <a:t> </a:t>
            </a:r>
            <a:r>
              <a:rPr lang="en-US" altLang="en-US" sz="3200">
                <a:latin typeface="Times New Roman" panose="02020603050405020304" pitchFamily="18" charset="0"/>
              </a:rPr>
              <a:t>tử</a:t>
            </a:r>
            <a:r>
              <a:rPr lang="en-US" altLang="en-US" sz="3200"/>
              <a:t> </a:t>
            </a:r>
            <a:r>
              <a:rPr lang="en-US" altLang="en-US" sz="3200">
                <a:latin typeface="Times New Roman" panose="02020603050405020304" pitchFamily="18" charset="0"/>
              </a:rPr>
              <a:t>có</a:t>
            </a:r>
            <a:r>
              <a:rPr lang="en-US" altLang="en-US" sz="3200"/>
              <a:t> </a:t>
            </a:r>
            <a:r>
              <a:rPr lang="en-US" altLang="en-US" sz="3200">
                <a:latin typeface="Times New Roman" panose="02020603050405020304" pitchFamily="18" charset="0"/>
              </a:rPr>
              <a:t>khóa</a:t>
            </a:r>
            <a:r>
              <a:rPr lang="en-US" altLang="en-US" sz="3200"/>
              <a:t> </a:t>
            </a:r>
            <a:r>
              <a:rPr lang="en-US" altLang="en-US" sz="3200">
                <a:latin typeface="Times New Roman" panose="02020603050405020304" pitchFamily="18" charset="0"/>
              </a:rPr>
              <a:t>x</a:t>
            </a:r>
            <a:endParaRPr lang="en-US" altLang="en-US" sz="2400">
              <a:latin typeface="Times New Roman" panose="02020603050405020304" pitchFamily="18" charset="0"/>
            </a:endParaRPr>
          </a:p>
        </p:txBody>
      </p:sp>
      <p:sp>
        <p:nvSpPr>
          <p:cNvPr id="610307" name="Rectangle 3"/>
          <p:cNvSpPr>
            <a:spLocks noGrp="1" noChangeArrowheads="1"/>
          </p:cNvSpPr>
          <p:nvPr>
            <p:ph idx="1"/>
          </p:nvPr>
        </p:nvSpPr>
        <p:spPr/>
        <p:txBody>
          <a:bodyPr/>
          <a:lstStyle/>
          <a:p>
            <a:pPr marL="457200" indent="-457200">
              <a:buFont typeface="Wingdings" panose="05000000000000000000" pitchFamily="2" charset="2"/>
              <a:buNone/>
              <a:tabLst>
                <a:tab pos="914400" algn="l"/>
                <a:tab pos="1371600" algn="l"/>
              </a:tabLst>
            </a:pPr>
            <a:r>
              <a:rPr lang="en-US" altLang="en-US" sz="2200" b="1">
                <a:solidFill>
                  <a:srgbClr val="0000FF"/>
                </a:solidFill>
                <a:effectLst/>
                <a:latin typeface="Courier New" panose="02070309020205020404" pitchFamily="49" charset="0"/>
                <a:cs typeface="Courier New" panose="02070309020205020404" pitchFamily="49" charset="0"/>
              </a:rPr>
              <a:t>void</a:t>
            </a:r>
            <a:r>
              <a:rPr lang="en-US" altLang="en-US" sz="2200" b="1">
                <a:solidFill>
                  <a:srgbClr val="000000"/>
                </a:solidFill>
                <a:effectLst/>
                <a:latin typeface="Courier New" panose="02070309020205020404" pitchFamily="49" charset="0"/>
                <a:cs typeface="Courier New" panose="02070309020205020404" pitchFamily="49" charset="0"/>
              </a:rPr>
              <a:t> </a:t>
            </a:r>
            <a:r>
              <a:rPr lang="en-US" altLang="en-US" sz="2200" b="1">
                <a:solidFill>
                  <a:srgbClr val="FF0000"/>
                </a:solidFill>
                <a:effectLst/>
                <a:latin typeface="Courier New" panose="02070309020205020404" pitchFamily="49" charset="0"/>
                <a:cs typeface="Courier New" panose="02070309020205020404" pitchFamily="49" charset="0"/>
              </a:rPr>
              <a:t>searchStandFor</a:t>
            </a:r>
            <a:r>
              <a:rPr lang="en-US" altLang="en-US" sz="2200" b="1">
                <a:solidFill>
                  <a:srgbClr val="000000"/>
                </a:solidFill>
                <a:effectLst/>
                <a:latin typeface="Courier New" panose="02070309020205020404" pitchFamily="49" charset="0"/>
                <a:cs typeface="Courier New" panose="02070309020205020404" pitchFamily="49" charset="0"/>
              </a:rPr>
              <a:t>(</a:t>
            </a:r>
            <a:r>
              <a:rPr lang="en-US" altLang="en-US" sz="2200" b="1">
                <a:solidFill>
                  <a:srgbClr val="0000FF"/>
                </a:solidFill>
                <a:effectLst/>
                <a:latin typeface="Courier New" panose="02070309020205020404" pitchFamily="49" charset="0"/>
                <a:cs typeface="Courier New" panose="02070309020205020404" pitchFamily="49" charset="0"/>
              </a:rPr>
              <a:t>TREE</a:t>
            </a:r>
            <a:r>
              <a:rPr lang="en-US" altLang="en-US" sz="2200" b="1">
                <a:solidFill>
                  <a:srgbClr val="000000"/>
                </a:solidFill>
                <a:effectLst/>
                <a:latin typeface="Courier New" panose="02070309020205020404" pitchFamily="49" charset="0"/>
                <a:cs typeface="Courier New" panose="02070309020205020404" pitchFamily="49" charset="0"/>
              </a:rPr>
              <a:t> &amp;p, </a:t>
            </a:r>
            <a:r>
              <a:rPr lang="en-US" altLang="en-US" sz="2200" b="1">
                <a:solidFill>
                  <a:srgbClr val="0000FF"/>
                </a:solidFill>
                <a:effectLst/>
                <a:latin typeface="Courier New" panose="02070309020205020404" pitchFamily="49" charset="0"/>
                <a:cs typeface="Courier New" panose="02070309020205020404" pitchFamily="49" charset="0"/>
              </a:rPr>
              <a:t>TREE</a:t>
            </a:r>
            <a:r>
              <a:rPr lang="en-US" altLang="en-US" sz="2200" b="1">
                <a:solidFill>
                  <a:srgbClr val="000000"/>
                </a:solidFill>
                <a:effectLst/>
                <a:latin typeface="Courier New" panose="02070309020205020404" pitchFamily="49" charset="0"/>
                <a:cs typeface="Courier New" panose="02070309020205020404" pitchFamily="49" charset="0"/>
              </a:rPr>
              <a:t> &amp;q)</a:t>
            </a:r>
          </a:p>
          <a:p>
            <a:pPr marL="457200" indent="-457200">
              <a:buFont typeface="Wingdings" panose="05000000000000000000" pitchFamily="2" charset="2"/>
              <a:buNone/>
              <a:tabLst>
                <a:tab pos="914400" algn="l"/>
                <a:tab pos="1371600" algn="l"/>
              </a:tabLst>
            </a:pPr>
            <a:r>
              <a:rPr lang="en-US" altLang="en-US" sz="2200" b="1">
                <a:solidFill>
                  <a:srgbClr val="000000"/>
                </a:solidFill>
                <a:effectLst/>
                <a:latin typeface="Courier New" panose="02070309020205020404" pitchFamily="49" charset="0"/>
                <a:cs typeface="Courier New" panose="02070309020205020404" pitchFamily="49" charset="0"/>
              </a:rPr>
              <a:t>{</a:t>
            </a:r>
          </a:p>
          <a:p>
            <a:pPr marL="457200" indent="-457200">
              <a:buFont typeface="Wingdings" panose="05000000000000000000" pitchFamily="2" charset="2"/>
              <a:buNone/>
              <a:tabLst>
                <a:tab pos="914400" algn="l"/>
                <a:tab pos="1371600" algn="l"/>
              </a:tabLst>
            </a:pPr>
            <a:r>
              <a:rPr lang="en-US" altLang="en-US" sz="2200" b="1">
                <a:solidFill>
                  <a:srgbClr val="000000"/>
                </a:solidFill>
                <a:effectLst/>
                <a:latin typeface="Courier New" panose="02070309020205020404" pitchFamily="49" charset="0"/>
                <a:cs typeface="Courier New" panose="02070309020205020404" pitchFamily="49" charset="0"/>
              </a:rPr>
              <a:t>	</a:t>
            </a:r>
            <a:r>
              <a:rPr lang="en-US" altLang="en-US" sz="2200" b="1">
                <a:solidFill>
                  <a:srgbClr val="0000FF"/>
                </a:solidFill>
                <a:effectLst/>
                <a:latin typeface="Courier New" panose="02070309020205020404" pitchFamily="49" charset="0"/>
                <a:cs typeface="Courier New" panose="02070309020205020404" pitchFamily="49" charset="0"/>
              </a:rPr>
              <a:t>if</a:t>
            </a:r>
            <a:r>
              <a:rPr lang="en-US" altLang="en-US" sz="2200" b="1">
                <a:solidFill>
                  <a:srgbClr val="000000"/>
                </a:solidFill>
                <a:effectLst/>
                <a:latin typeface="Courier New" panose="02070309020205020404" pitchFamily="49" charset="0"/>
                <a:cs typeface="Courier New" panose="02070309020205020404" pitchFamily="49" charset="0"/>
              </a:rPr>
              <a:t>(q-&gt;left)</a:t>
            </a:r>
          </a:p>
          <a:p>
            <a:pPr marL="457200" indent="-457200">
              <a:buFont typeface="Wingdings" panose="05000000000000000000" pitchFamily="2" charset="2"/>
              <a:buNone/>
              <a:tabLst>
                <a:tab pos="914400" algn="l"/>
                <a:tab pos="1371600" algn="l"/>
              </a:tabLst>
            </a:pPr>
            <a:r>
              <a:rPr lang="en-US" altLang="en-US" sz="2200" b="1">
                <a:solidFill>
                  <a:srgbClr val="000000"/>
                </a:solidFill>
                <a:effectLst/>
                <a:latin typeface="Courier New" panose="02070309020205020404" pitchFamily="49" charset="0"/>
                <a:cs typeface="Courier New" panose="02070309020205020404" pitchFamily="49" charset="0"/>
              </a:rPr>
              <a:t>		  </a:t>
            </a:r>
            <a:r>
              <a:rPr lang="en-US" altLang="en-US" sz="2200" b="1">
                <a:solidFill>
                  <a:srgbClr val="FF0000"/>
                </a:solidFill>
                <a:effectLst/>
                <a:latin typeface="Courier New" panose="02070309020205020404" pitchFamily="49" charset="0"/>
                <a:cs typeface="Courier New" panose="02070309020205020404" pitchFamily="49" charset="0"/>
              </a:rPr>
              <a:t>searchStandFor</a:t>
            </a:r>
            <a:r>
              <a:rPr lang="en-US" altLang="en-US" sz="2200" b="1">
                <a:solidFill>
                  <a:srgbClr val="000000"/>
                </a:solidFill>
                <a:effectLst/>
                <a:latin typeface="Courier New" panose="02070309020205020404" pitchFamily="49" charset="0"/>
                <a:cs typeface="Courier New" panose="02070309020205020404" pitchFamily="49" charset="0"/>
              </a:rPr>
              <a:t>(p, q-&gt;left);</a:t>
            </a:r>
          </a:p>
          <a:p>
            <a:pPr marL="457200" indent="-457200">
              <a:buFont typeface="Wingdings" panose="05000000000000000000" pitchFamily="2" charset="2"/>
              <a:buNone/>
              <a:tabLst>
                <a:tab pos="914400" algn="l"/>
                <a:tab pos="1371600" algn="l"/>
              </a:tabLst>
            </a:pPr>
            <a:r>
              <a:rPr lang="en-US" altLang="en-US" sz="2200" b="1">
                <a:solidFill>
                  <a:srgbClr val="000000"/>
                </a:solidFill>
                <a:effectLst/>
                <a:latin typeface="Courier New" panose="02070309020205020404" pitchFamily="49" charset="0"/>
                <a:cs typeface="Courier New" panose="02070309020205020404" pitchFamily="49" charset="0"/>
              </a:rPr>
              <a:t>	</a:t>
            </a:r>
            <a:r>
              <a:rPr lang="en-US" altLang="en-US" sz="2200" b="1">
                <a:solidFill>
                  <a:srgbClr val="0000FF"/>
                </a:solidFill>
                <a:effectLst/>
                <a:latin typeface="Courier New" panose="02070309020205020404" pitchFamily="49" charset="0"/>
                <a:cs typeface="Courier New" panose="02070309020205020404" pitchFamily="49" charset="0"/>
              </a:rPr>
              <a:t>else</a:t>
            </a:r>
            <a:r>
              <a:rPr lang="en-US" altLang="en-US" sz="2200" b="1">
                <a:solidFill>
                  <a:srgbClr val="000000"/>
                </a:solidFill>
                <a:effectLst/>
                <a:latin typeface="Courier New" panose="02070309020205020404" pitchFamily="49" charset="0"/>
                <a:cs typeface="Courier New" panose="02070309020205020404" pitchFamily="49" charset="0"/>
              </a:rPr>
              <a:t>	</a:t>
            </a:r>
          </a:p>
          <a:p>
            <a:pPr marL="457200" indent="-457200">
              <a:buFont typeface="Wingdings" panose="05000000000000000000" pitchFamily="2" charset="2"/>
              <a:buNone/>
              <a:tabLst>
                <a:tab pos="914400" algn="l"/>
                <a:tab pos="1371600" algn="l"/>
              </a:tabLst>
            </a:pPr>
            <a:r>
              <a:rPr lang="en-US" altLang="en-US" sz="2200" b="1">
                <a:solidFill>
                  <a:srgbClr val="000000"/>
                </a:solidFill>
                <a:effectLst/>
                <a:latin typeface="Courier New" panose="02070309020205020404" pitchFamily="49" charset="0"/>
                <a:cs typeface="Courier New" panose="02070309020205020404" pitchFamily="49" charset="0"/>
              </a:rPr>
              <a:t>	{</a:t>
            </a:r>
          </a:p>
          <a:p>
            <a:pPr marL="457200" indent="-457200">
              <a:buFont typeface="Wingdings" panose="05000000000000000000" pitchFamily="2" charset="2"/>
              <a:buNone/>
              <a:tabLst>
                <a:tab pos="914400" algn="l"/>
                <a:tab pos="1371600" algn="l"/>
              </a:tabLst>
            </a:pPr>
            <a:r>
              <a:rPr lang="en-US" altLang="en-US" sz="2200" b="1">
                <a:solidFill>
                  <a:srgbClr val="000000"/>
                </a:solidFill>
                <a:effectLst/>
                <a:latin typeface="Courier New" panose="02070309020205020404" pitchFamily="49" charset="0"/>
                <a:cs typeface="Courier New" panose="02070309020205020404" pitchFamily="49" charset="0"/>
              </a:rPr>
              <a:t>		p-&gt;data = q-&gt;data;</a:t>
            </a:r>
          </a:p>
          <a:p>
            <a:pPr marL="457200" indent="-457200">
              <a:buFont typeface="Wingdings" panose="05000000000000000000" pitchFamily="2" charset="2"/>
              <a:buNone/>
              <a:tabLst>
                <a:tab pos="914400" algn="l"/>
                <a:tab pos="1371600" algn="l"/>
              </a:tabLst>
            </a:pPr>
            <a:r>
              <a:rPr lang="en-US" altLang="en-US" sz="2200" b="1">
                <a:solidFill>
                  <a:srgbClr val="000000"/>
                </a:solidFill>
                <a:effectLst/>
                <a:latin typeface="Courier New" panose="02070309020205020404" pitchFamily="49" charset="0"/>
                <a:cs typeface="Courier New" panose="02070309020205020404" pitchFamily="49" charset="0"/>
              </a:rPr>
              <a:t>	 	p  = q;</a:t>
            </a:r>
          </a:p>
          <a:p>
            <a:pPr marL="457200" indent="-457200">
              <a:buFont typeface="Wingdings" panose="05000000000000000000" pitchFamily="2" charset="2"/>
              <a:buNone/>
              <a:tabLst>
                <a:tab pos="914400" algn="l"/>
                <a:tab pos="1371600" algn="l"/>
              </a:tabLst>
            </a:pPr>
            <a:r>
              <a:rPr lang="en-US" altLang="en-US" sz="2200" b="1">
                <a:solidFill>
                  <a:srgbClr val="000000"/>
                </a:solidFill>
                <a:effectLst/>
                <a:latin typeface="Courier New" panose="02070309020205020404" pitchFamily="49" charset="0"/>
                <a:cs typeface="Courier New" panose="02070309020205020404" pitchFamily="49" charset="0"/>
              </a:rPr>
              <a:t>	  	q  = q-&gt;right;</a:t>
            </a:r>
          </a:p>
          <a:p>
            <a:pPr marL="457200" indent="-457200">
              <a:buFont typeface="Wingdings" panose="05000000000000000000" pitchFamily="2" charset="2"/>
              <a:buNone/>
              <a:tabLst>
                <a:tab pos="914400" algn="l"/>
                <a:tab pos="1371600" algn="l"/>
              </a:tabLst>
            </a:pPr>
            <a:r>
              <a:rPr lang="en-US" altLang="en-US" sz="2200" b="1">
                <a:solidFill>
                  <a:srgbClr val="000000"/>
                </a:solidFill>
                <a:effectLst/>
                <a:latin typeface="Courier New" panose="02070309020205020404" pitchFamily="49" charset="0"/>
                <a:cs typeface="Courier New" panose="02070309020205020404" pitchFamily="49" charset="0"/>
              </a:rPr>
              <a:t>	}</a:t>
            </a:r>
          </a:p>
          <a:p>
            <a:pPr marL="457200" indent="-457200">
              <a:buFont typeface="Wingdings" panose="05000000000000000000" pitchFamily="2" charset="2"/>
              <a:buNone/>
              <a:tabLst>
                <a:tab pos="914400" algn="l"/>
                <a:tab pos="1371600" algn="l"/>
              </a:tabLst>
            </a:pPr>
            <a:r>
              <a:rPr lang="en-US" altLang="en-US" sz="2200" b="1">
                <a:solidFill>
                  <a:srgbClr val="000000"/>
                </a:solidFill>
                <a:effectLst/>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4294967295"/>
          </p:nvPr>
        </p:nvSpPr>
        <p:spPr>
          <a:xfrm>
            <a:off x="7010400" y="6553200"/>
            <a:ext cx="2133600" cy="304800"/>
          </a:xfrm>
        </p:spPr>
        <p:txBody>
          <a:bodyPr/>
          <a:lstStyle/>
          <a:p>
            <a:fld id="{F2F3E454-14B5-4709-889A-B8C4FC550516}" type="slidenum">
              <a:rPr lang="en-US" altLang="en-US"/>
              <a:pPr/>
              <a:t>85</a:t>
            </a:fld>
            <a:endParaRPr lang="en-US"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altLang="en-US" sz="3200">
                <a:latin typeface="Times New Roman" panose="02020603050405020304" pitchFamily="18" charset="0"/>
                <a:cs typeface="Times New Roman" panose="02020603050405020304" pitchFamily="18" charset="0"/>
              </a:rPr>
              <a:t>Hủy</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toàn</a:t>
            </a:r>
            <a:r>
              <a:rPr lang="en-US" altLang="en-US" sz="320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bộ</a:t>
            </a:r>
            <a:r>
              <a:rPr lang="en-US" altLang="en-US" sz="3200">
                <a:cs typeface="Times New Roman" panose="02020603050405020304" pitchFamily="18" charset="0"/>
              </a:rPr>
              <a:t> </a:t>
            </a:r>
            <a:r>
              <a:rPr lang="en-US" altLang="en-US" sz="3200">
                <a:latin typeface="Times New Roman" panose="02020603050405020304" pitchFamily="18" charset="0"/>
              </a:rPr>
              <a:t>cây</a:t>
            </a:r>
            <a:r>
              <a:rPr lang="en-US" altLang="en-US" sz="3200"/>
              <a:t> </a:t>
            </a:r>
            <a:r>
              <a:rPr lang="en-US" altLang="en-US" sz="3200">
                <a:latin typeface="Times New Roman" panose="02020603050405020304" pitchFamily="18" charset="0"/>
              </a:rPr>
              <a:t>nhị</a:t>
            </a:r>
            <a:r>
              <a:rPr lang="en-US" altLang="en-US" sz="3200"/>
              <a:t> </a:t>
            </a:r>
            <a:r>
              <a:rPr lang="en-US" altLang="en-US" sz="3200">
                <a:latin typeface="Times New Roman" panose="02020603050405020304" pitchFamily="18" charset="0"/>
              </a:rPr>
              <a:t>phân</a:t>
            </a:r>
            <a:r>
              <a:rPr lang="en-US" altLang="en-US" sz="3200"/>
              <a:t> </a:t>
            </a:r>
            <a:r>
              <a:rPr lang="en-US" altLang="en-US" sz="3200">
                <a:latin typeface="Times New Roman" panose="02020603050405020304" pitchFamily="18" charset="0"/>
              </a:rPr>
              <a:t>tìm</a:t>
            </a:r>
            <a:r>
              <a:rPr lang="en-US" altLang="en-US" sz="3200"/>
              <a:t> </a:t>
            </a:r>
            <a:r>
              <a:rPr lang="en-US" altLang="en-US" sz="3200">
                <a:latin typeface="Times New Roman" panose="02020603050405020304" pitchFamily="18" charset="0"/>
              </a:rPr>
              <a:t>kiếm</a:t>
            </a:r>
            <a:r>
              <a:rPr lang="en-US" altLang="en-US" sz="3200"/>
              <a:t> </a:t>
            </a:r>
          </a:p>
        </p:txBody>
      </p:sp>
      <p:sp>
        <p:nvSpPr>
          <p:cNvPr id="612355" name="Rectangle 3"/>
          <p:cNvSpPr>
            <a:spLocks noGrp="1" noChangeArrowheads="1"/>
          </p:cNvSpPr>
          <p:nvPr>
            <p:ph idx="1"/>
          </p:nvPr>
        </p:nvSpPr>
        <p:spPr/>
        <p:txBody>
          <a:bodyPr/>
          <a:lstStyle/>
          <a:p>
            <a:r>
              <a:rPr lang="en-US" altLang="en-US" sz="2800">
                <a:latin typeface="Times New Roman" panose="02020603050405020304" pitchFamily="18" charset="0"/>
                <a:cs typeface="Times New Roman" panose="02020603050405020304" pitchFamily="18" charset="0"/>
              </a:rPr>
              <a:t>Việc</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toàn</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bộ</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cây</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có</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thể</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được</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thực</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hiện</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thông</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qua</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thao</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tác</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duyệt</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cây</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theo</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thứ</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tự</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sau</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Nghĩa</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là</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ta</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sẽ</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hủy</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cây</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con</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trái</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cây</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con</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phải</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rồi</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mới</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hủy</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nút</a:t>
            </a:r>
            <a:r>
              <a:rPr lang="en-US" altLang="en-US" sz="2800">
                <a:latin typeface="VNI-Helve" pitchFamily="2"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gốc</a:t>
            </a:r>
            <a:r>
              <a:rPr lang="en-US" altLang="en-US" sz="2800">
                <a:latin typeface="VNI-Helve" pitchFamily="2" charset="0"/>
                <a:cs typeface="Times New Roman" panose="02020603050405020304" pitchFamily="18" charset="0"/>
              </a:rPr>
              <a:t>.</a:t>
            </a:r>
            <a:r>
              <a:rPr lang="en-US" altLang="en-US" sz="2800"/>
              <a:t> </a:t>
            </a:r>
          </a:p>
          <a:p>
            <a:pPr lvl="1">
              <a:buFont typeface="Wingdings" panose="05000000000000000000" pitchFamily="2" charset="2"/>
              <a:buNone/>
            </a:pPr>
            <a:r>
              <a:rPr lang="en-US" altLang="en-US" sz="2000" b="1">
                <a:solidFill>
                  <a:srgbClr val="0000FF"/>
                </a:solidFill>
                <a:effectLst/>
                <a:latin typeface="Courier New" panose="02070309020205020404" pitchFamily="49" charset="0"/>
                <a:cs typeface="Courier New" panose="02070309020205020404" pitchFamily="49" charset="0"/>
              </a:rPr>
              <a:t>void</a:t>
            </a:r>
            <a:r>
              <a:rPr lang="en-US" altLang="en-US" sz="2000" b="1">
                <a:solidFill>
                  <a:srgbClr val="000000"/>
                </a:solidFill>
                <a:effectLst/>
                <a:latin typeface="Courier New" panose="02070309020205020404" pitchFamily="49" charset="0"/>
                <a:cs typeface="Courier New" panose="02070309020205020404" pitchFamily="49" charset="0"/>
              </a:rPr>
              <a:t> </a:t>
            </a:r>
            <a:r>
              <a:rPr lang="en-US" altLang="en-US" sz="2000" b="1">
                <a:solidFill>
                  <a:srgbClr val="FF0000"/>
                </a:solidFill>
                <a:effectLst/>
                <a:latin typeface="Courier New" panose="02070309020205020404" pitchFamily="49" charset="0"/>
                <a:cs typeface="Courier New" panose="02070309020205020404" pitchFamily="49" charset="0"/>
              </a:rPr>
              <a:t>removeTree</a:t>
            </a:r>
            <a:r>
              <a:rPr lang="en-US" altLang="en-US" sz="2000" b="1">
                <a:solidFill>
                  <a:srgbClr val="000000"/>
                </a:solidFill>
                <a:effectLst/>
                <a:latin typeface="Courier New" panose="02070309020205020404" pitchFamily="49" charset="0"/>
                <a:cs typeface="Courier New" panose="02070309020205020404" pitchFamily="49" charset="0"/>
              </a:rPr>
              <a:t>(</a:t>
            </a:r>
            <a:r>
              <a:rPr lang="en-US" altLang="en-US" sz="2000" b="1">
                <a:solidFill>
                  <a:srgbClr val="0000FF"/>
                </a:solidFill>
                <a:effectLst/>
                <a:latin typeface="Courier New" panose="02070309020205020404" pitchFamily="49" charset="0"/>
                <a:cs typeface="Courier New" panose="02070309020205020404" pitchFamily="49" charset="0"/>
              </a:rPr>
              <a:t>TREE</a:t>
            </a:r>
            <a:r>
              <a:rPr lang="en-US" altLang="en-US" sz="2000" b="1">
                <a:solidFill>
                  <a:srgbClr val="000000"/>
                </a:solidFill>
                <a:effectLst/>
                <a:latin typeface="Courier New" panose="02070309020205020404" pitchFamily="49" charset="0"/>
                <a:cs typeface="Courier New" panose="02070309020205020404" pitchFamily="49" charset="0"/>
              </a:rPr>
              <a:t> &amp;T)</a:t>
            </a:r>
          </a:p>
          <a:p>
            <a:pPr lvl="1">
              <a:buFont typeface="Wingdings" panose="05000000000000000000" pitchFamily="2" charset="2"/>
              <a:buNone/>
            </a:pPr>
            <a:r>
              <a:rPr lang="en-US" altLang="en-US" sz="2000" b="1">
                <a:solidFill>
                  <a:srgbClr val="000000"/>
                </a:solidFill>
                <a:effectLst/>
                <a:latin typeface="Courier New" panose="02070309020205020404" pitchFamily="49" charset="0"/>
                <a:cs typeface="Courier New" panose="02070309020205020404" pitchFamily="49" charset="0"/>
              </a:rPr>
              <a:t>{</a:t>
            </a:r>
          </a:p>
          <a:p>
            <a:pPr lvl="1">
              <a:buFont typeface="Wingdings" panose="05000000000000000000" pitchFamily="2" charset="2"/>
              <a:buNone/>
            </a:pPr>
            <a:r>
              <a:rPr lang="en-US" altLang="en-US" sz="2000" b="1">
                <a:solidFill>
                  <a:srgbClr val="000000"/>
                </a:solidFill>
                <a:effectLst/>
                <a:latin typeface="Courier New" panose="02070309020205020404" pitchFamily="49" charset="0"/>
                <a:cs typeface="Courier New" panose="02070309020205020404" pitchFamily="49" charset="0"/>
              </a:rPr>
              <a:t>	</a:t>
            </a:r>
            <a:r>
              <a:rPr lang="en-US" altLang="en-US" sz="2000" b="1">
                <a:solidFill>
                  <a:srgbClr val="0000FF"/>
                </a:solidFill>
                <a:effectLst/>
                <a:latin typeface="Courier New" panose="02070309020205020404" pitchFamily="49" charset="0"/>
                <a:cs typeface="Courier New" panose="02070309020205020404" pitchFamily="49" charset="0"/>
              </a:rPr>
              <a:t>if</a:t>
            </a:r>
            <a:r>
              <a:rPr lang="en-US" altLang="en-US" sz="2000" b="1">
                <a:solidFill>
                  <a:srgbClr val="000000"/>
                </a:solidFill>
                <a:effectLst/>
                <a:latin typeface="Courier New" panose="02070309020205020404" pitchFamily="49" charset="0"/>
                <a:cs typeface="Courier New" panose="02070309020205020404" pitchFamily="49" charset="0"/>
              </a:rPr>
              <a:t>(T)	{</a:t>
            </a:r>
          </a:p>
          <a:p>
            <a:pPr lvl="1">
              <a:buFont typeface="Wingdings" panose="05000000000000000000" pitchFamily="2" charset="2"/>
              <a:buNone/>
            </a:pPr>
            <a:r>
              <a:rPr lang="en-US" altLang="en-US" sz="2000" b="1">
                <a:solidFill>
                  <a:srgbClr val="000000"/>
                </a:solidFill>
                <a:effectLst/>
                <a:latin typeface="Courier New" panose="02070309020205020404" pitchFamily="49" charset="0"/>
                <a:cs typeface="Courier New" panose="02070309020205020404" pitchFamily="49" charset="0"/>
              </a:rPr>
              <a:t>		  </a:t>
            </a:r>
            <a:r>
              <a:rPr lang="en-US" altLang="en-US" sz="2000" b="1">
                <a:solidFill>
                  <a:srgbClr val="FF0000"/>
                </a:solidFill>
                <a:effectLst/>
                <a:latin typeface="Courier New" panose="02070309020205020404" pitchFamily="49" charset="0"/>
                <a:cs typeface="Courier New" panose="02070309020205020404" pitchFamily="49" charset="0"/>
              </a:rPr>
              <a:t>removeTree</a:t>
            </a:r>
            <a:r>
              <a:rPr lang="en-US" altLang="en-US" sz="2000" b="1">
                <a:solidFill>
                  <a:srgbClr val="000000"/>
                </a:solidFill>
                <a:effectLst/>
                <a:latin typeface="Courier New" panose="02070309020205020404" pitchFamily="49" charset="0"/>
                <a:cs typeface="Courier New" panose="02070309020205020404" pitchFamily="49" charset="0"/>
              </a:rPr>
              <a:t>(T-&gt;left);</a:t>
            </a:r>
          </a:p>
          <a:p>
            <a:pPr lvl="1">
              <a:buFont typeface="Wingdings" panose="05000000000000000000" pitchFamily="2" charset="2"/>
              <a:buNone/>
            </a:pPr>
            <a:r>
              <a:rPr lang="en-US" altLang="en-US" sz="2000" b="1">
                <a:solidFill>
                  <a:srgbClr val="000000"/>
                </a:solidFill>
                <a:effectLst/>
                <a:latin typeface="Courier New" panose="02070309020205020404" pitchFamily="49" charset="0"/>
                <a:cs typeface="Courier New" panose="02070309020205020404" pitchFamily="49" charset="0"/>
              </a:rPr>
              <a:t>		  </a:t>
            </a:r>
            <a:r>
              <a:rPr lang="en-US" altLang="en-US" sz="2000" b="1">
                <a:solidFill>
                  <a:srgbClr val="FF0000"/>
                </a:solidFill>
                <a:effectLst/>
                <a:latin typeface="Courier New" panose="02070309020205020404" pitchFamily="49" charset="0"/>
                <a:cs typeface="Courier New" panose="02070309020205020404" pitchFamily="49" charset="0"/>
              </a:rPr>
              <a:t>removeTree</a:t>
            </a:r>
            <a:r>
              <a:rPr lang="en-US" altLang="en-US" sz="2000" b="1">
                <a:solidFill>
                  <a:srgbClr val="000000"/>
                </a:solidFill>
                <a:effectLst/>
                <a:latin typeface="Courier New" panose="02070309020205020404" pitchFamily="49" charset="0"/>
                <a:cs typeface="Courier New" panose="02070309020205020404" pitchFamily="49" charset="0"/>
              </a:rPr>
              <a:t>(T-&gt;right);</a:t>
            </a:r>
          </a:p>
          <a:p>
            <a:pPr lvl="1">
              <a:buFont typeface="Wingdings" panose="05000000000000000000" pitchFamily="2" charset="2"/>
              <a:buNone/>
            </a:pPr>
            <a:r>
              <a:rPr lang="en-US" altLang="en-US" sz="2000" b="1">
                <a:solidFill>
                  <a:srgbClr val="000000"/>
                </a:solidFill>
                <a:effectLst/>
                <a:latin typeface="Courier New" panose="02070309020205020404" pitchFamily="49" charset="0"/>
                <a:cs typeface="Courier New" panose="02070309020205020404" pitchFamily="49" charset="0"/>
              </a:rPr>
              <a:t>		  </a:t>
            </a:r>
            <a:r>
              <a:rPr lang="en-US" altLang="en-US" sz="2000" b="1">
                <a:solidFill>
                  <a:srgbClr val="0000FF"/>
                </a:solidFill>
                <a:effectLst/>
                <a:latin typeface="Courier New" panose="02070309020205020404" pitchFamily="49" charset="0"/>
                <a:cs typeface="Courier New" panose="02070309020205020404" pitchFamily="49" charset="0"/>
              </a:rPr>
              <a:t>delete</a:t>
            </a:r>
            <a:r>
              <a:rPr lang="en-US" altLang="en-US" sz="2000" b="1">
                <a:solidFill>
                  <a:srgbClr val="000000"/>
                </a:solidFill>
                <a:effectLst/>
                <a:latin typeface="Courier New" panose="02070309020205020404" pitchFamily="49" charset="0"/>
                <a:cs typeface="Courier New" panose="02070309020205020404" pitchFamily="49" charset="0"/>
              </a:rPr>
              <a:t>(T);</a:t>
            </a:r>
          </a:p>
          <a:p>
            <a:pPr lvl="1">
              <a:buFont typeface="Wingdings" panose="05000000000000000000" pitchFamily="2" charset="2"/>
              <a:buNone/>
            </a:pPr>
            <a:r>
              <a:rPr lang="en-US" altLang="en-US" sz="2000" b="1">
                <a:solidFill>
                  <a:srgbClr val="000000"/>
                </a:solidFill>
                <a:effectLst/>
                <a:latin typeface="Courier New" panose="02070309020205020404" pitchFamily="49" charset="0"/>
                <a:cs typeface="Courier New" panose="02070309020205020404" pitchFamily="49" charset="0"/>
              </a:rPr>
              <a:t>	}</a:t>
            </a:r>
          </a:p>
          <a:p>
            <a:pPr lvl="1">
              <a:buFont typeface="Wingdings" panose="05000000000000000000" pitchFamily="2" charset="2"/>
              <a:buNone/>
            </a:pPr>
            <a:r>
              <a:rPr lang="en-US" altLang="en-US" sz="2000" b="1">
                <a:solidFill>
                  <a:srgbClr val="000000"/>
                </a:solidFill>
                <a:effectLst/>
                <a:latin typeface="Courier New" panose="02070309020205020404" pitchFamily="49" charset="0"/>
                <a:cs typeface="Courier New" panose="02070309020205020404" pitchFamily="49" charset="0"/>
              </a:rPr>
              <a:t>} </a:t>
            </a:r>
          </a:p>
        </p:txBody>
      </p:sp>
      <p:sp>
        <p:nvSpPr>
          <p:cNvPr id="5" name="Slide Number Placeholder 4"/>
          <p:cNvSpPr>
            <a:spLocks noGrp="1"/>
          </p:cNvSpPr>
          <p:nvPr>
            <p:ph type="sldNum" sz="quarter" idx="4294967295"/>
          </p:nvPr>
        </p:nvSpPr>
        <p:spPr>
          <a:xfrm>
            <a:off x="7010400" y="6553200"/>
            <a:ext cx="2133600" cy="304800"/>
          </a:xfrm>
        </p:spPr>
        <p:txBody>
          <a:bodyPr/>
          <a:lstStyle/>
          <a:p>
            <a:fld id="{06B66168-CAAB-42FE-9F70-181E66F8ED70}" type="slidenum">
              <a:rPr lang="en-US" altLang="en-US"/>
              <a:pPr/>
              <a:t>86</a:t>
            </a:fld>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altLang="en-US">
                <a:latin typeface="Times New Roman" panose="02020603050405020304" pitchFamily="18" charset="0"/>
              </a:rPr>
              <a:t>Cây</a:t>
            </a:r>
            <a:r>
              <a:rPr lang="en-US" altLang="en-US"/>
              <a:t> </a:t>
            </a:r>
            <a:r>
              <a:rPr lang="en-US" altLang="en-US">
                <a:latin typeface="Times New Roman" panose="02020603050405020304" pitchFamily="18" charset="0"/>
              </a:rPr>
              <a:t>nhị</a:t>
            </a:r>
            <a:r>
              <a:rPr lang="en-US" altLang="en-US"/>
              <a:t> </a:t>
            </a:r>
            <a:r>
              <a:rPr lang="en-US" altLang="en-US">
                <a:latin typeface="Times New Roman" panose="02020603050405020304" pitchFamily="18" charset="0"/>
              </a:rPr>
              <a:t>phân</a:t>
            </a:r>
            <a:r>
              <a:rPr lang="en-US" altLang="en-US"/>
              <a:t> </a:t>
            </a:r>
            <a:r>
              <a:rPr lang="en-US" altLang="en-US">
                <a:latin typeface="Times New Roman" panose="02020603050405020304" pitchFamily="18" charset="0"/>
              </a:rPr>
              <a:t>tìm</a:t>
            </a:r>
            <a:r>
              <a:rPr lang="en-US" altLang="en-US"/>
              <a:t> </a:t>
            </a:r>
            <a:r>
              <a:rPr lang="en-US" altLang="en-US">
                <a:latin typeface="Times New Roman" panose="02020603050405020304" pitchFamily="18" charset="0"/>
              </a:rPr>
              <a:t>kiếm</a:t>
            </a:r>
          </a:p>
        </p:txBody>
      </p:sp>
      <p:sp>
        <p:nvSpPr>
          <p:cNvPr id="613379" name="Rectangle 3"/>
          <p:cNvSpPr>
            <a:spLocks noGrp="1" noChangeArrowheads="1"/>
          </p:cNvSpPr>
          <p:nvPr>
            <p:ph idx="1"/>
          </p:nvPr>
        </p:nvSpPr>
        <p:spPr/>
        <p:txBody>
          <a:bodyPr/>
          <a:lstStyle/>
          <a:p>
            <a:pPr>
              <a:lnSpc>
                <a:spcPct val="90000"/>
              </a:lnSpc>
              <a:buClr>
                <a:srgbClr val="0000FF"/>
              </a:buClr>
              <a:buSzPct val="120000"/>
              <a:buFont typeface="Wingdings" panose="05000000000000000000" pitchFamily="2" charset="2"/>
              <a:buChar char="@"/>
            </a:pPr>
            <a:r>
              <a:rPr lang="en-US" altLang="en-US" b="1">
                <a:solidFill>
                  <a:srgbClr val="0000FF"/>
                </a:solidFill>
                <a:latin typeface="Times New Roman" panose="02020603050405020304" pitchFamily="18" charset="0"/>
              </a:rPr>
              <a:t>Nhận</a:t>
            </a:r>
            <a:r>
              <a:rPr lang="en-US" altLang="en-US" b="1">
                <a:solidFill>
                  <a:srgbClr val="0000FF"/>
                </a:solidFill>
                <a:latin typeface="VNI-Helve" pitchFamily="2" charset="0"/>
              </a:rPr>
              <a:t> </a:t>
            </a:r>
            <a:r>
              <a:rPr lang="en-US" altLang="en-US" b="1">
                <a:solidFill>
                  <a:srgbClr val="0000FF"/>
                </a:solidFill>
                <a:latin typeface="Times New Roman" panose="02020603050405020304" pitchFamily="18" charset="0"/>
              </a:rPr>
              <a:t>xét</a:t>
            </a:r>
            <a:r>
              <a:rPr lang="en-US" altLang="en-US" b="1">
                <a:solidFill>
                  <a:srgbClr val="0000FF"/>
                </a:solidFill>
                <a:latin typeface="VNI-Helve" pitchFamily="2" charset="0"/>
              </a:rPr>
              <a:t>:</a:t>
            </a:r>
          </a:p>
          <a:p>
            <a:pPr lvl="1">
              <a:lnSpc>
                <a:spcPct val="90000"/>
              </a:lnSpc>
            </a:pPr>
            <a:r>
              <a:rPr lang="en-US" altLang="en-US">
                <a:latin typeface="Times New Roman" panose="02020603050405020304" pitchFamily="18" charset="0"/>
                <a:cs typeface="Times New Roman" panose="02020603050405020304" pitchFamily="18" charset="0"/>
              </a:rPr>
              <a:t>Tất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cả</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các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thao</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tác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searchNode</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insertNode</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delNode</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đều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độ</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phức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tạp</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trung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bình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O</a:t>
            </a:r>
            <a:r>
              <a:rPr lang="en-US" altLang="en-US">
                <a:latin typeface="VNI-Helve" pitchFamily="2"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với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là</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chiều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cao</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của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rPr>
              <a:t> </a:t>
            </a:r>
          </a:p>
          <a:p>
            <a:pPr lvl="1">
              <a:lnSpc>
                <a:spcPct val="90000"/>
              </a:lnSpc>
            </a:pPr>
            <a:r>
              <a:rPr lang="en-US" altLang="en-US">
                <a:latin typeface="Times New Roman" panose="02020603050405020304" pitchFamily="18" charset="0"/>
                <a:cs typeface="Times New Roman" panose="02020603050405020304" pitchFamily="18" charset="0"/>
              </a:rPr>
              <a:t>Trong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trong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trường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hợp</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tốt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nhất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CNPTK</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nút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sẽ</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độ</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cao</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a:t>
            </a:r>
            <a:r>
              <a:rPr lang="en-US" altLang="en-US">
                <a:latin typeface="VNI-Helve" pitchFamily="2" charset="0"/>
                <a:cs typeface="Times New Roman" panose="02020603050405020304" pitchFamily="18" charset="0"/>
              </a:rPr>
              <a:t> = </a:t>
            </a:r>
            <a:r>
              <a:rPr lang="en-US" altLang="en-US">
                <a:latin typeface="Times New Roman" panose="02020603050405020304" pitchFamily="18" charset="0"/>
                <a:cs typeface="Times New Roman" panose="02020603050405020304" pitchFamily="18" charset="0"/>
              </a:rPr>
              <a:t>log</a:t>
            </a:r>
            <a:r>
              <a:rPr lang="en-US" altLang="en-US" baseline="-30000">
                <a:latin typeface="VNI-Helve" pitchFamily="2" charset="0"/>
                <a:cs typeface="Times New Roman" panose="02020603050405020304" pitchFamily="18" charset="0"/>
              </a:rPr>
              <a:t>2</a:t>
            </a:r>
            <a:r>
              <a:rPr lang="en-US" altLang="en-US">
                <a:latin typeface="VNI-Helve" pitchFamily="2"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phí</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tìm</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kiếm</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khi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sẽ</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tương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đương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tìm</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kiếm</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nhị</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phân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trên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mảng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thứ</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tự</a:t>
            </a:r>
            <a:r>
              <a:rPr lang="en-US" altLang="en-US">
                <a:latin typeface="VNI-Helve" pitchFamily="2" charset="0"/>
                <a:cs typeface="Times New Roman" panose="02020603050405020304" pitchFamily="18" charset="0"/>
              </a:rPr>
              <a:t>.</a:t>
            </a:r>
            <a:r>
              <a:rPr lang="en-US" altLang="en-US">
                <a:latin typeface="VNI-Helve" pitchFamily="2" charset="0"/>
              </a:rPr>
              <a:t> </a:t>
            </a:r>
          </a:p>
          <a:p>
            <a:pPr lvl="1">
              <a:lnSpc>
                <a:spcPct val="90000"/>
              </a:lnSpc>
            </a:pPr>
            <a:r>
              <a:rPr lang="en-US" altLang="en-US">
                <a:latin typeface="Times New Roman" panose="02020603050405020304" pitchFamily="18" charset="0"/>
                <a:cs typeface="Times New Roman" panose="02020603050405020304" pitchFamily="18" charset="0"/>
              </a:rPr>
              <a:t>Trong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trường</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hợp</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xấu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nhất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cây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thể</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bị</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suy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biến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thành</a:t>
            </a:r>
            <a:r>
              <a:rPr lang="en-US" altLang="en-US">
                <a:latin typeface="VNI-Helve" pitchFamily="2" charset="0"/>
                <a:cs typeface="Times New Roman" panose="02020603050405020304" pitchFamily="18" charset="0"/>
              </a:rPr>
              <a:t> 1 </a:t>
            </a:r>
            <a:r>
              <a:rPr lang="en-US" altLang="en-US">
                <a:latin typeface="Times New Roman" panose="02020603050405020304" pitchFamily="18" charset="0"/>
                <a:cs typeface="Times New Roman" panose="02020603050405020304" pitchFamily="18" charset="0"/>
              </a:rPr>
              <a:t>danh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sách</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liên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kết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khi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mà</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mỗi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nút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đều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chỉ</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có</a:t>
            </a:r>
            <a:r>
              <a:rPr lang="en-US" altLang="en-US">
                <a:latin typeface="VNI-Helve" pitchFamily="2" charset="0"/>
                <a:cs typeface="Times New Roman" panose="02020603050405020304" pitchFamily="18" charset="0"/>
              </a:rPr>
              <a:t> 1 </a:t>
            </a:r>
            <a:r>
              <a:rPr lang="en-US" altLang="en-US">
                <a:latin typeface="Times New Roman" panose="02020603050405020304" pitchFamily="18" charset="0"/>
                <a:cs typeface="Times New Roman" panose="02020603050405020304" pitchFamily="18" charset="0"/>
              </a:rPr>
              <a:t>con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trừ</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nút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lá</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Lúc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các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thao</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tác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trên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sẽ</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độ</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phức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tạp</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O</a:t>
            </a:r>
            <a:r>
              <a:rPr lang="en-US" altLang="en-US">
                <a:latin typeface="VNI-Helve" pitchFamily="2"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n</a:t>
            </a:r>
            <a:r>
              <a:rPr lang="en-US" altLang="en-US">
                <a:latin typeface="VNI-Helve" pitchFamily="2" charset="0"/>
                <a:cs typeface="Times New Roman" panose="02020603050405020304" pitchFamily="18" charset="0"/>
              </a:rPr>
              <a:t>). </a:t>
            </a:r>
          </a:p>
          <a:p>
            <a:pPr lvl="1">
              <a:lnSpc>
                <a:spcPct val="90000"/>
              </a:lnSpc>
            </a:pPr>
            <a:r>
              <a:rPr lang="en-US" altLang="en-US">
                <a:latin typeface="Times New Roman" panose="02020603050405020304" pitchFamily="18" charset="0"/>
                <a:cs typeface="Times New Roman" panose="02020603050405020304" pitchFamily="18" charset="0"/>
              </a:rPr>
              <a:t>Vì</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vậy</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cần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có</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cải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tiến</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cấu</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trúc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của</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CNPTK</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để</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đạt</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được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chi</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phí</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cho</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các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thao</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tác</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là</a:t>
            </a:r>
            <a:r>
              <a:rPr lang="en-US" altLang="en-US">
                <a:latin typeface="VNI-Helve" pitchFamily="2"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log</a:t>
            </a:r>
            <a:r>
              <a:rPr lang="en-US" altLang="en-US" baseline="-30000">
                <a:latin typeface="VNI-Helve" pitchFamily="2" charset="0"/>
                <a:cs typeface="Times New Roman" panose="02020603050405020304" pitchFamily="18" charset="0"/>
              </a:rPr>
              <a:t>2</a:t>
            </a:r>
            <a:r>
              <a:rPr lang="en-US" altLang="en-US">
                <a:latin typeface="VNI-Helve" pitchFamily="2"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n</a:t>
            </a:r>
            <a:r>
              <a:rPr lang="en-US" altLang="en-US">
                <a:latin typeface="VNI-Helve" pitchFamily="2" charset="0"/>
                <a:cs typeface="Times New Roman" panose="02020603050405020304" pitchFamily="18" charset="0"/>
              </a:rPr>
              <a:t>).</a:t>
            </a:r>
            <a:r>
              <a:rPr lang="en-US" altLang="en-US"/>
              <a:t> </a:t>
            </a:r>
          </a:p>
        </p:txBody>
      </p:sp>
      <p:sp>
        <p:nvSpPr>
          <p:cNvPr id="5" name="Slide Number Placeholder 4"/>
          <p:cNvSpPr>
            <a:spLocks noGrp="1"/>
          </p:cNvSpPr>
          <p:nvPr>
            <p:ph type="sldNum" sz="quarter" idx="4294967295"/>
          </p:nvPr>
        </p:nvSpPr>
        <p:spPr>
          <a:xfrm>
            <a:off x="7010400" y="6553200"/>
            <a:ext cx="2133600" cy="304800"/>
          </a:xfrm>
        </p:spPr>
        <p:txBody>
          <a:bodyPr/>
          <a:lstStyle/>
          <a:p>
            <a:fld id="{5B3419D4-1DD2-4AF5-BCB8-E79E57B028A3}" type="slidenum">
              <a:rPr lang="en-US" altLang="en-US"/>
              <a:pPr/>
              <a:t>87</a:t>
            </a:fld>
            <a:endParaRPr lang="en-US"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a:t>Cây AVL</a:t>
            </a:r>
          </a:p>
        </p:txBody>
      </p:sp>
    </p:spTree>
    <p:extLst>
      <p:ext uri="{BB962C8B-B14F-4D97-AF65-F5344CB8AC3E}">
        <p14:creationId xmlns:p14="http://schemas.microsoft.com/office/powerpoint/2010/main" val="39968194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3"/>
            <a:ext cx="8229600" cy="761998"/>
          </a:xfrm>
        </p:spPr>
        <p:txBody>
          <a:bodyPr/>
          <a:lstStyle/>
          <a:p>
            <a:r>
              <a:rPr lang="en-US"/>
              <a:t>4.4. Cây AVL</a:t>
            </a:r>
          </a:p>
        </p:txBody>
      </p:sp>
      <p:sp>
        <p:nvSpPr>
          <p:cNvPr id="3" name="Content Placeholder 2"/>
          <p:cNvSpPr>
            <a:spLocks noGrp="1"/>
          </p:cNvSpPr>
          <p:nvPr>
            <p:ph idx="1"/>
          </p:nvPr>
        </p:nvSpPr>
        <p:spPr>
          <a:xfrm>
            <a:off x="435429" y="990600"/>
            <a:ext cx="8229600" cy="5029200"/>
          </a:xfrm>
        </p:spPr>
        <p:txBody>
          <a:bodyPr/>
          <a:lstStyle/>
          <a:p>
            <a:pPr marL="457200" indent="-457200" algn="just">
              <a:lnSpc>
                <a:spcPct val="120000"/>
              </a:lnSpc>
              <a:spcBef>
                <a:spcPts val="600"/>
              </a:spcBef>
              <a:spcAft>
                <a:spcPts val="600"/>
              </a:spcAft>
              <a:buAutoNum type="alphaLcParenR"/>
            </a:pPr>
            <a:r>
              <a:rPr lang="en-US"/>
              <a:t>Định nghĩa: </a:t>
            </a:r>
          </a:p>
          <a:p>
            <a:pPr marL="0" indent="0" algn="just">
              <a:lnSpc>
                <a:spcPct val="120000"/>
              </a:lnSpc>
              <a:spcBef>
                <a:spcPts val="600"/>
              </a:spcBef>
              <a:spcAft>
                <a:spcPts val="600"/>
              </a:spcAft>
              <a:buNone/>
            </a:pPr>
            <a:r>
              <a:rPr lang="vi-VN"/>
              <a:t>Cây AVL được gọi theo tên của hai người đề xuất chúng, G.M. Adelson-Velsky và E.M. Landis, được công bố trong bài báo của họ vào năm 1962</a:t>
            </a:r>
            <a:r>
              <a:rPr lang="en-US"/>
              <a:t>.</a:t>
            </a:r>
          </a:p>
          <a:p>
            <a:pPr lvl="1" algn="just">
              <a:lnSpc>
                <a:spcPct val="120000"/>
              </a:lnSpc>
              <a:spcBef>
                <a:spcPts val="600"/>
              </a:spcBef>
              <a:spcAft>
                <a:spcPts val="600"/>
              </a:spcAft>
            </a:pPr>
            <a:r>
              <a:rPr lang="en-US"/>
              <a:t>Một </a:t>
            </a:r>
            <a:r>
              <a:rPr lang="en-US" b="1"/>
              <a:t>cây AVL</a:t>
            </a:r>
            <a:r>
              <a:rPr lang="en-US"/>
              <a:t> là một cây tìm kiếm nhị phân tự cân bằng;</a:t>
            </a:r>
          </a:p>
          <a:p>
            <a:pPr lvl="1" algn="just">
              <a:lnSpc>
                <a:spcPct val="120000"/>
              </a:lnSpc>
              <a:spcBef>
                <a:spcPts val="600"/>
              </a:spcBef>
              <a:spcAft>
                <a:spcPts val="600"/>
              </a:spcAft>
            </a:pPr>
            <a:r>
              <a:rPr lang="en-US"/>
              <a:t>Trong một cây AVL, tại mỗi nút chiều cao của hai cây con sai khác nhau không quá một</a:t>
            </a:r>
          </a:p>
          <a:p>
            <a:pPr lvl="1" algn="just">
              <a:lnSpc>
                <a:spcPct val="120000"/>
              </a:lnSpc>
              <a:spcBef>
                <a:spcPts val="600"/>
              </a:spcBef>
              <a:spcAft>
                <a:spcPts val="600"/>
              </a:spcAft>
            </a:pPr>
            <a:r>
              <a:rPr lang="vi-VN"/>
              <a:t>Hiệu quả </a:t>
            </a:r>
            <a:r>
              <a:rPr lang="en-US"/>
              <a:t>(của việc cân bằng) </a:t>
            </a:r>
            <a:r>
              <a:rPr lang="vi-VN"/>
              <a:t>là các phép chèn (insertion), và xóa (deletion) luôn chỉ tốn thời gian O(log </a:t>
            </a:r>
            <a:r>
              <a:rPr lang="vi-VN" i="1"/>
              <a:t>n</a:t>
            </a:r>
            <a:r>
              <a:rPr lang="vi-VN"/>
              <a:t>) trong cả trường hợp trung bình và trường hợp xấu nhất. </a:t>
            </a:r>
            <a:endParaRPr lang="en-US"/>
          </a:p>
        </p:txBody>
      </p:sp>
    </p:spTree>
    <p:extLst>
      <p:ext uri="{BB962C8B-B14F-4D97-AF65-F5344CB8AC3E}">
        <p14:creationId xmlns:p14="http://schemas.microsoft.com/office/powerpoint/2010/main" val="80620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r>
              <a:rPr lang="en-US" altLang="en-US" b="1">
                <a:latin typeface="Times New Roman" panose="02020603050405020304" pitchFamily="18" charset="0"/>
              </a:rPr>
              <a:t>Khái niệm</a:t>
            </a:r>
          </a:p>
        </p:txBody>
      </p:sp>
      <p:sp>
        <p:nvSpPr>
          <p:cNvPr id="37" name="Slide Number Placeholder 4"/>
          <p:cNvSpPr>
            <a:spLocks noGrp="1"/>
          </p:cNvSpPr>
          <p:nvPr>
            <p:ph type="sldNum" sz="quarter" idx="4294967295"/>
          </p:nvPr>
        </p:nvSpPr>
        <p:spPr>
          <a:xfrm>
            <a:off x="7010400" y="6553200"/>
            <a:ext cx="2133600" cy="304800"/>
          </a:xfrm>
        </p:spPr>
        <p:txBody>
          <a:bodyPr/>
          <a:lstStyle/>
          <a:p>
            <a:fld id="{64480D4C-A9BD-4528-B1B8-BCA9EEABAD9C}" type="slidenum">
              <a:rPr lang="en-US" altLang="en-US"/>
              <a:pPr/>
              <a:t>9</a:t>
            </a:fld>
            <a:endParaRPr lang="en-US" altLang="en-US"/>
          </a:p>
        </p:txBody>
      </p:sp>
      <p:sp>
        <p:nvSpPr>
          <p:cNvPr id="753667" name="Freeform 3"/>
          <p:cNvSpPr>
            <a:spLocks/>
          </p:cNvSpPr>
          <p:nvPr/>
        </p:nvSpPr>
        <p:spPr bwMode="auto">
          <a:xfrm>
            <a:off x="1752600" y="3708400"/>
            <a:ext cx="4859338" cy="2159000"/>
          </a:xfrm>
          <a:custGeom>
            <a:avLst/>
            <a:gdLst>
              <a:gd name="T0" fmla="*/ 1413 w 3061"/>
              <a:gd name="T1" fmla="*/ 0 h 1360"/>
              <a:gd name="T2" fmla="*/ 1085 w 3061"/>
              <a:gd name="T3" fmla="*/ 88 h 1360"/>
              <a:gd name="T4" fmla="*/ 1069 w 3061"/>
              <a:gd name="T5" fmla="*/ 112 h 1360"/>
              <a:gd name="T6" fmla="*/ 1045 w 3061"/>
              <a:gd name="T7" fmla="*/ 128 h 1360"/>
              <a:gd name="T8" fmla="*/ 1013 w 3061"/>
              <a:gd name="T9" fmla="*/ 176 h 1360"/>
              <a:gd name="T10" fmla="*/ 973 w 3061"/>
              <a:gd name="T11" fmla="*/ 312 h 1360"/>
              <a:gd name="T12" fmla="*/ 1005 w 3061"/>
              <a:gd name="T13" fmla="*/ 424 h 1360"/>
              <a:gd name="T14" fmla="*/ 1021 w 3061"/>
              <a:gd name="T15" fmla="*/ 472 h 1360"/>
              <a:gd name="T16" fmla="*/ 997 w 3061"/>
              <a:gd name="T17" fmla="*/ 544 h 1360"/>
              <a:gd name="T18" fmla="*/ 925 w 3061"/>
              <a:gd name="T19" fmla="*/ 568 h 1360"/>
              <a:gd name="T20" fmla="*/ 685 w 3061"/>
              <a:gd name="T21" fmla="*/ 616 h 1360"/>
              <a:gd name="T22" fmla="*/ 253 w 3061"/>
              <a:gd name="T23" fmla="*/ 624 h 1360"/>
              <a:gd name="T24" fmla="*/ 165 w 3061"/>
              <a:gd name="T25" fmla="*/ 648 h 1360"/>
              <a:gd name="T26" fmla="*/ 117 w 3061"/>
              <a:gd name="T27" fmla="*/ 664 h 1360"/>
              <a:gd name="T28" fmla="*/ 53 w 3061"/>
              <a:gd name="T29" fmla="*/ 728 h 1360"/>
              <a:gd name="T30" fmla="*/ 13 w 3061"/>
              <a:gd name="T31" fmla="*/ 824 h 1360"/>
              <a:gd name="T32" fmla="*/ 69 w 3061"/>
              <a:gd name="T33" fmla="*/ 1064 h 1360"/>
              <a:gd name="T34" fmla="*/ 77 w 3061"/>
              <a:gd name="T35" fmla="*/ 1088 h 1360"/>
              <a:gd name="T36" fmla="*/ 93 w 3061"/>
              <a:gd name="T37" fmla="*/ 1120 h 1360"/>
              <a:gd name="T38" fmla="*/ 205 w 3061"/>
              <a:gd name="T39" fmla="*/ 1216 h 1360"/>
              <a:gd name="T40" fmla="*/ 381 w 3061"/>
              <a:gd name="T41" fmla="*/ 1296 h 1360"/>
              <a:gd name="T42" fmla="*/ 669 w 3061"/>
              <a:gd name="T43" fmla="*/ 1360 h 1360"/>
              <a:gd name="T44" fmla="*/ 1237 w 3061"/>
              <a:gd name="T45" fmla="*/ 1320 h 1360"/>
              <a:gd name="T46" fmla="*/ 1621 w 3061"/>
              <a:gd name="T47" fmla="*/ 1264 h 1360"/>
              <a:gd name="T48" fmla="*/ 1981 w 3061"/>
              <a:gd name="T49" fmla="*/ 1296 h 1360"/>
              <a:gd name="T50" fmla="*/ 2461 w 3061"/>
              <a:gd name="T51" fmla="*/ 1240 h 1360"/>
              <a:gd name="T52" fmla="*/ 2765 w 3061"/>
              <a:gd name="T53" fmla="*/ 1200 h 1360"/>
              <a:gd name="T54" fmla="*/ 2933 w 3061"/>
              <a:gd name="T55" fmla="*/ 1168 h 1360"/>
              <a:gd name="T56" fmla="*/ 3029 w 3061"/>
              <a:gd name="T57" fmla="*/ 1104 h 1360"/>
              <a:gd name="T58" fmla="*/ 3045 w 3061"/>
              <a:gd name="T59" fmla="*/ 1080 h 1360"/>
              <a:gd name="T60" fmla="*/ 3061 w 3061"/>
              <a:gd name="T61" fmla="*/ 1032 h 1360"/>
              <a:gd name="T62" fmla="*/ 2989 w 3061"/>
              <a:gd name="T63" fmla="*/ 832 h 1360"/>
              <a:gd name="T64" fmla="*/ 2917 w 3061"/>
              <a:gd name="T65" fmla="*/ 792 h 1360"/>
              <a:gd name="T66" fmla="*/ 2821 w 3061"/>
              <a:gd name="T67" fmla="*/ 744 h 1360"/>
              <a:gd name="T68" fmla="*/ 2773 w 3061"/>
              <a:gd name="T69" fmla="*/ 720 h 1360"/>
              <a:gd name="T70" fmla="*/ 2653 w 3061"/>
              <a:gd name="T71" fmla="*/ 680 h 1360"/>
              <a:gd name="T72" fmla="*/ 2357 w 3061"/>
              <a:gd name="T73" fmla="*/ 624 h 1360"/>
              <a:gd name="T74" fmla="*/ 2149 w 3061"/>
              <a:gd name="T75" fmla="*/ 592 h 1360"/>
              <a:gd name="T76" fmla="*/ 1973 w 3061"/>
              <a:gd name="T77" fmla="*/ 536 h 1360"/>
              <a:gd name="T78" fmla="*/ 1917 w 3061"/>
              <a:gd name="T79" fmla="*/ 520 h 1360"/>
              <a:gd name="T80" fmla="*/ 1845 w 3061"/>
              <a:gd name="T81" fmla="*/ 472 h 1360"/>
              <a:gd name="T82" fmla="*/ 1797 w 3061"/>
              <a:gd name="T83" fmla="*/ 440 h 1360"/>
              <a:gd name="T84" fmla="*/ 1757 w 3061"/>
              <a:gd name="T85" fmla="*/ 408 h 1360"/>
              <a:gd name="T86" fmla="*/ 1709 w 3061"/>
              <a:gd name="T87" fmla="*/ 368 h 1360"/>
              <a:gd name="T88" fmla="*/ 1621 w 3061"/>
              <a:gd name="T89" fmla="*/ 200 h 1360"/>
              <a:gd name="T90" fmla="*/ 1581 w 3061"/>
              <a:gd name="T91" fmla="*/ 144 h 1360"/>
              <a:gd name="T92" fmla="*/ 1501 w 3061"/>
              <a:gd name="T93" fmla="*/ 80 h 1360"/>
              <a:gd name="T94" fmla="*/ 1453 w 3061"/>
              <a:gd name="T95" fmla="*/ 48 h 1360"/>
              <a:gd name="T96" fmla="*/ 1413 w 3061"/>
              <a:gd name="T97"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61" h="1360">
                <a:moveTo>
                  <a:pt x="1413" y="0"/>
                </a:moveTo>
                <a:cubicBezTo>
                  <a:pt x="1299" y="14"/>
                  <a:pt x="1182" y="23"/>
                  <a:pt x="1085" y="88"/>
                </a:cubicBezTo>
                <a:cubicBezTo>
                  <a:pt x="1080" y="96"/>
                  <a:pt x="1076" y="105"/>
                  <a:pt x="1069" y="112"/>
                </a:cubicBezTo>
                <a:cubicBezTo>
                  <a:pt x="1062" y="119"/>
                  <a:pt x="1051" y="121"/>
                  <a:pt x="1045" y="128"/>
                </a:cubicBezTo>
                <a:cubicBezTo>
                  <a:pt x="1032" y="142"/>
                  <a:pt x="1013" y="176"/>
                  <a:pt x="1013" y="176"/>
                </a:cubicBezTo>
                <a:cubicBezTo>
                  <a:pt x="1002" y="221"/>
                  <a:pt x="988" y="268"/>
                  <a:pt x="973" y="312"/>
                </a:cubicBezTo>
                <a:cubicBezTo>
                  <a:pt x="982" y="386"/>
                  <a:pt x="981" y="369"/>
                  <a:pt x="1005" y="424"/>
                </a:cubicBezTo>
                <a:cubicBezTo>
                  <a:pt x="1012" y="439"/>
                  <a:pt x="1021" y="472"/>
                  <a:pt x="1021" y="472"/>
                </a:cubicBezTo>
                <a:cubicBezTo>
                  <a:pt x="1018" y="488"/>
                  <a:pt x="1018" y="531"/>
                  <a:pt x="997" y="544"/>
                </a:cubicBezTo>
                <a:cubicBezTo>
                  <a:pt x="976" y="557"/>
                  <a:pt x="946" y="554"/>
                  <a:pt x="925" y="568"/>
                </a:cubicBezTo>
                <a:cubicBezTo>
                  <a:pt x="855" y="615"/>
                  <a:pt x="767" y="614"/>
                  <a:pt x="685" y="616"/>
                </a:cubicBezTo>
                <a:cubicBezTo>
                  <a:pt x="541" y="620"/>
                  <a:pt x="397" y="621"/>
                  <a:pt x="253" y="624"/>
                </a:cubicBezTo>
                <a:cubicBezTo>
                  <a:pt x="208" y="639"/>
                  <a:pt x="237" y="630"/>
                  <a:pt x="165" y="648"/>
                </a:cubicBezTo>
                <a:cubicBezTo>
                  <a:pt x="149" y="652"/>
                  <a:pt x="117" y="664"/>
                  <a:pt x="117" y="664"/>
                </a:cubicBezTo>
                <a:cubicBezTo>
                  <a:pt x="99" y="692"/>
                  <a:pt x="81" y="710"/>
                  <a:pt x="53" y="728"/>
                </a:cubicBezTo>
                <a:cubicBezTo>
                  <a:pt x="41" y="765"/>
                  <a:pt x="34" y="793"/>
                  <a:pt x="13" y="824"/>
                </a:cubicBezTo>
                <a:cubicBezTo>
                  <a:pt x="0" y="916"/>
                  <a:pt x="19" y="988"/>
                  <a:pt x="69" y="1064"/>
                </a:cubicBezTo>
                <a:cubicBezTo>
                  <a:pt x="74" y="1071"/>
                  <a:pt x="74" y="1080"/>
                  <a:pt x="77" y="1088"/>
                </a:cubicBezTo>
                <a:cubicBezTo>
                  <a:pt x="82" y="1099"/>
                  <a:pt x="86" y="1110"/>
                  <a:pt x="93" y="1120"/>
                </a:cubicBezTo>
                <a:cubicBezTo>
                  <a:pt x="120" y="1157"/>
                  <a:pt x="162" y="1202"/>
                  <a:pt x="205" y="1216"/>
                </a:cubicBezTo>
                <a:cubicBezTo>
                  <a:pt x="247" y="1258"/>
                  <a:pt x="323" y="1282"/>
                  <a:pt x="381" y="1296"/>
                </a:cubicBezTo>
                <a:cubicBezTo>
                  <a:pt x="477" y="1320"/>
                  <a:pt x="572" y="1344"/>
                  <a:pt x="669" y="1360"/>
                </a:cubicBezTo>
                <a:cubicBezTo>
                  <a:pt x="860" y="1352"/>
                  <a:pt x="1046" y="1328"/>
                  <a:pt x="1237" y="1320"/>
                </a:cubicBezTo>
                <a:cubicBezTo>
                  <a:pt x="1364" y="1299"/>
                  <a:pt x="1493" y="1277"/>
                  <a:pt x="1621" y="1264"/>
                </a:cubicBezTo>
                <a:cubicBezTo>
                  <a:pt x="1744" y="1270"/>
                  <a:pt x="1859" y="1287"/>
                  <a:pt x="1981" y="1296"/>
                </a:cubicBezTo>
                <a:cubicBezTo>
                  <a:pt x="2142" y="1280"/>
                  <a:pt x="2300" y="1258"/>
                  <a:pt x="2461" y="1240"/>
                </a:cubicBezTo>
                <a:cubicBezTo>
                  <a:pt x="2573" y="1212"/>
                  <a:pt x="2642" y="1206"/>
                  <a:pt x="2765" y="1200"/>
                </a:cubicBezTo>
                <a:cubicBezTo>
                  <a:pt x="2813" y="1193"/>
                  <a:pt x="2889" y="1192"/>
                  <a:pt x="2933" y="1168"/>
                </a:cubicBezTo>
                <a:cubicBezTo>
                  <a:pt x="2967" y="1149"/>
                  <a:pt x="2993" y="1116"/>
                  <a:pt x="3029" y="1104"/>
                </a:cubicBezTo>
                <a:cubicBezTo>
                  <a:pt x="3034" y="1096"/>
                  <a:pt x="3041" y="1089"/>
                  <a:pt x="3045" y="1080"/>
                </a:cubicBezTo>
                <a:cubicBezTo>
                  <a:pt x="3052" y="1065"/>
                  <a:pt x="3061" y="1032"/>
                  <a:pt x="3061" y="1032"/>
                </a:cubicBezTo>
                <a:cubicBezTo>
                  <a:pt x="3052" y="938"/>
                  <a:pt x="3040" y="908"/>
                  <a:pt x="2989" y="832"/>
                </a:cubicBezTo>
                <a:cubicBezTo>
                  <a:pt x="2960" y="788"/>
                  <a:pt x="2948" y="809"/>
                  <a:pt x="2917" y="792"/>
                </a:cubicBezTo>
                <a:cubicBezTo>
                  <a:pt x="2824" y="740"/>
                  <a:pt x="2914" y="775"/>
                  <a:pt x="2821" y="744"/>
                </a:cubicBezTo>
                <a:cubicBezTo>
                  <a:pt x="2733" y="715"/>
                  <a:pt x="2866" y="761"/>
                  <a:pt x="2773" y="720"/>
                </a:cubicBezTo>
                <a:cubicBezTo>
                  <a:pt x="2735" y="703"/>
                  <a:pt x="2692" y="693"/>
                  <a:pt x="2653" y="680"/>
                </a:cubicBezTo>
                <a:cubicBezTo>
                  <a:pt x="2559" y="649"/>
                  <a:pt x="2455" y="637"/>
                  <a:pt x="2357" y="624"/>
                </a:cubicBezTo>
                <a:cubicBezTo>
                  <a:pt x="2287" y="615"/>
                  <a:pt x="2219" y="604"/>
                  <a:pt x="2149" y="592"/>
                </a:cubicBezTo>
                <a:cubicBezTo>
                  <a:pt x="2085" y="581"/>
                  <a:pt x="2031" y="561"/>
                  <a:pt x="1973" y="536"/>
                </a:cubicBezTo>
                <a:cubicBezTo>
                  <a:pt x="1955" y="528"/>
                  <a:pt x="1935" y="530"/>
                  <a:pt x="1917" y="520"/>
                </a:cubicBezTo>
                <a:cubicBezTo>
                  <a:pt x="1917" y="520"/>
                  <a:pt x="1857" y="480"/>
                  <a:pt x="1845" y="472"/>
                </a:cubicBezTo>
                <a:cubicBezTo>
                  <a:pt x="1829" y="461"/>
                  <a:pt x="1797" y="440"/>
                  <a:pt x="1797" y="440"/>
                </a:cubicBezTo>
                <a:cubicBezTo>
                  <a:pt x="1761" y="386"/>
                  <a:pt x="1803" y="439"/>
                  <a:pt x="1757" y="408"/>
                </a:cubicBezTo>
                <a:cubicBezTo>
                  <a:pt x="1740" y="396"/>
                  <a:pt x="1726" y="380"/>
                  <a:pt x="1709" y="368"/>
                </a:cubicBezTo>
                <a:cubicBezTo>
                  <a:pt x="1690" y="310"/>
                  <a:pt x="1646" y="256"/>
                  <a:pt x="1621" y="200"/>
                </a:cubicBezTo>
                <a:cubicBezTo>
                  <a:pt x="1595" y="142"/>
                  <a:pt x="1625" y="159"/>
                  <a:pt x="1581" y="144"/>
                </a:cubicBezTo>
                <a:cubicBezTo>
                  <a:pt x="1566" y="99"/>
                  <a:pt x="1546" y="95"/>
                  <a:pt x="1501" y="80"/>
                </a:cubicBezTo>
                <a:cubicBezTo>
                  <a:pt x="1483" y="74"/>
                  <a:pt x="1453" y="48"/>
                  <a:pt x="1453" y="48"/>
                </a:cubicBezTo>
                <a:cubicBezTo>
                  <a:pt x="1431" y="15"/>
                  <a:pt x="1444" y="31"/>
                  <a:pt x="1413" y="0"/>
                </a:cubicBezTo>
                <a:close/>
              </a:path>
            </a:pathLst>
          </a:cu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668" name="Oval 4"/>
          <p:cNvSpPr>
            <a:spLocks noChangeArrowheads="1"/>
          </p:cNvSpPr>
          <p:nvPr/>
        </p:nvSpPr>
        <p:spPr bwMode="auto">
          <a:xfrm>
            <a:off x="4117975" y="2078038"/>
            <a:ext cx="504825"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400">
                <a:latin typeface="Courier New" panose="02070309020205020404" pitchFamily="49" charset="0"/>
              </a:rPr>
              <a:t>J</a:t>
            </a:r>
          </a:p>
        </p:txBody>
      </p:sp>
      <p:sp>
        <p:nvSpPr>
          <p:cNvPr id="753669" name="Oval 5"/>
          <p:cNvSpPr>
            <a:spLocks noChangeArrowheads="1"/>
          </p:cNvSpPr>
          <p:nvPr/>
        </p:nvSpPr>
        <p:spPr bwMode="auto">
          <a:xfrm>
            <a:off x="3036888" y="3013075"/>
            <a:ext cx="504825"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400">
                <a:latin typeface="Courier New" panose="02070309020205020404" pitchFamily="49" charset="0"/>
              </a:rPr>
              <a:t>Z</a:t>
            </a:r>
          </a:p>
        </p:txBody>
      </p:sp>
      <p:sp>
        <p:nvSpPr>
          <p:cNvPr id="753670" name="Oval 6"/>
          <p:cNvSpPr>
            <a:spLocks noChangeArrowheads="1"/>
          </p:cNvSpPr>
          <p:nvPr/>
        </p:nvSpPr>
        <p:spPr bwMode="auto">
          <a:xfrm>
            <a:off x="4621213" y="3086100"/>
            <a:ext cx="504825"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400">
                <a:latin typeface="Courier New" panose="02070309020205020404" pitchFamily="49" charset="0"/>
              </a:rPr>
              <a:t>A</a:t>
            </a:r>
          </a:p>
        </p:txBody>
      </p:sp>
      <p:sp>
        <p:nvSpPr>
          <p:cNvPr id="753671" name="Oval 7"/>
          <p:cNvSpPr>
            <a:spLocks noChangeArrowheads="1"/>
          </p:cNvSpPr>
          <p:nvPr/>
        </p:nvSpPr>
        <p:spPr bwMode="auto">
          <a:xfrm>
            <a:off x="5341938" y="3949700"/>
            <a:ext cx="504825"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400">
                <a:latin typeface="Courier New" panose="02070309020205020404" pitchFamily="49" charset="0"/>
              </a:rPr>
              <a:t>D</a:t>
            </a:r>
          </a:p>
        </p:txBody>
      </p:sp>
      <p:sp>
        <p:nvSpPr>
          <p:cNvPr id="753672" name="Oval 8"/>
          <p:cNvSpPr>
            <a:spLocks noChangeArrowheads="1"/>
          </p:cNvSpPr>
          <p:nvPr/>
        </p:nvSpPr>
        <p:spPr bwMode="auto">
          <a:xfrm>
            <a:off x="3468688" y="3878263"/>
            <a:ext cx="504825"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400">
                <a:latin typeface="Courier New" panose="02070309020205020404" pitchFamily="49" charset="0"/>
              </a:rPr>
              <a:t>R</a:t>
            </a:r>
          </a:p>
        </p:txBody>
      </p:sp>
      <p:sp>
        <p:nvSpPr>
          <p:cNvPr id="753673" name="Oval 9"/>
          <p:cNvSpPr>
            <a:spLocks noChangeArrowheads="1"/>
          </p:cNvSpPr>
          <p:nvPr/>
        </p:nvSpPr>
        <p:spPr bwMode="auto">
          <a:xfrm>
            <a:off x="2317750" y="3878263"/>
            <a:ext cx="504825"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400">
                <a:latin typeface="Courier New" panose="02070309020205020404" pitchFamily="49" charset="0"/>
              </a:rPr>
              <a:t>B</a:t>
            </a:r>
          </a:p>
        </p:txBody>
      </p:sp>
      <p:sp>
        <p:nvSpPr>
          <p:cNvPr id="753674" name="Oval 10"/>
          <p:cNvSpPr>
            <a:spLocks noChangeArrowheads="1"/>
          </p:cNvSpPr>
          <p:nvPr/>
        </p:nvSpPr>
        <p:spPr bwMode="auto">
          <a:xfrm>
            <a:off x="5773738" y="4957763"/>
            <a:ext cx="504825"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400">
                <a:latin typeface="Courier New" panose="02070309020205020404" pitchFamily="49" charset="0"/>
              </a:rPr>
              <a:t>L</a:t>
            </a:r>
          </a:p>
        </p:txBody>
      </p:sp>
      <p:sp>
        <p:nvSpPr>
          <p:cNvPr id="753675" name="Oval 11"/>
          <p:cNvSpPr>
            <a:spLocks noChangeArrowheads="1"/>
          </p:cNvSpPr>
          <p:nvPr/>
        </p:nvSpPr>
        <p:spPr bwMode="auto">
          <a:xfrm>
            <a:off x="4837113" y="4957763"/>
            <a:ext cx="504825"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400">
                <a:latin typeface="Courier New" panose="02070309020205020404" pitchFamily="49" charset="0"/>
              </a:rPr>
              <a:t>F</a:t>
            </a:r>
          </a:p>
        </p:txBody>
      </p:sp>
      <p:sp>
        <p:nvSpPr>
          <p:cNvPr id="753676" name="Oval 12"/>
          <p:cNvSpPr>
            <a:spLocks noChangeArrowheads="1"/>
          </p:cNvSpPr>
          <p:nvPr/>
        </p:nvSpPr>
        <p:spPr bwMode="auto">
          <a:xfrm>
            <a:off x="3684588" y="4957763"/>
            <a:ext cx="504825"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400">
                <a:latin typeface="Courier New" panose="02070309020205020404" pitchFamily="49" charset="0"/>
              </a:rPr>
              <a:t>A</a:t>
            </a:r>
          </a:p>
        </p:txBody>
      </p:sp>
      <p:sp>
        <p:nvSpPr>
          <p:cNvPr id="753677" name="Oval 13"/>
          <p:cNvSpPr>
            <a:spLocks noChangeArrowheads="1"/>
          </p:cNvSpPr>
          <p:nvPr/>
        </p:nvSpPr>
        <p:spPr bwMode="auto">
          <a:xfrm>
            <a:off x="2820988" y="4957763"/>
            <a:ext cx="504825"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400">
                <a:latin typeface="Courier New" panose="02070309020205020404" pitchFamily="49" charset="0"/>
              </a:rPr>
              <a:t>K</a:t>
            </a:r>
          </a:p>
        </p:txBody>
      </p:sp>
      <p:sp>
        <p:nvSpPr>
          <p:cNvPr id="753678" name="Oval 14"/>
          <p:cNvSpPr>
            <a:spLocks noChangeArrowheads="1"/>
          </p:cNvSpPr>
          <p:nvPr/>
        </p:nvSpPr>
        <p:spPr bwMode="auto">
          <a:xfrm>
            <a:off x="1884363" y="4957763"/>
            <a:ext cx="504825" cy="5048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400">
                <a:latin typeface="Courier New" panose="02070309020205020404" pitchFamily="49" charset="0"/>
              </a:rPr>
              <a:t>Q</a:t>
            </a:r>
          </a:p>
        </p:txBody>
      </p:sp>
      <p:sp>
        <p:nvSpPr>
          <p:cNvPr id="753679" name="Line 15"/>
          <p:cNvSpPr>
            <a:spLocks noChangeShapeType="1"/>
          </p:cNvSpPr>
          <p:nvPr/>
        </p:nvSpPr>
        <p:spPr bwMode="auto">
          <a:xfrm flipH="1">
            <a:off x="3468688" y="2509838"/>
            <a:ext cx="720725"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680" name="Line 16"/>
          <p:cNvSpPr>
            <a:spLocks noChangeShapeType="1"/>
          </p:cNvSpPr>
          <p:nvPr/>
        </p:nvSpPr>
        <p:spPr bwMode="auto">
          <a:xfrm flipH="1">
            <a:off x="2676525" y="3446463"/>
            <a:ext cx="433388"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681" name="Line 17"/>
          <p:cNvSpPr>
            <a:spLocks noChangeShapeType="1"/>
          </p:cNvSpPr>
          <p:nvPr/>
        </p:nvSpPr>
        <p:spPr bwMode="auto">
          <a:xfrm flipH="1">
            <a:off x="2244725" y="4381500"/>
            <a:ext cx="215900"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682" name="Line 18"/>
          <p:cNvSpPr>
            <a:spLocks noChangeShapeType="1"/>
          </p:cNvSpPr>
          <p:nvPr/>
        </p:nvSpPr>
        <p:spPr bwMode="auto">
          <a:xfrm>
            <a:off x="2676525" y="4381500"/>
            <a:ext cx="360363" cy="576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683" name="Line 19"/>
          <p:cNvSpPr>
            <a:spLocks noChangeShapeType="1"/>
          </p:cNvSpPr>
          <p:nvPr/>
        </p:nvSpPr>
        <p:spPr bwMode="auto">
          <a:xfrm>
            <a:off x="3517900" y="3429000"/>
            <a:ext cx="21590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684" name="Line 20"/>
          <p:cNvSpPr>
            <a:spLocks noChangeShapeType="1"/>
          </p:cNvSpPr>
          <p:nvPr/>
        </p:nvSpPr>
        <p:spPr bwMode="auto">
          <a:xfrm>
            <a:off x="2749550" y="4310063"/>
            <a:ext cx="107950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685" name="Line 21"/>
          <p:cNvSpPr>
            <a:spLocks noChangeShapeType="1"/>
          </p:cNvSpPr>
          <p:nvPr/>
        </p:nvSpPr>
        <p:spPr bwMode="auto">
          <a:xfrm>
            <a:off x="4476750" y="2581275"/>
            <a:ext cx="288925"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686" name="Line 22"/>
          <p:cNvSpPr>
            <a:spLocks noChangeShapeType="1"/>
          </p:cNvSpPr>
          <p:nvPr/>
        </p:nvSpPr>
        <p:spPr bwMode="auto">
          <a:xfrm>
            <a:off x="4910138" y="3589338"/>
            <a:ext cx="574675"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687" name="Line 23"/>
          <p:cNvSpPr>
            <a:spLocks noChangeShapeType="1"/>
          </p:cNvSpPr>
          <p:nvPr/>
        </p:nvSpPr>
        <p:spPr bwMode="auto">
          <a:xfrm flipH="1">
            <a:off x="5197475" y="4454525"/>
            <a:ext cx="287338"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688" name="Line 24"/>
          <p:cNvSpPr>
            <a:spLocks noChangeShapeType="1"/>
          </p:cNvSpPr>
          <p:nvPr/>
        </p:nvSpPr>
        <p:spPr bwMode="auto">
          <a:xfrm>
            <a:off x="5557838" y="4454525"/>
            <a:ext cx="431800"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689" name="Text Box 25"/>
          <p:cNvSpPr txBox="1">
            <a:spLocks noChangeArrowheads="1"/>
          </p:cNvSpPr>
          <p:nvPr/>
        </p:nvSpPr>
        <p:spPr bwMode="auto">
          <a:xfrm>
            <a:off x="7121525" y="5072063"/>
            <a:ext cx="558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en-US" sz="2800">
                <a:latin typeface="Times New Roman" panose="02020603050405020304" pitchFamily="18" charset="0"/>
              </a:rPr>
              <a:t>Lá</a:t>
            </a:r>
          </a:p>
        </p:txBody>
      </p:sp>
      <p:sp>
        <p:nvSpPr>
          <p:cNvPr id="753690" name="Line 26"/>
          <p:cNvSpPr>
            <a:spLocks noChangeShapeType="1"/>
          </p:cNvSpPr>
          <p:nvPr/>
        </p:nvSpPr>
        <p:spPr bwMode="auto">
          <a:xfrm flipH="1">
            <a:off x="6565900" y="53895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691" name="Text Box 27"/>
          <p:cNvSpPr txBox="1">
            <a:spLocks noChangeArrowheads="1"/>
          </p:cNvSpPr>
          <p:nvPr/>
        </p:nvSpPr>
        <p:spPr bwMode="auto">
          <a:xfrm>
            <a:off x="5710238" y="2695575"/>
            <a:ext cx="638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en-US" sz="2800">
                <a:latin typeface="Times New Roman" panose="02020603050405020304" pitchFamily="18" charset="0"/>
              </a:rPr>
              <a:t>nút</a:t>
            </a:r>
          </a:p>
        </p:txBody>
      </p:sp>
      <p:sp>
        <p:nvSpPr>
          <p:cNvPr id="753692" name="Text Box 28"/>
          <p:cNvSpPr txBox="1">
            <a:spLocks noChangeArrowheads="1"/>
          </p:cNvSpPr>
          <p:nvPr/>
        </p:nvSpPr>
        <p:spPr bwMode="auto">
          <a:xfrm>
            <a:off x="5197475" y="1954213"/>
            <a:ext cx="696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en-US" sz="2800">
                <a:latin typeface="Times New Roman" panose="02020603050405020304" pitchFamily="18" charset="0"/>
              </a:rPr>
              <a:t>gốc</a:t>
            </a:r>
          </a:p>
        </p:txBody>
      </p:sp>
      <p:sp>
        <p:nvSpPr>
          <p:cNvPr id="753693" name="Text Box 29"/>
          <p:cNvSpPr txBox="1">
            <a:spLocks noChangeArrowheads="1"/>
          </p:cNvSpPr>
          <p:nvPr/>
        </p:nvSpPr>
        <p:spPr bwMode="auto">
          <a:xfrm>
            <a:off x="2173288" y="2170113"/>
            <a:ext cx="933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GB" altLang="en-US" sz="2800">
                <a:latin typeface="Times New Roman" panose="02020603050405020304" pitchFamily="18" charset="0"/>
              </a:rPr>
              <a:t>Cạnh</a:t>
            </a:r>
          </a:p>
        </p:txBody>
      </p:sp>
      <p:sp>
        <p:nvSpPr>
          <p:cNvPr id="753694" name="Line 30"/>
          <p:cNvSpPr>
            <a:spLocks noChangeShapeType="1"/>
          </p:cNvSpPr>
          <p:nvPr/>
        </p:nvSpPr>
        <p:spPr bwMode="auto">
          <a:xfrm>
            <a:off x="3109913" y="2509838"/>
            <a:ext cx="503237"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695" name="Line 31"/>
          <p:cNvSpPr>
            <a:spLocks noChangeShapeType="1"/>
          </p:cNvSpPr>
          <p:nvPr/>
        </p:nvSpPr>
        <p:spPr bwMode="auto">
          <a:xfrm>
            <a:off x="2605088" y="2654300"/>
            <a:ext cx="144462" cy="9350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696" name="Line 32"/>
          <p:cNvSpPr>
            <a:spLocks noChangeShapeType="1"/>
          </p:cNvSpPr>
          <p:nvPr/>
        </p:nvSpPr>
        <p:spPr bwMode="auto">
          <a:xfrm flipH="1">
            <a:off x="4692650" y="2220913"/>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697" name="Line 33"/>
          <p:cNvSpPr>
            <a:spLocks noChangeShapeType="1"/>
          </p:cNvSpPr>
          <p:nvPr/>
        </p:nvSpPr>
        <p:spPr bwMode="auto">
          <a:xfrm flipH="1">
            <a:off x="5197475" y="3013075"/>
            <a:ext cx="43180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698" name="Line 34"/>
          <p:cNvSpPr>
            <a:spLocks noChangeShapeType="1"/>
          </p:cNvSpPr>
          <p:nvPr/>
        </p:nvSpPr>
        <p:spPr bwMode="auto">
          <a:xfrm flipH="1">
            <a:off x="5629275" y="3228975"/>
            <a:ext cx="21590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3699" name="Line 35"/>
          <p:cNvSpPr>
            <a:spLocks noChangeShapeType="1"/>
          </p:cNvSpPr>
          <p:nvPr/>
        </p:nvSpPr>
        <p:spPr bwMode="auto">
          <a:xfrm>
            <a:off x="6061075" y="3228975"/>
            <a:ext cx="0" cy="16573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Cây AVL</a:t>
            </a:r>
          </a:p>
        </p:txBody>
      </p:sp>
      <p:pic>
        <p:nvPicPr>
          <p:cNvPr id="4" name="Picture 3"/>
          <p:cNvPicPr>
            <a:picLocks noChangeAspect="1"/>
          </p:cNvPicPr>
          <p:nvPr/>
        </p:nvPicPr>
        <p:blipFill>
          <a:blip r:embed="rId2"/>
          <a:stretch>
            <a:fillRect/>
          </a:stretch>
        </p:blipFill>
        <p:spPr>
          <a:xfrm>
            <a:off x="457200" y="1371600"/>
            <a:ext cx="8229600" cy="4191000"/>
          </a:xfrm>
          <a:prstGeom prst="rect">
            <a:avLst/>
          </a:prstGeom>
        </p:spPr>
      </p:pic>
    </p:spTree>
    <p:extLst>
      <p:ext uri="{BB962C8B-B14F-4D97-AF65-F5344CB8AC3E}">
        <p14:creationId xmlns:p14="http://schemas.microsoft.com/office/powerpoint/2010/main" val="33251225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Cây AVL</a:t>
            </a:r>
          </a:p>
        </p:txBody>
      </p:sp>
      <p:sp>
        <p:nvSpPr>
          <p:cNvPr id="3" name="Content Placeholder 2"/>
          <p:cNvSpPr>
            <a:spLocks noGrp="1"/>
          </p:cNvSpPr>
          <p:nvPr>
            <p:ph idx="1"/>
          </p:nvPr>
        </p:nvSpPr>
        <p:spPr/>
        <p:txBody>
          <a:bodyPr/>
          <a:lstStyle/>
          <a:p>
            <a:pPr marL="0" indent="0" algn="just">
              <a:lnSpc>
                <a:spcPct val="150000"/>
              </a:lnSpc>
              <a:spcBef>
                <a:spcPts val="600"/>
              </a:spcBef>
              <a:spcAft>
                <a:spcPts val="600"/>
              </a:spcAft>
              <a:buNone/>
            </a:pPr>
            <a:r>
              <a:rPr lang="en-US"/>
              <a:t>b) Các phép toán</a:t>
            </a:r>
          </a:p>
          <a:p>
            <a:pPr algn="just">
              <a:lnSpc>
                <a:spcPct val="150000"/>
              </a:lnSpc>
              <a:spcBef>
                <a:spcPts val="600"/>
              </a:spcBef>
              <a:spcAft>
                <a:spcPts val="600"/>
              </a:spcAft>
            </a:pPr>
            <a:r>
              <a:rPr lang="en-US"/>
              <a:t>chèn nút</a:t>
            </a:r>
          </a:p>
          <a:p>
            <a:pPr algn="just">
              <a:lnSpc>
                <a:spcPct val="150000"/>
              </a:lnSpc>
              <a:spcBef>
                <a:spcPts val="600"/>
              </a:spcBef>
              <a:spcAft>
                <a:spcPts val="600"/>
              </a:spcAft>
            </a:pPr>
            <a:r>
              <a:rPr lang="en-US"/>
              <a:t>xóa nút</a:t>
            </a:r>
          </a:p>
          <a:p>
            <a:pPr algn="just">
              <a:lnSpc>
                <a:spcPct val="150000"/>
              </a:lnSpc>
              <a:spcBef>
                <a:spcPts val="600"/>
              </a:spcBef>
              <a:spcAft>
                <a:spcPts val="600"/>
              </a:spcAft>
            </a:pPr>
            <a:r>
              <a:rPr lang="en-US"/>
              <a:t>duyệt cây</a:t>
            </a:r>
          </a:p>
          <a:p>
            <a:pPr algn="just">
              <a:lnSpc>
                <a:spcPct val="150000"/>
              </a:lnSpc>
              <a:spcBef>
                <a:spcPts val="600"/>
              </a:spcBef>
              <a:spcAft>
                <a:spcPts val="600"/>
              </a:spcAft>
            </a:pPr>
            <a:r>
              <a:rPr lang="en-US"/>
              <a:t>tìm kiếm</a:t>
            </a:r>
          </a:p>
          <a:p>
            <a:pPr algn="just">
              <a:lnSpc>
                <a:spcPct val="150000"/>
              </a:lnSpc>
              <a:spcBef>
                <a:spcPts val="600"/>
              </a:spcBef>
              <a:spcAft>
                <a:spcPts val="600"/>
              </a:spcAft>
            </a:pPr>
            <a:r>
              <a:rPr lang="en-US"/>
              <a:t>(cân bằng cây)</a:t>
            </a:r>
          </a:p>
        </p:txBody>
      </p:sp>
    </p:spTree>
    <p:extLst>
      <p:ext uri="{BB962C8B-B14F-4D97-AF65-F5344CB8AC3E}">
        <p14:creationId xmlns:p14="http://schemas.microsoft.com/office/powerpoint/2010/main" val="26024623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trường hợp mất cân bằng</a:t>
            </a:r>
          </a:p>
        </p:txBody>
      </p:sp>
      <p:sp>
        <p:nvSpPr>
          <p:cNvPr id="3" name="Content Placeholder 2"/>
          <p:cNvSpPr>
            <a:spLocks noGrp="1"/>
          </p:cNvSpPr>
          <p:nvPr>
            <p:ph idx="1"/>
          </p:nvPr>
        </p:nvSpPr>
        <p:spPr/>
        <p:txBody>
          <a:bodyPr/>
          <a:lstStyle/>
          <a:p>
            <a:pPr algn="just"/>
            <a:r>
              <a:rPr lang="vi-VN"/>
              <a:t>Trường hợp 1:</a:t>
            </a:r>
            <a:r>
              <a:rPr lang="vi-VN" b="1"/>
              <a:t> cây T lệch về bên trái (có 3 khả năng)</a:t>
            </a:r>
            <a:endParaRPr lang="en-US"/>
          </a:p>
        </p:txBody>
      </p:sp>
      <p:pic>
        <p:nvPicPr>
          <p:cNvPr id="578564" name="Picture 4" descr="D:\Tai lieu-Giao trinh\Cau truc Du lieu va Giai thuat\Cau_Truc_Du_Lieu_1_TP HCM\Htm\images\hinh14.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057400"/>
            <a:ext cx="7162800" cy="3987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7946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trường hợp mất cân bằng</a:t>
            </a:r>
          </a:p>
        </p:txBody>
      </p:sp>
      <p:sp>
        <p:nvSpPr>
          <p:cNvPr id="3" name="Content Placeholder 2"/>
          <p:cNvSpPr>
            <a:spLocks noGrp="1"/>
          </p:cNvSpPr>
          <p:nvPr>
            <p:ph idx="1"/>
          </p:nvPr>
        </p:nvSpPr>
        <p:spPr/>
        <p:txBody>
          <a:bodyPr/>
          <a:lstStyle/>
          <a:p>
            <a:r>
              <a:rPr lang="vi-VN"/>
              <a:t>Trường hợp 2:</a:t>
            </a:r>
            <a:r>
              <a:rPr lang="vi-VN" b="1"/>
              <a:t> cây T lệch về bên phải</a:t>
            </a:r>
            <a:endParaRPr lang="en-US"/>
          </a:p>
        </p:txBody>
      </p:sp>
      <p:pic>
        <p:nvPicPr>
          <p:cNvPr id="580610" name="Picture 2" descr="D:\Tai lieu-Giao trinh\Cau truc Du lieu va Giai thuat\Cau_Truc_Du_Lieu_1_TP HCM\Htm\images\hinh14.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33600"/>
            <a:ext cx="69342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6082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trường hợp mất cân bằng</a:t>
            </a:r>
          </a:p>
        </p:txBody>
      </p:sp>
      <p:sp>
        <p:nvSpPr>
          <p:cNvPr id="4" name="Rectangle 1"/>
          <p:cNvSpPr>
            <a:spLocks noGrp="1" noChangeArrowheads="1"/>
          </p:cNvSpPr>
          <p:nvPr>
            <p:ph idx="1"/>
          </p:nvPr>
        </p:nvSpPr>
        <p:spPr bwMode="auto">
          <a:xfrm>
            <a:off x="838200" y="1219200"/>
            <a:ext cx="70936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800080"/>
                </a:solidFill>
                <a:effectLst/>
                <a:latin typeface="Times New Roman" panose="02020603050405020304" pitchFamily="18" charset="0"/>
                <a:cs typeface="Times New Roman" panose="02020603050405020304" pitchFamily="18" charset="0"/>
              </a:rPr>
              <a:t>T/h 1.1: cây T1 lệch về bên trái. Ta thực hiện phép quay đơn Left-Left</a:t>
            </a:r>
          </a:p>
        </p:txBody>
      </p:sp>
      <p:pic>
        <p:nvPicPr>
          <p:cNvPr id="581635" name="Picture 3" descr="D:\Tai lieu-Giao trinh\Cau truc Du lieu va Giai thuat\Cau_Truc_Du_Lieu_1_TP HCM\Htm\images\hinh14.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10766"/>
            <a:ext cx="7227824" cy="392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6513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trường hợp mất cân bằng</a:t>
            </a:r>
          </a:p>
        </p:txBody>
      </p:sp>
      <p:sp>
        <p:nvSpPr>
          <p:cNvPr id="4" name="Rectangle 1"/>
          <p:cNvSpPr>
            <a:spLocks noChangeArrowheads="1"/>
          </p:cNvSpPr>
          <p:nvPr/>
        </p:nvSpPr>
        <p:spPr bwMode="auto">
          <a:xfrm>
            <a:off x="0" y="1295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800080"/>
                </a:solidFill>
                <a:effectLst/>
                <a:latin typeface="Times New Roman" panose="02020603050405020304" pitchFamily="18" charset="0"/>
                <a:cs typeface="Times New Roman" panose="02020603050405020304" pitchFamily="18" charset="0"/>
              </a:rPr>
              <a:t>T/h 1.2: cây T1 không lệch. Ta thực hiện phép quay đơn Left-Left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800080"/>
                </a:solidFill>
                <a:effectLst/>
                <a:latin typeface="Times New Roman" panose="02020603050405020304" pitchFamily="18" charset="0"/>
                <a:cs typeface="Times New Roman" panose="02020603050405020304" pitchFamily="18" charset="0"/>
              </a:rPr>
              <a:t>  </a:t>
            </a:r>
            <a:endParaRPr kumimoji="0" lang="en-US" altLang="en-US" sz="10500" b="1" i="0" u="none" strike="noStrike" cap="none" normalizeH="0" baseline="0">
              <a:ln>
                <a:noFill/>
              </a:ln>
              <a:solidFill>
                <a:srgbClr val="800080"/>
              </a:solidFill>
              <a:effectLst/>
              <a:latin typeface="Times New Roman" panose="02020603050405020304" pitchFamily="18" charset="0"/>
              <a:cs typeface="Times New Roman" panose="02020603050405020304" pitchFamily="18" charset="0"/>
            </a:endParaRPr>
          </a:p>
        </p:txBody>
      </p:sp>
      <p:pic>
        <p:nvPicPr>
          <p:cNvPr id="582658" name="Picture 2" descr="D:\Tai lieu-Giao trinh\Cau truc Du lieu va Giai thuat\Cau_Truc_Du_Lieu_1_TP HCM\Htm\images\hinh14.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51034"/>
            <a:ext cx="7162800" cy="3459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0168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trường hợp mất cân bằng</a:t>
            </a:r>
          </a:p>
        </p:txBody>
      </p:sp>
      <p:sp>
        <p:nvSpPr>
          <p:cNvPr id="5" name="Rectangle 2"/>
          <p:cNvSpPr>
            <a:spLocks noChangeArrowheads="1"/>
          </p:cNvSpPr>
          <p:nvPr/>
        </p:nvSpPr>
        <p:spPr bwMode="auto">
          <a:xfrm>
            <a:off x="457200" y="1371600"/>
            <a:ext cx="7467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800080"/>
                </a:solidFill>
                <a:effectLst/>
                <a:latin typeface="Times New Roman" panose="02020603050405020304" pitchFamily="18" charset="0"/>
                <a:cs typeface="Times New Roman" panose="02020603050405020304" pitchFamily="18" charset="0"/>
              </a:rPr>
              <a:t>T/h 1.3: cây T1 lệch về bên phải. Ta thực hiện phép quay kép Left-Right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83684" name="Picture 4" descr="D:\Tai lieu-Giao trinh\Cau truc Du lieu va Giai thuat\Cau_Truc_Du_Lieu_1_TP HCM\Htm\images\hinh14.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67818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3017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trường hợp mất cân bằng</a:t>
            </a:r>
          </a:p>
        </p:txBody>
      </p:sp>
      <p:sp>
        <p:nvSpPr>
          <p:cNvPr id="3" name="Content Placeholder 2"/>
          <p:cNvSpPr>
            <a:spLocks noGrp="1"/>
          </p:cNvSpPr>
          <p:nvPr>
            <p:ph idx="1"/>
          </p:nvPr>
        </p:nvSpPr>
        <p:spPr/>
        <p:txBody>
          <a:bodyPr/>
          <a:lstStyle/>
          <a:p>
            <a:pPr algn="just"/>
            <a:endParaRPr lang="en-US"/>
          </a:p>
        </p:txBody>
      </p:sp>
    </p:spTree>
    <p:extLst>
      <p:ext uri="{BB962C8B-B14F-4D97-AF65-F5344CB8AC3E}">
        <p14:creationId xmlns:p14="http://schemas.microsoft.com/office/powerpoint/2010/main" val="7470847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trường hợp mất cân bằng</a:t>
            </a:r>
          </a:p>
        </p:txBody>
      </p:sp>
      <p:sp>
        <p:nvSpPr>
          <p:cNvPr id="3" name="Content Placeholder 2"/>
          <p:cNvSpPr>
            <a:spLocks noGrp="1"/>
          </p:cNvSpPr>
          <p:nvPr>
            <p:ph idx="1"/>
          </p:nvPr>
        </p:nvSpPr>
        <p:spPr/>
        <p:txBody>
          <a:bodyPr/>
          <a:lstStyle/>
          <a:p>
            <a:pPr algn="just"/>
            <a:endParaRPr lang="en-US"/>
          </a:p>
        </p:txBody>
      </p:sp>
    </p:spTree>
    <p:extLst>
      <p:ext uri="{BB962C8B-B14F-4D97-AF65-F5344CB8AC3E}">
        <p14:creationId xmlns:p14="http://schemas.microsoft.com/office/powerpoint/2010/main" val="541168059"/>
      </p:ext>
    </p:extLst>
  </p:cSld>
  <p:clrMapOvr>
    <a:masterClrMapping/>
  </p:clrMapOvr>
</p:sld>
</file>

<file path=ppt/theme/theme1.xml><?xml version="1.0" encoding="utf-8"?>
<a:theme xmlns:a="http://schemas.openxmlformats.org/drawingml/2006/main" name="400TGp_globalcity_light_ani">
  <a:themeElements>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CTDL(Cay nhi phan)</Template>
  <TotalTime>1912</TotalTime>
  <Words>6208</Words>
  <Application>Microsoft Office PowerPoint</Application>
  <PresentationFormat>On-screen Show (4:3)</PresentationFormat>
  <Paragraphs>920</Paragraphs>
  <Slides>98</Slides>
  <Notes>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98</vt:i4>
      </vt:variant>
    </vt:vector>
  </HeadingPairs>
  <TitlesOfParts>
    <vt:vector size="111" baseType="lpstr">
      <vt:lpstr>-apple-system</vt:lpstr>
      <vt:lpstr>Arial</vt:lpstr>
      <vt:lpstr>Courier New</vt:lpstr>
      <vt:lpstr>inherit</vt:lpstr>
      <vt:lpstr>Segoe UI Historic</vt:lpstr>
      <vt:lpstr>Times New Roman</vt:lpstr>
      <vt:lpstr>VNI-Avo</vt:lpstr>
      <vt:lpstr>VNI-Helve</vt:lpstr>
      <vt:lpstr>VNI-Times</vt:lpstr>
      <vt:lpstr>Wingdings</vt:lpstr>
      <vt:lpstr>400TGp_globalcity_light_ani</vt:lpstr>
      <vt:lpstr>Equation</vt:lpstr>
      <vt:lpstr>Bitmap Image</vt:lpstr>
      <vt:lpstr>CHAPTER 4: TREES         (Cấu trúc cây)</vt:lpstr>
      <vt:lpstr>PowerPoint Presentation</vt:lpstr>
      <vt:lpstr>Mục tiêu</vt:lpstr>
      <vt:lpstr>Cấu trúc cây </vt:lpstr>
      <vt:lpstr>4.1. Một số khái niệm cơ bản </vt:lpstr>
      <vt:lpstr>Cấu trúc cây </vt:lpstr>
      <vt:lpstr>4.1. Một số khái niệm cơ bản </vt:lpstr>
      <vt:lpstr>4.1. Một số khái niệm cơ bản </vt:lpstr>
      <vt:lpstr>Khái niệm</vt:lpstr>
      <vt:lpstr>Cấu trúc cây Một số ví dụ về đối tượng các cấu trúc dạng cây </vt:lpstr>
      <vt:lpstr>Cấu trúc cây Một số ví dụ về đối tượng các cấu trúc dạng cây </vt:lpstr>
      <vt:lpstr>Cấu trúc cây</vt:lpstr>
      <vt:lpstr>Cây nhị phân </vt:lpstr>
      <vt:lpstr>4.2. Cây nhị phân </vt:lpstr>
      <vt:lpstr>Cấu trúc cây </vt:lpstr>
      <vt:lpstr>Cây nhị phân </vt:lpstr>
      <vt:lpstr>Cây nhị phân </vt:lpstr>
      <vt:lpstr>Cây nhị phân </vt:lpstr>
      <vt:lpstr>Cây nhị phân</vt:lpstr>
      <vt:lpstr>Cây nhị phân </vt:lpstr>
      <vt:lpstr>b) Một số tính chất của cây nhị phân</vt:lpstr>
      <vt:lpstr>c) Biểu diễn cây nhị phân T </vt:lpstr>
      <vt:lpstr>Cây nhị phân  </vt:lpstr>
      <vt:lpstr>Cây nhị phân  </vt:lpstr>
      <vt:lpstr>Cây nhị phân  Một cách biểu diễn cây nhị phân khác </vt:lpstr>
      <vt:lpstr>Cây nhị phân  Một cách biểu diễn cây nhị phân khác </vt:lpstr>
      <vt:lpstr>d) Duyệt cây nhị phân </vt:lpstr>
      <vt:lpstr>Cây nhị phân  Duyệt theo thứ tự trước (Node-Left-Right) </vt:lpstr>
      <vt:lpstr>Cây nhị phân  Duyệt theo thứ tự trước (Node-Left-Right) </vt:lpstr>
      <vt:lpstr>PowerPoint Presentation</vt:lpstr>
      <vt:lpstr>Cây nhị phân  Duyệt theo thứ tự giữa (Left- Node-Right) </vt:lpstr>
      <vt:lpstr>Duyệt theo thứ tự giữa (Left- Node-Right)</vt:lpstr>
      <vt:lpstr>Cây nhị phân  Duyệt theo thứ tự sau (Left-Right-Node) </vt:lpstr>
      <vt:lpstr>Cây nhị phân </vt:lpstr>
      <vt:lpstr>Cây nhị phân  Duyệt theo thứ tự sau (Left-Right-Node) </vt:lpstr>
      <vt:lpstr>Duyệt theo thứ tự sau (Left-Right-Node)</vt:lpstr>
      <vt:lpstr>e) Biểu diễn cây tổng quát bằng cây nhị phân </vt:lpstr>
      <vt:lpstr>Biểu diễn cây tổng quát bằng cây nhị phân </vt:lpstr>
      <vt:lpstr>Biểu diễn cây tổng quát bằng cây nhị phân </vt:lpstr>
      <vt:lpstr>Cây nhị phân  Biểu diễn cây tổng quát bằng cây nhị phân </vt:lpstr>
      <vt:lpstr>f) Cây biểu thức</vt:lpstr>
      <vt:lpstr>Cây nhị phân  Duyệt theo thứ tự sau (Left-Right-Node) </vt:lpstr>
      <vt:lpstr>Convert Prefix to Infix Expression</vt:lpstr>
      <vt:lpstr>Convert Prefix to Infix Expression</vt:lpstr>
      <vt:lpstr>Convert Prefix to Infix Expression</vt:lpstr>
      <vt:lpstr>Convert Postfix to Infix Expression</vt:lpstr>
      <vt:lpstr>Convert Postfix to Infix Expression</vt:lpstr>
      <vt:lpstr>Convert Postfix to Infix Expression</vt:lpstr>
      <vt:lpstr>PowerPoint Presentation</vt:lpstr>
      <vt:lpstr>Cây tìm kiếm nhị phân (Binary search tree)</vt:lpstr>
      <vt:lpstr>4.3. Cây tìm kiếm nhị phân (BST) </vt:lpstr>
      <vt:lpstr>Cây nhị phân tìm kiếm </vt:lpstr>
      <vt:lpstr>Cây nhị phân  </vt:lpstr>
      <vt:lpstr>Cây nhị phân  Một cách biểu diễn cây nhị phân khác </vt:lpstr>
      <vt:lpstr>Ví dụ</vt:lpstr>
      <vt:lpstr>Các thao tác trên BST</vt:lpstr>
      <vt:lpstr>b) Thêm một phần tử x vào cây</vt:lpstr>
      <vt:lpstr>Thêm một phần tử x vào cây </vt:lpstr>
      <vt:lpstr>Thêm một nút vào cây</vt:lpstr>
      <vt:lpstr>d) Tạo cây nhị phân tìm kiếm </vt:lpstr>
      <vt:lpstr>Tạo cây nhị phân tìm kiếm</vt:lpstr>
      <vt:lpstr>e) Duyệt cây nhị phân tìm kiếm</vt:lpstr>
      <vt:lpstr>Duyệt cây nhị phân tìm kiếm</vt:lpstr>
      <vt:lpstr>Duyệt cây BST</vt:lpstr>
      <vt:lpstr>Duyệt cây nhị phân tìm kiếm</vt:lpstr>
      <vt:lpstr>Duyệt cây nhị phân tìm kiếm</vt:lpstr>
      <vt:lpstr>f) Tìm một phần tử x trong cây (đệ quy)</vt:lpstr>
      <vt:lpstr>Tìm một phần tử x trong cây (không đệ quy)</vt:lpstr>
      <vt:lpstr>Tìm một phần tử x=13 trong cây</vt:lpstr>
      <vt:lpstr>PowerPoint Presentation</vt:lpstr>
      <vt:lpstr>Tìm một phần tử x trong cây </vt:lpstr>
      <vt:lpstr>Tìm một phần tử x trong cây </vt:lpstr>
      <vt:lpstr>Tìm một phần tử x trong cây </vt:lpstr>
      <vt:lpstr>g) Hủy một phần tử có khóa x </vt:lpstr>
      <vt:lpstr>Hủy một phần tử có khóa x Trường hợp 1: X là nút lá. </vt:lpstr>
      <vt:lpstr>Hủy một phần tử có khóa x Trường hợp 1: X là nút lá. </vt:lpstr>
      <vt:lpstr>Hủy một phần tử có khóa x Trường hợp 2: X chỉ có 1 con (trái hoặc phải) </vt:lpstr>
      <vt:lpstr>Hủy một phần tử có khóa x Trường hợp 2: X chỉ có 1 con (trái hoặc phải) </vt:lpstr>
      <vt:lpstr>Hủy một phần tử có khóa x Trường hợp 3: X có đủ 2 con </vt:lpstr>
      <vt:lpstr>Hủy một phần tử có khóa x Trường hợp 3: X có đủ 2 con </vt:lpstr>
      <vt:lpstr>Hủy một phần tử có khóa x Trường hợp 3: X có đủ 2 con </vt:lpstr>
      <vt:lpstr>Hủy một phần tử có khóa x Trường hợp 3: X có đủ 2 con </vt:lpstr>
      <vt:lpstr>Hủy một phần tử có khóa x Trường hợp 3: X có đủ 2 con </vt:lpstr>
      <vt:lpstr>Hủy một phần tử có khóa x</vt:lpstr>
      <vt:lpstr>Hủy một phần tử có khóa x</vt:lpstr>
      <vt:lpstr>Hủy toàn bộ cây nhị phân tìm kiếm </vt:lpstr>
      <vt:lpstr>Cây nhị phân tìm kiếm</vt:lpstr>
      <vt:lpstr>Cây AVL</vt:lpstr>
      <vt:lpstr>4.4. Cây AVL</vt:lpstr>
      <vt:lpstr>Cây AVL</vt:lpstr>
      <vt:lpstr>Cây AVL</vt:lpstr>
      <vt:lpstr>Các trường hợp mất cân bằng</vt:lpstr>
      <vt:lpstr>Các trường hợp mất cân bằng</vt:lpstr>
      <vt:lpstr>Các trường hợp mất cân bằng</vt:lpstr>
      <vt:lpstr>Các trường hợp mất cân bằng</vt:lpstr>
      <vt:lpstr>Các trường hợp mất cân bằng</vt:lpstr>
      <vt:lpstr>Các trường hợp mất cân bằng</vt:lpstr>
      <vt:lpstr>Các trường hợp mất cân bằng</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Cấu trúc cây</dc:title>
  <dc:subject>Cau truc Du lieu</dc:subject>
  <dc:creator>User</dc:creator>
  <cp:lastModifiedBy>Phuc Nguyen Hanh</cp:lastModifiedBy>
  <cp:revision>167</cp:revision>
  <cp:lastPrinted>1601-01-01T00:00:00Z</cp:lastPrinted>
  <dcterms:created xsi:type="dcterms:W3CDTF">2008-03-26T03:38:12Z</dcterms:created>
  <dcterms:modified xsi:type="dcterms:W3CDTF">2020-12-30T01:38:16Z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