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2" r:id="rId6"/>
    <p:sldId id="259" r:id="rId7"/>
    <p:sldId id="264" r:id="rId8"/>
    <p:sldId id="277" r:id="rId9"/>
    <p:sldId id="260" r:id="rId10"/>
    <p:sldId id="266" r:id="rId11"/>
    <p:sldId id="263" r:id="rId12"/>
    <p:sldId id="265" r:id="rId13"/>
    <p:sldId id="261" r:id="rId14"/>
    <p:sldId id="269" r:id="rId15"/>
    <p:sldId id="267" r:id="rId16"/>
    <p:sldId id="270" r:id="rId17"/>
    <p:sldId id="268" r:id="rId18"/>
    <p:sldId id="27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B" id="{50cd5b2c-0cc9-4efe-abc2-f2aa40571d6b}">
          <p14:sldIdLst>
            <p14:sldId id="256"/>
            <p14:sldId id="257"/>
          </p14:sldIdLst>
        </p14:section>
        <p14:section name="p1" id="{924bfef8-3c25-454c-9fea-d6fc08665173}">
          <p14:sldIdLst>
            <p14:sldId id="258"/>
            <p14:sldId id="262"/>
          </p14:sldIdLst>
        </p14:section>
        <p14:section name="p2" id="{4c224ad2-1818-4cdd-8d37-5bd9fa57273f}">
          <p14:sldIdLst>
            <p14:sldId id="259"/>
            <p14:sldId id="264"/>
            <p14:sldId id="277"/>
          </p14:sldIdLst>
        </p14:section>
        <p14:section name="p3" id="{40d3b4ed-2bd0-482c-81c0-b679288eb50f}">
          <p14:sldIdLst>
            <p14:sldId id="260"/>
            <p14:sldId id="266"/>
            <p14:sldId id="263"/>
            <p14:sldId id="265"/>
          </p14:sldIdLst>
        </p14:section>
        <p14:section name="p4" id="{42862440-1649-434e-a4c3-1eb04b989f92}">
          <p14:sldIdLst>
            <p14:sldId id="261"/>
            <p14:sldId id="269"/>
            <p14:sldId id="267"/>
            <p14:sldId id="270"/>
          </p14:sldIdLst>
        </p14:section>
        <p14:section name="pE" id="{f6dacde2-8e57-470b-8d05-f974a82a10aa}">
          <p14:sldIdLst>
            <p14:sldId id="271"/>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EE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426" autoAdjust="0"/>
    <p:restoredTop sz="94660"/>
  </p:normalViewPr>
  <p:slideViewPr>
    <p:cSldViewPr snapToGrid="0">
      <p:cViewPr varScale="1">
        <p:scale>
          <a:sx n="70" d="100"/>
          <a:sy n="70" d="100"/>
        </p:scale>
        <p:origin x="6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FA3D5AB-E80B-4143-9A86-42714264F0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E4D43A-31A1-40A0-AE8D-6565FA146AD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A3D5AB-E80B-4143-9A86-42714264F0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E4D43A-31A1-40A0-AE8D-6565FA146AD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A3D5AB-E80B-4143-9A86-42714264F0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E4D43A-31A1-40A0-AE8D-6565FA146AD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FA3D5AB-E80B-4143-9A86-42714264F0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E4D43A-31A1-40A0-AE8D-6565FA146AD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1FA3D5AB-E80B-4143-9A86-42714264F0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DE4D43A-31A1-40A0-AE8D-6565FA146AD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FA3D5AB-E80B-4143-9A86-42714264F0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E4D43A-31A1-40A0-AE8D-6565FA146AD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FA3D5AB-E80B-4143-9A86-42714264F00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DE4D43A-31A1-40A0-AE8D-6565FA146AD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FA3D5AB-E80B-4143-9A86-42714264F00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DE4D43A-31A1-40A0-AE8D-6565FA146AD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A3D5AB-E80B-4143-9A86-42714264F00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DE4D43A-31A1-40A0-AE8D-6565FA146AD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1FA3D5AB-E80B-4143-9A86-42714264F0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E4D43A-31A1-40A0-AE8D-6565FA146AD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1FA3D5AB-E80B-4143-9A86-42714264F0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DE4D43A-31A1-40A0-AE8D-6565FA146AD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3D5AB-E80B-4143-9A86-42714264F00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4D43A-31A1-40A0-AE8D-6565FA146AD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emf"/><Relationship Id="rId8" Type="http://schemas.openxmlformats.org/officeDocument/2006/relationships/image" Target="../media/image8.emf"/><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7" Type="http://schemas.openxmlformats.org/officeDocument/2006/relationships/slideLayout" Target="../slideLayouts/slideLayout1.xml"/><Relationship Id="rId16" Type="http://schemas.openxmlformats.org/officeDocument/2006/relationships/image" Target="../media/image16.emf"/><Relationship Id="rId15" Type="http://schemas.openxmlformats.org/officeDocument/2006/relationships/image" Target="../media/image15.emf"/><Relationship Id="rId14" Type="http://schemas.openxmlformats.org/officeDocument/2006/relationships/image" Target="../media/image14.emf"/><Relationship Id="rId13" Type="http://schemas.openxmlformats.org/officeDocument/2006/relationships/image" Target="../media/image13.emf"/><Relationship Id="rId12" Type="http://schemas.openxmlformats.org/officeDocument/2006/relationships/image" Target="../media/image12.emf"/><Relationship Id="rId11" Type="http://schemas.openxmlformats.org/officeDocument/2006/relationships/image" Target="../media/image11.emf"/><Relationship Id="rId10" Type="http://schemas.openxmlformats.org/officeDocument/2006/relationships/image" Target="../media/image10.emf"/><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11.emf"/><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image" Target="../media/image1.emf"/></Relationships>
</file>

<file path=ppt/slides/_rels/slide11.xml.rels><?xml version="1.0" encoding="UTF-8" standalone="yes"?>
<Relationships xmlns="http://schemas.openxmlformats.org/package/2006/relationships"><Relationship Id="rId9" Type="http://schemas.openxmlformats.org/officeDocument/2006/relationships/image" Target="../media/image3.emf"/><Relationship Id="rId8" Type="http://schemas.openxmlformats.org/officeDocument/2006/relationships/image" Target="../media/image16.emf"/><Relationship Id="rId7" Type="http://schemas.openxmlformats.org/officeDocument/2006/relationships/image" Target="../media/image14.emf"/><Relationship Id="rId6" Type="http://schemas.openxmlformats.org/officeDocument/2006/relationships/image" Target="../media/image15.emf"/><Relationship Id="rId5" Type="http://schemas.openxmlformats.org/officeDocument/2006/relationships/image" Target="../media/image10.emf"/><Relationship Id="rId4" Type="http://schemas.openxmlformats.org/officeDocument/2006/relationships/image" Target="../media/image11.emf"/><Relationship Id="rId3" Type="http://schemas.openxmlformats.org/officeDocument/2006/relationships/image" Target="../media/image9.emf"/><Relationship Id="rId2" Type="http://schemas.openxmlformats.org/officeDocument/2006/relationships/image" Target="../media/image6.emf"/><Relationship Id="rId14" Type="http://schemas.openxmlformats.org/officeDocument/2006/relationships/slideLayout" Target="../slideLayouts/slideLayout7.xml"/><Relationship Id="rId13" Type="http://schemas.openxmlformats.org/officeDocument/2006/relationships/image" Target="../media/image12.emf"/><Relationship Id="rId12" Type="http://schemas.openxmlformats.org/officeDocument/2006/relationships/image" Target="../media/image13.emf"/><Relationship Id="rId11" Type="http://schemas.openxmlformats.org/officeDocument/2006/relationships/image" Target="../media/image5.emf"/><Relationship Id="rId10" Type="http://schemas.openxmlformats.org/officeDocument/2006/relationships/image" Target="../media/image4.emf"/><Relationship Id="rId1" Type="http://schemas.openxmlformats.org/officeDocument/2006/relationships/image" Target="../media/image1.emf"/></Relationships>
</file>

<file path=ppt/slides/_rels/slide12.xml.rels><?xml version="1.0" encoding="UTF-8" standalone="yes"?>
<Relationships xmlns="http://schemas.openxmlformats.org/package/2006/relationships"><Relationship Id="rId9" Type="http://schemas.openxmlformats.org/officeDocument/2006/relationships/image" Target="../media/image15.emf"/><Relationship Id="rId8" Type="http://schemas.openxmlformats.org/officeDocument/2006/relationships/image" Target="../media/image14.emf"/><Relationship Id="rId7" Type="http://schemas.openxmlformats.org/officeDocument/2006/relationships/image" Target="../media/image13.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9.emf"/><Relationship Id="rId3" Type="http://schemas.openxmlformats.org/officeDocument/2006/relationships/image" Target="../media/image5.emf"/><Relationship Id="rId2" Type="http://schemas.openxmlformats.org/officeDocument/2006/relationships/image" Target="../media/image4.emf"/><Relationship Id="rId14" Type="http://schemas.openxmlformats.org/officeDocument/2006/relationships/slideLayout" Target="../slideLayouts/slideLayout7.xml"/><Relationship Id="rId13" Type="http://schemas.openxmlformats.org/officeDocument/2006/relationships/image" Target="../media/image6.emf"/><Relationship Id="rId12" Type="http://schemas.openxmlformats.org/officeDocument/2006/relationships/image" Target="../media/image1.emf"/><Relationship Id="rId11" Type="http://schemas.openxmlformats.org/officeDocument/2006/relationships/image" Target="../media/image10.emf"/><Relationship Id="rId10" Type="http://schemas.openxmlformats.org/officeDocument/2006/relationships/image" Target="../media/image16.emf"/><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9" Type="http://schemas.openxmlformats.org/officeDocument/2006/relationships/image" Target="../media/image13.emf"/><Relationship Id="rId8" Type="http://schemas.openxmlformats.org/officeDocument/2006/relationships/image" Target="../media/image16.emf"/><Relationship Id="rId7" Type="http://schemas.openxmlformats.org/officeDocument/2006/relationships/image" Target="../media/image14.emf"/><Relationship Id="rId6" Type="http://schemas.openxmlformats.org/officeDocument/2006/relationships/image" Target="../media/image15.emf"/><Relationship Id="rId5" Type="http://schemas.openxmlformats.org/officeDocument/2006/relationships/image" Target="../media/image3.emf"/><Relationship Id="rId4" Type="http://schemas.openxmlformats.org/officeDocument/2006/relationships/image" Target="../media/image11.emf"/><Relationship Id="rId3" Type="http://schemas.openxmlformats.org/officeDocument/2006/relationships/image" Target="../media/image9.emf"/><Relationship Id="rId2" Type="http://schemas.openxmlformats.org/officeDocument/2006/relationships/image" Target="../media/image6.emf"/><Relationship Id="rId13" Type="http://schemas.openxmlformats.org/officeDocument/2006/relationships/slideLayout" Target="../slideLayouts/slideLayout7.xml"/><Relationship Id="rId12" Type="http://schemas.openxmlformats.org/officeDocument/2006/relationships/image" Target="../media/image12.emf"/><Relationship Id="rId11" Type="http://schemas.openxmlformats.org/officeDocument/2006/relationships/image" Target="../media/image5.emf"/><Relationship Id="rId10" Type="http://schemas.openxmlformats.org/officeDocument/2006/relationships/image" Target="../media/image4.emf"/><Relationship Id="rId1" Type="http://schemas.openxmlformats.org/officeDocument/2006/relationships/image" Target="../media/image1.emf"/></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emf"/><Relationship Id="rId6" Type="http://schemas.openxmlformats.org/officeDocument/2006/relationships/image" Target="../media/image12.emf"/><Relationship Id="rId5" Type="http://schemas.openxmlformats.org/officeDocument/2006/relationships/image" Target="../media/image13.emf"/><Relationship Id="rId4" Type="http://schemas.openxmlformats.org/officeDocument/2006/relationships/image" Target="../media/image11.emf"/><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image" Target="../media/image1.emf"/></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3.emf"/><Relationship Id="rId4" Type="http://schemas.openxmlformats.org/officeDocument/2006/relationships/image" Target="../media/image11.emf"/><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image" Target="../media/image1.emf"/></Relationships>
</file>

<file path=ppt/slides/_rels/slide16.xml.rels><?xml version="1.0" encoding="UTF-8" standalone="yes"?>
<Relationships xmlns="http://schemas.openxmlformats.org/package/2006/relationships"><Relationship Id="rId9" Type="http://schemas.openxmlformats.org/officeDocument/2006/relationships/image" Target="../media/image13.emf"/><Relationship Id="rId8" Type="http://schemas.openxmlformats.org/officeDocument/2006/relationships/image" Target="../media/image16.emf"/><Relationship Id="rId7" Type="http://schemas.openxmlformats.org/officeDocument/2006/relationships/image" Target="../media/image14.emf"/><Relationship Id="rId6" Type="http://schemas.openxmlformats.org/officeDocument/2006/relationships/image" Target="../media/image15.emf"/><Relationship Id="rId5" Type="http://schemas.openxmlformats.org/officeDocument/2006/relationships/image" Target="../media/image7.emf"/><Relationship Id="rId4" Type="http://schemas.openxmlformats.org/officeDocument/2006/relationships/image" Target="../media/image11.emf"/><Relationship Id="rId3" Type="http://schemas.openxmlformats.org/officeDocument/2006/relationships/image" Target="../media/image9.emf"/><Relationship Id="rId2" Type="http://schemas.openxmlformats.org/officeDocument/2006/relationships/image" Target="../media/image6.emf"/><Relationship Id="rId17" Type="http://schemas.openxmlformats.org/officeDocument/2006/relationships/slideLayout" Target="../slideLayouts/slideLayout7.xml"/><Relationship Id="rId16" Type="http://schemas.openxmlformats.org/officeDocument/2006/relationships/image" Target="../media/image8.emf"/><Relationship Id="rId15" Type="http://schemas.openxmlformats.org/officeDocument/2006/relationships/image" Target="../media/image12.emf"/><Relationship Id="rId14" Type="http://schemas.openxmlformats.org/officeDocument/2006/relationships/image" Target="../media/image10.emf"/><Relationship Id="rId13" Type="http://schemas.openxmlformats.org/officeDocument/2006/relationships/image" Target="../media/image2.emf"/><Relationship Id="rId12" Type="http://schemas.openxmlformats.org/officeDocument/2006/relationships/image" Target="../media/image5.emf"/><Relationship Id="rId11" Type="http://schemas.openxmlformats.org/officeDocument/2006/relationships/image" Target="../media/image4.emf"/><Relationship Id="rId10" Type="http://schemas.openxmlformats.org/officeDocument/2006/relationships/image" Target="../media/image3.emf"/><Relationship Id="rId1" Type="http://schemas.openxmlformats.org/officeDocument/2006/relationships/image" Target="../media/image1.emf"/></Relationships>
</file>

<file path=ppt/slides/_rels/slide17.xml.rels><?xml version="1.0" encoding="UTF-8" standalone="yes"?>
<Relationships xmlns="http://schemas.openxmlformats.org/package/2006/relationships"><Relationship Id="rId9" Type="http://schemas.openxmlformats.org/officeDocument/2006/relationships/image" Target="../media/image9.emf"/><Relationship Id="rId8" Type="http://schemas.openxmlformats.org/officeDocument/2006/relationships/image" Target="../media/image8.emf"/><Relationship Id="rId7" Type="http://schemas.openxmlformats.org/officeDocument/2006/relationships/image" Target="../media/image7.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 Type="http://schemas.openxmlformats.org/officeDocument/2006/relationships/image" Target="../media/image3.emf"/><Relationship Id="rId2" Type="http://schemas.openxmlformats.org/officeDocument/2006/relationships/image" Target="../media/image2.emf"/><Relationship Id="rId17" Type="http://schemas.openxmlformats.org/officeDocument/2006/relationships/slideLayout" Target="../slideLayouts/slideLayout1.xml"/><Relationship Id="rId16" Type="http://schemas.openxmlformats.org/officeDocument/2006/relationships/image" Target="../media/image16.emf"/><Relationship Id="rId15" Type="http://schemas.openxmlformats.org/officeDocument/2006/relationships/image" Target="../media/image15.emf"/><Relationship Id="rId14" Type="http://schemas.openxmlformats.org/officeDocument/2006/relationships/image" Target="../media/image14.emf"/><Relationship Id="rId13" Type="http://schemas.openxmlformats.org/officeDocument/2006/relationships/image" Target="../media/image13.emf"/><Relationship Id="rId12" Type="http://schemas.openxmlformats.org/officeDocument/2006/relationships/image" Target="../media/image12.emf"/><Relationship Id="rId11" Type="http://schemas.openxmlformats.org/officeDocument/2006/relationships/image" Target="../media/image11.emf"/><Relationship Id="rId10" Type="http://schemas.openxmlformats.org/officeDocument/2006/relationships/image" Target="../media/image10.emf"/><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9" Type="http://schemas.openxmlformats.org/officeDocument/2006/relationships/image" Target="../media/image5.emf"/><Relationship Id="rId8" Type="http://schemas.openxmlformats.org/officeDocument/2006/relationships/image" Target="../media/image7.emf"/><Relationship Id="rId7" Type="http://schemas.openxmlformats.org/officeDocument/2006/relationships/image" Target="../media/image4.emf"/><Relationship Id="rId6" Type="http://schemas.openxmlformats.org/officeDocument/2006/relationships/image" Target="../media/image3.emf"/><Relationship Id="rId5" Type="http://schemas.openxmlformats.org/officeDocument/2006/relationships/image" Target="../media/image11.emf"/><Relationship Id="rId4" Type="http://schemas.openxmlformats.org/officeDocument/2006/relationships/image" Target="../media/image9.emf"/><Relationship Id="rId3" Type="http://schemas.openxmlformats.org/officeDocument/2006/relationships/image" Target="../media/image6.emf"/><Relationship Id="rId2" Type="http://schemas.openxmlformats.org/officeDocument/2006/relationships/image" Target="../media/image2.emf"/><Relationship Id="rId17" Type="http://schemas.openxmlformats.org/officeDocument/2006/relationships/slideLayout" Target="../slideLayouts/slideLayout7.xml"/><Relationship Id="rId16" Type="http://schemas.openxmlformats.org/officeDocument/2006/relationships/image" Target="../media/image12.emf"/><Relationship Id="rId15" Type="http://schemas.openxmlformats.org/officeDocument/2006/relationships/image" Target="../media/image10.emf"/><Relationship Id="rId14" Type="http://schemas.openxmlformats.org/officeDocument/2006/relationships/image" Target="../media/image8.emf"/><Relationship Id="rId13" Type="http://schemas.openxmlformats.org/officeDocument/2006/relationships/image" Target="../media/image16.emf"/><Relationship Id="rId12" Type="http://schemas.openxmlformats.org/officeDocument/2006/relationships/image" Target="../media/image14.emf"/><Relationship Id="rId11" Type="http://schemas.openxmlformats.org/officeDocument/2006/relationships/image" Target="../media/image15.emf"/><Relationship Id="rId10" Type="http://schemas.openxmlformats.org/officeDocument/2006/relationships/image" Target="../media/image13.emf"/><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9" Type="http://schemas.openxmlformats.org/officeDocument/2006/relationships/image" Target="../media/image15.emf"/><Relationship Id="rId8" Type="http://schemas.openxmlformats.org/officeDocument/2006/relationships/image" Target="../media/image14.emf"/><Relationship Id="rId7" Type="http://schemas.openxmlformats.org/officeDocument/2006/relationships/image" Target="../media/image13.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9.emf"/><Relationship Id="rId3" Type="http://schemas.openxmlformats.org/officeDocument/2006/relationships/image" Target="../media/image5.emf"/><Relationship Id="rId2" Type="http://schemas.openxmlformats.org/officeDocument/2006/relationships/image" Target="../media/image4.emf"/><Relationship Id="rId15" Type="http://schemas.openxmlformats.org/officeDocument/2006/relationships/slideLayout" Target="../slideLayouts/slideLayout7.xml"/><Relationship Id="rId14" Type="http://schemas.openxmlformats.org/officeDocument/2006/relationships/image" Target="../media/image7.emf"/><Relationship Id="rId13" Type="http://schemas.openxmlformats.org/officeDocument/2006/relationships/image" Target="../media/image6.emf"/><Relationship Id="rId12" Type="http://schemas.openxmlformats.org/officeDocument/2006/relationships/image" Target="../media/image1.emf"/><Relationship Id="rId11" Type="http://schemas.openxmlformats.org/officeDocument/2006/relationships/image" Target="../media/image2.emf"/><Relationship Id="rId10" Type="http://schemas.openxmlformats.org/officeDocument/2006/relationships/image" Target="../media/image16.emf"/><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9" Type="http://schemas.openxmlformats.org/officeDocument/2006/relationships/image" Target="../media/image7.emf"/><Relationship Id="rId8" Type="http://schemas.openxmlformats.org/officeDocument/2006/relationships/image" Target="../media/image4.emf"/><Relationship Id="rId7" Type="http://schemas.openxmlformats.org/officeDocument/2006/relationships/image" Target="../media/image3.emf"/><Relationship Id="rId6" Type="http://schemas.openxmlformats.org/officeDocument/2006/relationships/image" Target="../media/image13.emf"/><Relationship Id="rId5" Type="http://schemas.openxmlformats.org/officeDocument/2006/relationships/image" Target="../media/image5.emf"/><Relationship Id="rId4" Type="http://schemas.openxmlformats.org/officeDocument/2006/relationships/image" Target="../media/image11.emf"/><Relationship Id="rId3" Type="http://schemas.openxmlformats.org/officeDocument/2006/relationships/image" Target="../media/image9.emf"/><Relationship Id="rId2" Type="http://schemas.openxmlformats.org/officeDocument/2006/relationships/image" Target="../media/image6.emf"/><Relationship Id="rId14" Type="http://schemas.openxmlformats.org/officeDocument/2006/relationships/slideLayout" Target="../slideLayouts/slideLayout7.xml"/><Relationship Id="rId13" Type="http://schemas.openxmlformats.org/officeDocument/2006/relationships/image" Target="../media/image2.emf"/><Relationship Id="rId12" Type="http://schemas.openxmlformats.org/officeDocument/2006/relationships/image" Target="../media/image16.emf"/><Relationship Id="rId11" Type="http://schemas.openxmlformats.org/officeDocument/2006/relationships/image" Target="../media/image14.emf"/><Relationship Id="rId10" Type="http://schemas.openxmlformats.org/officeDocument/2006/relationships/image" Target="../media/image15.emf"/><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9" Type="http://schemas.openxmlformats.org/officeDocument/2006/relationships/image" Target="../media/image15.emf"/><Relationship Id="rId8" Type="http://schemas.openxmlformats.org/officeDocument/2006/relationships/image" Target="../media/image14.emf"/><Relationship Id="rId7" Type="http://schemas.openxmlformats.org/officeDocument/2006/relationships/image" Target="../media/image13.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9.emf"/><Relationship Id="rId3" Type="http://schemas.openxmlformats.org/officeDocument/2006/relationships/image" Target="../media/image5.emf"/><Relationship Id="rId2" Type="http://schemas.openxmlformats.org/officeDocument/2006/relationships/image" Target="../media/image4.emf"/><Relationship Id="rId14" Type="http://schemas.openxmlformats.org/officeDocument/2006/relationships/slideLayout" Target="../slideLayouts/slideLayout7.xml"/><Relationship Id="rId13" Type="http://schemas.openxmlformats.org/officeDocument/2006/relationships/image" Target="../media/image6.emf"/><Relationship Id="rId12" Type="http://schemas.openxmlformats.org/officeDocument/2006/relationships/image" Target="../media/image1.emf"/><Relationship Id="rId11" Type="http://schemas.openxmlformats.org/officeDocument/2006/relationships/image" Target="../media/image7.emf"/><Relationship Id="rId10" Type="http://schemas.openxmlformats.org/officeDocument/2006/relationships/image" Target="../media/image16.emf"/><Relationship Id="rId1" Type="http://schemas.openxmlformats.org/officeDocument/2006/relationships/image" Target="../media/image3.emf"/></Relationships>
</file>

<file path=ppt/slides/_rels/slide6.xml.rels><?xml version="1.0" encoding="UTF-8" standalone="yes"?>
<Relationships xmlns="http://schemas.openxmlformats.org/package/2006/relationships"><Relationship Id="rId9" Type="http://schemas.openxmlformats.org/officeDocument/2006/relationships/image" Target="../media/image16.emf"/><Relationship Id="rId8" Type="http://schemas.openxmlformats.org/officeDocument/2006/relationships/image" Target="../media/image14.emf"/><Relationship Id="rId7" Type="http://schemas.openxmlformats.org/officeDocument/2006/relationships/image" Target="../media/image15.emf"/><Relationship Id="rId6" Type="http://schemas.openxmlformats.org/officeDocument/2006/relationships/image" Target="../media/image7.emf"/><Relationship Id="rId5" Type="http://schemas.openxmlformats.org/officeDocument/2006/relationships/image" Target="../media/image4.emf"/><Relationship Id="rId4" Type="http://schemas.openxmlformats.org/officeDocument/2006/relationships/image" Target="../media/image11.emf"/><Relationship Id="rId3" Type="http://schemas.openxmlformats.org/officeDocument/2006/relationships/image" Target="../media/image9.emf"/><Relationship Id="rId2" Type="http://schemas.openxmlformats.org/officeDocument/2006/relationships/image" Target="../media/image6.emf"/><Relationship Id="rId14" Type="http://schemas.openxmlformats.org/officeDocument/2006/relationships/slideLayout" Target="../slideLayouts/slideLayout7.xml"/><Relationship Id="rId13" Type="http://schemas.openxmlformats.org/officeDocument/2006/relationships/image" Target="../media/image5.emf"/><Relationship Id="rId12" Type="http://schemas.openxmlformats.org/officeDocument/2006/relationships/image" Target="../media/image3.emf"/><Relationship Id="rId11" Type="http://schemas.openxmlformats.org/officeDocument/2006/relationships/image" Target="../media/image12.emf"/><Relationship Id="rId10" Type="http://schemas.openxmlformats.org/officeDocument/2006/relationships/image" Target="../media/image13.emf"/><Relationship Id="rId1" Type="http://schemas.openxmlformats.org/officeDocument/2006/relationships/image" Target="../media/image1.emf"/></Relationships>
</file>

<file path=ppt/slides/_rels/slide7.xml.rels><?xml version="1.0" encoding="UTF-8" standalone="yes"?>
<Relationships xmlns="http://schemas.openxmlformats.org/package/2006/relationships"><Relationship Id="rId9" Type="http://schemas.openxmlformats.org/officeDocument/2006/relationships/image" Target="../media/image15.emf"/><Relationship Id="rId8" Type="http://schemas.openxmlformats.org/officeDocument/2006/relationships/image" Target="../media/image14.emf"/><Relationship Id="rId7" Type="http://schemas.openxmlformats.org/officeDocument/2006/relationships/image" Target="../media/image13.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9.emf"/><Relationship Id="rId3" Type="http://schemas.openxmlformats.org/officeDocument/2006/relationships/image" Target="../media/image5.emf"/><Relationship Id="rId2" Type="http://schemas.openxmlformats.org/officeDocument/2006/relationships/image" Target="../media/image4.emf"/><Relationship Id="rId14" Type="http://schemas.openxmlformats.org/officeDocument/2006/relationships/slideLayout" Target="../slideLayouts/slideLayout7.xml"/><Relationship Id="rId13" Type="http://schemas.openxmlformats.org/officeDocument/2006/relationships/image" Target="../media/image3.emf"/><Relationship Id="rId12" Type="http://schemas.openxmlformats.org/officeDocument/2006/relationships/image" Target="../media/image6.emf"/><Relationship Id="rId11" Type="http://schemas.openxmlformats.org/officeDocument/2006/relationships/image" Target="../media/image1.emf"/><Relationship Id="rId10" Type="http://schemas.openxmlformats.org/officeDocument/2006/relationships/image" Target="../media/image16.emf"/><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9" Type="http://schemas.openxmlformats.org/officeDocument/2006/relationships/image" Target="../media/image15.emf"/><Relationship Id="rId8" Type="http://schemas.openxmlformats.org/officeDocument/2006/relationships/image" Target="../media/image14.emf"/><Relationship Id="rId7" Type="http://schemas.openxmlformats.org/officeDocument/2006/relationships/image" Target="../media/image13.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9.emf"/><Relationship Id="rId3" Type="http://schemas.openxmlformats.org/officeDocument/2006/relationships/image" Target="../media/image5.emf"/><Relationship Id="rId2" Type="http://schemas.openxmlformats.org/officeDocument/2006/relationships/image" Target="../media/image4.emf"/><Relationship Id="rId13" Type="http://schemas.openxmlformats.org/officeDocument/2006/relationships/slideLayout" Target="../slideLayouts/slideLayout7.xml"/><Relationship Id="rId12" Type="http://schemas.openxmlformats.org/officeDocument/2006/relationships/image" Target="../media/image6.emf"/><Relationship Id="rId11" Type="http://schemas.openxmlformats.org/officeDocument/2006/relationships/image" Target="../media/image1.emf"/><Relationship Id="rId10" Type="http://schemas.openxmlformats.org/officeDocument/2006/relationships/image" Target="../media/image16.emf"/><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9" Type="http://schemas.openxmlformats.org/officeDocument/2006/relationships/image" Target="../media/image3.emf"/><Relationship Id="rId8" Type="http://schemas.openxmlformats.org/officeDocument/2006/relationships/image" Target="../media/image16.emf"/><Relationship Id="rId7" Type="http://schemas.openxmlformats.org/officeDocument/2006/relationships/image" Target="../media/image14.emf"/><Relationship Id="rId6" Type="http://schemas.openxmlformats.org/officeDocument/2006/relationships/image" Target="../media/image15.emf"/><Relationship Id="rId5" Type="http://schemas.openxmlformats.org/officeDocument/2006/relationships/image" Target="../media/image12.emf"/><Relationship Id="rId4" Type="http://schemas.openxmlformats.org/officeDocument/2006/relationships/image" Target="../media/image11.emf"/><Relationship Id="rId3" Type="http://schemas.openxmlformats.org/officeDocument/2006/relationships/image" Target="../media/image9.emf"/><Relationship Id="rId2" Type="http://schemas.openxmlformats.org/officeDocument/2006/relationships/image" Target="../media/image6.emf"/><Relationship Id="rId13" Type="http://schemas.openxmlformats.org/officeDocument/2006/relationships/slideLayout" Target="../slideLayouts/slideLayout7.xml"/><Relationship Id="rId12" Type="http://schemas.openxmlformats.org/officeDocument/2006/relationships/image" Target="../media/image4.emf"/><Relationship Id="rId11" Type="http://schemas.openxmlformats.org/officeDocument/2006/relationships/image" Target="../media/image13.emf"/><Relationship Id="rId10" Type="http://schemas.openxmlformats.org/officeDocument/2006/relationships/image" Target="../media/image5.emf"/><Relationship Id="rId1"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057888" y="5150185"/>
            <a:ext cx="1473284" cy="1683799"/>
          </a:xfrm>
          <a:prstGeom prst="rect">
            <a:avLst/>
          </a:prstGeom>
        </p:spPr>
      </p:pic>
      <p:pic>
        <p:nvPicPr>
          <p:cNvPr id="5" name="图片 4"/>
          <p:cNvPicPr>
            <a:picLocks noChangeAspect="1"/>
          </p:cNvPicPr>
          <p:nvPr/>
        </p:nvPicPr>
        <p:blipFill>
          <a:blip r:embed="rId2"/>
          <a:stretch>
            <a:fillRect/>
          </a:stretch>
        </p:blipFill>
        <p:spPr>
          <a:xfrm>
            <a:off x="3688218" y="5361289"/>
            <a:ext cx="1566828" cy="1496711"/>
          </a:xfrm>
          <a:prstGeom prst="rect">
            <a:avLst/>
          </a:prstGeom>
        </p:spPr>
      </p:pic>
      <p:pic>
        <p:nvPicPr>
          <p:cNvPr id="6" name="图片 5"/>
          <p:cNvPicPr>
            <a:picLocks noChangeAspect="1"/>
          </p:cNvPicPr>
          <p:nvPr/>
        </p:nvPicPr>
        <p:blipFill>
          <a:blip r:embed="rId3"/>
          <a:stretch>
            <a:fillRect/>
          </a:stretch>
        </p:blipFill>
        <p:spPr>
          <a:xfrm>
            <a:off x="526174" y="5080027"/>
            <a:ext cx="2128078" cy="1824117"/>
          </a:xfrm>
          <a:prstGeom prst="rect">
            <a:avLst/>
          </a:prstGeom>
        </p:spPr>
      </p:pic>
      <p:pic>
        <p:nvPicPr>
          <p:cNvPr id="7" name="图片 6"/>
          <p:cNvPicPr>
            <a:picLocks noChangeAspect="1"/>
          </p:cNvPicPr>
          <p:nvPr/>
        </p:nvPicPr>
        <p:blipFill>
          <a:blip r:embed="rId4"/>
          <a:stretch>
            <a:fillRect/>
          </a:stretch>
        </p:blipFill>
        <p:spPr>
          <a:xfrm>
            <a:off x="-19523" y="3700248"/>
            <a:ext cx="1590212" cy="1379779"/>
          </a:xfrm>
          <a:prstGeom prst="rect">
            <a:avLst/>
          </a:prstGeom>
        </p:spPr>
      </p:pic>
      <p:pic>
        <p:nvPicPr>
          <p:cNvPr id="8" name="图片 7"/>
          <p:cNvPicPr>
            <a:picLocks noChangeAspect="1"/>
          </p:cNvPicPr>
          <p:nvPr/>
        </p:nvPicPr>
        <p:blipFill>
          <a:blip r:embed="rId5"/>
          <a:stretch>
            <a:fillRect/>
          </a:stretch>
        </p:blipFill>
        <p:spPr>
          <a:xfrm>
            <a:off x="0" y="401774"/>
            <a:ext cx="1913731" cy="1623815"/>
          </a:xfrm>
          <a:prstGeom prst="rect">
            <a:avLst/>
          </a:prstGeom>
        </p:spPr>
      </p:pic>
      <p:pic>
        <p:nvPicPr>
          <p:cNvPr id="9" name="图片 8"/>
          <p:cNvPicPr>
            <a:picLocks noChangeAspect="1"/>
          </p:cNvPicPr>
          <p:nvPr/>
        </p:nvPicPr>
        <p:blipFill>
          <a:blip r:embed="rId6"/>
          <a:stretch>
            <a:fillRect/>
          </a:stretch>
        </p:blipFill>
        <p:spPr>
          <a:xfrm>
            <a:off x="2690104" y="-15608"/>
            <a:ext cx="2057922" cy="1777345"/>
          </a:xfrm>
          <a:prstGeom prst="rect">
            <a:avLst/>
          </a:prstGeom>
        </p:spPr>
      </p:pic>
      <p:pic>
        <p:nvPicPr>
          <p:cNvPr id="10" name="图片 9"/>
          <p:cNvPicPr>
            <a:picLocks noChangeAspect="1"/>
          </p:cNvPicPr>
          <p:nvPr/>
        </p:nvPicPr>
        <p:blipFill>
          <a:blip r:embed="rId7"/>
          <a:stretch>
            <a:fillRect/>
          </a:stretch>
        </p:blipFill>
        <p:spPr>
          <a:xfrm>
            <a:off x="5710572" y="0"/>
            <a:ext cx="1216045" cy="1964434"/>
          </a:xfrm>
          <a:prstGeom prst="rect">
            <a:avLst/>
          </a:prstGeom>
        </p:spPr>
      </p:pic>
      <p:pic>
        <p:nvPicPr>
          <p:cNvPr id="11" name="图片 10"/>
          <p:cNvPicPr>
            <a:picLocks noChangeAspect="1"/>
          </p:cNvPicPr>
          <p:nvPr/>
        </p:nvPicPr>
        <p:blipFill>
          <a:blip r:embed="rId8"/>
          <a:stretch>
            <a:fillRect/>
          </a:stretch>
        </p:blipFill>
        <p:spPr>
          <a:xfrm>
            <a:off x="8285150" y="0"/>
            <a:ext cx="1863400" cy="1326523"/>
          </a:xfrm>
          <a:prstGeom prst="rect">
            <a:avLst/>
          </a:prstGeom>
        </p:spPr>
      </p:pic>
      <p:pic>
        <p:nvPicPr>
          <p:cNvPr id="12" name="图片 11"/>
          <p:cNvPicPr>
            <a:picLocks noChangeAspect="1"/>
          </p:cNvPicPr>
          <p:nvPr/>
        </p:nvPicPr>
        <p:blipFill>
          <a:blip r:embed="rId9"/>
          <a:stretch>
            <a:fillRect/>
          </a:stretch>
        </p:blipFill>
        <p:spPr>
          <a:xfrm>
            <a:off x="10834098" y="4659705"/>
            <a:ext cx="1356357" cy="1216078"/>
          </a:xfrm>
          <a:prstGeom prst="rect">
            <a:avLst/>
          </a:prstGeom>
        </p:spPr>
      </p:pic>
      <p:pic>
        <p:nvPicPr>
          <p:cNvPr id="13" name="图片 12"/>
          <p:cNvPicPr>
            <a:picLocks noChangeAspect="1"/>
          </p:cNvPicPr>
          <p:nvPr/>
        </p:nvPicPr>
        <p:blipFill>
          <a:blip r:embed="rId10"/>
          <a:stretch>
            <a:fillRect/>
          </a:stretch>
        </p:blipFill>
        <p:spPr>
          <a:xfrm rot="5400000">
            <a:off x="6347496" y="5465917"/>
            <a:ext cx="1379743" cy="1496711"/>
          </a:xfrm>
          <a:prstGeom prst="rect">
            <a:avLst/>
          </a:prstGeom>
        </p:spPr>
      </p:pic>
      <p:pic>
        <p:nvPicPr>
          <p:cNvPr id="14" name="图片 13"/>
          <p:cNvPicPr>
            <a:picLocks noChangeAspect="1"/>
          </p:cNvPicPr>
          <p:nvPr/>
        </p:nvPicPr>
        <p:blipFill>
          <a:blip r:embed="rId11"/>
          <a:stretch>
            <a:fillRect/>
          </a:stretch>
        </p:blipFill>
        <p:spPr>
          <a:xfrm>
            <a:off x="10676688" y="0"/>
            <a:ext cx="1566828" cy="2128137"/>
          </a:xfrm>
          <a:prstGeom prst="rect">
            <a:avLst/>
          </a:prstGeom>
        </p:spPr>
      </p:pic>
      <p:pic>
        <p:nvPicPr>
          <p:cNvPr id="15" name="图片 14"/>
          <p:cNvPicPr>
            <a:picLocks noChangeAspect="1"/>
          </p:cNvPicPr>
          <p:nvPr/>
        </p:nvPicPr>
        <p:blipFill>
          <a:blip r:embed="rId12"/>
          <a:stretch>
            <a:fillRect/>
          </a:stretch>
        </p:blipFill>
        <p:spPr>
          <a:xfrm>
            <a:off x="10673575" y="2748788"/>
            <a:ext cx="1516880" cy="1411088"/>
          </a:xfrm>
          <a:prstGeom prst="rect">
            <a:avLst/>
          </a:prstGeom>
        </p:spPr>
      </p:pic>
      <p:pic>
        <p:nvPicPr>
          <p:cNvPr id="16" name="图片 15"/>
          <p:cNvPicPr>
            <a:picLocks noChangeAspect="1"/>
          </p:cNvPicPr>
          <p:nvPr/>
        </p:nvPicPr>
        <p:blipFill>
          <a:blip r:embed="rId13"/>
          <a:stretch>
            <a:fillRect/>
          </a:stretch>
        </p:blipFill>
        <p:spPr>
          <a:xfrm>
            <a:off x="548746" y="2128137"/>
            <a:ext cx="624558" cy="1457336"/>
          </a:xfrm>
          <a:prstGeom prst="rect">
            <a:avLst/>
          </a:prstGeom>
        </p:spPr>
      </p:pic>
      <p:pic>
        <p:nvPicPr>
          <p:cNvPr id="17" name="图片 16"/>
          <p:cNvPicPr>
            <a:picLocks noChangeAspect="1"/>
          </p:cNvPicPr>
          <p:nvPr/>
        </p:nvPicPr>
        <p:blipFill>
          <a:blip r:embed="rId14"/>
          <a:stretch>
            <a:fillRect/>
          </a:stretch>
        </p:blipFill>
        <p:spPr>
          <a:xfrm>
            <a:off x="9949773" y="1308428"/>
            <a:ext cx="626891" cy="663784"/>
          </a:xfrm>
          <a:prstGeom prst="rect">
            <a:avLst/>
          </a:prstGeom>
        </p:spPr>
      </p:pic>
      <p:pic>
        <p:nvPicPr>
          <p:cNvPr id="18" name="图片 17"/>
          <p:cNvPicPr>
            <a:picLocks noChangeAspect="1"/>
          </p:cNvPicPr>
          <p:nvPr/>
        </p:nvPicPr>
        <p:blipFill>
          <a:blip r:embed="rId15"/>
          <a:stretch>
            <a:fillRect/>
          </a:stretch>
        </p:blipFill>
        <p:spPr>
          <a:xfrm>
            <a:off x="2628783" y="4965492"/>
            <a:ext cx="626891" cy="663784"/>
          </a:xfrm>
          <a:prstGeom prst="rect">
            <a:avLst/>
          </a:prstGeom>
        </p:spPr>
      </p:pic>
      <p:pic>
        <p:nvPicPr>
          <p:cNvPr id="19" name="图片 18"/>
          <p:cNvPicPr>
            <a:picLocks noChangeAspect="1"/>
          </p:cNvPicPr>
          <p:nvPr/>
        </p:nvPicPr>
        <p:blipFill>
          <a:blip r:embed="rId16"/>
          <a:stretch>
            <a:fillRect/>
          </a:stretch>
        </p:blipFill>
        <p:spPr>
          <a:xfrm>
            <a:off x="8088650" y="5347534"/>
            <a:ext cx="731040" cy="761519"/>
          </a:xfrm>
          <a:prstGeom prst="rect">
            <a:avLst/>
          </a:prstGeom>
        </p:spPr>
      </p:pic>
      <p:sp>
        <p:nvSpPr>
          <p:cNvPr id="20" name="Freeform 5"/>
          <p:cNvSpPr/>
          <p:nvPr/>
        </p:nvSpPr>
        <p:spPr bwMode="auto">
          <a:xfrm>
            <a:off x="2216657" y="1908936"/>
            <a:ext cx="7719604" cy="3241249"/>
          </a:xfrm>
          <a:custGeom>
            <a:avLst/>
            <a:gdLst>
              <a:gd name="T0" fmla="*/ 360 w 2379"/>
              <a:gd name="T1" fmla="*/ 78 h 1260"/>
              <a:gd name="T2" fmla="*/ 141 w 2379"/>
              <a:gd name="T3" fmla="*/ 488 h 1260"/>
              <a:gd name="T4" fmla="*/ 189 w 2379"/>
              <a:gd name="T5" fmla="*/ 818 h 1260"/>
              <a:gd name="T6" fmla="*/ 454 w 2379"/>
              <a:gd name="T7" fmla="*/ 1194 h 1260"/>
              <a:gd name="T8" fmla="*/ 1705 w 2379"/>
              <a:gd name="T9" fmla="*/ 1177 h 1260"/>
              <a:gd name="T10" fmla="*/ 2349 w 2379"/>
              <a:gd name="T11" fmla="*/ 1068 h 1260"/>
              <a:gd name="T12" fmla="*/ 2300 w 2379"/>
              <a:gd name="T13" fmla="*/ 517 h 1260"/>
              <a:gd name="T14" fmla="*/ 1942 w 2379"/>
              <a:gd name="T15" fmla="*/ 60 h 1260"/>
              <a:gd name="T16" fmla="*/ 1215 w 2379"/>
              <a:gd name="T17" fmla="*/ 152 h 1260"/>
              <a:gd name="T18" fmla="*/ 360 w 2379"/>
              <a:gd name="T19" fmla="*/ 78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79" h="1260">
                <a:moveTo>
                  <a:pt x="360" y="78"/>
                </a:moveTo>
                <a:cubicBezTo>
                  <a:pt x="189" y="79"/>
                  <a:pt x="0" y="144"/>
                  <a:pt x="141" y="488"/>
                </a:cubicBezTo>
                <a:cubicBezTo>
                  <a:pt x="198" y="627"/>
                  <a:pt x="190" y="731"/>
                  <a:pt x="189" y="818"/>
                </a:cubicBezTo>
                <a:cubicBezTo>
                  <a:pt x="186" y="972"/>
                  <a:pt x="95" y="1211"/>
                  <a:pt x="454" y="1194"/>
                </a:cubicBezTo>
                <a:cubicBezTo>
                  <a:pt x="791" y="1178"/>
                  <a:pt x="1367" y="1146"/>
                  <a:pt x="1705" y="1177"/>
                </a:cubicBezTo>
                <a:cubicBezTo>
                  <a:pt x="2167" y="1219"/>
                  <a:pt x="2326" y="1260"/>
                  <a:pt x="2349" y="1068"/>
                </a:cubicBezTo>
                <a:cubicBezTo>
                  <a:pt x="2372" y="876"/>
                  <a:pt x="2199" y="882"/>
                  <a:pt x="2300" y="517"/>
                </a:cubicBezTo>
                <a:cubicBezTo>
                  <a:pt x="2379" y="234"/>
                  <a:pt x="2197" y="0"/>
                  <a:pt x="1942" y="60"/>
                </a:cubicBezTo>
                <a:cubicBezTo>
                  <a:pt x="1637" y="132"/>
                  <a:pt x="1487" y="122"/>
                  <a:pt x="1215" y="152"/>
                </a:cubicBezTo>
                <a:cubicBezTo>
                  <a:pt x="970" y="179"/>
                  <a:pt x="753" y="74"/>
                  <a:pt x="360" y="78"/>
                </a:cubicBezTo>
                <a:close/>
              </a:path>
            </a:pathLst>
          </a:custGeom>
          <a:solidFill>
            <a:srgbClr val="FFFFFF"/>
          </a:solidFill>
          <a:ln w="25400">
            <a:solidFill>
              <a:schemeClr val="tx1">
                <a:lumMod val="65000"/>
                <a:lumOff val="35000"/>
              </a:schemeClr>
            </a:solidFill>
          </a:ln>
        </p:spPr>
        <p:txBody>
          <a:bodyPr vert="horz" wrap="square" lIns="91440" tIns="45720" rIns="91440" bIns="45720" numCol="1" anchor="t" anchorCtr="0" compatLnSpc="1"/>
          <a:lstStyle/>
          <a:p>
            <a:endParaRPr lang="zh-CN" altLang="en-US"/>
          </a:p>
        </p:txBody>
      </p:sp>
      <p:sp>
        <p:nvSpPr>
          <p:cNvPr id="21" name="文本框 20"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162101" y="2322180"/>
            <a:ext cx="5895152" cy="2553335"/>
          </a:xfrm>
          <a:prstGeom prst="rect">
            <a:avLst/>
          </a:prstGeom>
          <a:noFill/>
        </p:spPr>
        <p:txBody>
          <a:bodyPr wrap="square" rtlCol="0">
            <a:spAutoFit/>
          </a:bodyPr>
          <a:lstStyle/>
          <a:p>
            <a:pPr algn="ctr"/>
            <a:r>
              <a:rPr lang="vi-VN" altLang="zh-CN" sz="8000" b="1" dirty="0" smtClean="0">
                <a:solidFill>
                  <a:schemeClr val="tx1">
                    <a:lumMod val="65000"/>
                    <a:lumOff val="35000"/>
                  </a:schemeClr>
                </a:solidFill>
                <a:latin typeface="Calibri" panose="020F0502020204030204" pitchFamily="34" charset="0"/>
                <a:ea typeface="张海山锐线体2.0" panose="02000000000000000000" pitchFamily="2" charset="-122"/>
                <a:cs typeface="Aharoni" panose="02010803020104030203" pitchFamily="2" charset="-79"/>
              </a:rPr>
              <a:t>BÁO </a:t>
            </a:r>
            <a:r>
              <a:rPr lang="vi-VN" altLang="zh-CN" sz="8000" b="1" dirty="0" smtClean="0">
                <a:solidFill>
                  <a:schemeClr val="tx1">
                    <a:lumMod val="65000"/>
                    <a:lumOff val="35000"/>
                  </a:schemeClr>
                </a:solidFill>
                <a:latin typeface="Calibri" panose="020F0502020204030204" pitchFamily="34" charset="0"/>
                <a:ea typeface="张海山锐线体2.0" panose="02000000000000000000" pitchFamily="2" charset="-122"/>
                <a:cs typeface="Aharoni" panose="02010803020104030203" pitchFamily="2" charset="-79"/>
              </a:rPr>
              <a:t>CÁO</a:t>
            </a:r>
            <a:endParaRPr lang="vi-VN" altLang="zh-CN" sz="8000" b="1" dirty="0" smtClean="0">
              <a:solidFill>
                <a:schemeClr val="tx1">
                  <a:lumMod val="65000"/>
                  <a:lumOff val="35000"/>
                </a:schemeClr>
              </a:solidFill>
              <a:latin typeface="Calibri" panose="020F0502020204030204" pitchFamily="34" charset="0"/>
              <a:ea typeface="张海山锐线体2.0" panose="02000000000000000000" pitchFamily="2" charset="-122"/>
              <a:cs typeface="Aharoni" panose="02010803020104030203" pitchFamily="2" charset="-79"/>
            </a:endParaRPr>
          </a:p>
          <a:p>
            <a:pPr algn="ctr"/>
            <a:r>
              <a:rPr lang="vi-VN" altLang="zh-CN" sz="8000" b="1" dirty="0" smtClean="0">
                <a:solidFill>
                  <a:schemeClr val="tx1">
                    <a:lumMod val="65000"/>
                    <a:lumOff val="35000"/>
                  </a:schemeClr>
                </a:solidFill>
                <a:latin typeface="Calibri" panose="020F0502020204030204" pitchFamily="34" charset="0"/>
                <a:ea typeface="张海山锐线体2.0" panose="02000000000000000000" pitchFamily="2" charset="-122"/>
                <a:cs typeface="Aharoni" panose="02010803020104030203" pitchFamily="2" charset="-79"/>
              </a:rPr>
              <a:t>THỰC </a:t>
            </a:r>
            <a:r>
              <a:rPr lang="vi-VN" altLang="zh-CN" sz="8000" b="1" dirty="0" smtClean="0">
                <a:solidFill>
                  <a:schemeClr val="tx1">
                    <a:lumMod val="65000"/>
                    <a:lumOff val="35000"/>
                  </a:schemeClr>
                </a:solidFill>
                <a:latin typeface="Calibri" panose="020F0502020204030204" pitchFamily="34" charset="0"/>
                <a:ea typeface="张海山锐线体2.0" panose="02000000000000000000" pitchFamily="2" charset="-122"/>
                <a:cs typeface="Aharoni" panose="02010803020104030203" pitchFamily="2" charset="-79"/>
              </a:rPr>
              <a:t>TẬP</a:t>
            </a:r>
            <a:endParaRPr lang="vi-VN" altLang="zh-CN" sz="8000" b="1" dirty="0" smtClean="0">
              <a:solidFill>
                <a:schemeClr val="tx1">
                  <a:lumMod val="65000"/>
                  <a:lumOff val="35000"/>
                </a:schemeClr>
              </a:solidFill>
              <a:latin typeface="Calibri" panose="020F0502020204030204" pitchFamily="34" charset="0"/>
              <a:ea typeface="张海山锐线体2.0" panose="02000000000000000000" pitchFamily="2" charset="-122"/>
              <a:cs typeface="Aharoni" panose="02010803020104030203" pitchFamily="2" charset="-79"/>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750" fill="hold"/>
                                        <p:tgtEl>
                                          <p:spTgt spid="21"/>
                                        </p:tgtEl>
                                        <p:attrNameLst>
                                          <p:attrName>ppt_w</p:attrName>
                                        </p:attrNameLst>
                                      </p:cBhvr>
                                      <p:tavLst>
                                        <p:tav tm="0">
                                          <p:val>
                                            <p:fltVal val="0"/>
                                          </p:val>
                                        </p:tav>
                                        <p:tav tm="100000">
                                          <p:val>
                                            <p:strVal val="#ppt_w"/>
                                          </p:val>
                                        </p:tav>
                                      </p:tavLst>
                                    </p:anim>
                                    <p:anim calcmode="lin" valueType="num">
                                      <p:cBhvr>
                                        <p:cTn id="8" dur="750" fill="hold"/>
                                        <p:tgtEl>
                                          <p:spTgt spid="21"/>
                                        </p:tgtEl>
                                        <p:attrNameLst>
                                          <p:attrName>ppt_h</p:attrName>
                                        </p:attrNameLst>
                                      </p:cBhvr>
                                      <p:tavLst>
                                        <p:tav tm="0">
                                          <p:val>
                                            <p:fltVal val="0"/>
                                          </p:val>
                                        </p:tav>
                                        <p:tav tm="100000">
                                          <p:val>
                                            <p:strVal val="#ppt_h"/>
                                          </p:val>
                                        </p:tav>
                                      </p:tavLst>
                                    </p:anim>
                                    <p:animEffect transition="in" filter="fade">
                                      <p:cBhvr>
                                        <p:cTn id="9" dur="750"/>
                                        <p:tgtEl>
                                          <p:spTgt spid="21"/>
                                        </p:tgtEl>
                                      </p:cBhvr>
                                    </p:animEffect>
                                  </p:childTnLst>
                                </p:cTn>
                              </p:par>
                              <p:par>
                                <p:cTn id="10" presetID="8" presetClass="emph" presetSubtype="0" repeatCount="indefinite" fill="hold" nodeType="withEffect">
                                  <p:stCondLst>
                                    <p:cond delay="0"/>
                                  </p:stCondLst>
                                  <p:childTnLst>
                                    <p:animRot by="21600000">
                                      <p:cBhvr>
                                        <p:cTn id="11" dur="2000" fill="hold"/>
                                        <p:tgtEl>
                                          <p:spTgt spid="17"/>
                                        </p:tgtEl>
                                        <p:attrNameLst>
                                          <p:attrName>r</p:attrName>
                                        </p:attrNameLst>
                                      </p:cBhvr>
                                    </p:animRot>
                                  </p:childTnLst>
                                </p:cTn>
                              </p:par>
                              <p:par>
                                <p:cTn id="12" presetID="8" presetClass="emph" presetSubtype="0" repeatCount="indefinite" fill="hold" nodeType="withEffect">
                                  <p:stCondLst>
                                    <p:cond delay="0"/>
                                  </p:stCondLst>
                                  <p:childTnLst>
                                    <p:animRot by="21600000">
                                      <p:cBhvr>
                                        <p:cTn id="13" dur="2000" fill="hold"/>
                                        <p:tgtEl>
                                          <p:spTgt spid="18"/>
                                        </p:tgtEl>
                                        <p:attrNameLst>
                                          <p:attrName>r</p:attrName>
                                        </p:attrNameLst>
                                      </p:cBhvr>
                                    </p:animRot>
                                  </p:childTnLst>
                                </p:cTn>
                              </p:par>
                              <p:par>
                                <p:cTn id="14" presetID="8" presetClass="emph" presetSubtype="0" repeatCount="indefinite" fill="hold" nodeType="withEffect">
                                  <p:stCondLst>
                                    <p:cond delay="0"/>
                                  </p:stCondLst>
                                  <p:childTnLst>
                                    <p:animRot by="21600000">
                                      <p:cBhvr>
                                        <p:cTn id="15" dur="20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flipV="1">
            <a:off x="2075180" y="0"/>
            <a:ext cx="1681480" cy="1921510"/>
          </a:xfrm>
          <a:prstGeom prst="rect">
            <a:avLst/>
          </a:prstGeom>
        </p:spPr>
      </p:pic>
      <p:pic>
        <p:nvPicPr>
          <p:cNvPr id="17" name="图片 16"/>
          <p:cNvPicPr>
            <a:picLocks noChangeAspect="1"/>
          </p:cNvPicPr>
          <p:nvPr/>
        </p:nvPicPr>
        <p:blipFill>
          <a:blip r:embed="rId2"/>
          <a:stretch>
            <a:fillRect/>
          </a:stretch>
        </p:blipFill>
        <p:spPr>
          <a:xfrm>
            <a:off x="0" y="0"/>
            <a:ext cx="1684020" cy="2258060"/>
          </a:xfrm>
          <a:prstGeom prst="rect">
            <a:avLst/>
          </a:prstGeom>
        </p:spPr>
      </p:pic>
      <p:pic>
        <p:nvPicPr>
          <p:cNvPr id="18" name="图片 17"/>
          <p:cNvPicPr>
            <a:picLocks noChangeAspect="1"/>
          </p:cNvPicPr>
          <p:nvPr/>
        </p:nvPicPr>
        <p:blipFill>
          <a:blip r:embed="rId3"/>
          <a:stretch>
            <a:fillRect/>
          </a:stretch>
        </p:blipFill>
        <p:spPr>
          <a:xfrm rot="16200000">
            <a:off x="8759190" y="110490"/>
            <a:ext cx="2141855" cy="1920875"/>
          </a:xfrm>
          <a:prstGeom prst="rect">
            <a:avLst/>
          </a:prstGeom>
        </p:spPr>
      </p:pic>
      <p:pic>
        <p:nvPicPr>
          <p:cNvPr id="19" name="图片 18"/>
          <p:cNvPicPr>
            <a:picLocks noChangeAspect="1"/>
          </p:cNvPicPr>
          <p:nvPr/>
        </p:nvPicPr>
        <p:blipFill>
          <a:blip r:embed="rId4"/>
          <a:stretch>
            <a:fillRect/>
          </a:stretch>
        </p:blipFill>
        <p:spPr>
          <a:xfrm>
            <a:off x="10583545" y="0"/>
            <a:ext cx="1662430" cy="2258695"/>
          </a:xfrm>
          <a:prstGeom prst="rect">
            <a:avLst/>
          </a:prstGeom>
        </p:spPr>
      </p:pic>
      <p:grpSp>
        <p:nvGrpSpPr>
          <p:cNvPr id="14" name="组合 13"/>
          <p:cNvGrpSpPr/>
          <p:nvPr/>
        </p:nvGrpSpPr>
        <p:grpSpPr>
          <a:xfrm flipH="1">
            <a:off x="1403638" y="2477996"/>
            <a:ext cx="3754888" cy="3510428"/>
            <a:chOff x="7843838" y="2603501"/>
            <a:chExt cx="1828800" cy="1709737"/>
          </a:xfrm>
        </p:grpSpPr>
        <p:sp>
          <p:nvSpPr>
            <p:cNvPr id="15" name="Freeform 96"/>
            <p:cNvSpPr/>
            <p:nvPr/>
          </p:nvSpPr>
          <p:spPr bwMode="auto">
            <a:xfrm>
              <a:off x="7843838" y="2659063"/>
              <a:ext cx="1828800" cy="1654175"/>
            </a:xfrm>
            <a:custGeom>
              <a:avLst/>
              <a:gdLst>
                <a:gd name="T0" fmla="*/ 2 w 431"/>
                <a:gd name="T1" fmla="*/ 195 h 390"/>
                <a:gd name="T2" fmla="*/ 14 w 431"/>
                <a:gd name="T3" fmla="*/ 258 h 390"/>
                <a:gd name="T4" fmla="*/ 80 w 431"/>
                <a:gd name="T5" fmla="*/ 290 h 390"/>
                <a:gd name="T6" fmla="*/ 222 w 431"/>
                <a:gd name="T7" fmla="*/ 322 h 390"/>
                <a:gd name="T8" fmla="*/ 268 w 431"/>
                <a:gd name="T9" fmla="*/ 342 h 390"/>
                <a:gd name="T10" fmla="*/ 274 w 431"/>
                <a:gd name="T11" fmla="*/ 390 h 390"/>
                <a:gd name="T12" fmla="*/ 366 w 431"/>
                <a:gd name="T13" fmla="*/ 333 h 390"/>
                <a:gd name="T14" fmla="*/ 407 w 431"/>
                <a:gd name="T15" fmla="*/ 258 h 390"/>
                <a:gd name="T16" fmla="*/ 429 w 431"/>
                <a:gd name="T17" fmla="*/ 166 h 390"/>
                <a:gd name="T18" fmla="*/ 403 w 431"/>
                <a:gd name="T19" fmla="*/ 77 h 390"/>
                <a:gd name="T20" fmla="*/ 330 w 431"/>
                <a:gd name="T21" fmla="*/ 34 h 390"/>
                <a:gd name="T22" fmla="*/ 139 w 431"/>
                <a:gd name="T23" fmla="*/ 4 h 390"/>
                <a:gd name="T24" fmla="*/ 70 w 431"/>
                <a:gd name="T25" fmla="*/ 22 h 390"/>
                <a:gd name="T26" fmla="*/ 26 w 431"/>
                <a:gd name="T27" fmla="*/ 98 h 390"/>
                <a:gd name="T28" fmla="*/ 2 w 431"/>
                <a:gd name="T29" fmla="*/ 195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1" h="390">
                  <a:moveTo>
                    <a:pt x="2" y="195"/>
                  </a:moveTo>
                  <a:cubicBezTo>
                    <a:pt x="0" y="216"/>
                    <a:pt x="1" y="240"/>
                    <a:pt x="14" y="258"/>
                  </a:cubicBezTo>
                  <a:cubicBezTo>
                    <a:pt x="29" y="278"/>
                    <a:pt x="55" y="284"/>
                    <a:pt x="80" y="290"/>
                  </a:cubicBezTo>
                  <a:cubicBezTo>
                    <a:pt x="127" y="300"/>
                    <a:pt x="175" y="311"/>
                    <a:pt x="222" y="322"/>
                  </a:cubicBezTo>
                  <a:cubicBezTo>
                    <a:pt x="239" y="325"/>
                    <a:pt x="256" y="330"/>
                    <a:pt x="268" y="342"/>
                  </a:cubicBezTo>
                  <a:cubicBezTo>
                    <a:pt x="279" y="355"/>
                    <a:pt x="282" y="375"/>
                    <a:pt x="274" y="390"/>
                  </a:cubicBezTo>
                  <a:cubicBezTo>
                    <a:pt x="293" y="359"/>
                    <a:pt x="337" y="356"/>
                    <a:pt x="366" y="333"/>
                  </a:cubicBezTo>
                  <a:cubicBezTo>
                    <a:pt x="388" y="315"/>
                    <a:pt x="398" y="285"/>
                    <a:pt x="407" y="258"/>
                  </a:cubicBezTo>
                  <a:cubicBezTo>
                    <a:pt x="417" y="228"/>
                    <a:pt x="427" y="197"/>
                    <a:pt x="429" y="166"/>
                  </a:cubicBezTo>
                  <a:cubicBezTo>
                    <a:pt x="431" y="134"/>
                    <a:pt x="424" y="101"/>
                    <a:pt x="403" y="77"/>
                  </a:cubicBezTo>
                  <a:cubicBezTo>
                    <a:pt x="384" y="55"/>
                    <a:pt x="357" y="43"/>
                    <a:pt x="330" y="34"/>
                  </a:cubicBezTo>
                  <a:cubicBezTo>
                    <a:pt x="268" y="14"/>
                    <a:pt x="203" y="3"/>
                    <a:pt x="139" y="4"/>
                  </a:cubicBezTo>
                  <a:cubicBezTo>
                    <a:pt x="112" y="4"/>
                    <a:pt x="87" y="0"/>
                    <a:pt x="70" y="22"/>
                  </a:cubicBezTo>
                  <a:cubicBezTo>
                    <a:pt x="52" y="45"/>
                    <a:pt x="37" y="71"/>
                    <a:pt x="26" y="98"/>
                  </a:cubicBezTo>
                  <a:cubicBezTo>
                    <a:pt x="13" y="128"/>
                    <a:pt x="5" y="161"/>
                    <a:pt x="2" y="195"/>
                  </a:cubicBezTo>
                  <a:close/>
                </a:path>
              </a:pathLst>
            </a:custGeom>
            <a:noFill/>
            <a:ln w="31750">
              <a:solidFill>
                <a:schemeClr val="tx1">
                  <a:lumMod val="75000"/>
                  <a:lumOff val="25000"/>
                </a:schemeClr>
              </a:solidFill>
            </a:ln>
          </p:spPr>
          <p:txBody>
            <a:bodyPr vert="horz" wrap="square" lIns="91440" tIns="45720" rIns="91440" bIns="45720" numCol="1" anchor="t" anchorCtr="0" compatLnSpc="1"/>
            <a:lstStyle/>
            <a:p>
              <a:endParaRPr lang="zh-CN" altLang="en-US"/>
            </a:p>
          </p:txBody>
        </p:sp>
        <p:sp>
          <p:nvSpPr>
            <p:cNvPr id="21" name="Freeform 98"/>
            <p:cNvSpPr/>
            <p:nvPr/>
          </p:nvSpPr>
          <p:spPr bwMode="auto">
            <a:xfrm>
              <a:off x="7889876" y="2773363"/>
              <a:ext cx="123825" cy="314325"/>
            </a:xfrm>
            <a:custGeom>
              <a:avLst/>
              <a:gdLst>
                <a:gd name="T0" fmla="*/ 0 w 29"/>
                <a:gd name="T1" fmla="*/ 74 h 74"/>
                <a:gd name="T2" fmla="*/ 29 w 29"/>
                <a:gd name="T3" fmla="*/ 0 h 74"/>
              </a:gdLst>
              <a:ahLst/>
              <a:cxnLst>
                <a:cxn ang="0">
                  <a:pos x="T0" y="T1"/>
                </a:cxn>
                <a:cxn ang="0">
                  <a:pos x="T2" y="T3"/>
                </a:cxn>
              </a:cxnLst>
              <a:rect l="0" t="0" r="r" b="b"/>
              <a:pathLst>
                <a:path w="29" h="74">
                  <a:moveTo>
                    <a:pt x="0" y="74"/>
                  </a:moveTo>
                  <a:cubicBezTo>
                    <a:pt x="5" y="48"/>
                    <a:pt x="15" y="22"/>
                    <a:pt x="29" y="0"/>
                  </a:cubicBezTo>
                </a:path>
              </a:pathLst>
            </a:custGeom>
            <a:noFill/>
            <a:ln w="31750"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22" name="Freeform 99"/>
            <p:cNvSpPr/>
            <p:nvPr/>
          </p:nvSpPr>
          <p:spPr bwMode="auto">
            <a:xfrm>
              <a:off x="8051801" y="2603501"/>
              <a:ext cx="352425" cy="127000"/>
            </a:xfrm>
            <a:custGeom>
              <a:avLst/>
              <a:gdLst>
                <a:gd name="T0" fmla="*/ 0 w 83"/>
                <a:gd name="T1" fmla="*/ 30 h 30"/>
                <a:gd name="T2" fmla="*/ 36 w 83"/>
                <a:gd name="T3" fmla="*/ 3 h 30"/>
                <a:gd name="T4" fmla="*/ 83 w 83"/>
                <a:gd name="T5" fmla="*/ 8 h 30"/>
              </a:gdLst>
              <a:ahLst/>
              <a:cxnLst>
                <a:cxn ang="0">
                  <a:pos x="T0" y="T1"/>
                </a:cxn>
                <a:cxn ang="0">
                  <a:pos x="T2" y="T3"/>
                </a:cxn>
                <a:cxn ang="0">
                  <a:pos x="T4" y="T5"/>
                </a:cxn>
              </a:cxnLst>
              <a:rect l="0" t="0" r="r" b="b"/>
              <a:pathLst>
                <a:path w="83" h="30">
                  <a:moveTo>
                    <a:pt x="0" y="30"/>
                  </a:moveTo>
                  <a:cubicBezTo>
                    <a:pt x="5" y="15"/>
                    <a:pt x="20" y="5"/>
                    <a:pt x="36" y="3"/>
                  </a:cubicBezTo>
                  <a:cubicBezTo>
                    <a:pt x="52" y="0"/>
                    <a:pt x="67" y="4"/>
                    <a:pt x="83" y="8"/>
                  </a:cubicBezTo>
                </a:path>
              </a:pathLst>
            </a:custGeom>
            <a:noFill/>
            <a:ln w="31750"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23" name="Freeform 100"/>
            <p:cNvSpPr/>
            <p:nvPr/>
          </p:nvSpPr>
          <p:spPr bwMode="auto">
            <a:xfrm>
              <a:off x="9307513" y="4003676"/>
              <a:ext cx="276225" cy="220663"/>
            </a:xfrm>
            <a:custGeom>
              <a:avLst/>
              <a:gdLst>
                <a:gd name="T0" fmla="*/ 65 w 65"/>
                <a:gd name="T1" fmla="*/ 0 h 52"/>
                <a:gd name="T2" fmla="*/ 0 w 65"/>
                <a:gd name="T3" fmla="*/ 52 h 52"/>
                <a:gd name="T4" fmla="*/ 3 w 65"/>
                <a:gd name="T5" fmla="*/ 51 h 52"/>
              </a:gdLst>
              <a:ahLst/>
              <a:cxnLst>
                <a:cxn ang="0">
                  <a:pos x="T0" y="T1"/>
                </a:cxn>
                <a:cxn ang="0">
                  <a:pos x="T2" y="T3"/>
                </a:cxn>
                <a:cxn ang="0">
                  <a:pos x="T4" y="T5"/>
                </a:cxn>
              </a:cxnLst>
              <a:rect l="0" t="0" r="r" b="b"/>
              <a:pathLst>
                <a:path w="65" h="52">
                  <a:moveTo>
                    <a:pt x="65" y="0"/>
                  </a:moveTo>
                  <a:cubicBezTo>
                    <a:pt x="55" y="27"/>
                    <a:pt x="29" y="48"/>
                    <a:pt x="0" y="52"/>
                  </a:cubicBezTo>
                  <a:cubicBezTo>
                    <a:pt x="1" y="52"/>
                    <a:pt x="2" y="51"/>
                    <a:pt x="3" y="51"/>
                  </a:cubicBezTo>
                </a:path>
              </a:pathLst>
            </a:custGeom>
            <a:noFill/>
            <a:ln w="31750"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grpSp>
      <p:pic>
        <p:nvPicPr>
          <p:cNvPr id="35" name="图片 34"/>
          <p:cNvPicPr>
            <a:picLocks noChangeAspect="1"/>
          </p:cNvPicPr>
          <p:nvPr/>
        </p:nvPicPr>
        <p:blipFill>
          <a:blip r:embed="rId4"/>
          <a:stretch>
            <a:fillRect/>
          </a:stretch>
        </p:blipFill>
        <p:spPr>
          <a:xfrm rot="5400000">
            <a:off x="6317260" y="1655359"/>
            <a:ext cx="3327902" cy="4520108"/>
          </a:xfrm>
          <a:prstGeom prst="rect">
            <a:avLst/>
          </a:prstGeom>
        </p:spPr>
      </p:pic>
      <p:cxnSp>
        <p:nvCxnSpPr>
          <p:cNvPr id="36" name="直接连接符 35"/>
          <p:cNvCxnSpPr/>
          <p:nvPr/>
        </p:nvCxnSpPr>
        <p:spPr>
          <a:xfrm>
            <a:off x="7550544" y="5497889"/>
            <a:ext cx="3240000" cy="0"/>
          </a:xfrm>
          <a:prstGeom prst="line">
            <a:avLst/>
          </a:prstGeom>
          <a:ln w="317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782928" y="2973252"/>
            <a:ext cx="3026836" cy="2403475"/>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2200" dirty="0">
                <a:solidFill>
                  <a:schemeClr val="tx1">
                    <a:lumMod val="65000"/>
                    <a:lumOff val="35000"/>
                  </a:schemeClr>
                </a:solidFill>
                <a:latin typeface="Calibri" panose="020F0502020204030204" pitchFamily="34" charset="0"/>
                <a:ea typeface="+mj-ea"/>
              </a:rPr>
              <a:t> </a:t>
            </a:r>
            <a:r>
              <a:rPr lang="vi-VN" altLang="en-US" sz="2200" dirty="0">
                <a:solidFill>
                  <a:schemeClr val="tx1">
                    <a:lumMod val="65000"/>
                    <a:lumOff val="35000"/>
                  </a:schemeClr>
                </a:solidFill>
                <a:latin typeface="Calibri" panose="020F0502020204030204" pitchFamily="34" charset="0"/>
                <a:ea typeface="+mj-ea"/>
              </a:rPr>
              <a:t>#</a:t>
            </a:r>
            <a:r>
              <a:rPr lang="en-US" altLang="zh-CN" sz="2200" dirty="0">
                <a:solidFill>
                  <a:schemeClr val="tx1">
                    <a:lumMod val="65000"/>
                    <a:lumOff val="35000"/>
                  </a:schemeClr>
                </a:solidFill>
                <a:latin typeface="Calibri" panose="020F0502020204030204" pitchFamily="34" charset="0"/>
                <a:ea typeface="+mj-ea"/>
              </a:rPr>
              <a:t>Khảo sát nghiệp vụ</a:t>
            </a:r>
            <a:endParaRPr lang="en-US" altLang="zh-CN" sz="2200" dirty="0">
              <a:solidFill>
                <a:schemeClr val="tx1">
                  <a:lumMod val="65000"/>
                  <a:lumOff val="35000"/>
                </a:schemeClr>
              </a:solidFill>
              <a:latin typeface="Calibri" panose="020F0502020204030204" pitchFamily="34" charset="0"/>
              <a:ea typeface="+mj-ea"/>
            </a:endParaRPr>
          </a:p>
          <a:p>
            <a:pPr algn="l">
              <a:lnSpc>
                <a:spcPct val="114000"/>
              </a:lnSpc>
            </a:pPr>
            <a:r>
              <a:rPr lang="vi-VN" altLang="en-US" sz="2200" dirty="0">
                <a:solidFill>
                  <a:schemeClr val="tx1">
                    <a:lumMod val="65000"/>
                    <a:lumOff val="35000"/>
                  </a:schemeClr>
                </a:solidFill>
                <a:latin typeface="Calibri" panose="020F0502020204030204" pitchFamily="34" charset="0"/>
                <a:ea typeface="+mj-ea"/>
              </a:rPr>
              <a:t>#T</a:t>
            </a:r>
            <a:r>
              <a:rPr lang="en-US" altLang="zh-CN" sz="2200" dirty="0">
                <a:solidFill>
                  <a:schemeClr val="tx1">
                    <a:lumMod val="65000"/>
                    <a:lumOff val="35000"/>
                  </a:schemeClr>
                </a:solidFill>
                <a:latin typeface="Calibri" panose="020F0502020204030204" pitchFamily="34" charset="0"/>
                <a:ea typeface="+mj-ea"/>
              </a:rPr>
              <a:t>hực hiện các chức năng backend quản lý nghiệp vụ, quản lý lịch trình, phân quyền người dùng.</a:t>
            </a:r>
            <a:endParaRPr lang="en-US" altLang="zh-CN" sz="2200" dirty="0">
              <a:solidFill>
                <a:schemeClr val="tx1">
                  <a:lumMod val="65000"/>
                  <a:lumOff val="35000"/>
                </a:schemeClr>
              </a:solidFill>
              <a:latin typeface="Calibri" panose="020F0502020204030204" pitchFamily="34" charset="0"/>
              <a:ea typeface="+mj-ea"/>
            </a:endParaRPr>
          </a:p>
        </p:txBody>
      </p:sp>
      <p:sp>
        <p:nvSpPr>
          <p:cNvPr id="24" name="文本框 23"/>
          <p:cNvSpPr txBox="1"/>
          <p:nvPr/>
        </p:nvSpPr>
        <p:spPr>
          <a:xfrm>
            <a:off x="3756567" y="470674"/>
            <a:ext cx="5401081" cy="645160"/>
          </a:xfrm>
          <a:prstGeom prst="rect">
            <a:avLst/>
          </a:prstGeom>
          <a:noFill/>
        </p:spPr>
        <p:txBody>
          <a:bodyPr wrap="square" rtlCol="0">
            <a:spAutoFit/>
          </a:bodyPr>
          <a:lstStyle/>
          <a:p>
            <a:r>
              <a:rPr lang="vi-VN" altLang="en-US" sz="3600" dirty="0">
                <a:solidFill>
                  <a:schemeClr val="tx1">
                    <a:lumMod val="65000"/>
                    <a:lumOff val="35000"/>
                  </a:schemeClr>
                </a:solidFill>
                <a:latin typeface="Calibri" panose="020F0502020204030204" pitchFamily="34" charset="0"/>
                <a:ea typeface="+mj-ea"/>
                <a:sym typeface="+mn-ea"/>
              </a:rPr>
              <a:t>Nhiệm vụ:</a:t>
            </a:r>
            <a:r>
              <a:rPr lang="en-US" altLang="zh-CN" sz="3600" dirty="0">
                <a:solidFill>
                  <a:schemeClr val="tx1">
                    <a:lumMod val="65000"/>
                    <a:lumOff val="35000"/>
                  </a:schemeClr>
                </a:solidFill>
                <a:latin typeface="Calibri" panose="020F0502020204030204" pitchFamily="34" charset="0"/>
                <a:ea typeface="+mj-ea"/>
                <a:sym typeface="+mn-ea"/>
              </a:rPr>
              <a:t> Vũ Trung Kiên</a:t>
            </a:r>
            <a:endParaRPr lang="zh-CN" altLang="en-US" sz="3600" b="1" dirty="0">
              <a:solidFill>
                <a:schemeClr val="tx1">
                  <a:lumMod val="65000"/>
                  <a:lumOff val="35000"/>
                </a:schemeClr>
              </a:solidFill>
              <a:latin typeface="Calibri" panose="020F0502020204030204" pitchFamily="34" charset="0"/>
              <a:ea typeface="张海山锐线体2.0" panose="02000000000000000000" pitchFamily="2" charset="-122"/>
            </a:endParaRPr>
          </a:p>
        </p:txBody>
      </p:sp>
      <p:pic>
        <p:nvPicPr>
          <p:cNvPr id="48" name="图片 47"/>
          <p:cNvPicPr>
            <a:picLocks noChangeAspect="1"/>
          </p:cNvPicPr>
          <p:nvPr/>
        </p:nvPicPr>
        <p:blipFill>
          <a:blip r:embed="rId5"/>
          <a:stretch>
            <a:fillRect/>
          </a:stretch>
        </p:blipFill>
        <p:spPr>
          <a:xfrm rot="5400000">
            <a:off x="1741687" y="6905493"/>
            <a:ext cx="3673149" cy="398454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flipV="1">
            <a:off x="2075448" y="-1"/>
            <a:ext cx="1205634" cy="1377905"/>
          </a:xfrm>
          <a:prstGeom prst="rect">
            <a:avLst/>
          </a:prstGeom>
        </p:spPr>
      </p:pic>
      <p:pic>
        <p:nvPicPr>
          <p:cNvPr id="17" name="图片 16"/>
          <p:cNvPicPr>
            <a:picLocks noChangeAspect="1"/>
          </p:cNvPicPr>
          <p:nvPr/>
        </p:nvPicPr>
        <p:blipFill>
          <a:blip r:embed="rId2"/>
          <a:stretch>
            <a:fillRect/>
          </a:stretch>
        </p:blipFill>
        <p:spPr>
          <a:xfrm>
            <a:off x="0" y="1"/>
            <a:ext cx="1684061" cy="1454456"/>
          </a:xfrm>
          <a:prstGeom prst="rect">
            <a:avLst/>
          </a:prstGeom>
        </p:spPr>
      </p:pic>
      <p:pic>
        <p:nvPicPr>
          <p:cNvPr id="18" name="图片 17"/>
          <p:cNvPicPr>
            <a:picLocks noChangeAspect="1"/>
          </p:cNvPicPr>
          <p:nvPr/>
        </p:nvPicPr>
        <p:blipFill>
          <a:blip r:embed="rId3"/>
          <a:stretch>
            <a:fillRect/>
          </a:stretch>
        </p:blipFill>
        <p:spPr>
          <a:xfrm rot="16200000">
            <a:off x="9483893" y="71252"/>
            <a:ext cx="1377904" cy="1235397"/>
          </a:xfrm>
          <a:prstGeom prst="rect">
            <a:avLst/>
          </a:prstGeom>
        </p:spPr>
      </p:pic>
      <p:pic>
        <p:nvPicPr>
          <p:cNvPr id="19" name="图片 18"/>
          <p:cNvPicPr>
            <a:picLocks noChangeAspect="1"/>
          </p:cNvPicPr>
          <p:nvPr/>
        </p:nvPicPr>
        <p:blipFill>
          <a:blip r:embed="rId4"/>
          <a:stretch>
            <a:fillRect/>
          </a:stretch>
        </p:blipFill>
        <p:spPr>
          <a:xfrm>
            <a:off x="10963603" y="0"/>
            <a:ext cx="1282184" cy="1741521"/>
          </a:xfrm>
          <a:prstGeom prst="rect">
            <a:avLst/>
          </a:prstGeom>
        </p:spPr>
      </p:pic>
      <p:sp>
        <p:nvSpPr>
          <p:cNvPr id="37" name="Freeform 33"/>
          <p:cNvSpPr/>
          <p:nvPr/>
        </p:nvSpPr>
        <p:spPr bwMode="auto">
          <a:xfrm>
            <a:off x="5154930" y="1885315"/>
            <a:ext cx="5506085" cy="4577080"/>
          </a:xfrm>
          <a:custGeom>
            <a:avLst/>
            <a:gdLst>
              <a:gd name="T0" fmla="*/ 332 w 514"/>
              <a:gd name="T1" fmla="*/ 54 h 465"/>
              <a:gd name="T2" fmla="*/ 35 w 514"/>
              <a:gd name="T3" fmla="*/ 135 h 465"/>
              <a:gd name="T4" fmla="*/ 99 w 514"/>
              <a:gd name="T5" fmla="*/ 364 h 465"/>
              <a:gd name="T6" fmla="*/ 89 w 514"/>
              <a:gd name="T7" fmla="*/ 387 h 465"/>
              <a:gd name="T8" fmla="*/ 49 w 514"/>
              <a:gd name="T9" fmla="*/ 435 h 465"/>
              <a:gd name="T10" fmla="*/ 119 w 514"/>
              <a:gd name="T11" fmla="*/ 429 h 465"/>
              <a:gd name="T12" fmla="*/ 173 w 514"/>
              <a:gd name="T13" fmla="*/ 412 h 465"/>
              <a:gd name="T14" fmla="*/ 469 w 514"/>
              <a:gd name="T15" fmla="*/ 330 h 465"/>
              <a:gd name="T16" fmla="*/ 332 w 514"/>
              <a:gd name="T17" fmla="*/ 5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465">
                <a:moveTo>
                  <a:pt x="332" y="54"/>
                </a:moveTo>
                <a:cubicBezTo>
                  <a:pt x="212" y="0"/>
                  <a:pt x="79" y="36"/>
                  <a:pt x="35" y="135"/>
                </a:cubicBezTo>
                <a:cubicBezTo>
                  <a:pt x="0" y="211"/>
                  <a:pt x="29" y="302"/>
                  <a:pt x="99" y="364"/>
                </a:cubicBezTo>
                <a:cubicBezTo>
                  <a:pt x="96" y="371"/>
                  <a:pt x="93" y="379"/>
                  <a:pt x="89" y="387"/>
                </a:cubicBezTo>
                <a:cubicBezTo>
                  <a:pt x="76" y="411"/>
                  <a:pt x="59" y="426"/>
                  <a:pt x="49" y="435"/>
                </a:cubicBezTo>
                <a:cubicBezTo>
                  <a:pt x="67" y="435"/>
                  <a:pt x="91" y="435"/>
                  <a:pt x="119" y="429"/>
                </a:cubicBezTo>
                <a:cubicBezTo>
                  <a:pt x="140" y="425"/>
                  <a:pt x="158" y="419"/>
                  <a:pt x="173" y="412"/>
                </a:cubicBezTo>
                <a:cubicBezTo>
                  <a:pt x="293" y="465"/>
                  <a:pt x="425" y="429"/>
                  <a:pt x="469" y="330"/>
                </a:cubicBezTo>
                <a:cubicBezTo>
                  <a:pt x="514" y="231"/>
                  <a:pt x="452" y="107"/>
                  <a:pt x="332" y="54"/>
                </a:cubicBezTo>
                <a:close/>
              </a:path>
            </a:pathLst>
          </a:custGeom>
          <a:noFill/>
          <a:ln w="31750">
            <a:solidFill>
              <a:schemeClr val="tx1">
                <a:lumMod val="75000"/>
                <a:lumOff val="25000"/>
              </a:schemeClr>
            </a:solidFill>
          </a:ln>
        </p:spPr>
        <p:txBody>
          <a:bodyPr vert="horz" wrap="square" lIns="91440" tIns="45720" rIns="91440" bIns="45720" numCol="1" anchor="t" anchorCtr="0" compatLnSpc="1"/>
          <a:lstStyle/>
          <a:p>
            <a:endParaRPr lang="zh-CN" altLang="en-US"/>
          </a:p>
        </p:txBody>
      </p:sp>
      <p:pic>
        <p:nvPicPr>
          <p:cNvPr id="48" name="图片 47"/>
          <p:cNvPicPr>
            <a:picLocks noChangeAspect="1"/>
          </p:cNvPicPr>
          <p:nvPr/>
        </p:nvPicPr>
        <p:blipFill>
          <a:blip r:embed="rId5"/>
          <a:stretch>
            <a:fillRect/>
          </a:stretch>
        </p:blipFill>
        <p:spPr>
          <a:xfrm rot="5400000">
            <a:off x="1444507" y="3065013"/>
            <a:ext cx="3673149" cy="3984541"/>
          </a:xfrm>
          <a:prstGeom prst="rect">
            <a:avLst/>
          </a:prstGeom>
        </p:spPr>
      </p:pic>
      <p:sp>
        <p:nvSpPr>
          <p:cNvPr id="49" name="文本框 48"/>
          <p:cNvSpPr txBox="1"/>
          <p:nvPr/>
        </p:nvSpPr>
        <p:spPr>
          <a:xfrm>
            <a:off x="6173143" y="2963534"/>
            <a:ext cx="3779870" cy="2546985"/>
          </a:xfrm>
          <a:prstGeom prst="rect">
            <a:avLst/>
          </a:prstGeom>
          <a:noFill/>
        </p:spPr>
        <p:txBody>
          <a:bodyPr wrap="square" rtlCol="0">
            <a:spAutoFit/>
            <a:scene3d>
              <a:camera prst="orthographicFront"/>
              <a:lightRig rig="threePt" dir="t"/>
            </a:scene3d>
            <a:sp3d contourW="12700"/>
          </a:bodyPr>
          <a:lstStyle/>
          <a:p>
            <a:pPr algn="l">
              <a:lnSpc>
                <a:spcPct val="114000"/>
              </a:lnSpc>
            </a:pPr>
            <a:r>
              <a:rPr lang="vi-VN" altLang="en-US" sz="2800" dirty="0">
                <a:solidFill>
                  <a:schemeClr val="tx1">
                    <a:lumMod val="65000"/>
                    <a:lumOff val="35000"/>
                  </a:schemeClr>
                </a:solidFill>
                <a:latin typeface="Calibri" panose="020F0502020204030204" pitchFamily="34" charset="0"/>
                <a:ea typeface="+mj-ea"/>
              </a:rPr>
              <a:t>#</a:t>
            </a:r>
            <a:r>
              <a:rPr lang="en-US" altLang="zh-CN" sz="2800" dirty="0">
                <a:solidFill>
                  <a:schemeClr val="tx1">
                    <a:lumMod val="65000"/>
                    <a:lumOff val="35000"/>
                  </a:schemeClr>
                </a:solidFill>
                <a:latin typeface="Calibri" panose="020F0502020204030204" pitchFamily="34" charset="0"/>
                <a:ea typeface="+mj-ea"/>
              </a:rPr>
              <a:t>Khảo sát nghiệp vụ</a:t>
            </a:r>
            <a:r>
              <a:rPr lang="vi-VN" altLang="en-US" sz="2800" dirty="0">
                <a:solidFill>
                  <a:schemeClr val="tx1">
                    <a:lumMod val="65000"/>
                    <a:lumOff val="35000"/>
                  </a:schemeClr>
                </a:solidFill>
                <a:latin typeface="Calibri" panose="020F0502020204030204" pitchFamily="34" charset="0"/>
                <a:ea typeface="+mj-ea"/>
              </a:rPr>
              <a:t>.</a:t>
            </a:r>
            <a:endParaRPr lang="vi-VN" altLang="en-US" sz="2800" dirty="0">
              <a:solidFill>
                <a:schemeClr val="tx1">
                  <a:lumMod val="65000"/>
                  <a:lumOff val="35000"/>
                </a:schemeClr>
              </a:solidFill>
              <a:latin typeface="Calibri" panose="020F0502020204030204" pitchFamily="34" charset="0"/>
              <a:ea typeface="+mj-ea"/>
            </a:endParaRPr>
          </a:p>
          <a:p>
            <a:pPr algn="l">
              <a:lnSpc>
                <a:spcPct val="114000"/>
              </a:lnSpc>
            </a:pPr>
            <a:r>
              <a:rPr lang="vi-VN" altLang="en-US" sz="2800" dirty="0">
                <a:solidFill>
                  <a:schemeClr val="tx1">
                    <a:lumMod val="65000"/>
                    <a:lumOff val="35000"/>
                  </a:schemeClr>
                </a:solidFill>
                <a:latin typeface="Calibri" panose="020F0502020204030204" pitchFamily="34" charset="0"/>
                <a:ea typeface="+mj-ea"/>
              </a:rPr>
              <a:t>#X</a:t>
            </a:r>
            <a:r>
              <a:rPr lang="en-US" altLang="zh-CN" sz="2800" dirty="0">
                <a:solidFill>
                  <a:schemeClr val="tx1">
                    <a:lumMod val="65000"/>
                    <a:lumOff val="35000"/>
                  </a:schemeClr>
                </a:solidFill>
                <a:latin typeface="Calibri" panose="020F0502020204030204" pitchFamily="34" charset="0"/>
                <a:ea typeface="+mj-ea"/>
              </a:rPr>
              <a:t>ây dựng Frontend các báo cáo thống kê, quản lý lịch trình, các chức năng quản lý nghiệp vụ.</a:t>
            </a:r>
            <a:endParaRPr lang="en-US" altLang="zh-CN" sz="2800" dirty="0">
              <a:solidFill>
                <a:schemeClr val="tx1">
                  <a:lumMod val="65000"/>
                  <a:lumOff val="35000"/>
                </a:schemeClr>
              </a:solidFill>
              <a:latin typeface="Calibri" panose="020F0502020204030204" pitchFamily="34" charset="0"/>
              <a:ea typeface="+mj-ea"/>
            </a:endParaRPr>
          </a:p>
        </p:txBody>
      </p:sp>
      <p:sp>
        <p:nvSpPr>
          <p:cNvPr id="10" name="文本框 9"/>
          <p:cNvSpPr txBox="1"/>
          <p:nvPr/>
        </p:nvSpPr>
        <p:spPr>
          <a:xfrm>
            <a:off x="3499485" y="470535"/>
            <a:ext cx="5658485" cy="645160"/>
          </a:xfrm>
          <a:prstGeom prst="rect">
            <a:avLst/>
          </a:prstGeom>
          <a:noFill/>
        </p:spPr>
        <p:txBody>
          <a:bodyPr wrap="square" rtlCol="0">
            <a:spAutoFit/>
          </a:bodyPr>
          <a:lstStyle/>
          <a:p>
            <a:r>
              <a:rPr lang="vi-VN" altLang="en-US" sz="3600" dirty="0">
                <a:solidFill>
                  <a:schemeClr val="tx1">
                    <a:lumMod val="65000"/>
                    <a:lumOff val="35000"/>
                  </a:schemeClr>
                </a:solidFill>
                <a:latin typeface="Calibri" panose="020F0502020204030204" pitchFamily="34" charset="0"/>
                <a:ea typeface="+mj-ea"/>
                <a:sym typeface="+mn-ea"/>
              </a:rPr>
              <a:t>Nhiệm vụ:</a:t>
            </a:r>
            <a:r>
              <a:rPr lang="en-US" altLang="zh-CN" sz="3600" dirty="0">
                <a:solidFill>
                  <a:schemeClr val="tx1">
                    <a:lumMod val="65000"/>
                    <a:lumOff val="35000"/>
                  </a:schemeClr>
                </a:solidFill>
                <a:latin typeface="Calibri" panose="020F0502020204030204" pitchFamily="34" charset="0"/>
                <a:ea typeface="+mj-ea"/>
                <a:sym typeface="+mn-ea"/>
              </a:rPr>
              <a:t> Phạm Quang Long</a:t>
            </a:r>
            <a:endParaRPr lang="zh-CN" altLang="en-US" sz="3600" b="1" dirty="0">
              <a:solidFill>
                <a:schemeClr val="tx1">
                  <a:lumMod val="65000"/>
                  <a:lumOff val="35000"/>
                </a:schemeClr>
              </a:solidFill>
              <a:latin typeface="Calibri" panose="020F0502020204030204" pitchFamily="34" charset="0"/>
              <a:ea typeface="张海山锐线体2.0" panose="02000000000000000000" pitchFamily="2" charset="-122"/>
            </a:endParaRPr>
          </a:p>
        </p:txBody>
      </p:sp>
      <p:pic>
        <p:nvPicPr>
          <p:cNvPr id="14" name="图片 10"/>
          <p:cNvPicPr>
            <a:picLocks noChangeAspect="1"/>
          </p:cNvPicPr>
          <p:nvPr/>
        </p:nvPicPr>
        <p:blipFill>
          <a:blip r:embed="rId6"/>
          <a:stretch>
            <a:fillRect/>
          </a:stretch>
        </p:blipFill>
        <p:spPr>
          <a:xfrm>
            <a:off x="-2474754" y="4846897"/>
            <a:ext cx="626891" cy="663784"/>
          </a:xfrm>
          <a:prstGeom prst="rect">
            <a:avLst/>
          </a:prstGeom>
        </p:spPr>
      </p:pic>
      <p:pic>
        <p:nvPicPr>
          <p:cNvPr id="2" name="图片 9"/>
          <p:cNvPicPr>
            <a:picLocks noChangeAspect="1"/>
          </p:cNvPicPr>
          <p:nvPr/>
        </p:nvPicPr>
        <p:blipFill>
          <a:blip r:embed="rId7"/>
          <a:stretch>
            <a:fillRect/>
          </a:stretch>
        </p:blipFill>
        <p:spPr>
          <a:xfrm>
            <a:off x="13126932" y="1020697"/>
            <a:ext cx="626891" cy="663784"/>
          </a:xfrm>
          <a:prstGeom prst="rect">
            <a:avLst/>
          </a:prstGeom>
        </p:spPr>
      </p:pic>
      <p:pic>
        <p:nvPicPr>
          <p:cNvPr id="3" name="图片 11"/>
          <p:cNvPicPr>
            <a:picLocks noChangeAspect="1"/>
          </p:cNvPicPr>
          <p:nvPr/>
        </p:nvPicPr>
        <p:blipFill>
          <a:blip r:embed="rId8"/>
          <a:stretch>
            <a:fillRect/>
          </a:stretch>
        </p:blipFill>
        <p:spPr>
          <a:xfrm>
            <a:off x="12395803" y="7507375"/>
            <a:ext cx="731040" cy="761519"/>
          </a:xfrm>
          <a:prstGeom prst="rect">
            <a:avLst/>
          </a:prstGeom>
        </p:spPr>
      </p:pic>
      <p:pic>
        <p:nvPicPr>
          <p:cNvPr id="35" name="图片 34"/>
          <p:cNvPicPr>
            <a:picLocks noChangeAspect="1"/>
          </p:cNvPicPr>
          <p:nvPr/>
        </p:nvPicPr>
        <p:blipFill>
          <a:blip r:embed="rId4"/>
          <a:stretch>
            <a:fillRect/>
          </a:stretch>
        </p:blipFill>
        <p:spPr>
          <a:xfrm rot="5400000">
            <a:off x="7133235" y="-4223471"/>
            <a:ext cx="3327902" cy="4520108"/>
          </a:xfrm>
          <a:prstGeom prst="rect">
            <a:avLst/>
          </a:prstGeom>
        </p:spPr>
      </p:pic>
      <p:pic>
        <p:nvPicPr>
          <p:cNvPr id="4" name="图片 2"/>
          <p:cNvPicPr>
            <a:picLocks noChangeAspect="1"/>
          </p:cNvPicPr>
          <p:nvPr/>
        </p:nvPicPr>
        <p:blipFill>
          <a:blip r:embed="rId9"/>
          <a:stretch>
            <a:fillRect/>
          </a:stretch>
        </p:blipFill>
        <p:spPr>
          <a:xfrm>
            <a:off x="-52946" y="7193942"/>
            <a:ext cx="2128078" cy="1824117"/>
          </a:xfrm>
          <a:prstGeom prst="rect">
            <a:avLst/>
          </a:prstGeom>
        </p:spPr>
      </p:pic>
      <p:pic>
        <p:nvPicPr>
          <p:cNvPr id="5" name="图片 3"/>
          <p:cNvPicPr>
            <a:picLocks noChangeAspect="1"/>
          </p:cNvPicPr>
          <p:nvPr/>
        </p:nvPicPr>
        <p:blipFill>
          <a:blip r:embed="rId10"/>
          <a:stretch>
            <a:fillRect/>
          </a:stretch>
        </p:blipFill>
        <p:spPr>
          <a:xfrm>
            <a:off x="-1847850" y="3547110"/>
            <a:ext cx="752475" cy="1379855"/>
          </a:xfrm>
          <a:prstGeom prst="rect">
            <a:avLst/>
          </a:prstGeom>
        </p:spPr>
      </p:pic>
      <p:pic>
        <p:nvPicPr>
          <p:cNvPr id="6" name="图片 4"/>
          <p:cNvPicPr>
            <a:picLocks noChangeAspect="1"/>
          </p:cNvPicPr>
          <p:nvPr/>
        </p:nvPicPr>
        <p:blipFill>
          <a:blip r:embed="rId11"/>
          <a:stretch>
            <a:fillRect/>
          </a:stretch>
        </p:blipFill>
        <p:spPr>
          <a:xfrm>
            <a:off x="-2383155" y="898525"/>
            <a:ext cx="1913890" cy="786130"/>
          </a:xfrm>
          <a:prstGeom prst="rect">
            <a:avLst/>
          </a:prstGeom>
        </p:spPr>
      </p:pic>
      <p:pic>
        <p:nvPicPr>
          <p:cNvPr id="9" name="图片 8"/>
          <p:cNvPicPr>
            <a:picLocks noChangeAspect="1"/>
          </p:cNvPicPr>
          <p:nvPr/>
        </p:nvPicPr>
        <p:blipFill>
          <a:blip r:embed="rId12"/>
          <a:stretch>
            <a:fillRect/>
          </a:stretch>
        </p:blipFill>
        <p:spPr>
          <a:xfrm rot="16200000">
            <a:off x="5132176" y="7015732"/>
            <a:ext cx="624558" cy="1457336"/>
          </a:xfrm>
          <a:prstGeom prst="rect">
            <a:avLst/>
          </a:prstGeom>
        </p:spPr>
      </p:pic>
      <p:pic>
        <p:nvPicPr>
          <p:cNvPr id="8" name="图片 7"/>
          <p:cNvPicPr>
            <a:picLocks noChangeAspect="1"/>
          </p:cNvPicPr>
          <p:nvPr/>
        </p:nvPicPr>
        <p:blipFill>
          <a:blip r:embed="rId13"/>
          <a:stretch>
            <a:fillRect/>
          </a:stretch>
        </p:blipFill>
        <p:spPr>
          <a:xfrm>
            <a:off x="10064115" y="7432040"/>
            <a:ext cx="5707380" cy="5308600"/>
          </a:xfrm>
          <a:prstGeom prst="rect">
            <a:avLst/>
          </a:prstGeom>
        </p:spPr>
      </p:pic>
      <p:pic>
        <p:nvPicPr>
          <p:cNvPr id="15" name="图片 14"/>
          <p:cNvPicPr>
            <a:picLocks noChangeAspect="1"/>
          </p:cNvPicPr>
          <p:nvPr/>
        </p:nvPicPr>
        <p:blipFill>
          <a:blip r:embed="rId9"/>
          <a:stretch>
            <a:fillRect/>
          </a:stretch>
        </p:blipFill>
        <p:spPr>
          <a:xfrm>
            <a:off x="5566575" y="6969610"/>
            <a:ext cx="3035204" cy="2601674"/>
          </a:xfrm>
          <a:prstGeom prst="rect">
            <a:avLst/>
          </a:prstGeom>
        </p:spPr>
      </p:pic>
      <p:pic>
        <p:nvPicPr>
          <p:cNvPr id="7" name="图片 17"/>
          <p:cNvPicPr>
            <a:picLocks noChangeAspect="1"/>
          </p:cNvPicPr>
          <p:nvPr/>
        </p:nvPicPr>
        <p:blipFill>
          <a:blip r:embed="rId3"/>
          <a:stretch>
            <a:fillRect/>
          </a:stretch>
        </p:blipFill>
        <p:spPr>
          <a:xfrm rot="16200000">
            <a:off x="13055768" y="4918207"/>
            <a:ext cx="1377904" cy="1235397"/>
          </a:xfrm>
          <a:prstGeom prst="rect">
            <a:avLst/>
          </a:prstGeom>
        </p:spPr>
      </p:pic>
      <p:pic>
        <p:nvPicPr>
          <p:cNvPr id="11" name="图片 7"/>
          <p:cNvPicPr>
            <a:picLocks noChangeAspect="1"/>
          </p:cNvPicPr>
          <p:nvPr/>
        </p:nvPicPr>
        <p:blipFill>
          <a:blip r:embed="rId13"/>
          <a:stretch>
            <a:fillRect/>
          </a:stretch>
        </p:blipFill>
        <p:spPr>
          <a:xfrm>
            <a:off x="12959575" y="2560193"/>
            <a:ext cx="1516880" cy="141108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526174" y="5080027"/>
            <a:ext cx="2128078" cy="1824117"/>
          </a:xfrm>
          <a:prstGeom prst="rect">
            <a:avLst/>
          </a:prstGeom>
        </p:spPr>
      </p:pic>
      <p:pic>
        <p:nvPicPr>
          <p:cNvPr id="4" name="图片 3"/>
          <p:cNvPicPr>
            <a:picLocks noChangeAspect="1"/>
          </p:cNvPicPr>
          <p:nvPr/>
        </p:nvPicPr>
        <p:blipFill>
          <a:blip r:embed="rId2"/>
          <a:stretch>
            <a:fillRect/>
          </a:stretch>
        </p:blipFill>
        <p:spPr>
          <a:xfrm>
            <a:off x="-19523" y="3700248"/>
            <a:ext cx="1590212" cy="1379779"/>
          </a:xfrm>
          <a:prstGeom prst="rect">
            <a:avLst/>
          </a:prstGeom>
        </p:spPr>
      </p:pic>
      <p:pic>
        <p:nvPicPr>
          <p:cNvPr id="5" name="图片 4"/>
          <p:cNvPicPr>
            <a:picLocks noChangeAspect="1"/>
          </p:cNvPicPr>
          <p:nvPr/>
        </p:nvPicPr>
        <p:blipFill>
          <a:blip r:embed="rId3"/>
          <a:stretch>
            <a:fillRect/>
          </a:stretch>
        </p:blipFill>
        <p:spPr>
          <a:xfrm>
            <a:off x="0" y="401774"/>
            <a:ext cx="1913731" cy="1623815"/>
          </a:xfrm>
          <a:prstGeom prst="rect">
            <a:avLst/>
          </a:prstGeom>
        </p:spPr>
      </p:pic>
      <p:pic>
        <p:nvPicPr>
          <p:cNvPr id="6" name="图片 5"/>
          <p:cNvPicPr>
            <a:picLocks noChangeAspect="1"/>
          </p:cNvPicPr>
          <p:nvPr/>
        </p:nvPicPr>
        <p:blipFill>
          <a:blip r:embed="rId4"/>
          <a:stretch>
            <a:fillRect/>
          </a:stretch>
        </p:blipFill>
        <p:spPr>
          <a:xfrm>
            <a:off x="10834098" y="4659705"/>
            <a:ext cx="1356357" cy="1216078"/>
          </a:xfrm>
          <a:prstGeom prst="rect">
            <a:avLst/>
          </a:prstGeom>
        </p:spPr>
      </p:pic>
      <p:pic>
        <p:nvPicPr>
          <p:cNvPr id="7" name="图片 6"/>
          <p:cNvPicPr>
            <a:picLocks noChangeAspect="1"/>
          </p:cNvPicPr>
          <p:nvPr/>
        </p:nvPicPr>
        <p:blipFill>
          <a:blip r:embed="rId5"/>
          <a:stretch>
            <a:fillRect/>
          </a:stretch>
        </p:blipFill>
        <p:spPr>
          <a:xfrm>
            <a:off x="10676688" y="0"/>
            <a:ext cx="1566828" cy="2128137"/>
          </a:xfrm>
          <a:prstGeom prst="rect">
            <a:avLst/>
          </a:prstGeom>
        </p:spPr>
      </p:pic>
      <p:pic>
        <p:nvPicPr>
          <p:cNvPr id="8" name="图片 7"/>
          <p:cNvPicPr>
            <a:picLocks noChangeAspect="1"/>
          </p:cNvPicPr>
          <p:nvPr/>
        </p:nvPicPr>
        <p:blipFill>
          <a:blip r:embed="rId6"/>
          <a:stretch>
            <a:fillRect/>
          </a:stretch>
        </p:blipFill>
        <p:spPr>
          <a:xfrm>
            <a:off x="10673575" y="2748788"/>
            <a:ext cx="1516880" cy="1411088"/>
          </a:xfrm>
          <a:prstGeom prst="rect">
            <a:avLst/>
          </a:prstGeom>
        </p:spPr>
      </p:pic>
      <p:pic>
        <p:nvPicPr>
          <p:cNvPr id="9" name="图片 8"/>
          <p:cNvPicPr>
            <a:picLocks noChangeAspect="1"/>
          </p:cNvPicPr>
          <p:nvPr/>
        </p:nvPicPr>
        <p:blipFill>
          <a:blip r:embed="rId7"/>
          <a:stretch>
            <a:fillRect/>
          </a:stretch>
        </p:blipFill>
        <p:spPr>
          <a:xfrm>
            <a:off x="548746" y="2128137"/>
            <a:ext cx="624558" cy="1457336"/>
          </a:xfrm>
          <a:prstGeom prst="rect">
            <a:avLst/>
          </a:prstGeom>
        </p:spPr>
      </p:pic>
      <p:pic>
        <p:nvPicPr>
          <p:cNvPr id="10" name="图片 9"/>
          <p:cNvPicPr>
            <a:picLocks noChangeAspect="1"/>
          </p:cNvPicPr>
          <p:nvPr/>
        </p:nvPicPr>
        <p:blipFill>
          <a:blip r:embed="rId8"/>
          <a:stretch>
            <a:fillRect/>
          </a:stretch>
        </p:blipFill>
        <p:spPr>
          <a:xfrm>
            <a:off x="10155132" y="2128137"/>
            <a:ext cx="626891" cy="663784"/>
          </a:xfrm>
          <a:prstGeom prst="rect">
            <a:avLst/>
          </a:prstGeom>
        </p:spPr>
      </p:pic>
      <p:pic>
        <p:nvPicPr>
          <p:cNvPr id="11" name="图片 10"/>
          <p:cNvPicPr>
            <a:picLocks noChangeAspect="1"/>
          </p:cNvPicPr>
          <p:nvPr/>
        </p:nvPicPr>
        <p:blipFill>
          <a:blip r:embed="rId9"/>
          <a:stretch>
            <a:fillRect/>
          </a:stretch>
        </p:blipFill>
        <p:spPr>
          <a:xfrm>
            <a:off x="1913731" y="4296987"/>
            <a:ext cx="626891" cy="663784"/>
          </a:xfrm>
          <a:prstGeom prst="rect">
            <a:avLst/>
          </a:prstGeom>
        </p:spPr>
      </p:pic>
      <p:pic>
        <p:nvPicPr>
          <p:cNvPr id="12" name="图片 11"/>
          <p:cNvPicPr>
            <a:picLocks noChangeAspect="1"/>
          </p:cNvPicPr>
          <p:nvPr/>
        </p:nvPicPr>
        <p:blipFill>
          <a:blip r:embed="rId10"/>
          <a:stretch>
            <a:fillRect/>
          </a:stretch>
        </p:blipFill>
        <p:spPr>
          <a:xfrm>
            <a:off x="10468578" y="5978295"/>
            <a:ext cx="731040" cy="761519"/>
          </a:xfrm>
          <a:prstGeom prst="rect">
            <a:avLst/>
          </a:prstGeom>
        </p:spPr>
      </p:pic>
      <p:pic>
        <p:nvPicPr>
          <p:cNvPr id="15" name="图片 14"/>
          <p:cNvPicPr>
            <a:picLocks noChangeAspect="1"/>
          </p:cNvPicPr>
          <p:nvPr/>
        </p:nvPicPr>
        <p:blipFill>
          <a:blip r:embed="rId1"/>
          <a:stretch>
            <a:fillRect/>
          </a:stretch>
        </p:blipFill>
        <p:spPr>
          <a:xfrm>
            <a:off x="4789335" y="1631165"/>
            <a:ext cx="3035204" cy="2601674"/>
          </a:xfrm>
          <a:prstGeom prst="rect">
            <a:avLst/>
          </a:prstGeom>
        </p:spPr>
      </p:pic>
      <p:cxnSp>
        <p:nvCxnSpPr>
          <p:cNvPr id="14" name="直接连接符 13"/>
          <p:cNvCxnSpPr/>
          <p:nvPr/>
        </p:nvCxnSpPr>
        <p:spPr>
          <a:xfrm>
            <a:off x="4406206" y="4214910"/>
            <a:ext cx="3395989" cy="0"/>
          </a:xfrm>
          <a:prstGeom prst="line">
            <a:avLst/>
          </a:prstGeom>
          <a:ln w="317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098689" y="5147298"/>
            <a:ext cx="7033977" cy="1568450"/>
          </a:xfrm>
          <a:prstGeom prst="rect">
            <a:avLst/>
          </a:prstGeom>
          <a:noFill/>
        </p:spPr>
        <p:txBody>
          <a:bodyPr wrap="square" rtlCol="0">
            <a:spAutoFit/>
          </a:bodyPr>
          <a:lstStyle/>
          <a:p>
            <a:pPr algn="ctr"/>
            <a:r>
              <a:rPr lang="vi-VN" altLang="en-US" sz="4800" b="1" dirty="0">
                <a:solidFill>
                  <a:schemeClr val="tx1">
                    <a:lumMod val="65000"/>
                    <a:lumOff val="35000"/>
                  </a:schemeClr>
                </a:solidFill>
                <a:latin typeface="Calibri" panose="020F0502020204030204" pitchFamily="34" charset="0"/>
                <a:ea typeface="张海山锐线体2.0" panose="02000000000000000000" pitchFamily="2" charset="-122"/>
              </a:rPr>
              <a:t>Kết quả thực hiện của từng thành </a:t>
            </a:r>
            <a:r>
              <a:rPr lang="vi-VN" altLang="en-US" sz="4800" b="1" dirty="0">
                <a:solidFill>
                  <a:schemeClr val="tx1">
                    <a:lumMod val="65000"/>
                    <a:lumOff val="35000"/>
                  </a:schemeClr>
                </a:solidFill>
                <a:latin typeface="Calibri" panose="020F0502020204030204" pitchFamily="34" charset="0"/>
                <a:ea typeface="张海山锐线体2.0" panose="02000000000000000000" pitchFamily="2" charset="-122"/>
              </a:rPr>
              <a:t>viên</a:t>
            </a:r>
            <a:endParaRPr lang="vi-VN" altLang="en-US" sz="4800" b="1" dirty="0">
              <a:solidFill>
                <a:schemeClr val="tx1">
                  <a:lumMod val="65000"/>
                  <a:lumOff val="35000"/>
                </a:schemeClr>
              </a:solidFill>
              <a:latin typeface="Calibri" panose="020F0502020204030204" pitchFamily="34" charset="0"/>
              <a:ea typeface="张海山锐线体2.0" panose="02000000000000000000" pitchFamily="2" charset="-122"/>
            </a:endParaRPr>
          </a:p>
        </p:txBody>
      </p:sp>
      <p:pic>
        <p:nvPicPr>
          <p:cNvPr id="48" name="图片 47"/>
          <p:cNvPicPr>
            <a:picLocks noChangeAspect="1"/>
          </p:cNvPicPr>
          <p:nvPr/>
        </p:nvPicPr>
        <p:blipFill>
          <a:blip r:embed="rId11"/>
          <a:stretch>
            <a:fillRect/>
          </a:stretch>
        </p:blipFill>
        <p:spPr>
          <a:xfrm rot="5400000">
            <a:off x="1627387" y="6868028"/>
            <a:ext cx="3673149" cy="3984541"/>
          </a:xfrm>
          <a:prstGeom prst="rect">
            <a:avLst/>
          </a:prstGeom>
        </p:spPr>
      </p:pic>
      <p:pic>
        <p:nvPicPr>
          <p:cNvPr id="2" name="图片 15"/>
          <p:cNvPicPr>
            <a:picLocks noChangeAspect="1"/>
          </p:cNvPicPr>
          <p:nvPr/>
        </p:nvPicPr>
        <p:blipFill>
          <a:blip r:embed="rId12"/>
          <a:stretch>
            <a:fillRect/>
          </a:stretch>
        </p:blipFill>
        <p:spPr>
          <a:xfrm flipV="1">
            <a:off x="2075448" y="-2072006"/>
            <a:ext cx="1205634" cy="1377905"/>
          </a:xfrm>
          <a:prstGeom prst="rect">
            <a:avLst/>
          </a:prstGeom>
        </p:spPr>
      </p:pic>
      <p:pic>
        <p:nvPicPr>
          <p:cNvPr id="17" name="图片 16"/>
          <p:cNvPicPr>
            <a:picLocks noChangeAspect="1"/>
          </p:cNvPicPr>
          <p:nvPr/>
        </p:nvPicPr>
        <p:blipFill>
          <a:blip r:embed="rId13"/>
          <a:stretch>
            <a:fillRect/>
          </a:stretch>
        </p:blipFill>
        <p:spPr>
          <a:xfrm>
            <a:off x="0" y="-2072004"/>
            <a:ext cx="1684061" cy="1454456"/>
          </a:xfrm>
          <a:prstGeom prst="rect">
            <a:avLst/>
          </a:prstGeom>
        </p:spPr>
      </p:pic>
      <p:pic>
        <p:nvPicPr>
          <p:cNvPr id="23" name="图片 22"/>
          <p:cNvPicPr>
            <a:picLocks noChangeAspect="1"/>
          </p:cNvPicPr>
          <p:nvPr/>
        </p:nvPicPr>
        <p:blipFill>
          <a:blip r:embed="rId6"/>
          <a:stretch>
            <a:fillRect/>
          </a:stretch>
        </p:blipFill>
        <p:spPr>
          <a:xfrm>
            <a:off x="9001125" y="8961755"/>
            <a:ext cx="327025" cy="304800"/>
          </a:xfrm>
          <a:prstGeom prst="rect">
            <a:avLst/>
          </a:prstGeom>
        </p:spPr>
      </p:pic>
      <p:pic>
        <p:nvPicPr>
          <p:cNvPr id="22" name="图片 21"/>
          <p:cNvPicPr>
            <a:picLocks noChangeAspect="1"/>
          </p:cNvPicPr>
          <p:nvPr/>
        </p:nvPicPr>
        <p:blipFill>
          <a:blip r:embed="rId4"/>
          <a:stretch>
            <a:fillRect/>
          </a:stretch>
        </p:blipFill>
        <p:spPr>
          <a:xfrm rot="11640000">
            <a:off x="14021435" y="-234315"/>
            <a:ext cx="1291590" cy="11582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11"/>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10"/>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flipV="1">
            <a:off x="2075448" y="-1"/>
            <a:ext cx="1205634" cy="1377905"/>
          </a:xfrm>
          <a:prstGeom prst="rect">
            <a:avLst/>
          </a:prstGeom>
        </p:spPr>
      </p:pic>
      <p:pic>
        <p:nvPicPr>
          <p:cNvPr id="17" name="图片 16"/>
          <p:cNvPicPr>
            <a:picLocks noChangeAspect="1"/>
          </p:cNvPicPr>
          <p:nvPr/>
        </p:nvPicPr>
        <p:blipFill>
          <a:blip r:embed="rId2"/>
          <a:stretch>
            <a:fillRect/>
          </a:stretch>
        </p:blipFill>
        <p:spPr>
          <a:xfrm>
            <a:off x="0" y="1"/>
            <a:ext cx="1684061" cy="1454456"/>
          </a:xfrm>
          <a:prstGeom prst="rect">
            <a:avLst/>
          </a:prstGeom>
        </p:spPr>
      </p:pic>
      <p:pic>
        <p:nvPicPr>
          <p:cNvPr id="18" name="图片 17"/>
          <p:cNvPicPr>
            <a:picLocks noChangeAspect="1"/>
          </p:cNvPicPr>
          <p:nvPr/>
        </p:nvPicPr>
        <p:blipFill>
          <a:blip r:embed="rId3"/>
          <a:stretch>
            <a:fillRect/>
          </a:stretch>
        </p:blipFill>
        <p:spPr>
          <a:xfrm rot="16200000">
            <a:off x="9483893" y="71252"/>
            <a:ext cx="1377904" cy="1235397"/>
          </a:xfrm>
          <a:prstGeom prst="rect">
            <a:avLst/>
          </a:prstGeom>
        </p:spPr>
      </p:pic>
      <p:pic>
        <p:nvPicPr>
          <p:cNvPr id="19" name="图片 18"/>
          <p:cNvPicPr>
            <a:picLocks noChangeAspect="1"/>
          </p:cNvPicPr>
          <p:nvPr/>
        </p:nvPicPr>
        <p:blipFill>
          <a:blip r:embed="rId4"/>
          <a:stretch>
            <a:fillRect/>
          </a:stretch>
        </p:blipFill>
        <p:spPr>
          <a:xfrm>
            <a:off x="10963603" y="0"/>
            <a:ext cx="1282184" cy="1741521"/>
          </a:xfrm>
          <a:prstGeom prst="rect">
            <a:avLst/>
          </a:prstGeom>
        </p:spPr>
      </p:pic>
      <p:grpSp>
        <p:nvGrpSpPr>
          <p:cNvPr id="7" name="组合 6"/>
          <p:cNvGrpSpPr/>
          <p:nvPr/>
        </p:nvGrpSpPr>
        <p:grpSpPr>
          <a:xfrm>
            <a:off x="3018155" y="1932305"/>
            <a:ext cx="5788660" cy="4206875"/>
            <a:chOff x="2762251" y="2408238"/>
            <a:chExt cx="1436688" cy="2105025"/>
          </a:xfrm>
        </p:grpSpPr>
        <p:sp>
          <p:nvSpPr>
            <p:cNvPr id="8" name="Freeform 13"/>
            <p:cNvSpPr/>
            <p:nvPr/>
          </p:nvSpPr>
          <p:spPr bwMode="auto">
            <a:xfrm>
              <a:off x="2816226" y="2408238"/>
              <a:ext cx="1357313" cy="2105025"/>
            </a:xfrm>
            <a:custGeom>
              <a:avLst/>
              <a:gdLst>
                <a:gd name="T0" fmla="*/ 5 w 320"/>
                <a:gd name="T1" fmla="*/ 84 h 496"/>
                <a:gd name="T2" fmla="*/ 0 w 320"/>
                <a:gd name="T3" fmla="*/ 149 h 496"/>
                <a:gd name="T4" fmla="*/ 11 w 320"/>
                <a:gd name="T5" fmla="*/ 361 h 496"/>
                <a:gd name="T6" fmla="*/ 25 w 320"/>
                <a:gd name="T7" fmla="*/ 399 h 496"/>
                <a:gd name="T8" fmla="*/ 53 w 320"/>
                <a:gd name="T9" fmla="*/ 412 h 496"/>
                <a:gd name="T10" fmla="*/ 83 w 320"/>
                <a:gd name="T11" fmla="*/ 455 h 496"/>
                <a:gd name="T12" fmla="*/ 116 w 320"/>
                <a:gd name="T13" fmla="*/ 496 h 496"/>
                <a:gd name="T14" fmla="*/ 129 w 320"/>
                <a:gd name="T15" fmla="*/ 438 h 496"/>
                <a:gd name="T16" fmla="*/ 170 w 320"/>
                <a:gd name="T17" fmla="*/ 423 h 496"/>
                <a:gd name="T18" fmla="*/ 250 w 320"/>
                <a:gd name="T19" fmla="*/ 413 h 496"/>
                <a:gd name="T20" fmla="*/ 299 w 320"/>
                <a:gd name="T21" fmla="*/ 392 h 496"/>
                <a:gd name="T22" fmla="*/ 309 w 320"/>
                <a:gd name="T23" fmla="*/ 360 h 496"/>
                <a:gd name="T24" fmla="*/ 315 w 320"/>
                <a:gd name="T25" fmla="*/ 122 h 496"/>
                <a:gd name="T26" fmla="*/ 291 w 320"/>
                <a:gd name="T27" fmla="*/ 41 h 496"/>
                <a:gd name="T28" fmla="*/ 227 w 320"/>
                <a:gd name="T29" fmla="*/ 9 h 496"/>
                <a:gd name="T30" fmla="*/ 114 w 320"/>
                <a:gd name="T31" fmla="*/ 6 h 496"/>
                <a:gd name="T32" fmla="*/ 31 w 320"/>
                <a:gd name="T33" fmla="*/ 36 h 496"/>
                <a:gd name="T34" fmla="*/ 5 w 320"/>
                <a:gd name="T35" fmla="*/ 84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496">
                  <a:moveTo>
                    <a:pt x="5" y="84"/>
                  </a:moveTo>
                  <a:cubicBezTo>
                    <a:pt x="0" y="105"/>
                    <a:pt x="0" y="127"/>
                    <a:pt x="0" y="149"/>
                  </a:cubicBezTo>
                  <a:cubicBezTo>
                    <a:pt x="1" y="220"/>
                    <a:pt x="4" y="291"/>
                    <a:pt x="11" y="361"/>
                  </a:cubicBezTo>
                  <a:cubicBezTo>
                    <a:pt x="12" y="375"/>
                    <a:pt x="15" y="390"/>
                    <a:pt x="25" y="399"/>
                  </a:cubicBezTo>
                  <a:cubicBezTo>
                    <a:pt x="33" y="405"/>
                    <a:pt x="44" y="407"/>
                    <a:pt x="53" y="412"/>
                  </a:cubicBezTo>
                  <a:cubicBezTo>
                    <a:pt x="68" y="421"/>
                    <a:pt x="76" y="439"/>
                    <a:pt x="83" y="455"/>
                  </a:cubicBezTo>
                  <a:cubicBezTo>
                    <a:pt x="90" y="472"/>
                    <a:pt x="99" y="489"/>
                    <a:pt x="116" y="496"/>
                  </a:cubicBezTo>
                  <a:cubicBezTo>
                    <a:pt x="115" y="475"/>
                    <a:pt x="115" y="452"/>
                    <a:pt x="129" y="438"/>
                  </a:cubicBezTo>
                  <a:cubicBezTo>
                    <a:pt x="140" y="428"/>
                    <a:pt x="156" y="425"/>
                    <a:pt x="170" y="423"/>
                  </a:cubicBezTo>
                  <a:cubicBezTo>
                    <a:pt x="197" y="420"/>
                    <a:pt x="223" y="416"/>
                    <a:pt x="250" y="413"/>
                  </a:cubicBezTo>
                  <a:cubicBezTo>
                    <a:pt x="268" y="410"/>
                    <a:pt x="288" y="407"/>
                    <a:pt x="299" y="392"/>
                  </a:cubicBezTo>
                  <a:cubicBezTo>
                    <a:pt x="305" y="383"/>
                    <a:pt x="307" y="371"/>
                    <a:pt x="309" y="360"/>
                  </a:cubicBezTo>
                  <a:cubicBezTo>
                    <a:pt x="318" y="281"/>
                    <a:pt x="320" y="201"/>
                    <a:pt x="315" y="122"/>
                  </a:cubicBezTo>
                  <a:cubicBezTo>
                    <a:pt x="313" y="94"/>
                    <a:pt x="310" y="63"/>
                    <a:pt x="291" y="41"/>
                  </a:cubicBezTo>
                  <a:cubicBezTo>
                    <a:pt x="275" y="23"/>
                    <a:pt x="250" y="14"/>
                    <a:pt x="227" y="9"/>
                  </a:cubicBezTo>
                  <a:cubicBezTo>
                    <a:pt x="190" y="1"/>
                    <a:pt x="151" y="0"/>
                    <a:pt x="114" y="6"/>
                  </a:cubicBezTo>
                  <a:cubicBezTo>
                    <a:pt x="88" y="10"/>
                    <a:pt x="48" y="14"/>
                    <a:pt x="31" y="36"/>
                  </a:cubicBezTo>
                  <a:cubicBezTo>
                    <a:pt x="19" y="50"/>
                    <a:pt x="10" y="67"/>
                    <a:pt x="5" y="84"/>
                  </a:cubicBezTo>
                  <a:close/>
                </a:path>
              </a:pathLst>
            </a:custGeom>
            <a:noFill/>
            <a:ln w="31750">
              <a:solidFill>
                <a:schemeClr val="tx1">
                  <a:lumMod val="75000"/>
                  <a:lumOff val="25000"/>
                </a:schemeClr>
              </a:solidFill>
            </a:ln>
          </p:spPr>
          <p:txBody>
            <a:bodyPr vert="horz" wrap="square" lIns="91440" tIns="45720" rIns="91440" bIns="45720" numCol="1" anchor="t" anchorCtr="0" compatLnSpc="1"/>
            <a:lstStyle/>
            <a:p>
              <a:endParaRPr lang="zh-CN" altLang="en-US"/>
            </a:p>
          </p:txBody>
        </p:sp>
        <p:sp>
          <p:nvSpPr>
            <p:cNvPr id="11" name="Freeform 16"/>
            <p:cNvSpPr/>
            <p:nvPr/>
          </p:nvSpPr>
          <p:spPr bwMode="auto">
            <a:xfrm>
              <a:off x="3949701" y="3910013"/>
              <a:ext cx="249238" cy="31432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12" name="Freeform 17"/>
            <p:cNvSpPr/>
            <p:nvPr/>
          </p:nvSpPr>
          <p:spPr bwMode="auto">
            <a:xfrm>
              <a:off x="4191001" y="3613151"/>
              <a:ext cx="7938" cy="217488"/>
            </a:xfrm>
            <a:custGeom>
              <a:avLst/>
              <a:gdLst>
                <a:gd name="T0" fmla="*/ 0 w 2"/>
                <a:gd name="T1" fmla="*/ 51 h 51"/>
                <a:gd name="T2" fmla="*/ 2 w 2"/>
                <a:gd name="T3" fmla="*/ 0 h 51"/>
              </a:gdLst>
              <a:ahLst/>
              <a:cxnLst>
                <a:cxn ang="0">
                  <a:pos x="T0" y="T1"/>
                </a:cxn>
                <a:cxn ang="0">
                  <a:pos x="T2" y="T3"/>
                </a:cxn>
              </a:cxnLst>
              <a:rect l="0" t="0" r="r" b="b"/>
              <a:pathLst>
                <a:path w="2" h="51">
                  <a:moveTo>
                    <a:pt x="0" y="51"/>
                  </a:moveTo>
                  <a:cubicBezTo>
                    <a:pt x="1" y="34"/>
                    <a:pt x="2" y="17"/>
                    <a:pt x="2" y="0"/>
                  </a:cubicBezTo>
                </a:path>
              </a:pathLst>
            </a:custGeom>
            <a:noFill/>
            <a:ln w="31750"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13" name="Freeform 18"/>
            <p:cNvSpPr/>
            <p:nvPr/>
          </p:nvSpPr>
          <p:spPr bwMode="auto">
            <a:xfrm>
              <a:off x="2762251" y="2413001"/>
              <a:ext cx="195263" cy="903288"/>
            </a:xfrm>
            <a:custGeom>
              <a:avLst/>
              <a:gdLst>
                <a:gd name="T0" fmla="*/ 46 w 46"/>
                <a:gd name="T1" fmla="*/ 0 h 213"/>
                <a:gd name="T2" fmla="*/ 6 w 46"/>
                <a:gd name="T3" fmla="*/ 47 h 213"/>
                <a:gd name="T4" fmla="*/ 0 w 46"/>
                <a:gd name="T5" fmla="*/ 110 h 213"/>
                <a:gd name="T6" fmla="*/ 1 w 46"/>
                <a:gd name="T7" fmla="*/ 213 h 213"/>
              </a:gdLst>
              <a:ahLst/>
              <a:cxnLst>
                <a:cxn ang="0">
                  <a:pos x="T0" y="T1"/>
                </a:cxn>
                <a:cxn ang="0">
                  <a:pos x="T2" y="T3"/>
                </a:cxn>
                <a:cxn ang="0">
                  <a:pos x="T4" y="T5"/>
                </a:cxn>
                <a:cxn ang="0">
                  <a:pos x="T6" y="T7"/>
                </a:cxn>
              </a:cxnLst>
              <a:rect l="0" t="0" r="r" b="b"/>
              <a:pathLst>
                <a:path w="46" h="213">
                  <a:moveTo>
                    <a:pt x="46" y="0"/>
                  </a:moveTo>
                  <a:cubicBezTo>
                    <a:pt x="26" y="8"/>
                    <a:pt x="12" y="27"/>
                    <a:pt x="6" y="47"/>
                  </a:cubicBezTo>
                  <a:cubicBezTo>
                    <a:pt x="0" y="67"/>
                    <a:pt x="0" y="89"/>
                    <a:pt x="0" y="110"/>
                  </a:cubicBezTo>
                  <a:cubicBezTo>
                    <a:pt x="0" y="144"/>
                    <a:pt x="0" y="179"/>
                    <a:pt x="1" y="213"/>
                  </a:cubicBezTo>
                </a:path>
              </a:pathLst>
            </a:custGeom>
            <a:noFill/>
            <a:ln w="31750"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14" name="Freeform 19"/>
            <p:cNvSpPr/>
            <p:nvPr/>
          </p:nvSpPr>
          <p:spPr bwMode="auto">
            <a:xfrm>
              <a:off x="2930526" y="3838576"/>
              <a:ext cx="119063" cy="220663"/>
            </a:xfrm>
            <a:custGeom>
              <a:avLst/>
              <a:gdLst>
                <a:gd name="T0" fmla="*/ 2 w 28"/>
                <a:gd name="T1" fmla="*/ 0 h 52"/>
                <a:gd name="T2" fmla="*/ 4 w 28"/>
                <a:gd name="T3" fmla="*/ 33 h 52"/>
                <a:gd name="T4" fmla="*/ 28 w 28"/>
                <a:gd name="T5" fmla="*/ 51 h 52"/>
              </a:gdLst>
              <a:ahLst/>
              <a:cxnLst>
                <a:cxn ang="0">
                  <a:pos x="T0" y="T1"/>
                </a:cxn>
                <a:cxn ang="0">
                  <a:pos x="T2" y="T3"/>
                </a:cxn>
                <a:cxn ang="0">
                  <a:pos x="T4" y="T5"/>
                </a:cxn>
              </a:cxnLst>
              <a:rect l="0" t="0" r="r" b="b"/>
              <a:pathLst>
                <a:path w="28" h="52">
                  <a:moveTo>
                    <a:pt x="2" y="0"/>
                  </a:moveTo>
                  <a:cubicBezTo>
                    <a:pt x="1" y="11"/>
                    <a:pt x="0" y="22"/>
                    <a:pt x="4" y="33"/>
                  </a:cubicBezTo>
                  <a:cubicBezTo>
                    <a:pt x="7" y="43"/>
                    <a:pt x="17" y="52"/>
                    <a:pt x="28" y="51"/>
                  </a:cubicBezTo>
                </a:path>
              </a:pathLst>
            </a:custGeom>
            <a:noFill/>
            <a:ln w="31750"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grpSp>
      <p:pic>
        <p:nvPicPr>
          <p:cNvPr id="21" name="图片 20"/>
          <p:cNvPicPr>
            <a:picLocks noChangeAspect="1"/>
          </p:cNvPicPr>
          <p:nvPr/>
        </p:nvPicPr>
        <p:blipFill>
          <a:blip r:embed="rId5"/>
          <a:stretch>
            <a:fillRect/>
          </a:stretch>
        </p:blipFill>
        <p:spPr>
          <a:xfrm>
            <a:off x="580292" y="2899465"/>
            <a:ext cx="2437416" cy="2089271"/>
          </a:xfrm>
          <a:prstGeom prst="rect">
            <a:avLst/>
          </a:prstGeom>
        </p:spPr>
      </p:pic>
      <p:pic>
        <p:nvPicPr>
          <p:cNvPr id="22" name="图片 21"/>
          <p:cNvPicPr>
            <a:picLocks noChangeAspect="1"/>
          </p:cNvPicPr>
          <p:nvPr/>
        </p:nvPicPr>
        <p:blipFill>
          <a:blip r:embed="rId3"/>
          <a:stretch>
            <a:fillRect/>
          </a:stretch>
        </p:blipFill>
        <p:spPr>
          <a:xfrm rot="5400000">
            <a:off x="8858670" y="2693783"/>
            <a:ext cx="2736160" cy="2453177"/>
          </a:xfrm>
          <a:prstGeom prst="rect">
            <a:avLst/>
          </a:prstGeom>
        </p:spPr>
      </p:pic>
      <p:cxnSp>
        <p:nvCxnSpPr>
          <p:cNvPr id="23" name="直接连接符 22"/>
          <p:cNvCxnSpPr/>
          <p:nvPr/>
        </p:nvCxnSpPr>
        <p:spPr>
          <a:xfrm>
            <a:off x="270522" y="4988736"/>
            <a:ext cx="2340000" cy="0"/>
          </a:xfrm>
          <a:prstGeom prst="line">
            <a:avLst/>
          </a:prstGeom>
          <a:ln w="317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623603" y="5255387"/>
            <a:ext cx="2340000" cy="0"/>
          </a:xfrm>
          <a:prstGeom prst="line">
            <a:avLst/>
          </a:prstGeom>
          <a:ln w="317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804920" y="2338705"/>
            <a:ext cx="4746625" cy="2893060"/>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600" dirty="0">
                <a:solidFill>
                  <a:schemeClr val="tx1">
                    <a:lumMod val="65000"/>
                    <a:lumOff val="35000"/>
                  </a:schemeClr>
                </a:solidFill>
                <a:latin typeface="Calibri" panose="020F0502020204030204" pitchFamily="34" charset="0"/>
                <a:ea typeface="+mj-ea"/>
              </a:rPr>
              <a:t>Khảo sát nghiệp vụ</a:t>
            </a:r>
            <a:r>
              <a:rPr lang="vi-VN" altLang="en-US" sz="1600" dirty="0">
                <a:solidFill>
                  <a:schemeClr val="tx1">
                    <a:lumMod val="65000"/>
                    <a:lumOff val="35000"/>
                  </a:schemeClr>
                </a:solidFill>
                <a:latin typeface="Calibri" panose="020F0502020204030204" pitchFamily="34" charset="0"/>
                <a:ea typeface="+mj-ea"/>
              </a:rPr>
              <a:t>		        </a:t>
            </a:r>
            <a:r>
              <a:rPr lang="vi-VN" altLang="en-US" sz="1600" dirty="0">
                <a:gradFill>
                  <a:gsLst>
                    <a:gs pos="0">
                      <a:srgbClr val="14CD68"/>
                    </a:gs>
                    <a:gs pos="100000">
                      <a:srgbClr val="0B6E38"/>
                    </a:gs>
                  </a:gsLst>
                  <a:lin scaled="0"/>
                </a:gradFill>
                <a:latin typeface="Calibri" panose="020F0502020204030204" pitchFamily="34" charset="0"/>
                <a:ea typeface="+mj-ea"/>
              </a:rPr>
              <a:t> 	         95%</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Viết báo cáo</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Thu thập dữ liệu</a:t>
            </a:r>
            <a:r>
              <a:rPr lang="vi-VN" altLang="en-US" sz="1600" dirty="0">
                <a:solidFill>
                  <a:schemeClr val="tx1">
                    <a:lumMod val="65000"/>
                    <a:lumOff val="35000"/>
                  </a:schemeClr>
                </a:solidFill>
                <a:latin typeface="Calibri" panose="020F0502020204030204" pitchFamily="34" charset="0"/>
                <a:ea typeface="+mj-ea"/>
              </a:rPr>
              <a:t>		        	         </a:t>
            </a:r>
            <a:r>
              <a:rPr lang="vi-VN" altLang="en-US" sz="1600" dirty="0">
                <a:gradFill>
                  <a:gsLst>
                    <a:gs pos="0">
                      <a:srgbClr val="14CD68"/>
                    </a:gs>
                    <a:gs pos="100000">
                      <a:srgbClr val="0B6E38"/>
                    </a:gs>
                  </a:gsLst>
                  <a:lin scaled="0"/>
                </a:gradFill>
                <a:latin typeface="Calibri" panose="020F0502020204030204" pitchFamily="34" charset="0"/>
                <a:ea typeface="+mj-ea"/>
              </a:rPr>
              <a:t>90%</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Phân tích yêu cầu</a:t>
            </a:r>
            <a:r>
              <a:rPr lang="vi-VN" altLang="en-US" sz="1600" dirty="0">
                <a:solidFill>
                  <a:schemeClr val="tx1">
                    <a:lumMod val="65000"/>
                    <a:lumOff val="35000"/>
                  </a:schemeClr>
                </a:solidFill>
                <a:latin typeface="Calibri" panose="020F0502020204030204" pitchFamily="34" charset="0"/>
                <a:ea typeface="+mj-ea"/>
              </a:rPr>
              <a:t>		         	         </a:t>
            </a:r>
            <a:r>
              <a:rPr lang="vi-VN" altLang="en-US" sz="1600" dirty="0">
                <a:gradFill>
                  <a:gsLst>
                    <a:gs pos="0">
                      <a:srgbClr val="14CD68"/>
                    </a:gs>
                    <a:gs pos="100000">
                      <a:srgbClr val="0B6E38"/>
                    </a:gs>
                  </a:gsLst>
                  <a:lin scaled="0"/>
                </a:gradFill>
                <a:latin typeface="Calibri" panose="020F0502020204030204" pitchFamily="34" charset="0"/>
                <a:ea typeface="+mj-ea"/>
              </a:rPr>
              <a:t>95%</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Thiết kế hệ thống theo hướng đối tượng</a:t>
            </a:r>
            <a:r>
              <a:rPr lang="vi-VN" altLang="en-US" sz="1600" dirty="0">
                <a:solidFill>
                  <a:schemeClr val="tx1">
                    <a:lumMod val="65000"/>
                    <a:lumOff val="35000"/>
                  </a:schemeClr>
                </a:solidFill>
                <a:latin typeface="Calibri" panose="020F0502020204030204" pitchFamily="34" charset="0"/>
                <a:ea typeface="+mj-ea"/>
              </a:rPr>
              <a:t>	         </a:t>
            </a:r>
            <a:r>
              <a:rPr lang="vi-VN" altLang="en-US" sz="1600" dirty="0">
                <a:gradFill>
                  <a:gsLst>
                    <a:gs pos="0">
                      <a:srgbClr val="14CD68"/>
                    </a:gs>
                    <a:gs pos="100000">
                      <a:srgbClr val="0B6E38"/>
                    </a:gs>
                  </a:gsLst>
                  <a:lin scaled="0"/>
                </a:gradFill>
                <a:latin typeface="Calibri" panose="020F0502020204030204" pitchFamily="34" charset="0"/>
                <a:ea typeface="+mj-ea"/>
              </a:rPr>
              <a:t>95%</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Thiết kế cơ sở dữ liệu</a:t>
            </a:r>
            <a:r>
              <a:rPr lang="vi-VN" altLang="en-US" sz="1600" dirty="0">
                <a:solidFill>
                  <a:schemeClr val="tx1">
                    <a:lumMod val="65000"/>
                    <a:lumOff val="35000"/>
                  </a:schemeClr>
                </a:solidFill>
                <a:latin typeface="Calibri" panose="020F0502020204030204" pitchFamily="34" charset="0"/>
                <a:ea typeface="+mj-ea"/>
              </a:rPr>
              <a:t>		         	         </a:t>
            </a:r>
            <a:r>
              <a:rPr lang="vi-VN" altLang="en-US" sz="1600" dirty="0">
                <a:gradFill>
                  <a:gsLst>
                    <a:gs pos="0">
                      <a:srgbClr val="14CD68"/>
                    </a:gs>
                    <a:gs pos="100000">
                      <a:srgbClr val="0B6E38"/>
                    </a:gs>
                  </a:gsLst>
                  <a:lin scaled="0"/>
                </a:gradFill>
                <a:latin typeface="Calibri" panose="020F0502020204030204" pitchFamily="34" charset="0"/>
                <a:ea typeface="+mj-ea"/>
              </a:rPr>
              <a:t>95%</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Tìm hiểu về API liên kết với Google Calendar</a:t>
            </a:r>
            <a:r>
              <a:rPr lang="vi-VN" altLang="en-US" sz="1600" dirty="0">
                <a:solidFill>
                  <a:schemeClr val="tx1">
                    <a:lumMod val="65000"/>
                    <a:lumOff val="35000"/>
                  </a:schemeClr>
                </a:solidFill>
                <a:latin typeface="Calibri" panose="020F0502020204030204" pitchFamily="34" charset="0"/>
                <a:ea typeface="+mj-ea"/>
              </a:rPr>
              <a:t>          </a:t>
            </a:r>
            <a:r>
              <a:rPr lang="vi-VN" altLang="en-US" sz="1600" dirty="0">
                <a:gradFill>
                  <a:gsLst>
                    <a:gs pos="0">
                      <a:srgbClr val="14CD68"/>
                    </a:gs>
                    <a:gs pos="100000">
                      <a:srgbClr val="0B6E38"/>
                    </a:gs>
                  </a:gsLst>
                  <a:lin scaled="0"/>
                </a:gradFill>
                <a:latin typeface="Calibri" panose="020F0502020204030204" pitchFamily="34" charset="0"/>
                <a:ea typeface="+mj-ea"/>
              </a:rPr>
              <a:t>75%</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Triển khai hosting</a:t>
            </a:r>
            <a:r>
              <a:rPr lang="vi-VN" altLang="en-US" sz="1600" dirty="0">
                <a:solidFill>
                  <a:schemeClr val="tx1">
                    <a:lumMod val="65000"/>
                    <a:lumOff val="35000"/>
                  </a:schemeClr>
                </a:solidFill>
                <a:latin typeface="Calibri" panose="020F0502020204030204" pitchFamily="34" charset="0"/>
                <a:ea typeface="+mj-ea"/>
              </a:rPr>
              <a:t>		         	          </a:t>
            </a:r>
            <a:r>
              <a:rPr lang="vi-VN" altLang="en-US" sz="1600" dirty="0">
                <a:gradFill>
                  <a:gsLst>
                    <a:gs pos="0">
                      <a:srgbClr val="14CD68"/>
                    </a:gs>
                    <a:gs pos="100000">
                      <a:srgbClr val="0B6E38"/>
                    </a:gs>
                  </a:gsLst>
                  <a:lin scaled="0"/>
                </a:gradFill>
                <a:latin typeface="Calibri" panose="020F0502020204030204" pitchFamily="34" charset="0"/>
                <a:ea typeface="+mj-ea"/>
              </a:rPr>
              <a:t>90%</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Hỗ trợ Frontend và Backend</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Kiểm thử hệ thống</a:t>
            </a:r>
            <a:endParaRPr lang="en-US" altLang="zh-CN" sz="1600" dirty="0">
              <a:solidFill>
                <a:schemeClr val="tx1">
                  <a:lumMod val="65000"/>
                  <a:lumOff val="35000"/>
                </a:schemeClr>
              </a:solidFill>
              <a:latin typeface="Calibri" panose="020F0502020204030204" pitchFamily="34" charset="0"/>
              <a:ea typeface="+mj-ea"/>
            </a:endParaRPr>
          </a:p>
        </p:txBody>
      </p:sp>
      <p:sp>
        <p:nvSpPr>
          <p:cNvPr id="26" name="文本框 25"/>
          <p:cNvSpPr txBox="1"/>
          <p:nvPr/>
        </p:nvSpPr>
        <p:spPr>
          <a:xfrm>
            <a:off x="3088005" y="450850"/>
            <a:ext cx="6682740" cy="583565"/>
          </a:xfrm>
          <a:prstGeom prst="rect">
            <a:avLst/>
          </a:prstGeom>
          <a:noFill/>
        </p:spPr>
        <p:txBody>
          <a:bodyPr wrap="square" rtlCol="0">
            <a:spAutoFit/>
          </a:bodyPr>
          <a:lstStyle/>
          <a:p>
            <a:pPr algn="ctr"/>
            <a:r>
              <a:rPr lang="vi-VN" altLang="en-US" sz="3200" b="1" dirty="0">
                <a:solidFill>
                  <a:schemeClr val="tx1">
                    <a:lumMod val="65000"/>
                    <a:lumOff val="35000"/>
                  </a:schemeClr>
                </a:solidFill>
                <a:latin typeface="Calibri" panose="020F0502020204030204" pitchFamily="34" charset="0"/>
                <a:ea typeface="张海山锐线体2.0" panose="02000000000000000000" pitchFamily="2" charset="-122"/>
              </a:rPr>
              <a:t>Kết quả thực hiện: Phạm Bá Huy</a:t>
            </a:r>
            <a:endParaRPr lang="vi-VN" altLang="en-US" sz="3200" b="1" dirty="0">
              <a:solidFill>
                <a:schemeClr val="tx1">
                  <a:lumMod val="65000"/>
                  <a:lumOff val="35000"/>
                </a:schemeClr>
              </a:solidFill>
              <a:latin typeface="Calibri" panose="020F0502020204030204" pitchFamily="34" charset="0"/>
              <a:ea typeface="张海山锐线体2.0" panose="02000000000000000000" pitchFamily="2" charset="-122"/>
            </a:endParaRPr>
          </a:p>
        </p:txBody>
      </p:sp>
      <p:pic>
        <p:nvPicPr>
          <p:cNvPr id="2" name="图片 10"/>
          <p:cNvPicPr>
            <a:picLocks noChangeAspect="1"/>
          </p:cNvPicPr>
          <p:nvPr/>
        </p:nvPicPr>
        <p:blipFill>
          <a:blip r:embed="rId6"/>
          <a:stretch>
            <a:fillRect/>
          </a:stretch>
        </p:blipFill>
        <p:spPr>
          <a:xfrm>
            <a:off x="-2474754" y="4846897"/>
            <a:ext cx="626891" cy="663784"/>
          </a:xfrm>
          <a:prstGeom prst="rect">
            <a:avLst/>
          </a:prstGeom>
        </p:spPr>
      </p:pic>
      <p:pic>
        <p:nvPicPr>
          <p:cNvPr id="3" name="图片 9"/>
          <p:cNvPicPr>
            <a:picLocks noChangeAspect="1"/>
          </p:cNvPicPr>
          <p:nvPr/>
        </p:nvPicPr>
        <p:blipFill>
          <a:blip r:embed="rId7"/>
          <a:stretch>
            <a:fillRect/>
          </a:stretch>
        </p:blipFill>
        <p:spPr>
          <a:xfrm>
            <a:off x="13126932" y="1020697"/>
            <a:ext cx="626891" cy="663784"/>
          </a:xfrm>
          <a:prstGeom prst="rect">
            <a:avLst/>
          </a:prstGeom>
        </p:spPr>
      </p:pic>
      <p:pic>
        <p:nvPicPr>
          <p:cNvPr id="4" name="图片 11"/>
          <p:cNvPicPr>
            <a:picLocks noChangeAspect="1"/>
          </p:cNvPicPr>
          <p:nvPr/>
        </p:nvPicPr>
        <p:blipFill>
          <a:blip r:embed="rId8"/>
          <a:stretch>
            <a:fillRect/>
          </a:stretch>
        </p:blipFill>
        <p:spPr>
          <a:xfrm>
            <a:off x="12395803" y="7507375"/>
            <a:ext cx="731040" cy="761519"/>
          </a:xfrm>
          <a:prstGeom prst="rect">
            <a:avLst/>
          </a:prstGeom>
        </p:spPr>
      </p:pic>
      <p:pic>
        <p:nvPicPr>
          <p:cNvPr id="6" name="图片 21"/>
          <p:cNvPicPr>
            <a:picLocks noChangeAspect="1"/>
          </p:cNvPicPr>
          <p:nvPr/>
        </p:nvPicPr>
        <p:blipFill>
          <a:blip r:embed="rId9"/>
          <a:stretch>
            <a:fillRect/>
          </a:stretch>
        </p:blipFill>
        <p:spPr>
          <a:xfrm rot="5400000">
            <a:off x="14144398" y="4313497"/>
            <a:ext cx="1526702" cy="3562388"/>
          </a:xfrm>
          <a:prstGeom prst="rect">
            <a:avLst/>
          </a:prstGeom>
        </p:spPr>
      </p:pic>
      <p:pic>
        <p:nvPicPr>
          <p:cNvPr id="15" name="图片 14"/>
          <p:cNvPicPr>
            <a:picLocks noChangeAspect="1"/>
          </p:cNvPicPr>
          <p:nvPr/>
        </p:nvPicPr>
        <p:blipFill>
          <a:blip r:embed="rId5"/>
          <a:stretch>
            <a:fillRect/>
          </a:stretch>
        </p:blipFill>
        <p:spPr>
          <a:xfrm rot="9420000">
            <a:off x="13439140" y="-429895"/>
            <a:ext cx="1027430" cy="880745"/>
          </a:xfrm>
          <a:prstGeom prst="rect">
            <a:avLst/>
          </a:prstGeom>
        </p:spPr>
      </p:pic>
      <p:pic>
        <p:nvPicPr>
          <p:cNvPr id="9" name="图片 3"/>
          <p:cNvPicPr>
            <a:picLocks noChangeAspect="1"/>
          </p:cNvPicPr>
          <p:nvPr/>
        </p:nvPicPr>
        <p:blipFill>
          <a:blip r:embed="rId10"/>
          <a:stretch>
            <a:fillRect/>
          </a:stretch>
        </p:blipFill>
        <p:spPr>
          <a:xfrm>
            <a:off x="-3781263" y="3914878"/>
            <a:ext cx="1590212" cy="1379779"/>
          </a:xfrm>
          <a:prstGeom prst="rect">
            <a:avLst/>
          </a:prstGeom>
        </p:spPr>
      </p:pic>
      <p:pic>
        <p:nvPicPr>
          <p:cNvPr id="10" name="图片 4"/>
          <p:cNvPicPr>
            <a:picLocks noChangeAspect="1"/>
          </p:cNvPicPr>
          <p:nvPr/>
        </p:nvPicPr>
        <p:blipFill>
          <a:blip r:embed="rId11"/>
          <a:stretch>
            <a:fillRect/>
          </a:stretch>
        </p:blipFill>
        <p:spPr>
          <a:xfrm>
            <a:off x="-3761740" y="616404"/>
            <a:ext cx="1913731" cy="1623815"/>
          </a:xfrm>
          <a:prstGeom prst="rect">
            <a:avLst/>
          </a:prstGeom>
        </p:spPr>
      </p:pic>
      <p:pic>
        <p:nvPicPr>
          <p:cNvPr id="27" name="图片 7"/>
          <p:cNvPicPr>
            <a:picLocks noChangeAspect="1"/>
          </p:cNvPicPr>
          <p:nvPr/>
        </p:nvPicPr>
        <p:blipFill>
          <a:blip r:embed="rId12"/>
          <a:stretch>
            <a:fillRect/>
          </a:stretch>
        </p:blipFill>
        <p:spPr>
          <a:xfrm>
            <a:off x="13307555" y="2802763"/>
            <a:ext cx="1516880" cy="141108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flipV="1">
            <a:off x="2075180" y="0"/>
            <a:ext cx="1205865" cy="677545"/>
          </a:xfrm>
          <a:prstGeom prst="rect">
            <a:avLst/>
          </a:prstGeom>
        </p:spPr>
      </p:pic>
      <p:pic>
        <p:nvPicPr>
          <p:cNvPr id="17" name="图片 16"/>
          <p:cNvPicPr>
            <a:picLocks noChangeAspect="1"/>
          </p:cNvPicPr>
          <p:nvPr/>
        </p:nvPicPr>
        <p:blipFill>
          <a:blip r:embed="rId2"/>
          <a:stretch>
            <a:fillRect/>
          </a:stretch>
        </p:blipFill>
        <p:spPr>
          <a:xfrm>
            <a:off x="0" y="0"/>
            <a:ext cx="1684020" cy="784225"/>
          </a:xfrm>
          <a:prstGeom prst="rect">
            <a:avLst/>
          </a:prstGeom>
        </p:spPr>
      </p:pic>
      <p:pic>
        <p:nvPicPr>
          <p:cNvPr id="18" name="图片 17"/>
          <p:cNvPicPr>
            <a:picLocks noChangeAspect="1"/>
          </p:cNvPicPr>
          <p:nvPr/>
        </p:nvPicPr>
        <p:blipFill>
          <a:blip r:embed="rId3"/>
          <a:stretch>
            <a:fillRect/>
          </a:stretch>
        </p:blipFill>
        <p:spPr>
          <a:xfrm rot="16200000">
            <a:off x="9780270" y="-225425"/>
            <a:ext cx="784860" cy="1235710"/>
          </a:xfrm>
          <a:prstGeom prst="rect">
            <a:avLst/>
          </a:prstGeom>
        </p:spPr>
      </p:pic>
      <p:pic>
        <p:nvPicPr>
          <p:cNvPr id="19" name="图片 18"/>
          <p:cNvPicPr>
            <a:picLocks noChangeAspect="1"/>
          </p:cNvPicPr>
          <p:nvPr/>
        </p:nvPicPr>
        <p:blipFill>
          <a:blip r:embed="rId4"/>
          <a:stretch>
            <a:fillRect/>
          </a:stretch>
        </p:blipFill>
        <p:spPr>
          <a:xfrm>
            <a:off x="11551920" y="1036320"/>
            <a:ext cx="694055" cy="1396365"/>
          </a:xfrm>
          <a:prstGeom prst="rect">
            <a:avLst/>
          </a:prstGeom>
        </p:spPr>
      </p:pic>
      <p:grpSp>
        <p:nvGrpSpPr>
          <p:cNvPr id="7" name="组合 6"/>
          <p:cNvGrpSpPr/>
          <p:nvPr/>
        </p:nvGrpSpPr>
        <p:grpSpPr>
          <a:xfrm>
            <a:off x="3465195" y="1555115"/>
            <a:ext cx="7498080" cy="4695825"/>
            <a:chOff x="5378451" y="5208588"/>
            <a:chExt cx="1681162" cy="1141413"/>
          </a:xfrm>
        </p:grpSpPr>
        <p:sp>
          <p:nvSpPr>
            <p:cNvPr id="8" name="Freeform 102"/>
            <p:cNvSpPr/>
            <p:nvPr/>
          </p:nvSpPr>
          <p:spPr bwMode="auto">
            <a:xfrm>
              <a:off x="5434013" y="5256213"/>
              <a:ext cx="1577975" cy="1093788"/>
            </a:xfrm>
            <a:custGeom>
              <a:avLst/>
              <a:gdLst>
                <a:gd name="T0" fmla="*/ 4 w 372"/>
                <a:gd name="T1" fmla="*/ 107 h 258"/>
                <a:gd name="T2" fmla="*/ 30 w 372"/>
                <a:gd name="T3" fmla="*/ 178 h 258"/>
                <a:gd name="T4" fmla="*/ 90 w 372"/>
                <a:gd name="T5" fmla="*/ 198 h 258"/>
                <a:gd name="T6" fmla="*/ 188 w 372"/>
                <a:gd name="T7" fmla="*/ 200 h 258"/>
                <a:gd name="T8" fmla="*/ 236 w 372"/>
                <a:gd name="T9" fmla="*/ 206 h 258"/>
                <a:gd name="T10" fmla="*/ 266 w 372"/>
                <a:gd name="T11" fmla="*/ 258 h 258"/>
                <a:gd name="T12" fmla="*/ 267 w 372"/>
                <a:gd name="T13" fmla="*/ 227 h 258"/>
                <a:gd name="T14" fmla="*/ 284 w 372"/>
                <a:gd name="T15" fmla="*/ 201 h 258"/>
                <a:gd name="T16" fmla="*/ 325 w 372"/>
                <a:gd name="T17" fmla="*/ 193 h 258"/>
                <a:gd name="T18" fmla="*/ 364 w 372"/>
                <a:gd name="T19" fmla="*/ 153 h 258"/>
                <a:gd name="T20" fmla="*/ 371 w 372"/>
                <a:gd name="T21" fmla="*/ 95 h 258"/>
                <a:gd name="T22" fmla="*/ 355 w 372"/>
                <a:gd name="T23" fmla="*/ 33 h 258"/>
                <a:gd name="T24" fmla="*/ 310 w 372"/>
                <a:gd name="T25" fmla="*/ 16 h 258"/>
                <a:gd name="T26" fmla="*/ 37 w 372"/>
                <a:gd name="T27" fmla="*/ 9 h 258"/>
                <a:gd name="T28" fmla="*/ 3 w 372"/>
                <a:gd name="T29" fmla="*/ 38 h 258"/>
                <a:gd name="T30" fmla="*/ 4 w 372"/>
                <a:gd name="T31" fmla="*/ 107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258">
                  <a:moveTo>
                    <a:pt x="4" y="107"/>
                  </a:moveTo>
                  <a:cubicBezTo>
                    <a:pt x="5" y="133"/>
                    <a:pt x="10" y="161"/>
                    <a:pt x="30" y="178"/>
                  </a:cubicBezTo>
                  <a:cubicBezTo>
                    <a:pt x="46" y="192"/>
                    <a:pt x="69" y="196"/>
                    <a:pt x="90" y="198"/>
                  </a:cubicBezTo>
                  <a:cubicBezTo>
                    <a:pt x="122" y="202"/>
                    <a:pt x="155" y="202"/>
                    <a:pt x="188" y="200"/>
                  </a:cubicBezTo>
                  <a:cubicBezTo>
                    <a:pt x="204" y="199"/>
                    <a:pt x="222" y="197"/>
                    <a:pt x="236" y="206"/>
                  </a:cubicBezTo>
                  <a:cubicBezTo>
                    <a:pt x="254" y="216"/>
                    <a:pt x="261" y="238"/>
                    <a:pt x="266" y="258"/>
                  </a:cubicBezTo>
                  <a:cubicBezTo>
                    <a:pt x="266" y="248"/>
                    <a:pt x="265" y="237"/>
                    <a:pt x="267" y="227"/>
                  </a:cubicBezTo>
                  <a:cubicBezTo>
                    <a:pt x="269" y="217"/>
                    <a:pt x="275" y="206"/>
                    <a:pt x="284" y="201"/>
                  </a:cubicBezTo>
                  <a:cubicBezTo>
                    <a:pt x="296" y="194"/>
                    <a:pt x="312" y="196"/>
                    <a:pt x="325" y="193"/>
                  </a:cubicBezTo>
                  <a:cubicBezTo>
                    <a:pt x="344" y="188"/>
                    <a:pt x="358" y="171"/>
                    <a:pt x="364" y="153"/>
                  </a:cubicBezTo>
                  <a:cubicBezTo>
                    <a:pt x="371" y="134"/>
                    <a:pt x="371" y="115"/>
                    <a:pt x="371" y="95"/>
                  </a:cubicBezTo>
                  <a:cubicBezTo>
                    <a:pt x="372" y="73"/>
                    <a:pt x="371" y="48"/>
                    <a:pt x="355" y="33"/>
                  </a:cubicBezTo>
                  <a:cubicBezTo>
                    <a:pt x="343" y="21"/>
                    <a:pt x="326" y="18"/>
                    <a:pt x="310" y="16"/>
                  </a:cubicBezTo>
                  <a:cubicBezTo>
                    <a:pt x="220" y="3"/>
                    <a:pt x="128" y="0"/>
                    <a:pt x="37" y="9"/>
                  </a:cubicBezTo>
                  <a:cubicBezTo>
                    <a:pt x="17" y="11"/>
                    <a:pt x="0" y="16"/>
                    <a:pt x="3" y="38"/>
                  </a:cubicBezTo>
                  <a:cubicBezTo>
                    <a:pt x="6" y="61"/>
                    <a:pt x="4" y="84"/>
                    <a:pt x="4" y="107"/>
                  </a:cubicBezTo>
                  <a:close/>
                </a:path>
              </a:pathLst>
            </a:custGeom>
            <a:noFill/>
            <a:ln w="31750">
              <a:solidFill>
                <a:schemeClr val="tx1">
                  <a:lumMod val="75000"/>
                  <a:lumOff val="25000"/>
                </a:schemeClr>
              </a:solidFill>
            </a:ln>
          </p:spPr>
          <p:txBody>
            <a:bodyPr vert="horz" wrap="square" lIns="91440" tIns="45720" rIns="91440" bIns="45720" numCol="1" anchor="t" anchorCtr="0" compatLnSpc="1"/>
            <a:lstStyle/>
            <a:p>
              <a:endParaRPr lang="zh-CN" altLang="en-US"/>
            </a:p>
          </p:txBody>
        </p:sp>
        <p:sp>
          <p:nvSpPr>
            <p:cNvPr id="9" name="Freeform 103"/>
            <p:cNvSpPr/>
            <p:nvPr/>
          </p:nvSpPr>
          <p:spPr bwMode="auto">
            <a:xfrm>
              <a:off x="5378451" y="5208588"/>
              <a:ext cx="174625" cy="296863"/>
            </a:xfrm>
            <a:custGeom>
              <a:avLst/>
              <a:gdLst>
                <a:gd name="T0" fmla="*/ 0 w 41"/>
                <a:gd name="T1" fmla="*/ 70 h 70"/>
                <a:gd name="T2" fmla="*/ 1 w 41"/>
                <a:gd name="T3" fmla="*/ 29 h 70"/>
                <a:gd name="T4" fmla="*/ 7 w 41"/>
                <a:gd name="T5" fmla="*/ 7 h 70"/>
                <a:gd name="T6" fmla="*/ 23 w 41"/>
                <a:gd name="T7" fmla="*/ 0 h 70"/>
                <a:gd name="T8" fmla="*/ 41 w 41"/>
                <a:gd name="T9" fmla="*/ 2 h 70"/>
              </a:gdLst>
              <a:ahLst/>
              <a:cxnLst>
                <a:cxn ang="0">
                  <a:pos x="T0" y="T1"/>
                </a:cxn>
                <a:cxn ang="0">
                  <a:pos x="T2" y="T3"/>
                </a:cxn>
                <a:cxn ang="0">
                  <a:pos x="T4" y="T5"/>
                </a:cxn>
                <a:cxn ang="0">
                  <a:pos x="T6" y="T7"/>
                </a:cxn>
                <a:cxn ang="0">
                  <a:pos x="T8" y="T9"/>
                </a:cxn>
              </a:cxnLst>
              <a:rect l="0" t="0" r="r" b="b"/>
              <a:pathLst>
                <a:path w="41" h="70">
                  <a:moveTo>
                    <a:pt x="0" y="70"/>
                  </a:moveTo>
                  <a:cubicBezTo>
                    <a:pt x="0" y="57"/>
                    <a:pt x="1" y="43"/>
                    <a:pt x="1" y="29"/>
                  </a:cubicBezTo>
                  <a:cubicBezTo>
                    <a:pt x="2" y="21"/>
                    <a:pt x="2" y="13"/>
                    <a:pt x="7" y="7"/>
                  </a:cubicBezTo>
                  <a:cubicBezTo>
                    <a:pt x="11" y="3"/>
                    <a:pt x="17" y="1"/>
                    <a:pt x="23" y="0"/>
                  </a:cubicBezTo>
                  <a:cubicBezTo>
                    <a:pt x="29" y="0"/>
                    <a:pt x="35" y="1"/>
                    <a:pt x="41" y="2"/>
                  </a:cubicBezTo>
                </a:path>
              </a:pathLst>
            </a:custGeom>
            <a:noFill/>
            <a:ln w="31750"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10" name="Freeform 104"/>
            <p:cNvSpPr/>
            <p:nvPr/>
          </p:nvSpPr>
          <p:spPr bwMode="auto">
            <a:xfrm>
              <a:off x="6783388" y="5883276"/>
              <a:ext cx="246063" cy="263525"/>
            </a:xfrm>
            <a:custGeom>
              <a:avLst/>
              <a:gdLst>
                <a:gd name="T0" fmla="*/ 0 w 58"/>
                <a:gd name="T1" fmla="*/ 62 h 62"/>
                <a:gd name="T2" fmla="*/ 42 w 58"/>
                <a:gd name="T3" fmla="*/ 43 h 62"/>
                <a:gd name="T4" fmla="*/ 58 w 58"/>
                <a:gd name="T5" fmla="*/ 0 h 62"/>
              </a:gdLst>
              <a:ahLst/>
              <a:cxnLst>
                <a:cxn ang="0">
                  <a:pos x="T0" y="T1"/>
                </a:cxn>
                <a:cxn ang="0">
                  <a:pos x="T2" y="T3"/>
                </a:cxn>
                <a:cxn ang="0">
                  <a:pos x="T4" y="T5"/>
                </a:cxn>
              </a:cxnLst>
              <a:rect l="0" t="0" r="r" b="b"/>
              <a:pathLst>
                <a:path w="58" h="62">
                  <a:moveTo>
                    <a:pt x="0" y="62"/>
                  </a:moveTo>
                  <a:cubicBezTo>
                    <a:pt x="15" y="61"/>
                    <a:pt x="31" y="54"/>
                    <a:pt x="42" y="43"/>
                  </a:cubicBezTo>
                  <a:cubicBezTo>
                    <a:pt x="52" y="31"/>
                    <a:pt x="58" y="16"/>
                    <a:pt x="58" y="0"/>
                  </a:cubicBezTo>
                </a:path>
              </a:pathLst>
            </a:custGeom>
            <a:noFill/>
            <a:ln w="31750"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11" name="Freeform 105"/>
            <p:cNvSpPr/>
            <p:nvPr/>
          </p:nvSpPr>
          <p:spPr bwMode="auto">
            <a:xfrm>
              <a:off x="7046913" y="5688013"/>
              <a:ext cx="12700" cy="114300"/>
            </a:xfrm>
            <a:custGeom>
              <a:avLst/>
              <a:gdLst>
                <a:gd name="T0" fmla="*/ 0 w 3"/>
                <a:gd name="T1" fmla="*/ 27 h 27"/>
                <a:gd name="T2" fmla="*/ 3 w 3"/>
                <a:gd name="T3" fmla="*/ 0 h 27"/>
              </a:gdLst>
              <a:ahLst/>
              <a:cxnLst>
                <a:cxn ang="0">
                  <a:pos x="T0" y="T1"/>
                </a:cxn>
                <a:cxn ang="0">
                  <a:pos x="T2" y="T3"/>
                </a:cxn>
              </a:cxnLst>
              <a:rect l="0" t="0" r="r" b="b"/>
              <a:pathLst>
                <a:path w="3" h="27">
                  <a:moveTo>
                    <a:pt x="0" y="27"/>
                  </a:moveTo>
                  <a:cubicBezTo>
                    <a:pt x="1" y="18"/>
                    <a:pt x="2" y="9"/>
                    <a:pt x="3" y="0"/>
                  </a:cubicBezTo>
                </a:path>
              </a:pathLst>
            </a:custGeom>
            <a:noFill/>
            <a:ln w="31750"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grpSp>
      <p:pic>
        <p:nvPicPr>
          <p:cNvPr id="22" name="图片 21"/>
          <p:cNvPicPr>
            <a:picLocks noChangeAspect="1"/>
          </p:cNvPicPr>
          <p:nvPr/>
        </p:nvPicPr>
        <p:blipFill>
          <a:blip r:embed="rId5"/>
          <a:stretch>
            <a:fillRect/>
          </a:stretch>
        </p:blipFill>
        <p:spPr>
          <a:xfrm rot="5400000">
            <a:off x="1460908" y="3706437"/>
            <a:ext cx="1526702" cy="3562388"/>
          </a:xfrm>
          <a:prstGeom prst="rect">
            <a:avLst/>
          </a:prstGeom>
        </p:spPr>
      </p:pic>
      <p:pic>
        <p:nvPicPr>
          <p:cNvPr id="23" name="图片 22"/>
          <p:cNvPicPr>
            <a:picLocks noChangeAspect="1"/>
          </p:cNvPicPr>
          <p:nvPr/>
        </p:nvPicPr>
        <p:blipFill>
          <a:blip r:embed="rId6"/>
          <a:stretch>
            <a:fillRect/>
          </a:stretch>
        </p:blipFill>
        <p:spPr>
          <a:xfrm>
            <a:off x="372519" y="1755430"/>
            <a:ext cx="2539171" cy="2362081"/>
          </a:xfrm>
          <a:prstGeom prst="rect">
            <a:avLst/>
          </a:prstGeom>
        </p:spPr>
      </p:pic>
      <p:sp>
        <p:nvSpPr>
          <p:cNvPr id="24" name="文本框 23"/>
          <p:cNvSpPr txBox="1"/>
          <p:nvPr/>
        </p:nvSpPr>
        <p:spPr>
          <a:xfrm>
            <a:off x="3905885" y="2405380"/>
            <a:ext cx="7001510" cy="2052320"/>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600" dirty="0">
                <a:solidFill>
                  <a:schemeClr val="tx1">
                    <a:lumMod val="65000"/>
                    <a:lumOff val="35000"/>
                  </a:schemeClr>
                </a:solidFill>
                <a:latin typeface="Calibri" panose="020F0502020204030204" pitchFamily="34" charset="0"/>
                <a:ea typeface="+mj-ea"/>
              </a:rPr>
              <a:t>Hỗ trợ vẽ các bảng UML bằng Enterprise Architect</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Hỗ trợ tạo và chỉnh sửa database để phục vụ cho backend</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Thực hiện code toàn bộ backend cho hệ thống</a:t>
            </a:r>
            <a:r>
              <a:rPr lang="vi-VN" altLang="en-US" sz="1600" dirty="0">
                <a:solidFill>
                  <a:schemeClr val="tx1">
                    <a:lumMod val="65000"/>
                    <a:lumOff val="35000"/>
                  </a:schemeClr>
                </a:solidFill>
                <a:latin typeface="Calibri" panose="020F0502020204030204" pitchFamily="34" charset="0"/>
                <a:ea typeface="+mj-ea"/>
              </a:rPr>
              <a:t>	             	              </a:t>
            </a:r>
            <a:r>
              <a:rPr lang="vi-VN" altLang="en-US" sz="1600" dirty="0">
                <a:solidFill>
                  <a:srgbClr val="00B050"/>
                </a:solidFill>
                <a:latin typeface="Calibri" panose="020F0502020204030204" pitchFamily="34" charset="0"/>
                <a:ea typeface="+mj-ea"/>
              </a:rPr>
              <a:t>60%</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Khởi tạo project và phân chia các thư mục theo component</a:t>
            </a:r>
            <a:r>
              <a:rPr lang="vi-VN" altLang="en-US" sz="1600" dirty="0">
                <a:solidFill>
                  <a:schemeClr val="tx1">
                    <a:lumMod val="65000"/>
                    <a:lumOff val="35000"/>
                  </a:schemeClr>
                </a:solidFill>
                <a:latin typeface="Calibri" panose="020F0502020204030204" pitchFamily="34" charset="0"/>
                <a:ea typeface="+mj-ea"/>
              </a:rPr>
              <a:t>	              </a:t>
            </a:r>
            <a:r>
              <a:rPr lang="vi-VN" altLang="en-US" sz="1600" dirty="0">
                <a:solidFill>
                  <a:srgbClr val="00B050"/>
                </a:solidFill>
                <a:latin typeface="Calibri" panose="020F0502020204030204" pitchFamily="34" charset="0"/>
                <a:ea typeface="+mj-ea"/>
              </a:rPr>
              <a:t>95%</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Viết các chức năng thêm, sửa, xóa, kết nối các mối quan </a:t>
            </a:r>
            <a:r>
              <a:rPr lang="vi-VN" altLang="en-US" sz="1600" dirty="0">
                <a:solidFill>
                  <a:schemeClr val="tx1">
                    <a:lumMod val="65000"/>
                    <a:lumOff val="35000"/>
                  </a:schemeClr>
                </a:solidFill>
                <a:latin typeface="Calibri" panose="020F0502020204030204" pitchFamily="34" charset="0"/>
                <a:ea typeface="+mj-ea"/>
              </a:rPr>
              <a:t>hệ	              </a:t>
            </a:r>
            <a:r>
              <a:rPr lang="vi-VN" altLang="en-US" sz="1600" dirty="0">
                <a:solidFill>
                  <a:srgbClr val="00B050"/>
                </a:solidFill>
                <a:latin typeface="Calibri" panose="020F0502020204030204" pitchFamily="34" charset="0"/>
                <a:ea typeface="+mj-ea"/>
              </a:rPr>
              <a:t>85%</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Đẩy dữ liệu và tạo được lịch trình để hiển thị lên FullCalendar </a:t>
            </a:r>
            <a:r>
              <a:rPr lang="vi-VN" altLang="en-US" sz="1600" dirty="0">
                <a:solidFill>
                  <a:schemeClr val="tx1">
                    <a:lumMod val="65000"/>
                    <a:lumOff val="35000"/>
                  </a:schemeClr>
                </a:solidFill>
                <a:latin typeface="Calibri" panose="020F0502020204030204" pitchFamily="34" charset="0"/>
                <a:ea typeface="+mj-ea"/>
              </a:rPr>
              <a:t>JS                   </a:t>
            </a:r>
            <a:r>
              <a:rPr lang="vi-VN" altLang="en-US" sz="1600" dirty="0">
                <a:solidFill>
                  <a:srgbClr val="00B050"/>
                </a:solidFill>
                <a:latin typeface="Calibri" panose="020F0502020204030204" pitchFamily="34" charset="0"/>
                <a:ea typeface="+mj-ea"/>
              </a:rPr>
              <a:t>80%</a:t>
            </a:r>
            <a:r>
              <a:rPr lang="en-US" altLang="zh-CN" sz="1600" dirty="0">
                <a:solidFill>
                  <a:schemeClr val="tx1">
                    <a:lumMod val="65000"/>
                    <a:lumOff val="35000"/>
                  </a:schemeClr>
                </a:solidFill>
                <a:latin typeface="Calibri" panose="020F0502020204030204" pitchFamily="34" charset="0"/>
                <a:ea typeface="+mj-ea"/>
              </a:rPr>
              <a:t> </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Validate input cho tất cả các form chức năng</a:t>
            </a:r>
            <a:r>
              <a:rPr lang="vi-VN" altLang="en-US" sz="1600" dirty="0">
                <a:solidFill>
                  <a:schemeClr val="tx1">
                    <a:lumMod val="65000"/>
                    <a:lumOff val="35000"/>
                  </a:schemeClr>
                </a:solidFill>
                <a:latin typeface="Calibri" panose="020F0502020204030204" pitchFamily="34" charset="0"/>
                <a:ea typeface="+mj-ea"/>
              </a:rPr>
              <a:t>		              	              </a:t>
            </a:r>
            <a:r>
              <a:rPr lang="vi-VN" altLang="en-US" sz="1600" dirty="0">
                <a:solidFill>
                  <a:srgbClr val="00B050"/>
                </a:solidFill>
                <a:latin typeface="Calibri" panose="020F0502020204030204" pitchFamily="34" charset="0"/>
                <a:ea typeface="+mj-ea"/>
              </a:rPr>
              <a:t>90%</a:t>
            </a:r>
            <a:endParaRPr lang="vi-VN" altLang="en-US" sz="1600" dirty="0">
              <a:solidFill>
                <a:srgbClr val="00B050"/>
              </a:solidFill>
              <a:latin typeface="Calibri" panose="020F0502020204030204" pitchFamily="34" charset="0"/>
              <a:ea typeface="+mj-ea"/>
            </a:endParaRPr>
          </a:p>
        </p:txBody>
      </p:sp>
      <p:sp>
        <p:nvSpPr>
          <p:cNvPr id="26" name="文本框 25"/>
          <p:cNvSpPr txBox="1"/>
          <p:nvPr/>
        </p:nvSpPr>
        <p:spPr>
          <a:xfrm>
            <a:off x="3175000" y="450850"/>
            <a:ext cx="6682740" cy="583565"/>
          </a:xfrm>
          <a:prstGeom prst="rect">
            <a:avLst/>
          </a:prstGeom>
          <a:noFill/>
        </p:spPr>
        <p:txBody>
          <a:bodyPr wrap="square" rtlCol="0">
            <a:spAutoFit/>
          </a:bodyPr>
          <a:p>
            <a:pPr algn="ctr"/>
            <a:r>
              <a:rPr lang="vi-VN" altLang="en-US" sz="3200" b="1" dirty="0">
                <a:solidFill>
                  <a:schemeClr val="tx1">
                    <a:lumMod val="65000"/>
                    <a:lumOff val="35000"/>
                  </a:schemeClr>
                </a:solidFill>
                <a:latin typeface="Calibri" panose="020F0502020204030204" pitchFamily="34" charset="0"/>
                <a:ea typeface="张海山锐线体2.0" panose="02000000000000000000" pitchFamily="2" charset="-122"/>
              </a:rPr>
              <a:t>Kết quả thực hiện: Vũ Trung Kiên</a:t>
            </a:r>
            <a:endParaRPr lang="vi-VN" altLang="en-US" sz="3200" b="1" dirty="0">
              <a:solidFill>
                <a:schemeClr val="tx1">
                  <a:lumMod val="65000"/>
                  <a:lumOff val="35000"/>
                </a:schemeClr>
              </a:solidFill>
              <a:latin typeface="Calibri" panose="020F0502020204030204" pitchFamily="34" charset="0"/>
              <a:ea typeface="张海山锐线体2.0" panose="02000000000000000000" pitchFamily="2" charset="-122"/>
            </a:endParaRPr>
          </a:p>
        </p:txBody>
      </p:sp>
      <p:pic>
        <p:nvPicPr>
          <p:cNvPr id="3" name="图片 14"/>
          <p:cNvPicPr>
            <a:picLocks noChangeAspect="1"/>
          </p:cNvPicPr>
          <p:nvPr/>
        </p:nvPicPr>
        <p:blipFill>
          <a:blip r:embed="rId7"/>
          <a:stretch>
            <a:fillRect/>
          </a:stretch>
        </p:blipFill>
        <p:spPr>
          <a:xfrm rot="12480000">
            <a:off x="6280785" y="9649460"/>
            <a:ext cx="735965" cy="631190"/>
          </a:xfrm>
          <a:prstGeom prst="rect">
            <a:avLst/>
          </a:prstGeom>
        </p:spPr>
      </p:pic>
      <p:pic>
        <p:nvPicPr>
          <p:cNvPr id="4" name="图片 21"/>
          <p:cNvPicPr>
            <a:picLocks noChangeAspect="1"/>
          </p:cNvPicPr>
          <p:nvPr/>
        </p:nvPicPr>
        <p:blipFill>
          <a:blip r:embed="rId3"/>
          <a:stretch>
            <a:fillRect/>
          </a:stretch>
        </p:blipFill>
        <p:spPr>
          <a:xfrm rot="16380000">
            <a:off x="9448800" y="7651115"/>
            <a:ext cx="5473065" cy="4906645"/>
          </a:xfrm>
          <a:prstGeom prst="rect">
            <a:avLst/>
          </a:prstGeom>
        </p:spPr>
      </p:pic>
      <p:pic>
        <p:nvPicPr>
          <p:cNvPr id="29" name="图片 28"/>
          <p:cNvPicPr>
            <a:picLocks noChangeAspect="1"/>
          </p:cNvPicPr>
          <p:nvPr/>
        </p:nvPicPr>
        <p:blipFill>
          <a:blip r:embed="rId2"/>
          <a:stretch>
            <a:fillRect/>
          </a:stretch>
        </p:blipFill>
        <p:spPr>
          <a:xfrm flipH="1" flipV="1">
            <a:off x="13151252" y="3527575"/>
            <a:ext cx="2784036" cy="2404461"/>
          </a:xfrm>
          <a:prstGeom prst="rect">
            <a:avLst/>
          </a:prstGeom>
        </p:spPr>
      </p:pic>
      <p:pic>
        <p:nvPicPr>
          <p:cNvPr id="28" name="图片 27"/>
          <p:cNvPicPr>
            <a:picLocks noChangeAspect="1"/>
          </p:cNvPicPr>
          <p:nvPr/>
        </p:nvPicPr>
        <p:blipFill>
          <a:blip r:embed="rId1"/>
          <a:stretch>
            <a:fillRect/>
          </a:stretch>
        </p:blipFill>
        <p:spPr>
          <a:xfrm>
            <a:off x="-1550266" y="7812183"/>
            <a:ext cx="1993115" cy="227790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flipV="1">
            <a:off x="2075448" y="-1"/>
            <a:ext cx="1205634" cy="1377905"/>
          </a:xfrm>
          <a:prstGeom prst="rect">
            <a:avLst/>
          </a:prstGeom>
        </p:spPr>
      </p:pic>
      <p:pic>
        <p:nvPicPr>
          <p:cNvPr id="17" name="图片 16"/>
          <p:cNvPicPr>
            <a:picLocks noChangeAspect="1"/>
          </p:cNvPicPr>
          <p:nvPr/>
        </p:nvPicPr>
        <p:blipFill>
          <a:blip r:embed="rId2"/>
          <a:stretch>
            <a:fillRect/>
          </a:stretch>
        </p:blipFill>
        <p:spPr>
          <a:xfrm>
            <a:off x="0" y="1"/>
            <a:ext cx="1684061" cy="1454456"/>
          </a:xfrm>
          <a:prstGeom prst="rect">
            <a:avLst/>
          </a:prstGeom>
        </p:spPr>
      </p:pic>
      <p:pic>
        <p:nvPicPr>
          <p:cNvPr id="18" name="图片 17"/>
          <p:cNvPicPr>
            <a:picLocks noChangeAspect="1"/>
          </p:cNvPicPr>
          <p:nvPr/>
        </p:nvPicPr>
        <p:blipFill>
          <a:blip r:embed="rId3"/>
          <a:stretch>
            <a:fillRect/>
          </a:stretch>
        </p:blipFill>
        <p:spPr>
          <a:xfrm rot="16200000">
            <a:off x="9483893" y="71252"/>
            <a:ext cx="1377904" cy="1235397"/>
          </a:xfrm>
          <a:prstGeom prst="rect">
            <a:avLst/>
          </a:prstGeom>
        </p:spPr>
      </p:pic>
      <p:pic>
        <p:nvPicPr>
          <p:cNvPr id="19" name="图片 18"/>
          <p:cNvPicPr>
            <a:picLocks noChangeAspect="1"/>
          </p:cNvPicPr>
          <p:nvPr/>
        </p:nvPicPr>
        <p:blipFill>
          <a:blip r:embed="rId4"/>
          <a:stretch>
            <a:fillRect/>
          </a:stretch>
        </p:blipFill>
        <p:spPr>
          <a:xfrm>
            <a:off x="10963603" y="0"/>
            <a:ext cx="1282184" cy="1741521"/>
          </a:xfrm>
          <a:prstGeom prst="rect">
            <a:avLst/>
          </a:prstGeom>
        </p:spPr>
      </p:pic>
      <p:grpSp>
        <p:nvGrpSpPr>
          <p:cNvPr id="14" name="组合 13"/>
          <p:cNvGrpSpPr/>
          <p:nvPr/>
        </p:nvGrpSpPr>
        <p:grpSpPr>
          <a:xfrm rot="15521964" flipV="1">
            <a:off x="3059208" y="936061"/>
            <a:ext cx="5058410" cy="6659245"/>
            <a:chOff x="2435957" y="252413"/>
            <a:chExt cx="2163056" cy="1803400"/>
          </a:xfrm>
        </p:grpSpPr>
        <p:sp>
          <p:nvSpPr>
            <p:cNvPr id="15" name="Freeform 5"/>
            <p:cNvSpPr/>
            <p:nvPr/>
          </p:nvSpPr>
          <p:spPr bwMode="auto">
            <a:xfrm>
              <a:off x="2435957" y="303143"/>
              <a:ext cx="2163056" cy="1752670"/>
            </a:xfrm>
            <a:custGeom>
              <a:avLst/>
              <a:gdLst>
                <a:gd name="T0" fmla="*/ 34 w 531"/>
                <a:gd name="T1" fmla="*/ 335 h 413"/>
                <a:gd name="T2" fmla="*/ 7 w 531"/>
                <a:gd name="T3" fmla="*/ 190 h 413"/>
                <a:gd name="T4" fmla="*/ 64 w 531"/>
                <a:gd name="T5" fmla="*/ 74 h 413"/>
                <a:gd name="T6" fmla="*/ 172 w 531"/>
                <a:gd name="T7" fmla="*/ 30 h 413"/>
                <a:gd name="T8" fmla="*/ 372 w 531"/>
                <a:gd name="T9" fmla="*/ 2 h 413"/>
                <a:gd name="T10" fmla="*/ 440 w 531"/>
                <a:gd name="T11" fmla="*/ 8 h 413"/>
                <a:gd name="T12" fmla="*/ 504 w 531"/>
                <a:gd name="T13" fmla="*/ 77 h 413"/>
                <a:gd name="T14" fmla="*/ 531 w 531"/>
                <a:gd name="T15" fmla="*/ 179 h 413"/>
                <a:gd name="T16" fmla="*/ 497 w 531"/>
                <a:gd name="T17" fmla="*/ 277 h 413"/>
                <a:gd name="T18" fmla="*/ 360 w 531"/>
                <a:gd name="T19" fmla="*/ 339 h 413"/>
                <a:gd name="T20" fmla="*/ 169 w 531"/>
                <a:gd name="T21" fmla="*/ 382 h 413"/>
                <a:gd name="T22" fmla="*/ 148 w 531"/>
                <a:gd name="T23" fmla="*/ 392 h 413"/>
                <a:gd name="T24" fmla="*/ 149 w 531"/>
                <a:gd name="T25" fmla="*/ 412 h 413"/>
                <a:gd name="T26" fmla="*/ 34 w 531"/>
                <a:gd name="T27" fmla="*/ 33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1" h="413">
                  <a:moveTo>
                    <a:pt x="34" y="335"/>
                  </a:moveTo>
                  <a:cubicBezTo>
                    <a:pt x="8" y="292"/>
                    <a:pt x="0" y="239"/>
                    <a:pt x="7" y="190"/>
                  </a:cubicBezTo>
                  <a:cubicBezTo>
                    <a:pt x="13" y="146"/>
                    <a:pt x="30" y="102"/>
                    <a:pt x="64" y="74"/>
                  </a:cubicBezTo>
                  <a:cubicBezTo>
                    <a:pt x="94" y="49"/>
                    <a:pt x="134" y="38"/>
                    <a:pt x="172" y="30"/>
                  </a:cubicBezTo>
                  <a:cubicBezTo>
                    <a:pt x="238" y="16"/>
                    <a:pt x="305" y="7"/>
                    <a:pt x="372" y="2"/>
                  </a:cubicBezTo>
                  <a:cubicBezTo>
                    <a:pt x="395" y="1"/>
                    <a:pt x="419" y="0"/>
                    <a:pt x="440" y="8"/>
                  </a:cubicBezTo>
                  <a:cubicBezTo>
                    <a:pt x="470" y="20"/>
                    <a:pt x="490" y="49"/>
                    <a:pt x="504" y="77"/>
                  </a:cubicBezTo>
                  <a:cubicBezTo>
                    <a:pt x="520" y="109"/>
                    <a:pt x="531" y="144"/>
                    <a:pt x="531" y="179"/>
                  </a:cubicBezTo>
                  <a:cubicBezTo>
                    <a:pt x="531" y="214"/>
                    <a:pt x="520" y="250"/>
                    <a:pt x="497" y="277"/>
                  </a:cubicBezTo>
                  <a:cubicBezTo>
                    <a:pt x="463" y="315"/>
                    <a:pt x="410" y="328"/>
                    <a:pt x="360" y="339"/>
                  </a:cubicBezTo>
                  <a:cubicBezTo>
                    <a:pt x="297" y="353"/>
                    <a:pt x="233" y="367"/>
                    <a:pt x="169" y="382"/>
                  </a:cubicBezTo>
                  <a:cubicBezTo>
                    <a:pt x="161" y="383"/>
                    <a:pt x="152" y="386"/>
                    <a:pt x="148" y="392"/>
                  </a:cubicBezTo>
                  <a:cubicBezTo>
                    <a:pt x="143" y="398"/>
                    <a:pt x="147" y="406"/>
                    <a:pt x="149" y="412"/>
                  </a:cubicBezTo>
                  <a:cubicBezTo>
                    <a:pt x="103" y="413"/>
                    <a:pt x="56" y="371"/>
                    <a:pt x="34" y="335"/>
                  </a:cubicBezTo>
                  <a:close/>
                </a:path>
              </a:pathLst>
            </a:custGeom>
            <a:noFill/>
            <a:ln w="34925">
              <a:solidFill>
                <a:schemeClr val="tx1">
                  <a:lumMod val="75000"/>
                  <a:lumOff val="25000"/>
                </a:schemeClr>
              </a:solidFill>
            </a:ln>
          </p:spPr>
          <p:txBody>
            <a:bodyPr vert="horz" wrap="square" lIns="91440" tIns="45720" rIns="91440" bIns="45720" numCol="1" anchor="t" anchorCtr="0" compatLnSpc="1"/>
            <a:lstStyle/>
            <a:p>
              <a:endParaRPr lang="zh-CN" altLang="en-US"/>
            </a:p>
          </p:txBody>
        </p:sp>
        <p:sp>
          <p:nvSpPr>
            <p:cNvPr id="21" name="Freeform 6"/>
            <p:cNvSpPr/>
            <p:nvPr/>
          </p:nvSpPr>
          <p:spPr bwMode="auto">
            <a:xfrm>
              <a:off x="2438401" y="1041401"/>
              <a:ext cx="268288" cy="722313"/>
            </a:xfrm>
            <a:custGeom>
              <a:avLst/>
              <a:gdLst>
                <a:gd name="T0" fmla="*/ 16 w 63"/>
                <a:gd name="T1" fmla="*/ 0 h 170"/>
                <a:gd name="T2" fmla="*/ 63 w 63"/>
                <a:gd name="T3" fmla="*/ 170 h 170"/>
                <a:gd name="T4" fmla="*/ 60 w 63"/>
                <a:gd name="T5" fmla="*/ 167 h 170"/>
              </a:gdLst>
              <a:ahLst/>
              <a:cxnLst>
                <a:cxn ang="0">
                  <a:pos x="T0" y="T1"/>
                </a:cxn>
                <a:cxn ang="0">
                  <a:pos x="T2" y="T3"/>
                </a:cxn>
                <a:cxn ang="0">
                  <a:pos x="T4" y="T5"/>
                </a:cxn>
              </a:cxnLst>
              <a:rect l="0" t="0" r="r" b="b"/>
              <a:pathLst>
                <a:path w="63" h="170">
                  <a:moveTo>
                    <a:pt x="16" y="0"/>
                  </a:moveTo>
                  <a:cubicBezTo>
                    <a:pt x="0" y="60"/>
                    <a:pt x="18" y="127"/>
                    <a:pt x="63" y="170"/>
                  </a:cubicBezTo>
                  <a:cubicBezTo>
                    <a:pt x="62" y="169"/>
                    <a:pt x="61" y="168"/>
                    <a:pt x="60" y="167"/>
                  </a:cubicBezTo>
                </a:path>
              </a:pathLst>
            </a:custGeom>
            <a:noFill/>
            <a:ln w="34925"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Freeform 9"/>
            <p:cNvSpPr/>
            <p:nvPr/>
          </p:nvSpPr>
          <p:spPr bwMode="auto">
            <a:xfrm>
              <a:off x="4318001" y="252413"/>
              <a:ext cx="204788" cy="276225"/>
            </a:xfrm>
            <a:custGeom>
              <a:avLst/>
              <a:gdLst>
                <a:gd name="T0" fmla="*/ 0 w 48"/>
                <a:gd name="T1" fmla="*/ 0 h 65"/>
                <a:gd name="T2" fmla="*/ 48 w 48"/>
                <a:gd name="T3" fmla="*/ 65 h 65"/>
              </a:gdLst>
              <a:ahLst/>
              <a:cxnLst>
                <a:cxn ang="0">
                  <a:pos x="T0" y="T1"/>
                </a:cxn>
                <a:cxn ang="0">
                  <a:pos x="T2" y="T3"/>
                </a:cxn>
              </a:cxnLst>
              <a:rect l="0" t="0" r="r" b="b"/>
              <a:pathLst>
                <a:path w="48" h="65">
                  <a:moveTo>
                    <a:pt x="0" y="0"/>
                  </a:moveTo>
                  <a:cubicBezTo>
                    <a:pt x="22" y="15"/>
                    <a:pt x="40" y="39"/>
                    <a:pt x="48" y="65"/>
                  </a:cubicBezTo>
                </a:path>
              </a:pathLst>
            </a:custGeom>
            <a:noFill/>
            <a:ln w="34925"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 name="Freeform 10"/>
            <p:cNvSpPr/>
            <p:nvPr/>
          </p:nvSpPr>
          <p:spPr bwMode="auto">
            <a:xfrm>
              <a:off x="4505326" y="282576"/>
              <a:ext cx="88900" cy="174625"/>
            </a:xfrm>
            <a:custGeom>
              <a:avLst/>
              <a:gdLst>
                <a:gd name="T0" fmla="*/ 0 w 21"/>
                <a:gd name="T1" fmla="*/ 0 h 41"/>
                <a:gd name="T2" fmla="*/ 21 w 21"/>
                <a:gd name="T3" fmla="*/ 41 h 41"/>
              </a:gdLst>
              <a:ahLst/>
              <a:cxnLst>
                <a:cxn ang="0">
                  <a:pos x="T0" y="T1"/>
                </a:cxn>
                <a:cxn ang="0">
                  <a:pos x="T2" y="T3"/>
                </a:cxn>
              </a:cxnLst>
              <a:rect l="0" t="0" r="r" b="b"/>
              <a:pathLst>
                <a:path w="21" h="41">
                  <a:moveTo>
                    <a:pt x="0" y="0"/>
                  </a:moveTo>
                  <a:cubicBezTo>
                    <a:pt x="10" y="12"/>
                    <a:pt x="18" y="26"/>
                    <a:pt x="21" y="41"/>
                  </a:cubicBezTo>
                </a:path>
              </a:pathLst>
            </a:custGeom>
            <a:noFill/>
            <a:ln w="34925"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Freeform 11"/>
            <p:cNvSpPr/>
            <p:nvPr/>
          </p:nvSpPr>
          <p:spPr bwMode="auto">
            <a:xfrm>
              <a:off x="4119563" y="469901"/>
              <a:ext cx="365125" cy="644525"/>
            </a:xfrm>
            <a:custGeom>
              <a:avLst/>
              <a:gdLst>
                <a:gd name="T0" fmla="*/ 0 w 86"/>
                <a:gd name="T1" fmla="*/ 0 h 152"/>
                <a:gd name="T2" fmla="*/ 65 w 86"/>
                <a:gd name="T3" fmla="*/ 63 h 152"/>
                <a:gd name="T4" fmla="*/ 84 w 86"/>
                <a:gd name="T5" fmla="*/ 152 h 152"/>
              </a:gdLst>
              <a:ahLst/>
              <a:cxnLst>
                <a:cxn ang="0">
                  <a:pos x="T0" y="T1"/>
                </a:cxn>
                <a:cxn ang="0">
                  <a:pos x="T2" y="T3"/>
                </a:cxn>
                <a:cxn ang="0">
                  <a:pos x="T4" y="T5"/>
                </a:cxn>
              </a:cxnLst>
              <a:rect l="0" t="0" r="r" b="b"/>
              <a:pathLst>
                <a:path w="86" h="152">
                  <a:moveTo>
                    <a:pt x="0" y="0"/>
                  </a:moveTo>
                  <a:cubicBezTo>
                    <a:pt x="27" y="14"/>
                    <a:pt x="50" y="37"/>
                    <a:pt x="65" y="63"/>
                  </a:cubicBezTo>
                  <a:cubicBezTo>
                    <a:pt x="80" y="90"/>
                    <a:pt x="86" y="122"/>
                    <a:pt x="84" y="152"/>
                  </a:cubicBezTo>
                </a:path>
              </a:pathLst>
            </a:custGeom>
            <a:noFill/>
            <a:ln w="34925"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Freeform 12"/>
            <p:cNvSpPr/>
            <p:nvPr/>
          </p:nvSpPr>
          <p:spPr bwMode="auto">
            <a:xfrm>
              <a:off x="4432301" y="1195388"/>
              <a:ext cx="47625" cy="182563"/>
            </a:xfrm>
            <a:custGeom>
              <a:avLst/>
              <a:gdLst>
                <a:gd name="T0" fmla="*/ 11 w 11"/>
                <a:gd name="T1" fmla="*/ 0 h 43"/>
                <a:gd name="T2" fmla="*/ 0 w 11"/>
                <a:gd name="T3" fmla="*/ 43 h 43"/>
              </a:gdLst>
              <a:ahLst/>
              <a:cxnLst>
                <a:cxn ang="0">
                  <a:pos x="T0" y="T1"/>
                </a:cxn>
                <a:cxn ang="0">
                  <a:pos x="T2" y="T3"/>
                </a:cxn>
              </a:cxnLst>
              <a:rect l="0" t="0" r="r" b="b"/>
              <a:pathLst>
                <a:path w="11" h="43">
                  <a:moveTo>
                    <a:pt x="11" y="0"/>
                  </a:moveTo>
                  <a:cubicBezTo>
                    <a:pt x="9" y="14"/>
                    <a:pt x="5" y="29"/>
                    <a:pt x="0" y="43"/>
                  </a:cubicBezTo>
                </a:path>
              </a:pathLst>
            </a:custGeom>
            <a:noFill/>
            <a:ln w="34925"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pic>
        <p:nvPicPr>
          <p:cNvPr id="28" name="图片 27"/>
          <p:cNvPicPr>
            <a:picLocks noChangeAspect="1"/>
          </p:cNvPicPr>
          <p:nvPr/>
        </p:nvPicPr>
        <p:blipFill>
          <a:blip r:embed="rId1"/>
          <a:stretch>
            <a:fillRect/>
          </a:stretch>
        </p:blipFill>
        <p:spPr>
          <a:xfrm>
            <a:off x="707159" y="2996343"/>
            <a:ext cx="1993115" cy="2277908"/>
          </a:xfrm>
          <a:prstGeom prst="rect">
            <a:avLst/>
          </a:prstGeom>
        </p:spPr>
      </p:pic>
      <p:pic>
        <p:nvPicPr>
          <p:cNvPr id="29" name="图片 28"/>
          <p:cNvPicPr>
            <a:picLocks noChangeAspect="1"/>
          </p:cNvPicPr>
          <p:nvPr/>
        </p:nvPicPr>
        <p:blipFill>
          <a:blip r:embed="rId2"/>
          <a:stretch>
            <a:fillRect/>
          </a:stretch>
        </p:blipFill>
        <p:spPr>
          <a:xfrm flipH="1" flipV="1">
            <a:off x="8670692" y="2708425"/>
            <a:ext cx="2784036" cy="2404461"/>
          </a:xfrm>
          <a:prstGeom prst="rect">
            <a:avLst/>
          </a:prstGeom>
        </p:spPr>
      </p:pic>
      <p:cxnSp>
        <p:nvCxnSpPr>
          <p:cNvPr id="30" name="直接连接符 29"/>
          <p:cNvCxnSpPr/>
          <p:nvPr/>
        </p:nvCxnSpPr>
        <p:spPr>
          <a:xfrm>
            <a:off x="414165" y="5273450"/>
            <a:ext cx="2340000" cy="0"/>
          </a:xfrm>
          <a:prstGeom prst="line">
            <a:avLst/>
          </a:prstGeom>
          <a:ln w="317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9390282" y="5112085"/>
            <a:ext cx="2340000" cy="0"/>
          </a:xfrm>
          <a:prstGeom prst="line">
            <a:avLst/>
          </a:prstGeom>
          <a:ln w="317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641725" y="2431415"/>
            <a:ext cx="4631055" cy="3453765"/>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600" dirty="0">
                <a:solidFill>
                  <a:schemeClr val="tx1">
                    <a:lumMod val="65000"/>
                    <a:lumOff val="35000"/>
                  </a:schemeClr>
                </a:solidFill>
                <a:latin typeface="Calibri" panose="020F0502020204030204" pitchFamily="34" charset="0"/>
                <a:ea typeface="+mj-ea"/>
              </a:rPr>
              <a:t>Khảo sát nghiệp vụ</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Chỉnh sửa, hỗ trợ phân tích thiết kế hệ thống, vẽ các bảng UML</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Lựa chọn template và framework (sử dụng Bootstrap) cho phần mềm</a:t>
            </a:r>
            <a:r>
              <a:rPr lang="vi-VN" altLang="en-US" sz="1600" dirty="0">
                <a:solidFill>
                  <a:schemeClr val="tx1">
                    <a:lumMod val="65000"/>
                    <a:lumOff val="35000"/>
                  </a:schemeClr>
                </a:solidFill>
                <a:latin typeface="Calibri" panose="020F0502020204030204" pitchFamily="34" charset="0"/>
                <a:ea typeface="+mj-ea"/>
              </a:rPr>
              <a:t>      			</a:t>
            </a:r>
            <a:r>
              <a:rPr lang="vi-VN" altLang="en-US" sz="1600" dirty="0">
                <a:solidFill>
                  <a:srgbClr val="00B050"/>
                </a:solidFill>
                <a:latin typeface="Calibri" panose="020F0502020204030204" pitchFamily="34" charset="0"/>
                <a:ea typeface="+mj-ea"/>
              </a:rPr>
              <a:t>100%</a:t>
            </a:r>
            <a:endParaRPr lang="en-US" altLang="zh-CN" sz="1600" dirty="0">
              <a:solidFill>
                <a:schemeClr val="tx1">
                  <a:lumMod val="65000"/>
                  <a:lumOff val="35000"/>
                </a:schemeClr>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rPr>
              <a:t>Đổi ngôn ngữ sang tiếng Việt</a:t>
            </a:r>
            <a:r>
              <a:rPr lang="vi-VN" altLang="en-US" sz="1600" dirty="0">
                <a:solidFill>
                  <a:schemeClr val="tx1">
                    <a:lumMod val="65000"/>
                    <a:lumOff val="35000"/>
                  </a:schemeClr>
                </a:solidFill>
                <a:latin typeface="Calibri" panose="020F0502020204030204" pitchFamily="34" charset="0"/>
                <a:ea typeface="+mj-ea"/>
              </a:rPr>
              <a:t>		</a:t>
            </a:r>
            <a:r>
              <a:rPr lang="vi-VN" altLang="en-US" sz="1600" dirty="0">
                <a:solidFill>
                  <a:srgbClr val="00B050"/>
                </a:solidFill>
                <a:latin typeface="Calibri" panose="020F0502020204030204" pitchFamily="34" charset="0"/>
                <a:ea typeface="+mj-ea"/>
              </a:rPr>
              <a:t>98%</a:t>
            </a:r>
            <a:endParaRPr lang="vi-VN" altLang="en-US" sz="1600" dirty="0">
              <a:solidFill>
                <a:srgbClr val="00B050"/>
              </a:solidFill>
              <a:latin typeface="Calibri" panose="020F0502020204030204" pitchFamily="34" charset="0"/>
              <a:ea typeface="+mj-ea"/>
            </a:endParaRPr>
          </a:p>
          <a:p>
            <a:pPr algn="l">
              <a:lnSpc>
                <a:spcPct val="114000"/>
              </a:lnSpc>
            </a:pPr>
            <a:r>
              <a:rPr lang="en-US" altLang="zh-CN" sz="1600" dirty="0">
                <a:solidFill>
                  <a:schemeClr val="tx1">
                    <a:lumMod val="65000"/>
                    <a:lumOff val="35000"/>
                  </a:schemeClr>
                </a:solidFill>
                <a:latin typeface="Calibri" panose="020F0502020204030204" pitchFamily="34" charset="0"/>
                <a:ea typeface="+mj-ea"/>
                <a:sym typeface="+mn-ea"/>
              </a:rPr>
              <a:t>Giao diện</a:t>
            </a:r>
            <a:endParaRPr lang="en-US" altLang="zh-CN" sz="1600" dirty="0">
              <a:solidFill>
                <a:schemeClr val="tx1">
                  <a:lumMod val="65000"/>
                  <a:lumOff val="35000"/>
                </a:schemeClr>
              </a:solidFill>
              <a:latin typeface="Calibri" panose="020F0502020204030204" pitchFamily="34" charset="0"/>
              <a:ea typeface="+mj-ea"/>
              <a:sym typeface="+mn-ea"/>
            </a:endParaRPr>
          </a:p>
          <a:p>
            <a:pPr indent="457200" algn="l">
              <a:lnSpc>
                <a:spcPct val="114000"/>
              </a:lnSpc>
            </a:pPr>
            <a:r>
              <a:rPr lang="vi-VN" altLang="en-US" sz="1600" dirty="0">
                <a:solidFill>
                  <a:schemeClr val="tx1">
                    <a:lumMod val="65000"/>
                    <a:lumOff val="35000"/>
                  </a:schemeClr>
                </a:solidFill>
                <a:latin typeface="Calibri" panose="020F0502020204030204" pitchFamily="34" charset="0"/>
                <a:ea typeface="+mj-ea"/>
              </a:rPr>
              <a:t>Phân quyền			</a:t>
            </a:r>
            <a:r>
              <a:rPr lang="vi-VN" altLang="en-US" sz="1600" dirty="0">
                <a:solidFill>
                  <a:srgbClr val="00B050"/>
                </a:solidFill>
                <a:latin typeface="Calibri" panose="020F0502020204030204" pitchFamily="34" charset="0"/>
                <a:ea typeface="+mj-ea"/>
              </a:rPr>
              <a:t>95%</a:t>
            </a:r>
            <a:endParaRPr lang="vi-VN" altLang="en-US" sz="1600" dirty="0">
              <a:solidFill>
                <a:schemeClr val="tx1">
                  <a:lumMod val="65000"/>
                  <a:lumOff val="35000"/>
                </a:schemeClr>
              </a:solidFill>
              <a:latin typeface="Calibri" panose="020F0502020204030204" pitchFamily="34" charset="0"/>
              <a:ea typeface="+mj-ea"/>
            </a:endParaRPr>
          </a:p>
          <a:p>
            <a:pPr indent="457200" algn="l">
              <a:lnSpc>
                <a:spcPct val="114000"/>
              </a:lnSpc>
            </a:pPr>
            <a:r>
              <a:rPr lang="vi-VN" altLang="en-US" sz="1600" dirty="0">
                <a:solidFill>
                  <a:schemeClr val="tx1">
                    <a:lumMod val="65000"/>
                    <a:lumOff val="35000"/>
                  </a:schemeClr>
                </a:solidFill>
                <a:latin typeface="Calibri" panose="020F0502020204030204" pitchFamily="34" charset="0"/>
                <a:ea typeface="+mj-ea"/>
              </a:rPr>
              <a:t>Nghiệp vụ			</a:t>
            </a:r>
            <a:r>
              <a:rPr lang="vi-VN" altLang="en-US" sz="1600" dirty="0">
                <a:solidFill>
                  <a:srgbClr val="00B050"/>
                </a:solidFill>
                <a:latin typeface="Calibri" panose="020F0502020204030204" pitchFamily="34" charset="0"/>
                <a:ea typeface="+mj-ea"/>
              </a:rPr>
              <a:t>80%</a:t>
            </a:r>
            <a:endParaRPr lang="vi-VN" altLang="en-US" sz="1600" dirty="0">
              <a:solidFill>
                <a:schemeClr val="tx1">
                  <a:lumMod val="65000"/>
                  <a:lumOff val="35000"/>
                </a:schemeClr>
              </a:solidFill>
              <a:latin typeface="Calibri" panose="020F0502020204030204" pitchFamily="34" charset="0"/>
              <a:ea typeface="+mj-ea"/>
            </a:endParaRPr>
          </a:p>
          <a:p>
            <a:pPr indent="457200" algn="l">
              <a:lnSpc>
                <a:spcPct val="114000"/>
              </a:lnSpc>
            </a:pPr>
            <a:r>
              <a:rPr lang="vi-VN" altLang="en-US" sz="1600" dirty="0">
                <a:solidFill>
                  <a:schemeClr val="tx1">
                    <a:lumMod val="65000"/>
                    <a:lumOff val="35000"/>
                  </a:schemeClr>
                </a:solidFill>
                <a:latin typeface="Calibri" panose="020F0502020204030204" pitchFamily="34" charset="0"/>
                <a:ea typeface="+mj-ea"/>
              </a:rPr>
              <a:t>Báo cáo thống kê		</a:t>
            </a:r>
            <a:r>
              <a:rPr lang="vi-VN" altLang="en-US" sz="1600" dirty="0">
                <a:solidFill>
                  <a:srgbClr val="00B050"/>
                </a:solidFill>
                <a:latin typeface="Calibri" panose="020F0502020204030204" pitchFamily="34" charset="0"/>
                <a:ea typeface="+mj-ea"/>
              </a:rPr>
              <a:t>80%</a:t>
            </a:r>
            <a:endParaRPr lang="vi-VN" altLang="en-US" sz="1600" dirty="0">
              <a:solidFill>
                <a:schemeClr val="tx1">
                  <a:lumMod val="65000"/>
                  <a:lumOff val="35000"/>
                </a:schemeClr>
              </a:solidFill>
              <a:latin typeface="Calibri" panose="020F0502020204030204" pitchFamily="34" charset="0"/>
              <a:ea typeface="+mj-ea"/>
            </a:endParaRPr>
          </a:p>
          <a:p>
            <a:pPr indent="457200" algn="l">
              <a:lnSpc>
                <a:spcPct val="114000"/>
              </a:lnSpc>
            </a:pPr>
            <a:r>
              <a:rPr lang="vi-VN" altLang="en-US" sz="1600" dirty="0">
                <a:solidFill>
                  <a:schemeClr val="tx1">
                    <a:lumMod val="65000"/>
                    <a:lumOff val="35000"/>
                  </a:schemeClr>
                </a:solidFill>
                <a:latin typeface="Calibri" panose="020F0502020204030204" pitchFamily="34" charset="0"/>
                <a:ea typeface="+mj-ea"/>
              </a:rPr>
              <a:t>Các bảng cập nhật		</a:t>
            </a:r>
            <a:r>
              <a:rPr lang="vi-VN" altLang="en-US" sz="1600" dirty="0">
                <a:solidFill>
                  <a:srgbClr val="00B050"/>
                </a:solidFill>
                <a:latin typeface="Calibri" panose="020F0502020204030204" pitchFamily="34" charset="0"/>
                <a:ea typeface="+mj-ea"/>
              </a:rPr>
              <a:t>70%</a:t>
            </a:r>
            <a:endParaRPr lang="vi-VN" altLang="en-US" sz="1600" dirty="0">
              <a:solidFill>
                <a:schemeClr val="tx1">
                  <a:lumMod val="65000"/>
                  <a:lumOff val="35000"/>
                </a:schemeClr>
              </a:solidFill>
              <a:latin typeface="Calibri" panose="020F0502020204030204" pitchFamily="34" charset="0"/>
              <a:ea typeface="+mj-ea"/>
            </a:endParaRPr>
          </a:p>
          <a:p>
            <a:pPr indent="457200" algn="l">
              <a:lnSpc>
                <a:spcPct val="114000"/>
              </a:lnSpc>
            </a:pPr>
            <a:r>
              <a:rPr lang="vi-VN" altLang="en-US" sz="1600" dirty="0">
                <a:solidFill>
                  <a:schemeClr val="tx1">
                    <a:lumMod val="65000"/>
                    <a:lumOff val="35000"/>
                  </a:schemeClr>
                </a:solidFill>
                <a:latin typeface="Calibri" panose="020F0502020204030204" pitchFamily="34" charset="0"/>
                <a:ea typeface="+mj-ea"/>
              </a:rPr>
              <a:t>Khác				</a:t>
            </a:r>
            <a:r>
              <a:rPr lang="vi-VN" altLang="en-US" sz="1600" dirty="0">
                <a:solidFill>
                  <a:srgbClr val="00B050"/>
                </a:solidFill>
                <a:latin typeface="Calibri" panose="020F0502020204030204" pitchFamily="34" charset="0"/>
                <a:ea typeface="+mj-ea"/>
              </a:rPr>
              <a:t>35%</a:t>
            </a:r>
            <a:endParaRPr lang="vi-VN" altLang="en-US" sz="1600" dirty="0">
              <a:solidFill>
                <a:srgbClr val="00B050"/>
              </a:solidFill>
              <a:latin typeface="Calibri" panose="020F0502020204030204" pitchFamily="34" charset="0"/>
              <a:ea typeface="+mj-ea"/>
            </a:endParaRPr>
          </a:p>
        </p:txBody>
      </p:sp>
      <p:sp>
        <p:nvSpPr>
          <p:cNvPr id="2" name="文本框 25"/>
          <p:cNvSpPr txBox="1"/>
          <p:nvPr/>
        </p:nvSpPr>
        <p:spPr>
          <a:xfrm>
            <a:off x="2848610" y="572770"/>
            <a:ext cx="7259955" cy="583565"/>
          </a:xfrm>
          <a:prstGeom prst="rect">
            <a:avLst/>
          </a:prstGeom>
          <a:noFill/>
        </p:spPr>
        <p:txBody>
          <a:bodyPr wrap="square" rtlCol="0">
            <a:spAutoFit/>
          </a:bodyPr>
          <a:lstStyle/>
          <a:p>
            <a:pPr algn="ctr"/>
            <a:r>
              <a:rPr lang="vi-VN" altLang="en-US" sz="3200" b="1" dirty="0">
                <a:solidFill>
                  <a:schemeClr val="tx1">
                    <a:lumMod val="65000"/>
                    <a:lumOff val="35000"/>
                  </a:schemeClr>
                </a:solidFill>
                <a:latin typeface="Calibri" panose="020F0502020204030204" pitchFamily="34" charset="0"/>
                <a:ea typeface="张海山锐线体2.0" panose="02000000000000000000" pitchFamily="2" charset="-122"/>
              </a:rPr>
              <a:t>Kết quả thực hiện: Phạm Quang Long</a:t>
            </a:r>
            <a:endParaRPr lang="vi-VN" altLang="en-US" sz="3200" b="1" dirty="0">
              <a:solidFill>
                <a:schemeClr val="tx1">
                  <a:lumMod val="65000"/>
                  <a:lumOff val="35000"/>
                </a:schemeClr>
              </a:solidFill>
              <a:latin typeface="Calibri" panose="020F0502020204030204" pitchFamily="34" charset="0"/>
              <a:ea typeface="张海山锐线体2.0" panose="02000000000000000000" pitchFamily="2" charset="-122"/>
            </a:endParaRPr>
          </a:p>
        </p:txBody>
      </p:sp>
      <p:pic>
        <p:nvPicPr>
          <p:cNvPr id="6" name="图片 21"/>
          <p:cNvPicPr>
            <a:picLocks noChangeAspect="1"/>
          </p:cNvPicPr>
          <p:nvPr/>
        </p:nvPicPr>
        <p:blipFill>
          <a:blip r:embed="rId5"/>
          <a:stretch>
            <a:fillRect/>
          </a:stretch>
        </p:blipFill>
        <p:spPr>
          <a:xfrm rot="5400000">
            <a:off x="-3323817" y="3706437"/>
            <a:ext cx="1526702" cy="3562388"/>
          </a:xfrm>
          <a:prstGeom prst="rect">
            <a:avLst/>
          </a:prstGeom>
        </p:spPr>
      </p:pic>
      <p:pic>
        <p:nvPicPr>
          <p:cNvPr id="23" name="图片 22"/>
          <p:cNvPicPr>
            <a:picLocks noChangeAspect="1"/>
          </p:cNvPicPr>
          <p:nvPr/>
        </p:nvPicPr>
        <p:blipFill>
          <a:blip r:embed="rId6"/>
          <a:stretch>
            <a:fillRect/>
          </a:stretch>
        </p:blipFill>
        <p:spPr>
          <a:xfrm>
            <a:off x="-3500120" y="7302500"/>
            <a:ext cx="6348730" cy="5905500"/>
          </a:xfrm>
          <a:prstGeom prst="rect">
            <a:avLst/>
          </a:prstGeom>
        </p:spPr>
      </p:pic>
      <p:pic>
        <p:nvPicPr>
          <p:cNvPr id="3" name="图片 20"/>
          <p:cNvPicPr>
            <a:picLocks noChangeAspect="1"/>
          </p:cNvPicPr>
          <p:nvPr/>
        </p:nvPicPr>
        <p:blipFill>
          <a:blip r:embed="rId7"/>
          <a:stretch>
            <a:fillRect/>
          </a:stretch>
        </p:blipFill>
        <p:spPr>
          <a:xfrm flipV="1">
            <a:off x="9165426" y="7655271"/>
            <a:ext cx="1808826" cy="292202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flipV="1">
            <a:off x="2075180" y="0"/>
            <a:ext cx="1205865" cy="1020445"/>
          </a:xfrm>
          <a:prstGeom prst="rect">
            <a:avLst/>
          </a:prstGeom>
        </p:spPr>
      </p:pic>
      <p:pic>
        <p:nvPicPr>
          <p:cNvPr id="17" name="图片 16"/>
          <p:cNvPicPr>
            <a:picLocks noChangeAspect="1"/>
          </p:cNvPicPr>
          <p:nvPr/>
        </p:nvPicPr>
        <p:blipFill>
          <a:blip r:embed="rId2"/>
          <a:stretch>
            <a:fillRect/>
          </a:stretch>
        </p:blipFill>
        <p:spPr>
          <a:xfrm>
            <a:off x="0" y="0"/>
            <a:ext cx="1684020" cy="1076960"/>
          </a:xfrm>
          <a:prstGeom prst="rect">
            <a:avLst/>
          </a:prstGeom>
        </p:spPr>
      </p:pic>
      <p:pic>
        <p:nvPicPr>
          <p:cNvPr id="18" name="图片 17"/>
          <p:cNvPicPr>
            <a:picLocks noChangeAspect="1"/>
          </p:cNvPicPr>
          <p:nvPr/>
        </p:nvPicPr>
        <p:blipFill>
          <a:blip r:embed="rId3"/>
          <a:stretch>
            <a:fillRect/>
          </a:stretch>
        </p:blipFill>
        <p:spPr>
          <a:xfrm rot="16200000">
            <a:off x="9180195" y="74930"/>
            <a:ext cx="1685925" cy="1535430"/>
          </a:xfrm>
          <a:prstGeom prst="rect">
            <a:avLst/>
          </a:prstGeom>
        </p:spPr>
      </p:pic>
      <p:pic>
        <p:nvPicPr>
          <p:cNvPr id="19" name="图片 18"/>
          <p:cNvPicPr>
            <a:picLocks noChangeAspect="1"/>
          </p:cNvPicPr>
          <p:nvPr/>
        </p:nvPicPr>
        <p:blipFill>
          <a:blip r:embed="rId4"/>
          <a:stretch>
            <a:fillRect/>
          </a:stretch>
        </p:blipFill>
        <p:spPr>
          <a:xfrm>
            <a:off x="10652760" y="0"/>
            <a:ext cx="1593215" cy="2131060"/>
          </a:xfrm>
          <a:prstGeom prst="rect">
            <a:avLst/>
          </a:prstGeom>
        </p:spPr>
      </p:pic>
      <p:grpSp>
        <p:nvGrpSpPr>
          <p:cNvPr id="7" name="组合 6"/>
          <p:cNvGrpSpPr/>
          <p:nvPr/>
        </p:nvGrpSpPr>
        <p:grpSpPr>
          <a:xfrm>
            <a:off x="1185545" y="1153795"/>
            <a:ext cx="8697595" cy="5612130"/>
            <a:chOff x="2371726" y="4784726"/>
            <a:chExt cx="2217738" cy="1993900"/>
          </a:xfrm>
        </p:grpSpPr>
        <p:sp>
          <p:nvSpPr>
            <p:cNvPr id="8" name="Freeform 126"/>
            <p:cNvSpPr/>
            <p:nvPr/>
          </p:nvSpPr>
          <p:spPr bwMode="auto">
            <a:xfrm>
              <a:off x="2371726" y="4848226"/>
              <a:ext cx="2189163" cy="1930400"/>
            </a:xfrm>
            <a:custGeom>
              <a:avLst/>
              <a:gdLst>
                <a:gd name="T0" fmla="*/ 2 w 516"/>
                <a:gd name="T1" fmla="*/ 104 h 455"/>
                <a:gd name="T2" fmla="*/ 18 w 516"/>
                <a:gd name="T3" fmla="*/ 171 h 455"/>
                <a:gd name="T4" fmla="*/ 74 w 516"/>
                <a:gd name="T5" fmla="*/ 184 h 455"/>
                <a:gd name="T6" fmla="*/ 220 w 516"/>
                <a:gd name="T7" fmla="*/ 180 h 455"/>
                <a:gd name="T8" fmla="*/ 228 w 516"/>
                <a:gd name="T9" fmla="*/ 225 h 455"/>
                <a:gd name="T10" fmla="*/ 154 w 516"/>
                <a:gd name="T11" fmla="*/ 236 h 455"/>
                <a:gd name="T12" fmla="*/ 97 w 516"/>
                <a:gd name="T13" fmla="*/ 281 h 455"/>
                <a:gd name="T14" fmla="*/ 106 w 516"/>
                <a:gd name="T15" fmla="*/ 350 h 455"/>
                <a:gd name="T16" fmla="*/ 165 w 516"/>
                <a:gd name="T17" fmla="*/ 369 h 455"/>
                <a:gd name="T18" fmla="*/ 371 w 516"/>
                <a:gd name="T19" fmla="*/ 373 h 455"/>
                <a:gd name="T20" fmla="*/ 463 w 516"/>
                <a:gd name="T21" fmla="*/ 455 h 455"/>
                <a:gd name="T22" fmla="*/ 430 w 516"/>
                <a:gd name="T23" fmla="*/ 417 h 455"/>
                <a:gd name="T24" fmla="*/ 433 w 516"/>
                <a:gd name="T25" fmla="*/ 369 h 455"/>
                <a:gd name="T26" fmla="*/ 468 w 516"/>
                <a:gd name="T27" fmla="*/ 348 h 455"/>
                <a:gd name="T28" fmla="*/ 505 w 516"/>
                <a:gd name="T29" fmla="*/ 255 h 455"/>
                <a:gd name="T30" fmla="*/ 466 w 516"/>
                <a:gd name="T31" fmla="*/ 209 h 455"/>
                <a:gd name="T32" fmla="*/ 387 w 516"/>
                <a:gd name="T33" fmla="*/ 204 h 455"/>
                <a:gd name="T34" fmla="*/ 245 w 516"/>
                <a:gd name="T35" fmla="*/ 221 h 455"/>
                <a:gd name="T36" fmla="*/ 238 w 516"/>
                <a:gd name="T37" fmla="*/ 181 h 455"/>
                <a:gd name="T38" fmla="*/ 353 w 516"/>
                <a:gd name="T39" fmla="*/ 181 h 455"/>
                <a:gd name="T40" fmla="*/ 393 w 516"/>
                <a:gd name="T41" fmla="*/ 163 h 455"/>
                <a:gd name="T42" fmla="*/ 405 w 516"/>
                <a:gd name="T43" fmla="*/ 104 h 455"/>
                <a:gd name="T44" fmla="*/ 379 w 516"/>
                <a:gd name="T45" fmla="*/ 27 h 455"/>
                <a:gd name="T46" fmla="*/ 322 w 516"/>
                <a:gd name="T47" fmla="*/ 8 h 455"/>
                <a:gd name="T48" fmla="*/ 150 w 516"/>
                <a:gd name="T49" fmla="*/ 2 h 455"/>
                <a:gd name="T50" fmla="*/ 64 w 516"/>
                <a:gd name="T51" fmla="*/ 8 h 455"/>
                <a:gd name="T52" fmla="*/ 8 w 516"/>
                <a:gd name="T53" fmla="*/ 26 h 455"/>
                <a:gd name="T54" fmla="*/ 2 w 516"/>
                <a:gd name="T55" fmla="*/ 104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6" h="455">
                  <a:moveTo>
                    <a:pt x="2" y="104"/>
                  </a:moveTo>
                  <a:cubicBezTo>
                    <a:pt x="1" y="128"/>
                    <a:pt x="1" y="155"/>
                    <a:pt x="18" y="171"/>
                  </a:cubicBezTo>
                  <a:cubicBezTo>
                    <a:pt x="33" y="184"/>
                    <a:pt x="55" y="184"/>
                    <a:pt x="74" y="184"/>
                  </a:cubicBezTo>
                  <a:cubicBezTo>
                    <a:pt x="123" y="182"/>
                    <a:pt x="171" y="181"/>
                    <a:pt x="220" y="180"/>
                  </a:cubicBezTo>
                  <a:cubicBezTo>
                    <a:pt x="218" y="195"/>
                    <a:pt x="221" y="211"/>
                    <a:pt x="228" y="225"/>
                  </a:cubicBezTo>
                  <a:cubicBezTo>
                    <a:pt x="204" y="226"/>
                    <a:pt x="178" y="228"/>
                    <a:pt x="154" y="236"/>
                  </a:cubicBezTo>
                  <a:cubicBezTo>
                    <a:pt x="131" y="244"/>
                    <a:pt x="108" y="259"/>
                    <a:pt x="97" y="281"/>
                  </a:cubicBezTo>
                  <a:cubicBezTo>
                    <a:pt x="86" y="303"/>
                    <a:pt x="88" y="333"/>
                    <a:pt x="106" y="350"/>
                  </a:cubicBezTo>
                  <a:cubicBezTo>
                    <a:pt x="121" y="365"/>
                    <a:pt x="144" y="367"/>
                    <a:pt x="165" y="369"/>
                  </a:cubicBezTo>
                  <a:cubicBezTo>
                    <a:pt x="234" y="374"/>
                    <a:pt x="303" y="376"/>
                    <a:pt x="371" y="373"/>
                  </a:cubicBezTo>
                  <a:cubicBezTo>
                    <a:pt x="389" y="412"/>
                    <a:pt x="423" y="442"/>
                    <a:pt x="463" y="455"/>
                  </a:cubicBezTo>
                  <a:cubicBezTo>
                    <a:pt x="450" y="443"/>
                    <a:pt x="438" y="432"/>
                    <a:pt x="430" y="417"/>
                  </a:cubicBezTo>
                  <a:cubicBezTo>
                    <a:pt x="423" y="401"/>
                    <a:pt x="422" y="382"/>
                    <a:pt x="433" y="369"/>
                  </a:cubicBezTo>
                  <a:cubicBezTo>
                    <a:pt x="442" y="358"/>
                    <a:pt x="456" y="354"/>
                    <a:pt x="468" y="348"/>
                  </a:cubicBezTo>
                  <a:cubicBezTo>
                    <a:pt x="499" y="330"/>
                    <a:pt x="516" y="290"/>
                    <a:pt x="505" y="255"/>
                  </a:cubicBezTo>
                  <a:cubicBezTo>
                    <a:pt x="499" y="235"/>
                    <a:pt x="485" y="218"/>
                    <a:pt x="466" y="209"/>
                  </a:cubicBezTo>
                  <a:cubicBezTo>
                    <a:pt x="442" y="197"/>
                    <a:pt x="414" y="200"/>
                    <a:pt x="387" y="204"/>
                  </a:cubicBezTo>
                  <a:cubicBezTo>
                    <a:pt x="340" y="209"/>
                    <a:pt x="292" y="215"/>
                    <a:pt x="245" y="221"/>
                  </a:cubicBezTo>
                  <a:cubicBezTo>
                    <a:pt x="243" y="208"/>
                    <a:pt x="240" y="195"/>
                    <a:pt x="238" y="181"/>
                  </a:cubicBezTo>
                  <a:cubicBezTo>
                    <a:pt x="276" y="189"/>
                    <a:pt x="315" y="189"/>
                    <a:pt x="353" y="181"/>
                  </a:cubicBezTo>
                  <a:cubicBezTo>
                    <a:pt x="368" y="178"/>
                    <a:pt x="383" y="174"/>
                    <a:pt x="393" y="163"/>
                  </a:cubicBezTo>
                  <a:cubicBezTo>
                    <a:pt x="406" y="147"/>
                    <a:pt x="406" y="124"/>
                    <a:pt x="405" y="104"/>
                  </a:cubicBezTo>
                  <a:cubicBezTo>
                    <a:pt x="403" y="76"/>
                    <a:pt x="400" y="45"/>
                    <a:pt x="379" y="27"/>
                  </a:cubicBezTo>
                  <a:cubicBezTo>
                    <a:pt x="364" y="14"/>
                    <a:pt x="342" y="11"/>
                    <a:pt x="322" y="8"/>
                  </a:cubicBezTo>
                  <a:cubicBezTo>
                    <a:pt x="265" y="2"/>
                    <a:pt x="207" y="0"/>
                    <a:pt x="150" y="2"/>
                  </a:cubicBezTo>
                  <a:cubicBezTo>
                    <a:pt x="121" y="3"/>
                    <a:pt x="92" y="5"/>
                    <a:pt x="64" y="8"/>
                  </a:cubicBezTo>
                  <a:cubicBezTo>
                    <a:pt x="47" y="10"/>
                    <a:pt x="16" y="7"/>
                    <a:pt x="8" y="26"/>
                  </a:cubicBezTo>
                  <a:cubicBezTo>
                    <a:pt x="0" y="48"/>
                    <a:pt x="4" y="81"/>
                    <a:pt x="2" y="104"/>
                  </a:cubicBezTo>
                  <a:close/>
                </a:path>
              </a:pathLst>
            </a:custGeom>
            <a:noFill/>
            <a:ln w="34925">
              <a:solidFill>
                <a:schemeClr val="tx1">
                  <a:lumMod val="75000"/>
                  <a:lumOff val="25000"/>
                </a:schemeClr>
              </a:solidFill>
            </a:ln>
          </p:spPr>
          <p:txBody>
            <a:bodyPr vert="horz" wrap="square" lIns="91440" tIns="45720" rIns="91440" bIns="45720" numCol="1" anchor="t" anchorCtr="0" compatLnSpc="1"/>
            <a:lstStyle/>
            <a:p>
              <a:endParaRPr lang="zh-CN" altLang="en-US"/>
            </a:p>
          </p:txBody>
        </p:sp>
        <p:sp>
          <p:nvSpPr>
            <p:cNvPr id="9" name="Freeform 127"/>
            <p:cNvSpPr/>
            <p:nvPr/>
          </p:nvSpPr>
          <p:spPr bwMode="auto">
            <a:xfrm>
              <a:off x="3787776" y="4784726"/>
              <a:ext cx="369888" cy="288925"/>
            </a:xfrm>
            <a:custGeom>
              <a:avLst/>
              <a:gdLst>
                <a:gd name="T0" fmla="*/ 0 w 87"/>
                <a:gd name="T1" fmla="*/ 0 h 68"/>
                <a:gd name="T2" fmla="*/ 66 w 87"/>
                <a:gd name="T3" fmla="*/ 16 h 68"/>
                <a:gd name="T4" fmla="*/ 81 w 87"/>
                <a:gd name="T5" fmla="*/ 68 h 68"/>
              </a:gdLst>
              <a:ahLst/>
              <a:cxnLst>
                <a:cxn ang="0">
                  <a:pos x="T0" y="T1"/>
                </a:cxn>
                <a:cxn ang="0">
                  <a:pos x="T2" y="T3"/>
                </a:cxn>
                <a:cxn ang="0">
                  <a:pos x="T4" y="T5"/>
                </a:cxn>
              </a:cxnLst>
              <a:rect l="0" t="0" r="r" b="b"/>
              <a:pathLst>
                <a:path w="87" h="68">
                  <a:moveTo>
                    <a:pt x="0" y="0"/>
                  </a:moveTo>
                  <a:cubicBezTo>
                    <a:pt x="23" y="0"/>
                    <a:pt x="48" y="1"/>
                    <a:pt x="66" y="16"/>
                  </a:cubicBezTo>
                  <a:cubicBezTo>
                    <a:pt x="81" y="29"/>
                    <a:pt x="87" y="50"/>
                    <a:pt x="81" y="68"/>
                  </a:cubicBezTo>
                </a:path>
              </a:pathLst>
            </a:custGeom>
            <a:noFill/>
            <a:ln w="34925"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10" name="Freeform 128"/>
            <p:cNvSpPr/>
            <p:nvPr/>
          </p:nvSpPr>
          <p:spPr bwMode="auto">
            <a:xfrm>
              <a:off x="2425701" y="5013326"/>
              <a:ext cx="55563" cy="504825"/>
            </a:xfrm>
            <a:custGeom>
              <a:avLst/>
              <a:gdLst>
                <a:gd name="T0" fmla="*/ 3 w 13"/>
                <a:gd name="T1" fmla="*/ 0 h 119"/>
                <a:gd name="T2" fmla="*/ 2 w 13"/>
                <a:gd name="T3" fmla="*/ 89 h 119"/>
                <a:gd name="T4" fmla="*/ 13 w 13"/>
                <a:gd name="T5" fmla="*/ 119 h 119"/>
              </a:gdLst>
              <a:ahLst/>
              <a:cxnLst>
                <a:cxn ang="0">
                  <a:pos x="T0" y="T1"/>
                </a:cxn>
                <a:cxn ang="0">
                  <a:pos x="T2" y="T3"/>
                </a:cxn>
                <a:cxn ang="0">
                  <a:pos x="T4" y="T5"/>
                </a:cxn>
              </a:cxnLst>
              <a:rect l="0" t="0" r="r" b="b"/>
              <a:pathLst>
                <a:path w="13" h="119">
                  <a:moveTo>
                    <a:pt x="3" y="0"/>
                  </a:moveTo>
                  <a:cubicBezTo>
                    <a:pt x="0" y="30"/>
                    <a:pt x="0" y="59"/>
                    <a:pt x="2" y="89"/>
                  </a:cubicBezTo>
                  <a:cubicBezTo>
                    <a:pt x="3" y="100"/>
                    <a:pt x="5" y="112"/>
                    <a:pt x="13" y="119"/>
                  </a:cubicBezTo>
                </a:path>
              </a:pathLst>
            </a:custGeom>
            <a:noFill/>
            <a:ln w="34925"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11" name="Freeform 129"/>
            <p:cNvSpPr/>
            <p:nvPr/>
          </p:nvSpPr>
          <p:spPr bwMode="auto">
            <a:xfrm>
              <a:off x="4505326" y="5768976"/>
              <a:ext cx="84138" cy="565150"/>
            </a:xfrm>
            <a:custGeom>
              <a:avLst/>
              <a:gdLst>
                <a:gd name="T0" fmla="*/ 0 w 20"/>
                <a:gd name="T1" fmla="*/ 0 h 133"/>
                <a:gd name="T2" fmla="*/ 18 w 20"/>
                <a:gd name="T3" fmla="*/ 67 h 133"/>
                <a:gd name="T4" fmla="*/ 3 w 20"/>
                <a:gd name="T5" fmla="*/ 133 h 133"/>
              </a:gdLst>
              <a:ahLst/>
              <a:cxnLst>
                <a:cxn ang="0">
                  <a:pos x="T0" y="T1"/>
                </a:cxn>
                <a:cxn ang="0">
                  <a:pos x="T2" y="T3"/>
                </a:cxn>
                <a:cxn ang="0">
                  <a:pos x="T4" y="T5"/>
                </a:cxn>
              </a:cxnLst>
              <a:rect l="0" t="0" r="r" b="b"/>
              <a:pathLst>
                <a:path w="20" h="133">
                  <a:moveTo>
                    <a:pt x="0" y="0"/>
                  </a:moveTo>
                  <a:cubicBezTo>
                    <a:pt x="8" y="22"/>
                    <a:pt x="16" y="44"/>
                    <a:pt x="18" y="67"/>
                  </a:cubicBezTo>
                  <a:cubicBezTo>
                    <a:pt x="20" y="90"/>
                    <a:pt x="17" y="114"/>
                    <a:pt x="3" y="133"/>
                  </a:cubicBezTo>
                </a:path>
              </a:pathLst>
            </a:custGeom>
            <a:noFill/>
            <a:ln w="34925"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12" name="Freeform 130"/>
            <p:cNvSpPr/>
            <p:nvPr/>
          </p:nvSpPr>
          <p:spPr bwMode="auto">
            <a:xfrm>
              <a:off x="2689226" y="6227763"/>
              <a:ext cx="215900" cy="266700"/>
            </a:xfrm>
            <a:custGeom>
              <a:avLst/>
              <a:gdLst>
                <a:gd name="T0" fmla="*/ 1 w 51"/>
                <a:gd name="T1" fmla="*/ 0 h 63"/>
                <a:gd name="T2" fmla="*/ 13 w 51"/>
                <a:gd name="T3" fmla="*/ 41 h 63"/>
                <a:gd name="T4" fmla="*/ 51 w 51"/>
                <a:gd name="T5" fmla="*/ 63 h 63"/>
              </a:gdLst>
              <a:ahLst/>
              <a:cxnLst>
                <a:cxn ang="0">
                  <a:pos x="T0" y="T1"/>
                </a:cxn>
                <a:cxn ang="0">
                  <a:pos x="T2" y="T3"/>
                </a:cxn>
                <a:cxn ang="0">
                  <a:pos x="T4" y="T5"/>
                </a:cxn>
              </a:cxnLst>
              <a:rect l="0" t="0" r="r" b="b"/>
              <a:pathLst>
                <a:path w="51" h="63">
                  <a:moveTo>
                    <a:pt x="1" y="0"/>
                  </a:moveTo>
                  <a:cubicBezTo>
                    <a:pt x="0" y="15"/>
                    <a:pt x="4" y="30"/>
                    <a:pt x="13" y="41"/>
                  </a:cubicBezTo>
                  <a:cubicBezTo>
                    <a:pt x="23" y="53"/>
                    <a:pt x="36" y="61"/>
                    <a:pt x="51" y="63"/>
                  </a:cubicBezTo>
                </a:path>
              </a:pathLst>
            </a:custGeom>
            <a:noFill/>
            <a:ln w="34925"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13" name="Freeform 131"/>
            <p:cNvSpPr/>
            <p:nvPr/>
          </p:nvSpPr>
          <p:spPr bwMode="auto">
            <a:xfrm>
              <a:off x="2613026" y="6350001"/>
              <a:ext cx="131763" cy="119063"/>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14" name="Freeform 132"/>
            <p:cNvSpPr/>
            <p:nvPr/>
          </p:nvSpPr>
          <p:spPr bwMode="auto">
            <a:xfrm>
              <a:off x="3500438" y="4906963"/>
              <a:ext cx="461963" cy="161925"/>
            </a:xfrm>
            <a:custGeom>
              <a:avLst/>
              <a:gdLst>
                <a:gd name="T0" fmla="*/ 0 w 109"/>
                <a:gd name="T1" fmla="*/ 0 h 38"/>
                <a:gd name="T2" fmla="*/ 78 w 109"/>
                <a:gd name="T3" fmla="*/ 12 h 38"/>
                <a:gd name="T4" fmla="*/ 99 w 109"/>
                <a:gd name="T5" fmla="*/ 19 h 38"/>
                <a:gd name="T6" fmla="*/ 106 w 109"/>
                <a:gd name="T7" fmla="*/ 38 h 38"/>
              </a:gdLst>
              <a:ahLst/>
              <a:cxnLst>
                <a:cxn ang="0">
                  <a:pos x="T0" y="T1"/>
                </a:cxn>
                <a:cxn ang="0">
                  <a:pos x="T2" y="T3"/>
                </a:cxn>
                <a:cxn ang="0">
                  <a:pos x="T4" y="T5"/>
                </a:cxn>
                <a:cxn ang="0">
                  <a:pos x="T6" y="T7"/>
                </a:cxn>
              </a:cxnLst>
              <a:rect l="0" t="0" r="r" b="b"/>
              <a:pathLst>
                <a:path w="109" h="38">
                  <a:moveTo>
                    <a:pt x="0" y="0"/>
                  </a:moveTo>
                  <a:cubicBezTo>
                    <a:pt x="26" y="4"/>
                    <a:pt x="52" y="8"/>
                    <a:pt x="78" y="12"/>
                  </a:cubicBezTo>
                  <a:cubicBezTo>
                    <a:pt x="86" y="13"/>
                    <a:pt x="93" y="14"/>
                    <a:pt x="99" y="19"/>
                  </a:cubicBezTo>
                  <a:cubicBezTo>
                    <a:pt x="105" y="23"/>
                    <a:pt x="109" y="31"/>
                    <a:pt x="106" y="38"/>
                  </a:cubicBezTo>
                </a:path>
              </a:pathLst>
            </a:custGeom>
            <a:noFill/>
            <a:ln w="34925"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15" name="Freeform 133"/>
            <p:cNvSpPr/>
            <p:nvPr/>
          </p:nvSpPr>
          <p:spPr bwMode="auto">
            <a:xfrm>
              <a:off x="4327526" y="5827713"/>
              <a:ext cx="101600" cy="230188"/>
            </a:xfrm>
            <a:custGeom>
              <a:avLst/>
              <a:gdLst>
                <a:gd name="T0" fmla="*/ 0 w 24"/>
                <a:gd name="T1" fmla="*/ 0 h 54"/>
                <a:gd name="T2" fmla="*/ 24 w 24"/>
                <a:gd name="T3" fmla="*/ 54 h 54"/>
              </a:gdLst>
              <a:ahLst/>
              <a:cxnLst>
                <a:cxn ang="0">
                  <a:pos x="T0" y="T1"/>
                </a:cxn>
                <a:cxn ang="0">
                  <a:pos x="T2" y="T3"/>
                </a:cxn>
              </a:cxnLst>
              <a:rect l="0" t="0" r="r" b="b"/>
              <a:pathLst>
                <a:path w="24" h="54">
                  <a:moveTo>
                    <a:pt x="0" y="0"/>
                  </a:moveTo>
                  <a:cubicBezTo>
                    <a:pt x="14" y="14"/>
                    <a:pt x="23" y="33"/>
                    <a:pt x="24" y="54"/>
                  </a:cubicBezTo>
                </a:path>
              </a:pathLst>
            </a:custGeom>
            <a:noFill/>
            <a:ln w="34925"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grpSp>
      <p:pic>
        <p:nvPicPr>
          <p:cNvPr id="21" name="图片 20"/>
          <p:cNvPicPr>
            <a:picLocks noChangeAspect="1"/>
          </p:cNvPicPr>
          <p:nvPr/>
        </p:nvPicPr>
        <p:blipFill>
          <a:blip r:embed="rId5"/>
          <a:stretch>
            <a:fillRect/>
          </a:stretch>
        </p:blipFill>
        <p:spPr>
          <a:xfrm flipV="1">
            <a:off x="187796" y="3936711"/>
            <a:ext cx="1808826" cy="2922029"/>
          </a:xfrm>
          <a:prstGeom prst="rect">
            <a:avLst/>
          </a:prstGeom>
        </p:spPr>
      </p:pic>
      <p:pic>
        <p:nvPicPr>
          <p:cNvPr id="23" name="图片 22"/>
          <p:cNvPicPr>
            <a:picLocks noChangeAspect="1"/>
          </p:cNvPicPr>
          <p:nvPr/>
        </p:nvPicPr>
        <p:blipFill>
          <a:blip r:embed="rId1"/>
          <a:stretch>
            <a:fillRect/>
          </a:stretch>
        </p:blipFill>
        <p:spPr>
          <a:xfrm>
            <a:off x="9882569" y="4319674"/>
            <a:ext cx="2185068" cy="2497288"/>
          </a:xfrm>
          <a:prstGeom prst="rect">
            <a:avLst/>
          </a:prstGeom>
        </p:spPr>
      </p:pic>
      <p:cxnSp>
        <p:nvCxnSpPr>
          <p:cNvPr id="24" name="直接连接符 23"/>
          <p:cNvCxnSpPr/>
          <p:nvPr/>
        </p:nvCxnSpPr>
        <p:spPr>
          <a:xfrm>
            <a:off x="17328" y="6817157"/>
            <a:ext cx="2340000" cy="0"/>
          </a:xfrm>
          <a:prstGeom prst="line">
            <a:avLst/>
          </a:prstGeom>
          <a:ln w="317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690438" y="6816962"/>
            <a:ext cx="2340000" cy="0"/>
          </a:xfrm>
          <a:prstGeom prst="line">
            <a:avLst/>
          </a:prstGeom>
          <a:ln w="317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flipH="1">
            <a:off x="3362960" y="4347210"/>
            <a:ext cx="5633720" cy="1212215"/>
          </a:xfrm>
          <a:prstGeom prst="rect">
            <a:avLst/>
          </a:prstGeom>
          <a:noFill/>
        </p:spPr>
        <p:txBody>
          <a:bodyPr wrap="square" rtlCol="0">
            <a:spAutoFit/>
            <a:scene3d>
              <a:camera prst="orthographicFront"/>
              <a:lightRig rig="threePt" dir="t"/>
            </a:scene3d>
            <a:sp3d contourW="12700"/>
          </a:bodyPr>
          <a:lstStyle/>
          <a:p>
            <a:pPr algn="l">
              <a:lnSpc>
                <a:spcPct val="114000"/>
              </a:lnSpc>
            </a:pPr>
            <a:r>
              <a:rPr lang="en-US" altLang="zh-CN" sz="1600" dirty="0">
                <a:solidFill>
                  <a:schemeClr val="tx1">
                    <a:lumMod val="65000"/>
                    <a:lumOff val="35000"/>
                  </a:schemeClr>
                </a:solidFill>
                <a:latin typeface="Calibri" panose="020F0502020204030204" pitchFamily="34" charset="0"/>
                <a:ea typeface="+mj-ea"/>
                <a:sym typeface="+mn-ea"/>
              </a:rPr>
              <a:t>NXB Đại học Hàng Hải Việt Nam</a:t>
            </a:r>
            <a:endParaRPr lang="en-US" altLang="zh-CN" sz="1600" dirty="0">
              <a:solidFill>
                <a:schemeClr val="tx1">
                  <a:lumMod val="65000"/>
                  <a:lumOff val="35000"/>
                </a:schemeClr>
              </a:solidFill>
              <a:latin typeface="Calibri" panose="020F0502020204030204" pitchFamily="34" charset="0"/>
              <a:ea typeface="+mj-ea"/>
            </a:endParaRPr>
          </a:p>
          <a:p>
            <a:pPr marL="285750" indent="-285750" algn="l">
              <a:lnSpc>
                <a:spcPct val="114000"/>
              </a:lnSpc>
              <a:buFont typeface="Wingdings" panose="05000000000000000000" charset="0"/>
              <a:buChar char="Ø"/>
            </a:pPr>
            <a:r>
              <a:rPr lang="en-US" altLang="zh-CN" sz="1600" dirty="0">
                <a:solidFill>
                  <a:schemeClr val="tx1">
                    <a:lumMod val="65000"/>
                    <a:lumOff val="35000"/>
                  </a:schemeClr>
                </a:solidFill>
                <a:latin typeface="Calibri" panose="020F0502020204030204" pitchFamily="34" charset="0"/>
                <a:ea typeface="+mj-ea"/>
              </a:rPr>
              <a:t>Giáo trình Phân tích thiết kế hệ thống</a:t>
            </a:r>
            <a:endParaRPr lang="en-US" altLang="zh-CN" sz="1600" dirty="0">
              <a:solidFill>
                <a:schemeClr val="tx1">
                  <a:lumMod val="65000"/>
                  <a:lumOff val="35000"/>
                </a:schemeClr>
              </a:solidFill>
              <a:latin typeface="Calibri" panose="020F0502020204030204" pitchFamily="34" charset="0"/>
              <a:ea typeface="+mj-ea"/>
            </a:endParaRPr>
          </a:p>
          <a:p>
            <a:pPr marL="285750" indent="-285750" algn="l">
              <a:lnSpc>
                <a:spcPct val="114000"/>
              </a:lnSpc>
              <a:buFont typeface="Wingdings" panose="05000000000000000000" charset="0"/>
              <a:buChar char="Ø"/>
            </a:pPr>
            <a:r>
              <a:rPr lang="en-US" altLang="zh-CN" sz="1600" dirty="0">
                <a:solidFill>
                  <a:schemeClr val="tx1">
                    <a:lumMod val="65000"/>
                    <a:lumOff val="35000"/>
                  </a:schemeClr>
                </a:solidFill>
                <a:latin typeface="Calibri" panose="020F0502020204030204" pitchFamily="34" charset="0"/>
                <a:ea typeface="+mj-ea"/>
              </a:rPr>
              <a:t>Giáo trình Phát triển ứng dụng trên nền Web</a:t>
            </a:r>
            <a:endParaRPr lang="en-US" altLang="zh-CN" sz="1600" dirty="0">
              <a:solidFill>
                <a:schemeClr val="tx1">
                  <a:lumMod val="65000"/>
                  <a:lumOff val="35000"/>
                </a:schemeClr>
              </a:solidFill>
              <a:latin typeface="Calibri" panose="020F0502020204030204" pitchFamily="34" charset="0"/>
              <a:ea typeface="+mj-ea"/>
            </a:endParaRPr>
          </a:p>
          <a:p>
            <a:pPr marL="285750" indent="-285750" algn="l">
              <a:lnSpc>
                <a:spcPct val="114000"/>
              </a:lnSpc>
              <a:buFont typeface="Wingdings" panose="05000000000000000000" charset="0"/>
              <a:buChar char="Ø"/>
            </a:pPr>
            <a:r>
              <a:rPr lang="en-US" altLang="zh-CN" sz="1600" dirty="0">
                <a:solidFill>
                  <a:schemeClr val="tx1">
                    <a:lumMod val="65000"/>
                    <a:lumOff val="35000"/>
                  </a:schemeClr>
                </a:solidFill>
                <a:latin typeface="Calibri" panose="020F0502020204030204" pitchFamily="34" charset="0"/>
                <a:ea typeface="+mj-ea"/>
              </a:rPr>
              <a:t>Giáo trình Phân tích thiết kế hệ thống hướng đối tượng</a:t>
            </a:r>
            <a:endParaRPr lang="en-US" altLang="zh-CN" sz="1600" dirty="0">
              <a:solidFill>
                <a:schemeClr val="tx1">
                  <a:lumMod val="65000"/>
                  <a:lumOff val="35000"/>
                </a:schemeClr>
              </a:solidFill>
              <a:latin typeface="Calibri" panose="020F0502020204030204" pitchFamily="34" charset="0"/>
              <a:ea typeface="+mj-ea"/>
            </a:endParaRPr>
          </a:p>
        </p:txBody>
      </p:sp>
      <p:sp>
        <p:nvSpPr>
          <p:cNvPr id="27" name="文本框 26"/>
          <p:cNvSpPr txBox="1"/>
          <p:nvPr/>
        </p:nvSpPr>
        <p:spPr>
          <a:xfrm flipH="1">
            <a:off x="1397000" y="1497965"/>
            <a:ext cx="6492240" cy="2052320"/>
          </a:xfrm>
          <a:prstGeom prst="rect">
            <a:avLst/>
          </a:prstGeom>
          <a:noFill/>
        </p:spPr>
        <p:txBody>
          <a:bodyPr wrap="square" rtlCol="0">
            <a:spAutoFit/>
            <a:scene3d>
              <a:camera prst="orthographicFront"/>
              <a:lightRig rig="threePt" dir="t"/>
            </a:scene3d>
            <a:sp3d contourW="12700"/>
          </a:bodyPr>
          <a:lstStyle/>
          <a:p>
            <a:pPr algn="l">
              <a:lnSpc>
                <a:spcPct val="114000"/>
              </a:lnSpc>
            </a:pPr>
            <a:r>
              <a:rPr lang="vi-VN" altLang="en-US" sz="1600" dirty="0">
                <a:solidFill>
                  <a:schemeClr val="tx1">
                    <a:lumMod val="65000"/>
                    <a:lumOff val="35000"/>
                  </a:schemeClr>
                </a:solidFill>
                <a:latin typeface="Calibri" panose="020F0502020204030204" pitchFamily="34" charset="0"/>
                <a:ea typeface="+mj-ea"/>
              </a:rPr>
              <a:t>Tài liệu lập trình </a:t>
            </a:r>
            <a:r>
              <a:rPr lang="vi-VN" altLang="en-US" sz="1600" dirty="0">
                <a:solidFill>
                  <a:schemeClr val="tx1">
                    <a:lumMod val="65000"/>
                    <a:lumOff val="35000"/>
                  </a:schemeClr>
                </a:solidFill>
                <a:latin typeface="Calibri" panose="020F0502020204030204" pitchFamily="34" charset="0"/>
                <a:ea typeface="+mj-ea"/>
              </a:rPr>
              <a:t>và tài liệu năng </a:t>
            </a:r>
            <a:r>
              <a:rPr lang="vi-VN" altLang="en-US" sz="1600" dirty="0">
                <a:solidFill>
                  <a:schemeClr val="tx1">
                    <a:lumMod val="65000"/>
                    <a:lumOff val="35000"/>
                  </a:schemeClr>
                </a:solidFill>
                <a:latin typeface="Calibri" panose="020F0502020204030204" pitchFamily="34" charset="0"/>
                <a:ea typeface="+mj-ea"/>
              </a:rPr>
              <a:t>lực quản lý</a:t>
            </a:r>
            <a:endParaRPr lang="en-US" altLang="zh-CN" sz="1600" dirty="0">
              <a:solidFill>
                <a:schemeClr val="tx1">
                  <a:lumMod val="65000"/>
                  <a:lumOff val="35000"/>
                </a:schemeClr>
              </a:solidFill>
              <a:latin typeface="Calibri" panose="020F0502020204030204" pitchFamily="34" charset="0"/>
              <a:ea typeface="+mj-ea"/>
            </a:endParaRPr>
          </a:p>
          <a:p>
            <a:pPr marL="285750" indent="-285750" algn="l">
              <a:lnSpc>
                <a:spcPct val="114000"/>
              </a:lnSpc>
              <a:buFont typeface="Wingdings" panose="05000000000000000000" charset="0"/>
              <a:buChar char="v"/>
            </a:pPr>
            <a:r>
              <a:rPr lang="en-US" altLang="zh-CN" sz="1600" dirty="0">
                <a:solidFill>
                  <a:schemeClr val="tx1">
                    <a:lumMod val="65000"/>
                    <a:lumOff val="35000"/>
                  </a:schemeClr>
                </a:solidFill>
                <a:latin typeface="Calibri" panose="020F0502020204030204" pitchFamily="34" charset="0"/>
                <a:ea typeface="+mj-ea"/>
              </a:rPr>
              <a:t>Website PHP: https://www.php.net/</a:t>
            </a:r>
            <a:endParaRPr lang="en-US" altLang="zh-CN" sz="1600" dirty="0">
              <a:solidFill>
                <a:schemeClr val="tx1">
                  <a:lumMod val="65000"/>
                  <a:lumOff val="35000"/>
                </a:schemeClr>
              </a:solidFill>
              <a:latin typeface="Calibri" panose="020F0502020204030204" pitchFamily="34" charset="0"/>
              <a:ea typeface="+mj-ea"/>
            </a:endParaRPr>
          </a:p>
          <a:p>
            <a:pPr marL="285750" indent="-285750" algn="l">
              <a:lnSpc>
                <a:spcPct val="114000"/>
              </a:lnSpc>
              <a:buFont typeface="Wingdings" panose="05000000000000000000" charset="0"/>
              <a:buChar char="v"/>
            </a:pPr>
            <a:r>
              <a:rPr lang="en-US" altLang="zh-CN" sz="1600" dirty="0">
                <a:solidFill>
                  <a:schemeClr val="tx1">
                    <a:lumMod val="65000"/>
                    <a:lumOff val="35000"/>
                  </a:schemeClr>
                </a:solidFill>
                <a:latin typeface="Calibri" panose="020F0502020204030204" pitchFamily="34" charset="0"/>
                <a:ea typeface="+mj-ea"/>
              </a:rPr>
              <a:t>Laravel Framework: https://www.laravel.com/</a:t>
            </a:r>
            <a:endParaRPr lang="en-US" altLang="zh-CN" sz="1600" dirty="0">
              <a:solidFill>
                <a:schemeClr val="tx1">
                  <a:lumMod val="65000"/>
                  <a:lumOff val="35000"/>
                </a:schemeClr>
              </a:solidFill>
              <a:latin typeface="Calibri" panose="020F0502020204030204" pitchFamily="34" charset="0"/>
              <a:ea typeface="+mj-ea"/>
            </a:endParaRPr>
          </a:p>
          <a:p>
            <a:pPr marL="285750" indent="-285750" algn="l">
              <a:lnSpc>
                <a:spcPct val="114000"/>
              </a:lnSpc>
              <a:buFont typeface="Wingdings" panose="05000000000000000000" charset="0"/>
              <a:buChar char="v"/>
            </a:pPr>
            <a:r>
              <a:rPr lang="en-US" altLang="zh-CN" sz="1600" dirty="0">
                <a:solidFill>
                  <a:schemeClr val="tx1">
                    <a:lumMod val="65000"/>
                    <a:lumOff val="35000"/>
                  </a:schemeClr>
                </a:solidFill>
                <a:latin typeface="Calibri" panose="020F0502020204030204" pitchFamily="34" charset="0"/>
                <a:ea typeface="+mj-ea"/>
              </a:rPr>
              <a:t>Css, Icon, Boostrap: Website W3School: https://www.w3schools.com/</a:t>
            </a:r>
            <a:endParaRPr lang="en-US" altLang="zh-CN" sz="1600" dirty="0">
              <a:solidFill>
                <a:schemeClr val="tx1">
                  <a:lumMod val="65000"/>
                  <a:lumOff val="35000"/>
                </a:schemeClr>
              </a:solidFill>
              <a:latin typeface="Calibri" panose="020F0502020204030204" pitchFamily="34" charset="0"/>
              <a:ea typeface="+mj-ea"/>
            </a:endParaRPr>
          </a:p>
          <a:p>
            <a:pPr marL="285750" indent="-285750" algn="l">
              <a:lnSpc>
                <a:spcPct val="114000"/>
              </a:lnSpc>
              <a:buFont typeface="Wingdings" panose="05000000000000000000" charset="0"/>
              <a:buChar char="Ø"/>
            </a:pPr>
            <a:r>
              <a:rPr lang="en-US" altLang="zh-CN" sz="1600" dirty="0">
                <a:solidFill>
                  <a:schemeClr val="tx1">
                    <a:lumMod val="65000"/>
                    <a:lumOff val="35000"/>
                  </a:schemeClr>
                </a:solidFill>
                <a:latin typeface="Calibri" panose="020F0502020204030204" pitchFamily="34" charset="0"/>
                <a:ea typeface="+mj-ea"/>
              </a:rPr>
              <a:t>Ravin Jesuthasan – Nguồn Nhân Lực Trong Thời Đại 4.0 – 2019.</a:t>
            </a:r>
            <a:endParaRPr lang="en-US" altLang="zh-CN" sz="1600" dirty="0">
              <a:solidFill>
                <a:schemeClr val="tx1">
                  <a:lumMod val="65000"/>
                  <a:lumOff val="35000"/>
                </a:schemeClr>
              </a:solidFill>
              <a:latin typeface="Calibri" panose="020F0502020204030204" pitchFamily="34" charset="0"/>
              <a:ea typeface="+mj-ea"/>
            </a:endParaRPr>
          </a:p>
          <a:p>
            <a:pPr marL="285750" indent="-285750" algn="l">
              <a:lnSpc>
                <a:spcPct val="114000"/>
              </a:lnSpc>
              <a:buFont typeface="Wingdings" panose="05000000000000000000" charset="0"/>
              <a:buChar char="Ø"/>
            </a:pPr>
            <a:r>
              <a:rPr lang="en-US" altLang="zh-CN" sz="1600" dirty="0">
                <a:solidFill>
                  <a:schemeClr val="tx1">
                    <a:lumMod val="65000"/>
                    <a:lumOff val="35000"/>
                  </a:schemeClr>
                </a:solidFill>
                <a:latin typeface="Calibri" panose="020F0502020204030204" pitchFamily="34" charset="0"/>
                <a:ea typeface="+mj-ea"/>
              </a:rPr>
              <a:t>William J.Rothwell – Tối đa hóa năng lực nhân viên – 1988, tái bản 2018.</a:t>
            </a:r>
            <a:endParaRPr lang="en-US" altLang="zh-CN" sz="1600" dirty="0">
              <a:solidFill>
                <a:schemeClr val="tx1">
                  <a:lumMod val="65000"/>
                  <a:lumOff val="35000"/>
                </a:schemeClr>
              </a:solidFill>
              <a:latin typeface="Calibri" panose="020F0502020204030204" pitchFamily="34" charset="0"/>
              <a:ea typeface="+mj-ea"/>
            </a:endParaRPr>
          </a:p>
          <a:p>
            <a:pPr marL="285750" indent="-285750" algn="l">
              <a:lnSpc>
                <a:spcPct val="114000"/>
              </a:lnSpc>
              <a:buFont typeface="Wingdings" panose="05000000000000000000" charset="0"/>
              <a:buChar char="Ø"/>
            </a:pPr>
            <a:r>
              <a:rPr lang="en-US" altLang="zh-CN" sz="1600" dirty="0">
                <a:solidFill>
                  <a:schemeClr val="tx1">
                    <a:lumMod val="65000"/>
                    <a:lumOff val="35000"/>
                  </a:schemeClr>
                </a:solidFill>
                <a:latin typeface="Calibri" panose="020F0502020204030204" pitchFamily="34" charset="0"/>
                <a:ea typeface="+mj-ea"/>
              </a:rPr>
              <a:t>Brian Tracy – Bí quyết ủy Quyền và Giám sát – 1997, tái bản 2013.</a:t>
            </a:r>
            <a:endParaRPr lang="en-US" altLang="zh-CN" sz="1600" dirty="0">
              <a:solidFill>
                <a:schemeClr val="tx1">
                  <a:lumMod val="65000"/>
                  <a:lumOff val="35000"/>
                </a:schemeClr>
              </a:solidFill>
              <a:latin typeface="Calibri" panose="020F0502020204030204" pitchFamily="34" charset="0"/>
              <a:ea typeface="+mj-ea"/>
            </a:endParaRPr>
          </a:p>
        </p:txBody>
      </p:sp>
      <p:sp>
        <p:nvSpPr>
          <p:cNvPr id="22" name="文本框 21"/>
          <p:cNvSpPr txBox="1"/>
          <p:nvPr/>
        </p:nvSpPr>
        <p:spPr>
          <a:xfrm>
            <a:off x="3756567" y="470674"/>
            <a:ext cx="5401081" cy="645160"/>
          </a:xfrm>
          <a:prstGeom prst="rect">
            <a:avLst/>
          </a:prstGeom>
          <a:noFill/>
        </p:spPr>
        <p:txBody>
          <a:bodyPr wrap="square" rtlCol="0">
            <a:spAutoFit/>
          </a:bodyPr>
          <a:lstStyle/>
          <a:p>
            <a:r>
              <a:rPr lang="vi-VN" altLang="en-US" sz="3600" b="1" dirty="0">
                <a:solidFill>
                  <a:schemeClr val="tx1">
                    <a:lumMod val="65000"/>
                    <a:lumOff val="35000"/>
                  </a:schemeClr>
                </a:solidFill>
                <a:latin typeface="Calibri" panose="020F0502020204030204" pitchFamily="34" charset="0"/>
                <a:ea typeface="张海山锐线体2.0" panose="02000000000000000000" pitchFamily="2" charset="-122"/>
              </a:rPr>
              <a:t>Tài liệu tham </a:t>
            </a:r>
            <a:r>
              <a:rPr lang="vi-VN" altLang="en-US" sz="3600" b="1" dirty="0">
                <a:solidFill>
                  <a:schemeClr val="tx1">
                    <a:lumMod val="65000"/>
                    <a:lumOff val="35000"/>
                  </a:schemeClr>
                </a:solidFill>
                <a:latin typeface="Calibri" panose="020F0502020204030204" pitchFamily="34" charset="0"/>
                <a:ea typeface="张海山锐线体2.0" panose="02000000000000000000" pitchFamily="2" charset="-122"/>
              </a:rPr>
              <a:t>khảo</a:t>
            </a:r>
            <a:endParaRPr lang="vi-VN" altLang="en-US" sz="3600" b="1" dirty="0">
              <a:solidFill>
                <a:schemeClr val="tx1">
                  <a:lumMod val="65000"/>
                  <a:lumOff val="35000"/>
                </a:schemeClr>
              </a:solidFill>
              <a:latin typeface="Calibri" panose="020F0502020204030204" pitchFamily="34" charset="0"/>
              <a:ea typeface="张海山锐线体2.0" panose="02000000000000000000" pitchFamily="2" charset="-122"/>
            </a:endParaRPr>
          </a:p>
        </p:txBody>
      </p:sp>
      <p:pic>
        <p:nvPicPr>
          <p:cNvPr id="2" name="图片 10"/>
          <p:cNvPicPr>
            <a:picLocks noChangeAspect="1"/>
          </p:cNvPicPr>
          <p:nvPr/>
        </p:nvPicPr>
        <p:blipFill>
          <a:blip r:embed="rId6"/>
          <a:stretch>
            <a:fillRect/>
          </a:stretch>
        </p:blipFill>
        <p:spPr>
          <a:xfrm>
            <a:off x="-2474754" y="4846897"/>
            <a:ext cx="626891" cy="663784"/>
          </a:xfrm>
          <a:prstGeom prst="rect">
            <a:avLst/>
          </a:prstGeom>
        </p:spPr>
      </p:pic>
      <p:pic>
        <p:nvPicPr>
          <p:cNvPr id="3" name="图片 9"/>
          <p:cNvPicPr>
            <a:picLocks noChangeAspect="1"/>
          </p:cNvPicPr>
          <p:nvPr/>
        </p:nvPicPr>
        <p:blipFill>
          <a:blip r:embed="rId7"/>
          <a:stretch>
            <a:fillRect/>
          </a:stretch>
        </p:blipFill>
        <p:spPr>
          <a:xfrm>
            <a:off x="13126932" y="1020697"/>
            <a:ext cx="626891" cy="663784"/>
          </a:xfrm>
          <a:prstGeom prst="rect">
            <a:avLst/>
          </a:prstGeom>
        </p:spPr>
      </p:pic>
      <p:pic>
        <p:nvPicPr>
          <p:cNvPr id="4" name="图片 11"/>
          <p:cNvPicPr>
            <a:picLocks noChangeAspect="1"/>
          </p:cNvPicPr>
          <p:nvPr/>
        </p:nvPicPr>
        <p:blipFill>
          <a:blip r:embed="rId8"/>
          <a:stretch>
            <a:fillRect/>
          </a:stretch>
        </p:blipFill>
        <p:spPr>
          <a:xfrm>
            <a:off x="12395803" y="7507375"/>
            <a:ext cx="731040" cy="761519"/>
          </a:xfrm>
          <a:prstGeom prst="rect">
            <a:avLst/>
          </a:prstGeom>
        </p:spPr>
      </p:pic>
      <p:pic>
        <p:nvPicPr>
          <p:cNvPr id="5" name="图片 15"/>
          <p:cNvPicPr>
            <a:picLocks noChangeAspect="1"/>
          </p:cNvPicPr>
          <p:nvPr/>
        </p:nvPicPr>
        <p:blipFill>
          <a:blip r:embed="rId9"/>
          <a:stretch>
            <a:fillRect/>
          </a:stretch>
        </p:blipFill>
        <p:spPr>
          <a:xfrm>
            <a:off x="-1648354" y="-2077468"/>
            <a:ext cx="624558" cy="1457336"/>
          </a:xfrm>
          <a:prstGeom prst="rect">
            <a:avLst/>
          </a:prstGeom>
        </p:spPr>
      </p:pic>
      <p:pic>
        <p:nvPicPr>
          <p:cNvPr id="29" name="图片 28"/>
          <p:cNvPicPr>
            <a:picLocks noChangeAspect="1"/>
          </p:cNvPicPr>
          <p:nvPr/>
        </p:nvPicPr>
        <p:blipFill>
          <a:blip r:embed="rId2"/>
          <a:stretch>
            <a:fillRect/>
          </a:stretch>
        </p:blipFill>
        <p:spPr>
          <a:xfrm rot="11940000" flipH="1" flipV="1">
            <a:off x="-2024380" y="6772275"/>
            <a:ext cx="1574800" cy="1360170"/>
          </a:xfrm>
          <a:prstGeom prst="rect">
            <a:avLst/>
          </a:prstGeom>
        </p:spPr>
      </p:pic>
      <p:pic>
        <p:nvPicPr>
          <p:cNvPr id="20" name="图片 5"/>
          <p:cNvPicPr>
            <a:picLocks noChangeAspect="1"/>
          </p:cNvPicPr>
          <p:nvPr/>
        </p:nvPicPr>
        <p:blipFill>
          <a:blip r:embed="rId10"/>
          <a:stretch>
            <a:fillRect/>
          </a:stretch>
        </p:blipFill>
        <p:spPr>
          <a:xfrm>
            <a:off x="717944" y="7245377"/>
            <a:ext cx="2128078" cy="1824117"/>
          </a:xfrm>
          <a:prstGeom prst="rect">
            <a:avLst/>
          </a:prstGeom>
        </p:spPr>
      </p:pic>
      <p:pic>
        <p:nvPicPr>
          <p:cNvPr id="28" name="图片 6"/>
          <p:cNvPicPr>
            <a:picLocks noChangeAspect="1"/>
          </p:cNvPicPr>
          <p:nvPr/>
        </p:nvPicPr>
        <p:blipFill>
          <a:blip r:embed="rId11"/>
          <a:stretch>
            <a:fillRect/>
          </a:stretch>
        </p:blipFill>
        <p:spPr>
          <a:xfrm>
            <a:off x="-1869278" y="3357348"/>
            <a:ext cx="1590212" cy="1379779"/>
          </a:xfrm>
          <a:prstGeom prst="rect">
            <a:avLst/>
          </a:prstGeom>
        </p:spPr>
      </p:pic>
      <p:pic>
        <p:nvPicPr>
          <p:cNvPr id="30" name="图片 7"/>
          <p:cNvPicPr>
            <a:picLocks noChangeAspect="1"/>
          </p:cNvPicPr>
          <p:nvPr/>
        </p:nvPicPr>
        <p:blipFill>
          <a:blip r:embed="rId12"/>
          <a:stretch>
            <a:fillRect/>
          </a:stretch>
        </p:blipFill>
        <p:spPr>
          <a:xfrm>
            <a:off x="-2474595" y="507184"/>
            <a:ext cx="1913731" cy="1623815"/>
          </a:xfrm>
          <a:prstGeom prst="rect">
            <a:avLst/>
          </a:prstGeom>
        </p:spPr>
      </p:pic>
      <p:pic>
        <p:nvPicPr>
          <p:cNvPr id="31" name="图片 4"/>
          <p:cNvPicPr>
            <a:picLocks noChangeAspect="1"/>
          </p:cNvPicPr>
          <p:nvPr/>
        </p:nvPicPr>
        <p:blipFill>
          <a:blip r:embed="rId13"/>
          <a:stretch>
            <a:fillRect/>
          </a:stretch>
        </p:blipFill>
        <p:spPr>
          <a:xfrm>
            <a:off x="4434978" y="7304389"/>
            <a:ext cx="1566828" cy="1496711"/>
          </a:xfrm>
          <a:prstGeom prst="rect">
            <a:avLst/>
          </a:prstGeom>
        </p:spPr>
      </p:pic>
      <p:pic>
        <p:nvPicPr>
          <p:cNvPr id="32" name="图片 12"/>
          <p:cNvPicPr>
            <a:picLocks noChangeAspect="1"/>
          </p:cNvPicPr>
          <p:nvPr/>
        </p:nvPicPr>
        <p:blipFill>
          <a:blip r:embed="rId14"/>
          <a:stretch>
            <a:fillRect/>
          </a:stretch>
        </p:blipFill>
        <p:spPr>
          <a:xfrm rot="5400000">
            <a:off x="7094256" y="7409017"/>
            <a:ext cx="1379743" cy="1496711"/>
          </a:xfrm>
          <a:prstGeom prst="rect">
            <a:avLst/>
          </a:prstGeom>
        </p:spPr>
      </p:pic>
      <p:pic>
        <p:nvPicPr>
          <p:cNvPr id="33" name="图片 14"/>
          <p:cNvPicPr>
            <a:picLocks noChangeAspect="1"/>
          </p:cNvPicPr>
          <p:nvPr/>
        </p:nvPicPr>
        <p:blipFill>
          <a:blip r:embed="rId15"/>
          <a:stretch>
            <a:fillRect/>
          </a:stretch>
        </p:blipFill>
        <p:spPr>
          <a:xfrm>
            <a:off x="12953225" y="4483608"/>
            <a:ext cx="1516880" cy="1411088"/>
          </a:xfrm>
          <a:prstGeom prst="rect">
            <a:avLst/>
          </a:prstGeom>
        </p:spPr>
      </p:pic>
      <p:pic>
        <p:nvPicPr>
          <p:cNvPr id="34" name="图片 10"/>
          <p:cNvPicPr>
            <a:picLocks noChangeAspect="1"/>
          </p:cNvPicPr>
          <p:nvPr/>
        </p:nvPicPr>
        <p:blipFill>
          <a:blip r:embed="rId16"/>
          <a:stretch>
            <a:fillRect/>
          </a:stretch>
        </p:blipFill>
        <p:spPr>
          <a:xfrm>
            <a:off x="8189900" y="-1645285"/>
            <a:ext cx="1863400" cy="132652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057888" y="5150185"/>
            <a:ext cx="1473284" cy="1683799"/>
          </a:xfrm>
          <a:prstGeom prst="rect">
            <a:avLst/>
          </a:prstGeom>
        </p:spPr>
      </p:pic>
      <p:pic>
        <p:nvPicPr>
          <p:cNvPr id="5" name="图片 4"/>
          <p:cNvPicPr>
            <a:picLocks noChangeAspect="1"/>
          </p:cNvPicPr>
          <p:nvPr/>
        </p:nvPicPr>
        <p:blipFill>
          <a:blip r:embed="rId2"/>
          <a:stretch>
            <a:fillRect/>
          </a:stretch>
        </p:blipFill>
        <p:spPr>
          <a:xfrm>
            <a:off x="3688218" y="5361289"/>
            <a:ext cx="1566828" cy="1496711"/>
          </a:xfrm>
          <a:prstGeom prst="rect">
            <a:avLst/>
          </a:prstGeom>
        </p:spPr>
      </p:pic>
      <p:pic>
        <p:nvPicPr>
          <p:cNvPr id="6" name="图片 5"/>
          <p:cNvPicPr>
            <a:picLocks noChangeAspect="1"/>
          </p:cNvPicPr>
          <p:nvPr/>
        </p:nvPicPr>
        <p:blipFill>
          <a:blip r:embed="rId3"/>
          <a:stretch>
            <a:fillRect/>
          </a:stretch>
        </p:blipFill>
        <p:spPr>
          <a:xfrm>
            <a:off x="526174" y="5080027"/>
            <a:ext cx="2128078" cy="1824117"/>
          </a:xfrm>
          <a:prstGeom prst="rect">
            <a:avLst/>
          </a:prstGeom>
        </p:spPr>
      </p:pic>
      <p:pic>
        <p:nvPicPr>
          <p:cNvPr id="7" name="图片 6"/>
          <p:cNvPicPr>
            <a:picLocks noChangeAspect="1"/>
          </p:cNvPicPr>
          <p:nvPr/>
        </p:nvPicPr>
        <p:blipFill>
          <a:blip r:embed="rId4"/>
          <a:stretch>
            <a:fillRect/>
          </a:stretch>
        </p:blipFill>
        <p:spPr>
          <a:xfrm>
            <a:off x="-19523" y="3700248"/>
            <a:ext cx="1590212" cy="1379779"/>
          </a:xfrm>
          <a:prstGeom prst="rect">
            <a:avLst/>
          </a:prstGeom>
        </p:spPr>
      </p:pic>
      <p:pic>
        <p:nvPicPr>
          <p:cNvPr id="8" name="图片 7"/>
          <p:cNvPicPr>
            <a:picLocks noChangeAspect="1"/>
          </p:cNvPicPr>
          <p:nvPr/>
        </p:nvPicPr>
        <p:blipFill>
          <a:blip r:embed="rId5"/>
          <a:stretch>
            <a:fillRect/>
          </a:stretch>
        </p:blipFill>
        <p:spPr>
          <a:xfrm>
            <a:off x="0" y="401774"/>
            <a:ext cx="1913731" cy="1623815"/>
          </a:xfrm>
          <a:prstGeom prst="rect">
            <a:avLst/>
          </a:prstGeom>
        </p:spPr>
      </p:pic>
      <p:pic>
        <p:nvPicPr>
          <p:cNvPr id="9" name="图片 8"/>
          <p:cNvPicPr>
            <a:picLocks noChangeAspect="1"/>
          </p:cNvPicPr>
          <p:nvPr/>
        </p:nvPicPr>
        <p:blipFill>
          <a:blip r:embed="rId6"/>
          <a:stretch>
            <a:fillRect/>
          </a:stretch>
        </p:blipFill>
        <p:spPr>
          <a:xfrm>
            <a:off x="2690104" y="-15608"/>
            <a:ext cx="2057922" cy="1777345"/>
          </a:xfrm>
          <a:prstGeom prst="rect">
            <a:avLst/>
          </a:prstGeom>
        </p:spPr>
      </p:pic>
      <p:pic>
        <p:nvPicPr>
          <p:cNvPr id="10" name="图片 9"/>
          <p:cNvPicPr>
            <a:picLocks noChangeAspect="1"/>
          </p:cNvPicPr>
          <p:nvPr/>
        </p:nvPicPr>
        <p:blipFill>
          <a:blip r:embed="rId7"/>
          <a:stretch>
            <a:fillRect/>
          </a:stretch>
        </p:blipFill>
        <p:spPr>
          <a:xfrm>
            <a:off x="5710572" y="0"/>
            <a:ext cx="1216045" cy="1964434"/>
          </a:xfrm>
          <a:prstGeom prst="rect">
            <a:avLst/>
          </a:prstGeom>
        </p:spPr>
      </p:pic>
      <p:pic>
        <p:nvPicPr>
          <p:cNvPr id="11" name="图片 10"/>
          <p:cNvPicPr>
            <a:picLocks noChangeAspect="1"/>
          </p:cNvPicPr>
          <p:nvPr/>
        </p:nvPicPr>
        <p:blipFill>
          <a:blip r:embed="rId8"/>
          <a:stretch>
            <a:fillRect/>
          </a:stretch>
        </p:blipFill>
        <p:spPr>
          <a:xfrm>
            <a:off x="8285150" y="0"/>
            <a:ext cx="1863400" cy="1326523"/>
          </a:xfrm>
          <a:prstGeom prst="rect">
            <a:avLst/>
          </a:prstGeom>
        </p:spPr>
      </p:pic>
      <p:pic>
        <p:nvPicPr>
          <p:cNvPr id="12" name="图片 11"/>
          <p:cNvPicPr>
            <a:picLocks noChangeAspect="1"/>
          </p:cNvPicPr>
          <p:nvPr/>
        </p:nvPicPr>
        <p:blipFill>
          <a:blip r:embed="rId9"/>
          <a:stretch>
            <a:fillRect/>
          </a:stretch>
        </p:blipFill>
        <p:spPr>
          <a:xfrm>
            <a:off x="10834098" y="4659705"/>
            <a:ext cx="1356357" cy="1216078"/>
          </a:xfrm>
          <a:prstGeom prst="rect">
            <a:avLst/>
          </a:prstGeom>
        </p:spPr>
      </p:pic>
      <p:pic>
        <p:nvPicPr>
          <p:cNvPr id="13" name="图片 12"/>
          <p:cNvPicPr>
            <a:picLocks noChangeAspect="1"/>
          </p:cNvPicPr>
          <p:nvPr/>
        </p:nvPicPr>
        <p:blipFill>
          <a:blip r:embed="rId10"/>
          <a:stretch>
            <a:fillRect/>
          </a:stretch>
        </p:blipFill>
        <p:spPr>
          <a:xfrm rot="5400000">
            <a:off x="6347496" y="5465917"/>
            <a:ext cx="1379743" cy="1496711"/>
          </a:xfrm>
          <a:prstGeom prst="rect">
            <a:avLst/>
          </a:prstGeom>
        </p:spPr>
      </p:pic>
      <p:pic>
        <p:nvPicPr>
          <p:cNvPr id="14" name="图片 13"/>
          <p:cNvPicPr>
            <a:picLocks noChangeAspect="1"/>
          </p:cNvPicPr>
          <p:nvPr/>
        </p:nvPicPr>
        <p:blipFill>
          <a:blip r:embed="rId11"/>
          <a:stretch>
            <a:fillRect/>
          </a:stretch>
        </p:blipFill>
        <p:spPr>
          <a:xfrm>
            <a:off x="10947400" y="0"/>
            <a:ext cx="1296035" cy="1760855"/>
          </a:xfrm>
          <a:prstGeom prst="rect">
            <a:avLst/>
          </a:prstGeom>
        </p:spPr>
      </p:pic>
      <p:pic>
        <p:nvPicPr>
          <p:cNvPr id="15" name="图片 14"/>
          <p:cNvPicPr>
            <a:picLocks noChangeAspect="1"/>
          </p:cNvPicPr>
          <p:nvPr/>
        </p:nvPicPr>
        <p:blipFill>
          <a:blip r:embed="rId12"/>
          <a:stretch>
            <a:fillRect/>
          </a:stretch>
        </p:blipFill>
        <p:spPr>
          <a:xfrm>
            <a:off x="10673575" y="2748788"/>
            <a:ext cx="1516880" cy="1411088"/>
          </a:xfrm>
          <a:prstGeom prst="rect">
            <a:avLst/>
          </a:prstGeom>
        </p:spPr>
      </p:pic>
      <p:pic>
        <p:nvPicPr>
          <p:cNvPr id="16" name="图片 15"/>
          <p:cNvPicPr>
            <a:picLocks noChangeAspect="1"/>
          </p:cNvPicPr>
          <p:nvPr/>
        </p:nvPicPr>
        <p:blipFill>
          <a:blip r:embed="rId13"/>
          <a:stretch>
            <a:fillRect/>
          </a:stretch>
        </p:blipFill>
        <p:spPr>
          <a:xfrm>
            <a:off x="548746" y="2128137"/>
            <a:ext cx="624558" cy="1457336"/>
          </a:xfrm>
          <a:prstGeom prst="rect">
            <a:avLst/>
          </a:prstGeom>
        </p:spPr>
      </p:pic>
      <p:pic>
        <p:nvPicPr>
          <p:cNvPr id="17" name="图片 16"/>
          <p:cNvPicPr>
            <a:picLocks noChangeAspect="1"/>
          </p:cNvPicPr>
          <p:nvPr/>
        </p:nvPicPr>
        <p:blipFill>
          <a:blip r:embed="rId14"/>
          <a:stretch>
            <a:fillRect/>
          </a:stretch>
        </p:blipFill>
        <p:spPr>
          <a:xfrm>
            <a:off x="9949773" y="1308428"/>
            <a:ext cx="626891" cy="663784"/>
          </a:xfrm>
          <a:prstGeom prst="rect">
            <a:avLst/>
          </a:prstGeom>
        </p:spPr>
      </p:pic>
      <p:pic>
        <p:nvPicPr>
          <p:cNvPr id="18" name="图片 17"/>
          <p:cNvPicPr>
            <a:picLocks noChangeAspect="1"/>
          </p:cNvPicPr>
          <p:nvPr/>
        </p:nvPicPr>
        <p:blipFill>
          <a:blip r:embed="rId15"/>
          <a:stretch>
            <a:fillRect/>
          </a:stretch>
        </p:blipFill>
        <p:spPr>
          <a:xfrm>
            <a:off x="2628783" y="4965492"/>
            <a:ext cx="626891" cy="663784"/>
          </a:xfrm>
          <a:prstGeom prst="rect">
            <a:avLst/>
          </a:prstGeom>
        </p:spPr>
      </p:pic>
      <p:pic>
        <p:nvPicPr>
          <p:cNvPr id="19" name="图片 18"/>
          <p:cNvPicPr>
            <a:picLocks noChangeAspect="1"/>
          </p:cNvPicPr>
          <p:nvPr/>
        </p:nvPicPr>
        <p:blipFill>
          <a:blip r:embed="rId16"/>
          <a:stretch>
            <a:fillRect/>
          </a:stretch>
        </p:blipFill>
        <p:spPr>
          <a:xfrm>
            <a:off x="8088650" y="5347534"/>
            <a:ext cx="731040" cy="761519"/>
          </a:xfrm>
          <a:prstGeom prst="rect">
            <a:avLst/>
          </a:prstGeom>
        </p:spPr>
      </p:pic>
      <p:sp>
        <p:nvSpPr>
          <p:cNvPr id="20" name="Freeform 5"/>
          <p:cNvSpPr/>
          <p:nvPr/>
        </p:nvSpPr>
        <p:spPr bwMode="auto">
          <a:xfrm>
            <a:off x="2216657" y="1908936"/>
            <a:ext cx="7719604" cy="3241249"/>
          </a:xfrm>
          <a:custGeom>
            <a:avLst/>
            <a:gdLst>
              <a:gd name="T0" fmla="*/ 360 w 2379"/>
              <a:gd name="T1" fmla="*/ 78 h 1260"/>
              <a:gd name="T2" fmla="*/ 141 w 2379"/>
              <a:gd name="T3" fmla="*/ 488 h 1260"/>
              <a:gd name="T4" fmla="*/ 189 w 2379"/>
              <a:gd name="T5" fmla="*/ 818 h 1260"/>
              <a:gd name="T6" fmla="*/ 454 w 2379"/>
              <a:gd name="T7" fmla="*/ 1194 h 1260"/>
              <a:gd name="T8" fmla="*/ 1705 w 2379"/>
              <a:gd name="T9" fmla="*/ 1177 h 1260"/>
              <a:gd name="T10" fmla="*/ 2349 w 2379"/>
              <a:gd name="T11" fmla="*/ 1068 h 1260"/>
              <a:gd name="T12" fmla="*/ 2300 w 2379"/>
              <a:gd name="T13" fmla="*/ 517 h 1260"/>
              <a:gd name="T14" fmla="*/ 1942 w 2379"/>
              <a:gd name="T15" fmla="*/ 60 h 1260"/>
              <a:gd name="T16" fmla="*/ 1215 w 2379"/>
              <a:gd name="T17" fmla="*/ 152 h 1260"/>
              <a:gd name="T18" fmla="*/ 360 w 2379"/>
              <a:gd name="T19" fmla="*/ 78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79" h="1260">
                <a:moveTo>
                  <a:pt x="360" y="78"/>
                </a:moveTo>
                <a:cubicBezTo>
                  <a:pt x="189" y="79"/>
                  <a:pt x="0" y="144"/>
                  <a:pt x="141" y="488"/>
                </a:cubicBezTo>
                <a:cubicBezTo>
                  <a:pt x="198" y="627"/>
                  <a:pt x="190" y="731"/>
                  <a:pt x="189" y="818"/>
                </a:cubicBezTo>
                <a:cubicBezTo>
                  <a:pt x="186" y="972"/>
                  <a:pt x="95" y="1211"/>
                  <a:pt x="454" y="1194"/>
                </a:cubicBezTo>
                <a:cubicBezTo>
                  <a:pt x="791" y="1178"/>
                  <a:pt x="1367" y="1146"/>
                  <a:pt x="1705" y="1177"/>
                </a:cubicBezTo>
                <a:cubicBezTo>
                  <a:pt x="2167" y="1219"/>
                  <a:pt x="2326" y="1260"/>
                  <a:pt x="2349" y="1068"/>
                </a:cubicBezTo>
                <a:cubicBezTo>
                  <a:pt x="2372" y="876"/>
                  <a:pt x="2199" y="882"/>
                  <a:pt x="2300" y="517"/>
                </a:cubicBezTo>
                <a:cubicBezTo>
                  <a:pt x="2379" y="234"/>
                  <a:pt x="2197" y="0"/>
                  <a:pt x="1942" y="60"/>
                </a:cubicBezTo>
                <a:cubicBezTo>
                  <a:pt x="1637" y="132"/>
                  <a:pt x="1487" y="122"/>
                  <a:pt x="1215" y="152"/>
                </a:cubicBezTo>
                <a:cubicBezTo>
                  <a:pt x="970" y="179"/>
                  <a:pt x="753" y="74"/>
                  <a:pt x="360" y="78"/>
                </a:cubicBezTo>
                <a:close/>
              </a:path>
            </a:pathLst>
          </a:custGeom>
          <a:solidFill>
            <a:srgbClr val="FFFFFF"/>
          </a:solidFill>
          <a:ln w="25400">
            <a:solidFill>
              <a:schemeClr val="tx1">
                <a:lumMod val="65000"/>
                <a:lumOff val="35000"/>
              </a:schemeClr>
            </a:solidFill>
          </a:ln>
        </p:spPr>
        <p:txBody>
          <a:bodyPr vert="horz" wrap="square" lIns="91440" tIns="45720" rIns="91440" bIns="45720" numCol="1" anchor="t" anchorCtr="0" compatLnSpc="1"/>
          <a:lstStyle/>
          <a:p>
            <a:endParaRPr lang="zh-CN" altLang="en-US"/>
          </a:p>
        </p:txBody>
      </p:sp>
      <p:sp>
        <p:nvSpPr>
          <p:cNvPr id="21" name="文本框 20"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128883" y="2327721"/>
            <a:ext cx="5895152" cy="2584450"/>
          </a:xfrm>
          <a:prstGeom prst="rect">
            <a:avLst/>
          </a:prstGeom>
          <a:noFill/>
        </p:spPr>
        <p:txBody>
          <a:bodyPr wrap="square" rtlCol="0">
            <a:spAutoFit/>
          </a:bodyPr>
          <a:lstStyle/>
          <a:p>
            <a:pPr algn="ctr"/>
            <a:r>
              <a:rPr lang="vi-VN" altLang="en-US" sz="5400" b="1" dirty="0">
                <a:solidFill>
                  <a:schemeClr val="tx1">
                    <a:lumMod val="65000"/>
                    <a:lumOff val="35000"/>
                  </a:schemeClr>
                </a:solidFill>
                <a:latin typeface="Calibri" panose="020F0502020204030204" pitchFamily="34" charset="0"/>
                <a:ea typeface="张海山锐线体2.0" panose="02000000000000000000" pitchFamily="2" charset="-122"/>
                <a:cs typeface="Aharoni" panose="02010803020104030203" pitchFamily="2" charset="-79"/>
              </a:rPr>
              <a:t>CẢM ƠN THẦY CÔ VÀ CÁC BẠN ĐÃ CHÚ Ý LẮNG </a:t>
            </a:r>
            <a:r>
              <a:rPr lang="vi-VN" altLang="en-US" sz="5400" b="1" dirty="0">
                <a:solidFill>
                  <a:schemeClr val="tx1">
                    <a:lumMod val="65000"/>
                    <a:lumOff val="35000"/>
                  </a:schemeClr>
                </a:solidFill>
                <a:latin typeface="Calibri" panose="020F0502020204030204" pitchFamily="34" charset="0"/>
                <a:ea typeface="张海山锐线体2.0" panose="02000000000000000000" pitchFamily="2" charset="-122"/>
                <a:cs typeface="Aharoni" panose="02010803020104030203" pitchFamily="2" charset="-79"/>
              </a:rPr>
              <a:t>NGHE</a:t>
            </a:r>
            <a:endParaRPr lang="vi-VN" altLang="en-US" sz="5400" b="1" dirty="0">
              <a:solidFill>
                <a:schemeClr val="tx1">
                  <a:lumMod val="65000"/>
                  <a:lumOff val="35000"/>
                </a:schemeClr>
              </a:solidFill>
              <a:latin typeface="Calibri" panose="020F0502020204030204" pitchFamily="34" charset="0"/>
              <a:ea typeface="张海山锐线体2.0" panose="02000000000000000000" pitchFamily="2" charset="-122"/>
              <a:cs typeface="Aharoni" panose="02010803020104030203" pitchFamily="2" charset="-79"/>
            </a:endParaRPr>
          </a:p>
        </p:txBody>
      </p:sp>
      <p:pic>
        <p:nvPicPr>
          <p:cNvPr id="2" name="图片 15"/>
          <p:cNvPicPr>
            <a:picLocks noChangeAspect="1"/>
          </p:cNvPicPr>
          <p:nvPr/>
        </p:nvPicPr>
        <p:blipFill>
          <a:blip r:embed="rId1"/>
          <a:stretch>
            <a:fillRect/>
          </a:stretch>
        </p:blipFill>
        <p:spPr>
          <a:xfrm flipV="1">
            <a:off x="2216785" y="-1340485"/>
            <a:ext cx="1205865" cy="10204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750" fill="hold"/>
                                        <p:tgtEl>
                                          <p:spTgt spid="21"/>
                                        </p:tgtEl>
                                        <p:attrNameLst>
                                          <p:attrName>ppt_w</p:attrName>
                                        </p:attrNameLst>
                                      </p:cBhvr>
                                      <p:tavLst>
                                        <p:tav tm="0">
                                          <p:val>
                                            <p:fltVal val="0"/>
                                          </p:val>
                                        </p:tav>
                                        <p:tav tm="100000">
                                          <p:val>
                                            <p:strVal val="#ppt_w"/>
                                          </p:val>
                                        </p:tav>
                                      </p:tavLst>
                                    </p:anim>
                                    <p:anim calcmode="lin" valueType="num">
                                      <p:cBhvr>
                                        <p:cTn id="8" dur="750" fill="hold"/>
                                        <p:tgtEl>
                                          <p:spTgt spid="21"/>
                                        </p:tgtEl>
                                        <p:attrNameLst>
                                          <p:attrName>ppt_h</p:attrName>
                                        </p:attrNameLst>
                                      </p:cBhvr>
                                      <p:tavLst>
                                        <p:tav tm="0">
                                          <p:val>
                                            <p:fltVal val="0"/>
                                          </p:val>
                                        </p:tav>
                                        <p:tav tm="100000">
                                          <p:val>
                                            <p:strVal val="#ppt_h"/>
                                          </p:val>
                                        </p:tav>
                                      </p:tavLst>
                                    </p:anim>
                                    <p:animEffect transition="in" filter="fade">
                                      <p:cBhvr>
                                        <p:cTn id="9" dur="750"/>
                                        <p:tgtEl>
                                          <p:spTgt spid="21"/>
                                        </p:tgtEl>
                                      </p:cBhvr>
                                    </p:animEffect>
                                  </p:childTnLst>
                                </p:cTn>
                              </p:par>
                              <p:par>
                                <p:cTn id="10" presetID="8" presetClass="emph" presetSubtype="0" repeatCount="indefinite" fill="hold" nodeType="withEffect">
                                  <p:stCondLst>
                                    <p:cond delay="0"/>
                                  </p:stCondLst>
                                  <p:childTnLst>
                                    <p:animRot by="21600000">
                                      <p:cBhvr>
                                        <p:cTn id="11" dur="2000" fill="hold"/>
                                        <p:tgtEl>
                                          <p:spTgt spid="18"/>
                                        </p:tgtEl>
                                        <p:attrNameLst>
                                          <p:attrName>r</p:attrName>
                                        </p:attrNameLst>
                                      </p:cBhvr>
                                    </p:animRot>
                                  </p:childTnLst>
                                </p:cTn>
                              </p:par>
                              <p:par>
                                <p:cTn id="12" presetID="8" presetClass="emph" presetSubtype="0" repeatCount="indefinite" fill="hold" nodeType="withEffect">
                                  <p:stCondLst>
                                    <p:cond delay="0"/>
                                  </p:stCondLst>
                                  <p:childTnLst>
                                    <p:animRot by="21600000">
                                      <p:cBhvr>
                                        <p:cTn id="13" dur="2000" fill="hold"/>
                                        <p:tgtEl>
                                          <p:spTgt spid="19"/>
                                        </p:tgtEl>
                                        <p:attrNameLst>
                                          <p:attrName>r</p:attrName>
                                        </p:attrNameLst>
                                      </p:cBhvr>
                                    </p:animRot>
                                  </p:childTnLst>
                                </p:cTn>
                              </p:par>
                              <p:par>
                                <p:cTn id="14" presetID="8" presetClass="emph" presetSubtype="0" repeatCount="indefinite" fill="hold" nodeType="withEffect">
                                  <p:stCondLst>
                                    <p:cond delay="0"/>
                                  </p:stCondLst>
                                  <p:childTnLst>
                                    <p:animRot by="21600000">
                                      <p:cBhvr>
                                        <p:cTn id="15" dur="2000" fill="hold"/>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05236" y="456770"/>
            <a:ext cx="3540125" cy="1014730"/>
          </a:xfrm>
          <a:prstGeom prst="rect">
            <a:avLst/>
          </a:prstGeom>
        </p:spPr>
        <p:txBody>
          <a:bodyPr wrap="none">
            <a:spAutoFit/>
          </a:bodyPr>
          <a:lstStyle/>
          <a:p>
            <a:pPr algn="r"/>
            <a:r>
              <a:rPr lang="vi-VN" altLang="en-US" sz="6000" b="1" dirty="0" smtClean="0">
                <a:solidFill>
                  <a:schemeClr val="tx1">
                    <a:lumMod val="65000"/>
                    <a:lumOff val="35000"/>
                  </a:schemeClr>
                </a:solidFill>
                <a:latin typeface="Calibri" panose="020F0502020204030204" pitchFamily="34" charset="0"/>
                <a:ea typeface="张海山锐线体2.0" panose="02000000000000000000" pitchFamily="2" charset="-122"/>
              </a:rPr>
              <a:t>NỘI </a:t>
            </a:r>
            <a:r>
              <a:rPr lang="vi-VN" altLang="en-US" sz="6000" b="1" dirty="0" smtClean="0">
                <a:solidFill>
                  <a:schemeClr val="tx1">
                    <a:lumMod val="65000"/>
                    <a:lumOff val="35000"/>
                  </a:schemeClr>
                </a:solidFill>
                <a:latin typeface="Calibri" panose="020F0502020204030204" pitchFamily="34" charset="0"/>
                <a:ea typeface="张海山锐线体2.0" panose="02000000000000000000" pitchFamily="2" charset="-122"/>
              </a:rPr>
              <a:t>DUNG</a:t>
            </a:r>
            <a:endParaRPr lang="vi-VN" altLang="en-US" sz="6000" b="1" dirty="0" smtClean="0">
              <a:solidFill>
                <a:schemeClr val="tx1">
                  <a:lumMod val="65000"/>
                  <a:lumOff val="35000"/>
                </a:schemeClr>
              </a:solidFill>
              <a:latin typeface="Calibri" panose="020F0502020204030204" pitchFamily="34" charset="0"/>
              <a:ea typeface="张海山锐线体2.0" panose="02000000000000000000" pitchFamily="2" charset="-122"/>
            </a:endParaRPr>
          </a:p>
        </p:txBody>
      </p:sp>
      <p:sp>
        <p:nvSpPr>
          <p:cNvPr id="4" name="矩形 3"/>
          <p:cNvSpPr/>
          <p:nvPr/>
        </p:nvSpPr>
        <p:spPr>
          <a:xfrm>
            <a:off x="925548" y="5197571"/>
            <a:ext cx="1987092" cy="1076325"/>
          </a:xfrm>
          <a:prstGeom prst="rect">
            <a:avLst/>
          </a:prstGeom>
          <a:effectLst/>
        </p:spPr>
        <p:txBody>
          <a:bodyPr wrap="square">
            <a:spAutoFit/>
          </a:bodyPr>
          <a:lstStyle/>
          <a:p>
            <a:pPr algn="ctr"/>
            <a:r>
              <a:rPr lang="vi-VN" altLang="en-US" sz="3200" b="1" dirty="0" smtClean="0">
                <a:solidFill>
                  <a:schemeClr val="tx1">
                    <a:lumMod val="65000"/>
                    <a:lumOff val="35000"/>
                  </a:schemeClr>
                </a:solidFill>
                <a:latin typeface="Calibri" panose="020F0502020204030204" pitchFamily="34" charset="0"/>
                <a:ea typeface="张海山锐线体2.0" panose="02000000000000000000" pitchFamily="2" charset="-122"/>
              </a:rPr>
              <a:t>Giới thiệu đề </a:t>
            </a:r>
            <a:r>
              <a:rPr lang="vi-VN" altLang="en-US" sz="3200" b="1" dirty="0" smtClean="0">
                <a:solidFill>
                  <a:schemeClr val="tx1">
                    <a:lumMod val="65000"/>
                    <a:lumOff val="35000"/>
                  </a:schemeClr>
                </a:solidFill>
                <a:latin typeface="Calibri" panose="020F0502020204030204" pitchFamily="34" charset="0"/>
                <a:ea typeface="张海山锐线体2.0" panose="02000000000000000000" pitchFamily="2" charset="-122"/>
              </a:rPr>
              <a:t>tài</a:t>
            </a:r>
            <a:endParaRPr lang="vi-VN" altLang="en-US" sz="3200" b="1" dirty="0" smtClean="0">
              <a:solidFill>
                <a:schemeClr val="tx1">
                  <a:lumMod val="65000"/>
                  <a:lumOff val="35000"/>
                </a:schemeClr>
              </a:solidFill>
              <a:latin typeface="Calibri" panose="020F0502020204030204" pitchFamily="34" charset="0"/>
              <a:ea typeface="张海山锐线体2.0" panose="02000000000000000000" pitchFamily="2" charset="-122"/>
            </a:endParaRPr>
          </a:p>
        </p:txBody>
      </p:sp>
      <p:sp>
        <p:nvSpPr>
          <p:cNvPr id="5" name="矩形 4"/>
          <p:cNvSpPr/>
          <p:nvPr/>
        </p:nvSpPr>
        <p:spPr>
          <a:xfrm>
            <a:off x="3540125" y="5197475"/>
            <a:ext cx="2555875" cy="1076325"/>
          </a:xfrm>
          <a:prstGeom prst="rect">
            <a:avLst/>
          </a:prstGeom>
          <a:effectLst/>
        </p:spPr>
        <p:txBody>
          <a:bodyPr wrap="square">
            <a:spAutoFit/>
          </a:bodyPr>
          <a:lstStyle/>
          <a:p>
            <a:pPr algn="ctr"/>
            <a:r>
              <a:rPr lang="vi-VN" altLang="en-US" sz="3200" b="1" dirty="0" smtClean="0">
                <a:solidFill>
                  <a:schemeClr val="tx1">
                    <a:lumMod val="65000"/>
                    <a:lumOff val="35000"/>
                  </a:schemeClr>
                </a:solidFill>
                <a:latin typeface="Calibri" panose="020F0502020204030204" pitchFamily="34" charset="0"/>
                <a:ea typeface="张海山锐线体2.0" panose="02000000000000000000" pitchFamily="2" charset="-122"/>
              </a:rPr>
              <a:t>Giới thiệu nơi thực </a:t>
            </a:r>
            <a:r>
              <a:rPr lang="vi-VN" altLang="en-US" sz="3200" b="1" dirty="0" smtClean="0">
                <a:solidFill>
                  <a:schemeClr val="tx1">
                    <a:lumMod val="65000"/>
                    <a:lumOff val="35000"/>
                  </a:schemeClr>
                </a:solidFill>
                <a:latin typeface="Calibri" panose="020F0502020204030204" pitchFamily="34" charset="0"/>
                <a:ea typeface="张海山锐线体2.0" panose="02000000000000000000" pitchFamily="2" charset="-122"/>
              </a:rPr>
              <a:t>tập</a:t>
            </a:r>
            <a:endParaRPr lang="vi-VN" altLang="en-US" sz="3200" b="1" dirty="0" smtClean="0">
              <a:solidFill>
                <a:schemeClr val="tx1">
                  <a:lumMod val="65000"/>
                  <a:lumOff val="35000"/>
                </a:schemeClr>
              </a:solidFill>
              <a:latin typeface="Calibri" panose="020F0502020204030204" pitchFamily="34" charset="0"/>
              <a:ea typeface="张海山锐线体2.0" panose="02000000000000000000" pitchFamily="2" charset="-122"/>
            </a:endParaRPr>
          </a:p>
        </p:txBody>
      </p:sp>
      <p:sp>
        <p:nvSpPr>
          <p:cNvPr id="6" name="矩形 5"/>
          <p:cNvSpPr/>
          <p:nvPr/>
        </p:nvSpPr>
        <p:spPr>
          <a:xfrm>
            <a:off x="6499038" y="5197571"/>
            <a:ext cx="1987092" cy="1076325"/>
          </a:xfrm>
          <a:prstGeom prst="rect">
            <a:avLst/>
          </a:prstGeom>
          <a:effectLst/>
        </p:spPr>
        <p:txBody>
          <a:bodyPr wrap="square">
            <a:spAutoFit/>
          </a:bodyPr>
          <a:lstStyle/>
          <a:p>
            <a:pPr algn="ctr"/>
            <a:r>
              <a:rPr lang="vi-VN" altLang="en-US" sz="3200" b="1" dirty="0" smtClean="0">
                <a:solidFill>
                  <a:schemeClr val="tx1">
                    <a:lumMod val="65000"/>
                    <a:lumOff val="35000"/>
                  </a:schemeClr>
                </a:solidFill>
                <a:latin typeface="Calibri" panose="020F0502020204030204" pitchFamily="34" charset="0"/>
                <a:ea typeface="张海山锐线体2.0" panose="02000000000000000000" pitchFamily="2" charset="-122"/>
              </a:rPr>
              <a:t>Nhiệm vụ thành </a:t>
            </a:r>
            <a:r>
              <a:rPr lang="vi-VN" altLang="en-US" sz="3200" b="1" dirty="0" smtClean="0">
                <a:solidFill>
                  <a:schemeClr val="tx1">
                    <a:lumMod val="65000"/>
                    <a:lumOff val="35000"/>
                  </a:schemeClr>
                </a:solidFill>
                <a:latin typeface="Calibri" panose="020F0502020204030204" pitchFamily="34" charset="0"/>
                <a:ea typeface="张海山锐线体2.0" panose="02000000000000000000" pitchFamily="2" charset="-122"/>
              </a:rPr>
              <a:t>viên</a:t>
            </a:r>
            <a:endParaRPr lang="vi-VN" altLang="en-US" sz="3200" b="1" dirty="0" smtClean="0">
              <a:solidFill>
                <a:schemeClr val="tx1">
                  <a:lumMod val="65000"/>
                  <a:lumOff val="35000"/>
                </a:schemeClr>
              </a:solidFill>
              <a:latin typeface="Calibri" panose="020F0502020204030204" pitchFamily="34" charset="0"/>
              <a:ea typeface="张海山锐线体2.0" panose="02000000000000000000" pitchFamily="2" charset="-122"/>
            </a:endParaRPr>
          </a:p>
        </p:txBody>
      </p:sp>
      <p:sp>
        <p:nvSpPr>
          <p:cNvPr id="7" name="矩形 6"/>
          <p:cNvSpPr/>
          <p:nvPr/>
        </p:nvSpPr>
        <p:spPr>
          <a:xfrm>
            <a:off x="9493487" y="5197572"/>
            <a:ext cx="1987092" cy="1076325"/>
          </a:xfrm>
          <a:prstGeom prst="rect">
            <a:avLst/>
          </a:prstGeom>
          <a:effectLst/>
        </p:spPr>
        <p:txBody>
          <a:bodyPr wrap="square">
            <a:spAutoFit/>
          </a:bodyPr>
          <a:lstStyle/>
          <a:p>
            <a:pPr algn="ctr"/>
            <a:r>
              <a:rPr lang="vi-VN" altLang="en-US" sz="3200" b="1" dirty="0" smtClean="0">
                <a:solidFill>
                  <a:schemeClr val="tx1">
                    <a:lumMod val="65000"/>
                    <a:lumOff val="35000"/>
                  </a:schemeClr>
                </a:solidFill>
                <a:latin typeface="Calibri" panose="020F0502020204030204" pitchFamily="34" charset="0"/>
                <a:ea typeface="张海山锐线体2.0" panose="02000000000000000000" pitchFamily="2" charset="-122"/>
              </a:rPr>
              <a:t>Kết quả thực </a:t>
            </a:r>
            <a:r>
              <a:rPr lang="vi-VN" altLang="en-US" sz="3200" b="1" dirty="0" smtClean="0">
                <a:solidFill>
                  <a:schemeClr val="tx1">
                    <a:lumMod val="65000"/>
                    <a:lumOff val="35000"/>
                  </a:schemeClr>
                </a:solidFill>
                <a:latin typeface="Calibri" panose="020F0502020204030204" pitchFamily="34" charset="0"/>
                <a:ea typeface="张海山锐线体2.0" panose="02000000000000000000" pitchFamily="2" charset="-122"/>
              </a:rPr>
              <a:t>hiện</a:t>
            </a:r>
            <a:endParaRPr lang="vi-VN" altLang="en-US" sz="3200" b="1" dirty="0" smtClean="0">
              <a:solidFill>
                <a:schemeClr val="tx1">
                  <a:lumMod val="65000"/>
                  <a:lumOff val="35000"/>
                </a:schemeClr>
              </a:solidFill>
              <a:latin typeface="Calibri" panose="020F0502020204030204" pitchFamily="34" charset="0"/>
              <a:ea typeface="张海山锐线体2.0" panose="02000000000000000000" pitchFamily="2" charset="-122"/>
            </a:endParaRPr>
          </a:p>
        </p:txBody>
      </p:sp>
      <p:pic>
        <p:nvPicPr>
          <p:cNvPr id="8" name="图片 7"/>
          <p:cNvPicPr>
            <a:picLocks noChangeAspect="1"/>
          </p:cNvPicPr>
          <p:nvPr/>
        </p:nvPicPr>
        <p:blipFill>
          <a:blip r:embed="rId1"/>
          <a:stretch>
            <a:fillRect/>
          </a:stretch>
        </p:blipFill>
        <p:spPr>
          <a:xfrm flipV="1">
            <a:off x="2505754" y="0"/>
            <a:ext cx="1473284" cy="1683799"/>
          </a:xfrm>
          <a:prstGeom prst="rect">
            <a:avLst/>
          </a:prstGeom>
        </p:spPr>
      </p:pic>
      <p:pic>
        <p:nvPicPr>
          <p:cNvPr id="9" name="图片 8"/>
          <p:cNvPicPr>
            <a:picLocks noChangeAspect="1"/>
          </p:cNvPicPr>
          <p:nvPr/>
        </p:nvPicPr>
        <p:blipFill>
          <a:blip r:embed="rId2"/>
          <a:stretch>
            <a:fillRect/>
          </a:stretch>
        </p:blipFill>
        <p:spPr>
          <a:xfrm>
            <a:off x="1060068" y="3350068"/>
            <a:ext cx="1566828" cy="1496711"/>
          </a:xfrm>
          <a:prstGeom prst="rect">
            <a:avLst/>
          </a:prstGeom>
        </p:spPr>
      </p:pic>
      <p:pic>
        <p:nvPicPr>
          <p:cNvPr id="10" name="图片 9"/>
          <p:cNvPicPr>
            <a:picLocks noChangeAspect="1"/>
          </p:cNvPicPr>
          <p:nvPr/>
        </p:nvPicPr>
        <p:blipFill>
          <a:blip r:embed="rId3"/>
          <a:stretch>
            <a:fillRect/>
          </a:stretch>
        </p:blipFill>
        <p:spPr>
          <a:xfrm>
            <a:off x="0" y="0"/>
            <a:ext cx="2057922" cy="1777345"/>
          </a:xfrm>
          <a:prstGeom prst="rect">
            <a:avLst/>
          </a:prstGeom>
        </p:spPr>
      </p:pic>
      <p:pic>
        <p:nvPicPr>
          <p:cNvPr id="11" name="图片 10"/>
          <p:cNvPicPr>
            <a:picLocks noChangeAspect="1"/>
          </p:cNvPicPr>
          <p:nvPr/>
        </p:nvPicPr>
        <p:blipFill>
          <a:blip r:embed="rId4"/>
          <a:stretch>
            <a:fillRect/>
          </a:stretch>
        </p:blipFill>
        <p:spPr>
          <a:xfrm rot="180000">
            <a:off x="10531138" y="1697432"/>
            <a:ext cx="1683798" cy="1509654"/>
          </a:xfrm>
          <a:prstGeom prst="rect">
            <a:avLst/>
          </a:prstGeom>
        </p:spPr>
      </p:pic>
      <p:pic>
        <p:nvPicPr>
          <p:cNvPr id="12" name="图片 11"/>
          <p:cNvPicPr>
            <a:picLocks noChangeAspect="1"/>
          </p:cNvPicPr>
          <p:nvPr/>
        </p:nvPicPr>
        <p:blipFill>
          <a:blip r:embed="rId5"/>
          <a:stretch>
            <a:fillRect/>
          </a:stretch>
        </p:blipFill>
        <p:spPr>
          <a:xfrm rot="16200000">
            <a:off x="9623858" y="-320040"/>
            <a:ext cx="1566828" cy="2128137"/>
          </a:xfrm>
          <a:prstGeom prst="rect">
            <a:avLst/>
          </a:prstGeom>
        </p:spPr>
      </p:pic>
      <p:pic>
        <p:nvPicPr>
          <p:cNvPr id="15" name="图片 14"/>
          <p:cNvPicPr>
            <a:picLocks noChangeAspect="1"/>
          </p:cNvPicPr>
          <p:nvPr/>
        </p:nvPicPr>
        <p:blipFill>
          <a:blip r:embed="rId6"/>
          <a:stretch>
            <a:fillRect/>
          </a:stretch>
        </p:blipFill>
        <p:spPr>
          <a:xfrm>
            <a:off x="9719598" y="3273460"/>
            <a:ext cx="1699030" cy="1456351"/>
          </a:xfrm>
          <a:prstGeom prst="rect">
            <a:avLst/>
          </a:prstGeom>
        </p:spPr>
      </p:pic>
      <p:cxnSp>
        <p:nvCxnSpPr>
          <p:cNvPr id="17" name="直接连接符 16"/>
          <p:cNvCxnSpPr/>
          <p:nvPr/>
        </p:nvCxnSpPr>
        <p:spPr>
          <a:xfrm>
            <a:off x="1042785" y="4846779"/>
            <a:ext cx="1800000" cy="0"/>
          </a:xfrm>
          <a:prstGeom prst="line">
            <a:avLst/>
          </a:prstGeom>
          <a:ln w="317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9447622" y="4729811"/>
            <a:ext cx="1800000" cy="0"/>
          </a:xfrm>
          <a:prstGeom prst="line">
            <a:avLst/>
          </a:prstGeom>
          <a:ln w="317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a:blip r:embed="rId7"/>
          <a:stretch>
            <a:fillRect/>
          </a:stretch>
        </p:blipFill>
        <p:spPr>
          <a:xfrm rot="16200000">
            <a:off x="6975950" y="3361783"/>
            <a:ext cx="1590212" cy="1379779"/>
          </a:xfrm>
          <a:prstGeom prst="rect">
            <a:avLst/>
          </a:prstGeom>
        </p:spPr>
      </p:pic>
      <p:pic>
        <p:nvPicPr>
          <p:cNvPr id="21" name="图片 20"/>
          <p:cNvPicPr>
            <a:picLocks noChangeAspect="1"/>
          </p:cNvPicPr>
          <p:nvPr/>
        </p:nvPicPr>
        <p:blipFill>
          <a:blip r:embed="rId8"/>
          <a:stretch>
            <a:fillRect/>
          </a:stretch>
        </p:blipFill>
        <p:spPr>
          <a:xfrm rot="10800000">
            <a:off x="4191842" y="2882345"/>
            <a:ext cx="1216045" cy="1964434"/>
          </a:xfrm>
          <a:prstGeom prst="rect">
            <a:avLst/>
          </a:prstGeom>
        </p:spPr>
      </p:pic>
      <p:cxnSp>
        <p:nvCxnSpPr>
          <p:cNvPr id="22" name="直接连接符 21"/>
          <p:cNvCxnSpPr/>
          <p:nvPr/>
        </p:nvCxnSpPr>
        <p:spPr>
          <a:xfrm>
            <a:off x="3842177" y="4825723"/>
            <a:ext cx="1800000" cy="0"/>
          </a:xfrm>
          <a:prstGeom prst="line">
            <a:avLst/>
          </a:prstGeom>
          <a:ln w="317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660946" y="4729811"/>
            <a:ext cx="1800000" cy="0"/>
          </a:xfrm>
          <a:prstGeom prst="line">
            <a:avLst/>
          </a:prstGeom>
          <a:ln w="317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 name="图片 4"/>
          <p:cNvPicPr>
            <a:picLocks noChangeAspect="1"/>
          </p:cNvPicPr>
          <p:nvPr/>
        </p:nvPicPr>
        <p:blipFill>
          <a:blip r:embed="rId9"/>
          <a:stretch>
            <a:fillRect/>
          </a:stretch>
        </p:blipFill>
        <p:spPr>
          <a:xfrm>
            <a:off x="-2163445" y="504009"/>
            <a:ext cx="1913731" cy="1623815"/>
          </a:xfrm>
          <a:prstGeom prst="rect">
            <a:avLst/>
          </a:prstGeom>
        </p:spPr>
      </p:pic>
      <p:pic>
        <p:nvPicPr>
          <p:cNvPr id="13" name="图片 8"/>
          <p:cNvPicPr>
            <a:picLocks noChangeAspect="1"/>
          </p:cNvPicPr>
          <p:nvPr/>
        </p:nvPicPr>
        <p:blipFill>
          <a:blip r:embed="rId10"/>
          <a:stretch>
            <a:fillRect/>
          </a:stretch>
        </p:blipFill>
        <p:spPr>
          <a:xfrm>
            <a:off x="-1614699" y="2230372"/>
            <a:ext cx="624558" cy="1457336"/>
          </a:xfrm>
          <a:prstGeom prst="rect">
            <a:avLst/>
          </a:prstGeom>
        </p:spPr>
      </p:pic>
      <p:pic>
        <p:nvPicPr>
          <p:cNvPr id="14" name="图片 10"/>
          <p:cNvPicPr>
            <a:picLocks noChangeAspect="1"/>
          </p:cNvPicPr>
          <p:nvPr/>
        </p:nvPicPr>
        <p:blipFill>
          <a:blip r:embed="rId11"/>
          <a:stretch>
            <a:fillRect/>
          </a:stretch>
        </p:blipFill>
        <p:spPr>
          <a:xfrm>
            <a:off x="-2474754" y="4846897"/>
            <a:ext cx="626891" cy="663784"/>
          </a:xfrm>
          <a:prstGeom prst="rect">
            <a:avLst/>
          </a:prstGeom>
        </p:spPr>
      </p:pic>
      <p:pic>
        <p:nvPicPr>
          <p:cNvPr id="16" name="图片 9"/>
          <p:cNvPicPr>
            <a:picLocks noChangeAspect="1"/>
          </p:cNvPicPr>
          <p:nvPr/>
        </p:nvPicPr>
        <p:blipFill>
          <a:blip r:embed="rId12"/>
          <a:stretch>
            <a:fillRect/>
          </a:stretch>
        </p:blipFill>
        <p:spPr>
          <a:xfrm>
            <a:off x="13126932" y="1020697"/>
            <a:ext cx="626891" cy="663784"/>
          </a:xfrm>
          <a:prstGeom prst="rect">
            <a:avLst/>
          </a:prstGeom>
        </p:spPr>
      </p:pic>
      <p:pic>
        <p:nvPicPr>
          <p:cNvPr id="19" name="图片 11"/>
          <p:cNvPicPr>
            <a:picLocks noChangeAspect="1"/>
          </p:cNvPicPr>
          <p:nvPr/>
        </p:nvPicPr>
        <p:blipFill>
          <a:blip r:embed="rId13"/>
          <a:stretch>
            <a:fillRect/>
          </a:stretch>
        </p:blipFill>
        <p:spPr>
          <a:xfrm>
            <a:off x="12395803" y="7507375"/>
            <a:ext cx="731040" cy="761519"/>
          </a:xfrm>
          <a:prstGeom prst="rect">
            <a:avLst/>
          </a:prstGeom>
        </p:spPr>
      </p:pic>
      <p:pic>
        <p:nvPicPr>
          <p:cNvPr id="24" name="图片 10"/>
          <p:cNvPicPr>
            <a:picLocks noChangeAspect="1"/>
          </p:cNvPicPr>
          <p:nvPr/>
        </p:nvPicPr>
        <p:blipFill>
          <a:blip r:embed="rId14"/>
          <a:stretch>
            <a:fillRect/>
          </a:stretch>
        </p:blipFill>
        <p:spPr>
          <a:xfrm>
            <a:off x="7203110" y="-1624965"/>
            <a:ext cx="1863400" cy="1326523"/>
          </a:xfrm>
          <a:prstGeom prst="rect">
            <a:avLst/>
          </a:prstGeom>
        </p:spPr>
      </p:pic>
      <p:pic>
        <p:nvPicPr>
          <p:cNvPr id="25" name="图片 12"/>
          <p:cNvPicPr>
            <a:picLocks noChangeAspect="1"/>
          </p:cNvPicPr>
          <p:nvPr/>
        </p:nvPicPr>
        <p:blipFill>
          <a:blip r:embed="rId15"/>
          <a:stretch>
            <a:fillRect/>
          </a:stretch>
        </p:blipFill>
        <p:spPr>
          <a:xfrm rot="5400000">
            <a:off x="7261261" y="7696037"/>
            <a:ext cx="1379743" cy="1496711"/>
          </a:xfrm>
          <a:prstGeom prst="rect">
            <a:avLst/>
          </a:prstGeom>
        </p:spPr>
      </p:pic>
      <p:pic>
        <p:nvPicPr>
          <p:cNvPr id="26" name="图片 14"/>
          <p:cNvPicPr>
            <a:picLocks noChangeAspect="1"/>
          </p:cNvPicPr>
          <p:nvPr/>
        </p:nvPicPr>
        <p:blipFill>
          <a:blip r:embed="rId16"/>
          <a:stretch>
            <a:fillRect/>
          </a:stretch>
        </p:blipFill>
        <p:spPr>
          <a:xfrm>
            <a:off x="15413215" y="4978908"/>
            <a:ext cx="1516880" cy="141108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98689" y="5147298"/>
            <a:ext cx="7033977" cy="1568450"/>
          </a:xfrm>
          <a:prstGeom prst="rect">
            <a:avLst/>
          </a:prstGeom>
          <a:noFill/>
        </p:spPr>
        <p:txBody>
          <a:bodyPr wrap="square" rtlCol="0">
            <a:spAutoFit/>
          </a:bodyPr>
          <a:lstStyle/>
          <a:p>
            <a:pPr algn="ctr"/>
            <a:r>
              <a:rPr lang="vi-VN" altLang="en-US" sz="4800" b="1" dirty="0">
                <a:solidFill>
                  <a:schemeClr val="tx1">
                    <a:lumMod val="65000"/>
                    <a:lumOff val="35000"/>
                  </a:schemeClr>
                </a:solidFill>
                <a:latin typeface="Calibri" panose="020F0502020204030204" pitchFamily="34" charset="0"/>
                <a:ea typeface="张海山锐线体2.0" panose="02000000000000000000" pitchFamily="2" charset="-122"/>
              </a:rPr>
              <a:t>Quản lý lịch trình công tác nhân </a:t>
            </a:r>
            <a:r>
              <a:rPr lang="vi-VN" altLang="en-US" sz="4800" b="1" dirty="0">
                <a:solidFill>
                  <a:schemeClr val="tx1">
                    <a:lumMod val="65000"/>
                    <a:lumOff val="35000"/>
                  </a:schemeClr>
                </a:solidFill>
                <a:latin typeface="Calibri" panose="020F0502020204030204" pitchFamily="34" charset="0"/>
                <a:ea typeface="张海山锐线体2.0" panose="02000000000000000000" pitchFamily="2" charset="-122"/>
              </a:rPr>
              <a:t>viên</a:t>
            </a:r>
            <a:endParaRPr lang="vi-VN" altLang="en-US" sz="4800" b="1" dirty="0">
              <a:solidFill>
                <a:schemeClr val="tx1">
                  <a:lumMod val="65000"/>
                  <a:lumOff val="35000"/>
                </a:schemeClr>
              </a:solidFill>
              <a:latin typeface="Calibri" panose="020F0502020204030204" pitchFamily="34" charset="0"/>
              <a:ea typeface="张海山锐线体2.0" panose="02000000000000000000" pitchFamily="2" charset="-122"/>
            </a:endParaRPr>
          </a:p>
        </p:txBody>
      </p:sp>
      <p:pic>
        <p:nvPicPr>
          <p:cNvPr id="3" name="图片 2"/>
          <p:cNvPicPr>
            <a:picLocks noChangeAspect="1"/>
          </p:cNvPicPr>
          <p:nvPr/>
        </p:nvPicPr>
        <p:blipFill>
          <a:blip r:embed="rId1"/>
          <a:stretch>
            <a:fillRect/>
          </a:stretch>
        </p:blipFill>
        <p:spPr>
          <a:xfrm>
            <a:off x="526174" y="5080027"/>
            <a:ext cx="2128078" cy="1824117"/>
          </a:xfrm>
          <a:prstGeom prst="rect">
            <a:avLst/>
          </a:prstGeom>
        </p:spPr>
      </p:pic>
      <p:pic>
        <p:nvPicPr>
          <p:cNvPr id="4" name="图片 3"/>
          <p:cNvPicPr>
            <a:picLocks noChangeAspect="1"/>
          </p:cNvPicPr>
          <p:nvPr/>
        </p:nvPicPr>
        <p:blipFill>
          <a:blip r:embed="rId2"/>
          <a:stretch>
            <a:fillRect/>
          </a:stretch>
        </p:blipFill>
        <p:spPr>
          <a:xfrm>
            <a:off x="-19523" y="3700248"/>
            <a:ext cx="1590212" cy="1379779"/>
          </a:xfrm>
          <a:prstGeom prst="rect">
            <a:avLst/>
          </a:prstGeom>
        </p:spPr>
      </p:pic>
      <p:pic>
        <p:nvPicPr>
          <p:cNvPr id="5" name="图片 4"/>
          <p:cNvPicPr>
            <a:picLocks noChangeAspect="1"/>
          </p:cNvPicPr>
          <p:nvPr/>
        </p:nvPicPr>
        <p:blipFill>
          <a:blip r:embed="rId3"/>
          <a:stretch>
            <a:fillRect/>
          </a:stretch>
        </p:blipFill>
        <p:spPr>
          <a:xfrm>
            <a:off x="0" y="401774"/>
            <a:ext cx="1913731" cy="1623815"/>
          </a:xfrm>
          <a:prstGeom prst="rect">
            <a:avLst/>
          </a:prstGeom>
        </p:spPr>
      </p:pic>
      <p:pic>
        <p:nvPicPr>
          <p:cNvPr id="6" name="图片 5"/>
          <p:cNvPicPr>
            <a:picLocks noChangeAspect="1"/>
          </p:cNvPicPr>
          <p:nvPr/>
        </p:nvPicPr>
        <p:blipFill>
          <a:blip r:embed="rId4"/>
          <a:stretch>
            <a:fillRect/>
          </a:stretch>
        </p:blipFill>
        <p:spPr>
          <a:xfrm>
            <a:off x="10834098" y="4659705"/>
            <a:ext cx="1356357" cy="1216078"/>
          </a:xfrm>
          <a:prstGeom prst="rect">
            <a:avLst/>
          </a:prstGeom>
        </p:spPr>
      </p:pic>
      <p:pic>
        <p:nvPicPr>
          <p:cNvPr id="7" name="图片 6"/>
          <p:cNvPicPr>
            <a:picLocks noChangeAspect="1"/>
          </p:cNvPicPr>
          <p:nvPr/>
        </p:nvPicPr>
        <p:blipFill>
          <a:blip r:embed="rId5"/>
          <a:stretch>
            <a:fillRect/>
          </a:stretch>
        </p:blipFill>
        <p:spPr>
          <a:xfrm>
            <a:off x="10676688" y="0"/>
            <a:ext cx="1566828" cy="2128137"/>
          </a:xfrm>
          <a:prstGeom prst="rect">
            <a:avLst/>
          </a:prstGeom>
        </p:spPr>
      </p:pic>
      <p:pic>
        <p:nvPicPr>
          <p:cNvPr id="8" name="图片 7"/>
          <p:cNvPicPr>
            <a:picLocks noChangeAspect="1"/>
          </p:cNvPicPr>
          <p:nvPr/>
        </p:nvPicPr>
        <p:blipFill>
          <a:blip r:embed="rId6"/>
          <a:stretch>
            <a:fillRect/>
          </a:stretch>
        </p:blipFill>
        <p:spPr>
          <a:xfrm>
            <a:off x="10673575" y="2748788"/>
            <a:ext cx="1516880" cy="1411088"/>
          </a:xfrm>
          <a:prstGeom prst="rect">
            <a:avLst/>
          </a:prstGeom>
        </p:spPr>
      </p:pic>
      <p:pic>
        <p:nvPicPr>
          <p:cNvPr id="9" name="图片 8"/>
          <p:cNvPicPr>
            <a:picLocks noChangeAspect="1"/>
          </p:cNvPicPr>
          <p:nvPr/>
        </p:nvPicPr>
        <p:blipFill>
          <a:blip r:embed="rId7"/>
          <a:stretch>
            <a:fillRect/>
          </a:stretch>
        </p:blipFill>
        <p:spPr>
          <a:xfrm>
            <a:off x="548746" y="2128137"/>
            <a:ext cx="624558" cy="1457336"/>
          </a:xfrm>
          <a:prstGeom prst="rect">
            <a:avLst/>
          </a:prstGeom>
        </p:spPr>
      </p:pic>
      <p:pic>
        <p:nvPicPr>
          <p:cNvPr id="10" name="图片 9"/>
          <p:cNvPicPr>
            <a:picLocks noChangeAspect="1"/>
          </p:cNvPicPr>
          <p:nvPr/>
        </p:nvPicPr>
        <p:blipFill>
          <a:blip r:embed="rId8"/>
          <a:stretch>
            <a:fillRect/>
          </a:stretch>
        </p:blipFill>
        <p:spPr>
          <a:xfrm>
            <a:off x="10155132" y="2128137"/>
            <a:ext cx="626891" cy="663784"/>
          </a:xfrm>
          <a:prstGeom prst="rect">
            <a:avLst/>
          </a:prstGeom>
        </p:spPr>
      </p:pic>
      <p:pic>
        <p:nvPicPr>
          <p:cNvPr id="11" name="图片 10"/>
          <p:cNvPicPr>
            <a:picLocks noChangeAspect="1"/>
          </p:cNvPicPr>
          <p:nvPr/>
        </p:nvPicPr>
        <p:blipFill>
          <a:blip r:embed="rId9"/>
          <a:stretch>
            <a:fillRect/>
          </a:stretch>
        </p:blipFill>
        <p:spPr>
          <a:xfrm>
            <a:off x="1913731" y="4296987"/>
            <a:ext cx="626891" cy="663784"/>
          </a:xfrm>
          <a:prstGeom prst="rect">
            <a:avLst/>
          </a:prstGeom>
        </p:spPr>
      </p:pic>
      <p:pic>
        <p:nvPicPr>
          <p:cNvPr id="12" name="图片 11"/>
          <p:cNvPicPr>
            <a:picLocks noChangeAspect="1"/>
          </p:cNvPicPr>
          <p:nvPr/>
        </p:nvPicPr>
        <p:blipFill>
          <a:blip r:embed="rId10"/>
          <a:stretch>
            <a:fillRect/>
          </a:stretch>
        </p:blipFill>
        <p:spPr>
          <a:xfrm>
            <a:off x="10468578" y="5978295"/>
            <a:ext cx="731040" cy="761519"/>
          </a:xfrm>
          <a:prstGeom prst="rect">
            <a:avLst/>
          </a:prstGeom>
        </p:spPr>
      </p:pic>
      <p:pic>
        <p:nvPicPr>
          <p:cNvPr id="13" name="图片 12"/>
          <p:cNvPicPr>
            <a:picLocks noChangeAspect="1"/>
          </p:cNvPicPr>
          <p:nvPr/>
        </p:nvPicPr>
        <p:blipFill>
          <a:blip r:embed="rId11"/>
          <a:stretch>
            <a:fillRect/>
          </a:stretch>
        </p:blipFill>
        <p:spPr>
          <a:xfrm>
            <a:off x="4618106" y="1337337"/>
            <a:ext cx="2956073" cy="2823786"/>
          </a:xfrm>
          <a:prstGeom prst="rect">
            <a:avLst/>
          </a:prstGeom>
        </p:spPr>
      </p:pic>
      <p:cxnSp>
        <p:nvCxnSpPr>
          <p:cNvPr id="14" name="直接连接符 13"/>
          <p:cNvCxnSpPr/>
          <p:nvPr/>
        </p:nvCxnSpPr>
        <p:spPr>
          <a:xfrm>
            <a:off x="4585499" y="4161123"/>
            <a:ext cx="3395989" cy="0"/>
          </a:xfrm>
          <a:prstGeom prst="line">
            <a:avLst/>
          </a:prstGeom>
          <a:ln w="317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12"/>
          <a:stretch>
            <a:fillRect/>
          </a:stretch>
        </p:blipFill>
        <p:spPr>
          <a:xfrm flipV="1">
            <a:off x="2075448" y="-1599566"/>
            <a:ext cx="1205634" cy="1377905"/>
          </a:xfrm>
          <a:prstGeom prst="rect">
            <a:avLst/>
          </a:prstGeom>
        </p:spPr>
      </p:pic>
      <p:pic>
        <p:nvPicPr>
          <p:cNvPr id="17" name="图片 16"/>
          <p:cNvPicPr>
            <a:picLocks noChangeAspect="1"/>
          </p:cNvPicPr>
          <p:nvPr/>
        </p:nvPicPr>
        <p:blipFill>
          <a:blip r:embed="rId13"/>
          <a:stretch>
            <a:fillRect/>
          </a:stretch>
        </p:blipFill>
        <p:spPr>
          <a:xfrm>
            <a:off x="0" y="-1599564"/>
            <a:ext cx="1684061" cy="1454456"/>
          </a:xfrm>
          <a:prstGeom prst="rect">
            <a:avLst/>
          </a:prstGeom>
        </p:spPr>
      </p:pic>
      <p:pic>
        <p:nvPicPr>
          <p:cNvPr id="21" name="图片 20"/>
          <p:cNvPicPr>
            <a:picLocks noChangeAspect="1"/>
          </p:cNvPicPr>
          <p:nvPr/>
        </p:nvPicPr>
        <p:blipFill>
          <a:blip r:embed="rId14"/>
          <a:stretch>
            <a:fillRect/>
          </a:stretch>
        </p:blipFill>
        <p:spPr>
          <a:xfrm rot="10800000">
            <a:off x="3281252" y="7225745"/>
            <a:ext cx="1216045" cy="196443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11"/>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10"/>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flipV="1">
            <a:off x="2075448" y="-1"/>
            <a:ext cx="1205634" cy="1377905"/>
          </a:xfrm>
          <a:prstGeom prst="rect">
            <a:avLst/>
          </a:prstGeom>
        </p:spPr>
      </p:pic>
      <p:pic>
        <p:nvPicPr>
          <p:cNvPr id="17" name="图片 16"/>
          <p:cNvPicPr>
            <a:picLocks noChangeAspect="1"/>
          </p:cNvPicPr>
          <p:nvPr/>
        </p:nvPicPr>
        <p:blipFill>
          <a:blip r:embed="rId2"/>
          <a:stretch>
            <a:fillRect/>
          </a:stretch>
        </p:blipFill>
        <p:spPr>
          <a:xfrm>
            <a:off x="0" y="1"/>
            <a:ext cx="1684061" cy="1454456"/>
          </a:xfrm>
          <a:prstGeom prst="rect">
            <a:avLst/>
          </a:prstGeom>
        </p:spPr>
      </p:pic>
      <p:pic>
        <p:nvPicPr>
          <p:cNvPr id="18" name="图片 17"/>
          <p:cNvPicPr>
            <a:picLocks noChangeAspect="1"/>
          </p:cNvPicPr>
          <p:nvPr/>
        </p:nvPicPr>
        <p:blipFill>
          <a:blip r:embed="rId3"/>
          <a:stretch>
            <a:fillRect/>
          </a:stretch>
        </p:blipFill>
        <p:spPr>
          <a:xfrm rot="16200000">
            <a:off x="9483893" y="71252"/>
            <a:ext cx="1377904" cy="1235397"/>
          </a:xfrm>
          <a:prstGeom prst="rect">
            <a:avLst/>
          </a:prstGeom>
        </p:spPr>
      </p:pic>
      <p:pic>
        <p:nvPicPr>
          <p:cNvPr id="19" name="图片 18"/>
          <p:cNvPicPr>
            <a:picLocks noChangeAspect="1"/>
          </p:cNvPicPr>
          <p:nvPr/>
        </p:nvPicPr>
        <p:blipFill>
          <a:blip r:embed="rId4"/>
          <a:stretch>
            <a:fillRect/>
          </a:stretch>
        </p:blipFill>
        <p:spPr>
          <a:xfrm rot="5580000">
            <a:off x="10646738" y="5373370"/>
            <a:ext cx="1282184" cy="1741521"/>
          </a:xfrm>
          <a:prstGeom prst="rect">
            <a:avLst/>
          </a:prstGeom>
        </p:spPr>
      </p:pic>
      <p:grpSp>
        <p:nvGrpSpPr>
          <p:cNvPr id="21" name="组合 20"/>
          <p:cNvGrpSpPr/>
          <p:nvPr/>
        </p:nvGrpSpPr>
        <p:grpSpPr>
          <a:xfrm>
            <a:off x="4712970" y="1910080"/>
            <a:ext cx="6857365" cy="4269740"/>
            <a:chOff x="2346326" y="252413"/>
            <a:chExt cx="2252663" cy="1803400"/>
          </a:xfrm>
        </p:grpSpPr>
        <p:sp>
          <p:nvSpPr>
            <p:cNvPr id="22" name="Freeform 5"/>
            <p:cNvSpPr/>
            <p:nvPr/>
          </p:nvSpPr>
          <p:spPr bwMode="auto">
            <a:xfrm>
              <a:off x="2346326" y="303213"/>
              <a:ext cx="2252663" cy="1752600"/>
            </a:xfrm>
            <a:custGeom>
              <a:avLst/>
              <a:gdLst>
                <a:gd name="T0" fmla="*/ 34 w 531"/>
                <a:gd name="T1" fmla="*/ 335 h 413"/>
                <a:gd name="T2" fmla="*/ 7 w 531"/>
                <a:gd name="T3" fmla="*/ 190 h 413"/>
                <a:gd name="T4" fmla="*/ 64 w 531"/>
                <a:gd name="T5" fmla="*/ 74 h 413"/>
                <a:gd name="T6" fmla="*/ 172 w 531"/>
                <a:gd name="T7" fmla="*/ 30 h 413"/>
                <a:gd name="T8" fmla="*/ 372 w 531"/>
                <a:gd name="T9" fmla="*/ 2 h 413"/>
                <a:gd name="T10" fmla="*/ 440 w 531"/>
                <a:gd name="T11" fmla="*/ 8 h 413"/>
                <a:gd name="T12" fmla="*/ 504 w 531"/>
                <a:gd name="T13" fmla="*/ 77 h 413"/>
                <a:gd name="T14" fmla="*/ 531 w 531"/>
                <a:gd name="T15" fmla="*/ 179 h 413"/>
                <a:gd name="T16" fmla="*/ 497 w 531"/>
                <a:gd name="T17" fmla="*/ 277 h 413"/>
                <a:gd name="T18" fmla="*/ 360 w 531"/>
                <a:gd name="T19" fmla="*/ 339 h 413"/>
                <a:gd name="T20" fmla="*/ 169 w 531"/>
                <a:gd name="T21" fmla="*/ 382 h 413"/>
                <a:gd name="T22" fmla="*/ 148 w 531"/>
                <a:gd name="T23" fmla="*/ 392 h 413"/>
                <a:gd name="T24" fmla="*/ 149 w 531"/>
                <a:gd name="T25" fmla="*/ 412 h 413"/>
                <a:gd name="T26" fmla="*/ 34 w 531"/>
                <a:gd name="T27" fmla="*/ 33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1" h="413">
                  <a:moveTo>
                    <a:pt x="34" y="335"/>
                  </a:moveTo>
                  <a:cubicBezTo>
                    <a:pt x="8" y="292"/>
                    <a:pt x="0" y="239"/>
                    <a:pt x="7" y="190"/>
                  </a:cubicBezTo>
                  <a:cubicBezTo>
                    <a:pt x="13" y="146"/>
                    <a:pt x="30" y="102"/>
                    <a:pt x="64" y="74"/>
                  </a:cubicBezTo>
                  <a:cubicBezTo>
                    <a:pt x="94" y="49"/>
                    <a:pt x="134" y="38"/>
                    <a:pt x="172" y="30"/>
                  </a:cubicBezTo>
                  <a:cubicBezTo>
                    <a:pt x="238" y="16"/>
                    <a:pt x="305" y="7"/>
                    <a:pt x="372" y="2"/>
                  </a:cubicBezTo>
                  <a:cubicBezTo>
                    <a:pt x="395" y="1"/>
                    <a:pt x="419" y="0"/>
                    <a:pt x="440" y="8"/>
                  </a:cubicBezTo>
                  <a:cubicBezTo>
                    <a:pt x="470" y="20"/>
                    <a:pt x="490" y="49"/>
                    <a:pt x="504" y="77"/>
                  </a:cubicBezTo>
                  <a:cubicBezTo>
                    <a:pt x="520" y="109"/>
                    <a:pt x="531" y="144"/>
                    <a:pt x="531" y="179"/>
                  </a:cubicBezTo>
                  <a:cubicBezTo>
                    <a:pt x="531" y="214"/>
                    <a:pt x="520" y="250"/>
                    <a:pt x="497" y="277"/>
                  </a:cubicBezTo>
                  <a:cubicBezTo>
                    <a:pt x="463" y="315"/>
                    <a:pt x="410" y="328"/>
                    <a:pt x="360" y="339"/>
                  </a:cubicBezTo>
                  <a:cubicBezTo>
                    <a:pt x="297" y="353"/>
                    <a:pt x="233" y="367"/>
                    <a:pt x="169" y="382"/>
                  </a:cubicBezTo>
                  <a:cubicBezTo>
                    <a:pt x="161" y="383"/>
                    <a:pt x="152" y="386"/>
                    <a:pt x="148" y="392"/>
                  </a:cubicBezTo>
                  <a:cubicBezTo>
                    <a:pt x="143" y="398"/>
                    <a:pt x="147" y="406"/>
                    <a:pt x="149" y="412"/>
                  </a:cubicBezTo>
                  <a:cubicBezTo>
                    <a:pt x="103" y="413"/>
                    <a:pt x="56" y="371"/>
                    <a:pt x="34" y="335"/>
                  </a:cubicBezTo>
                  <a:close/>
                </a:path>
              </a:pathLst>
            </a:custGeom>
            <a:noFill/>
            <a:ln w="34925">
              <a:solidFill>
                <a:schemeClr val="tx1">
                  <a:lumMod val="75000"/>
                  <a:lumOff val="25000"/>
                </a:schemeClr>
              </a:solidFill>
            </a:ln>
          </p:spPr>
          <p:txBody>
            <a:bodyPr vert="horz" wrap="square" lIns="91440" tIns="45720" rIns="91440" bIns="45720" numCol="1" anchor="t" anchorCtr="0" compatLnSpc="1"/>
            <a:lstStyle/>
            <a:p>
              <a:endParaRPr lang="zh-CN" altLang="en-US"/>
            </a:p>
          </p:txBody>
        </p:sp>
        <p:sp>
          <p:nvSpPr>
            <p:cNvPr id="23" name="Freeform 6"/>
            <p:cNvSpPr/>
            <p:nvPr/>
          </p:nvSpPr>
          <p:spPr bwMode="auto">
            <a:xfrm>
              <a:off x="2438401" y="1041401"/>
              <a:ext cx="268288" cy="722313"/>
            </a:xfrm>
            <a:custGeom>
              <a:avLst/>
              <a:gdLst>
                <a:gd name="T0" fmla="*/ 16 w 63"/>
                <a:gd name="T1" fmla="*/ 0 h 170"/>
                <a:gd name="T2" fmla="*/ 63 w 63"/>
                <a:gd name="T3" fmla="*/ 170 h 170"/>
                <a:gd name="T4" fmla="*/ 60 w 63"/>
                <a:gd name="T5" fmla="*/ 167 h 170"/>
              </a:gdLst>
              <a:ahLst/>
              <a:cxnLst>
                <a:cxn ang="0">
                  <a:pos x="T0" y="T1"/>
                </a:cxn>
                <a:cxn ang="0">
                  <a:pos x="T2" y="T3"/>
                </a:cxn>
                <a:cxn ang="0">
                  <a:pos x="T4" y="T5"/>
                </a:cxn>
              </a:cxnLst>
              <a:rect l="0" t="0" r="r" b="b"/>
              <a:pathLst>
                <a:path w="63" h="170">
                  <a:moveTo>
                    <a:pt x="16" y="0"/>
                  </a:moveTo>
                  <a:cubicBezTo>
                    <a:pt x="0" y="60"/>
                    <a:pt x="18" y="127"/>
                    <a:pt x="63" y="170"/>
                  </a:cubicBezTo>
                  <a:cubicBezTo>
                    <a:pt x="62" y="169"/>
                    <a:pt x="61" y="168"/>
                    <a:pt x="60" y="167"/>
                  </a:cubicBezTo>
                </a:path>
              </a:pathLst>
            </a:custGeom>
            <a:noFill/>
            <a:ln w="34925"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Freeform 9"/>
            <p:cNvSpPr/>
            <p:nvPr/>
          </p:nvSpPr>
          <p:spPr bwMode="auto">
            <a:xfrm>
              <a:off x="4318001" y="252413"/>
              <a:ext cx="204788" cy="276225"/>
            </a:xfrm>
            <a:custGeom>
              <a:avLst/>
              <a:gdLst>
                <a:gd name="T0" fmla="*/ 0 w 48"/>
                <a:gd name="T1" fmla="*/ 0 h 65"/>
                <a:gd name="T2" fmla="*/ 48 w 48"/>
                <a:gd name="T3" fmla="*/ 65 h 65"/>
              </a:gdLst>
              <a:ahLst/>
              <a:cxnLst>
                <a:cxn ang="0">
                  <a:pos x="T0" y="T1"/>
                </a:cxn>
                <a:cxn ang="0">
                  <a:pos x="T2" y="T3"/>
                </a:cxn>
              </a:cxnLst>
              <a:rect l="0" t="0" r="r" b="b"/>
              <a:pathLst>
                <a:path w="48" h="65">
                  <a:moveTo>
                    <a:pt x="0" y="0"/>
                  </a:moveTo>
                  <a:cubicBezTo>
                    <a:pt x="22" y="15"/>
                    <a:pt x="40" y="39"/>
                    <a:pt x="48" y="65"/>
                  </a:cubicBezTo>
                </a:path>
              </a:pathLst>
            </a:custGeom>
            <a:noFill/>
            <a:ln w="34925"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 name="Freeform 10"/>
            <p:cNvSpPr/>
            <p:nvPr/>
          </p:nvSpPr>
          <p:spPr bwMode="auto">
            <a:xfrm>
              <a:off x="4505326" y="282576"/>
              <a:ext cx="88900" cy="174625"/>
            </a:xfrm>
            <a:custGeom>
              <a:avLst/>
              <a:gdLst>
                <a:gd name="T0" fmla="*/ 0 w 21"/>
                <a:gd name="T1" fmla="*/ 0 h 41"/>
                <a:gd name="T2" fmla="*/ 21 w 21"/>
                <a:gd name="T3" fmla="*/ 41 h 41"/>
              </a:gdLst>
              <a:ahLst/>
              <a:cxnLst>
                <a:cxn ang="0">
                  <a:pos x="T0" y="T1"/>
                </a:cxn>
                <a:cxn ang="0">
                  <a:pos x="T2" y="T3"/>
                </a:cxn>
              </a:cxnLst>
              <a:rect l="0" t="0" r="r" b="b"/>
              <a:pathLst>
                <a:path w="21" h="41">
                  <a:moveTo>
                    <a:pt x="0" y="0"/>
                  </a:moveTo>
                  <a:cubicBezTo>
                    <a:pt x="10" y="12"/>
                    <a:pt x="18" y="26"/>
                    <a:pt x="21" y="41"/>
                  </a:cubicBezTo>
                </a:path>
              </a:pathLst>
            </a:custGeom>
            <a:noFill/>
            <a:ln w="34925"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Freeform 11"/>
            <p:cNvSpPr/>
            <p:nvPr/>
          </p:nvSpPr>
          <p:spPr bwMode="auto">
            <a:xfrm>
              <a:off x="4119563" y="469901"/>
              <a:ext cx="365125" cy="644525"/>
            </a:xfrm>
            <a:custGeom>
              <a:avLst/>
              <a:gdLst>
                <a:gd name="T0" fmla="*/ 0 w 86"/>
                <a:gd name="T1" fmla="*/ 0 h 152"/>
                <a:gd name="T2" fmla="*/ 65 w 86"/>
                <a:gd name="T3" fmla="*/ 63 h 152"/>
                <a:gd name="T4" fmla="*/ 84 w 86"/>
                <a:gd name="T5" fmla="*/ 152 h 152"/>
              </a:gdLst>
              <a:ahLst/>
              <a:cxnLst>
                <a:cxn ang="0">
                  <a:pos x="T0" y="T1"/>
                </a:cxn>
                <a:cxn ang="0">
                  <a:pos x="T2" y="T3"/>
                </a:cxn>
                <a:cxn ang="0">
                  <a:pos x="T4" y="T5"/>
                </a:cxn>
              </a:cxnLst>
              <a:rect l="0" t="0" r="r" b="b"/>
              <a:pathLst>
                <a:path w="86" h="152">
                  <a:moveTo>
                    <a:pt x="0" y="0"/>
                  </a:moveTo>
                  <a:cubicBezTo>
                    <a:pt x="27" y="14"/>
                    <a:pt x="50" y="37"/>
                    <a:pt x="65" y="63"/>
                  </a:cubicBezTo>
                  <a:cubicBezTo>
                    <a:pt x="80" y="90"/>
                    <a:pt x="86" y="122"/>
                    <a:pt x="84" y="152"/>
                  </a:cubicBezTo>
                </a:path>
              </a:pathLst>
            </a:custGeom>
            <a:noFill/>
            <a:ln w="34925"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Freeform 12"/>
            <p:cNvSpPr/>
            <p:nvPr/>
          </p:nvSpPr>
          <p:spPr bwMode="auto">
            <a:xfrm>
              <a:off x="4432301" y="1195388"/>
              <a:ext cx="47625" cy="182563"/>
            </a:xfrm>
            <a:custGeom>
              <a:avLst/>
              <a:gdLst>
                <a:gd name="T0" fmla="*/ 11 w 11"/>
                <a:gd name="T1" fmla="*/ 0 h 43"/>
                <a:gd name="T2" fmla="*/ 0 w 11"/>
                <a:gd name="T3" fmla="*/ 43 h 43"/>
              </a:gdLst>
              <a:ahLst/>
              <a:cxnLst>
                <a:cxn ang="0">
                  <a:pos x="T0" y="T1"/>
                </a:cxn>
                <a:cxn ang="0">
                  <a:pos x="T2" y="T3"/>
                </a:cxn>
              </a:cxnLst>
              <a:rect l="0" t="0" r="r" b="b"/>
              <a:pathLst>
                <a:path w="11" h="43">
                  <a:moveTo>
                    <a:pt x="11" y="0"/>
                  </a:moveTo>
                  <a:cubicBezTo>
                    <a:pt x="9" y="14"/>
                    <a:pt x="5" y="29"/>
                    <a:pt x="0" y="43"/>
                  </a:cubicBezTo>
                </a:path>
              </a:pathLst>
            </a:custGeom>
            <a:noFill/>
            <a:ln w="34925"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pic>
        <p:nvPicPr>
          <p:cNvPr id="28" name="图片 27"/>
          <p:cNvPicPr>
            <a:picLocks noChangeAspect="1"/>
          </p:cNvPicPr>
          <p:nvPr/>
        </p:nvPicPr>
        <p:blipFill>
          <a:blip r:embed="rId5"/>
          <a:stretch>
            <a:fillRect/>
          </a:stretch>
        </p:blipFill>
        <p:spPr>
          <a:xfrm rot="16200000">
            <a:off x="1350923" y="2593873"/>
            <a:ext cx="3754661" cy="3185858"/>
          </a:xfrm>
          <a:prstGeom prst="rect">
            <a:avLst/>
          </a:prstGeom>
        </p:spPr>
      </p:pic>
      <p:sp>
        <p:nvSpPr>
          <p:cNvPr id="29" name="文本框 28"/>
          <p:cNvSpPr txBox="1"/>
          <p:nvPr/>
        </p:nvSpPr>
        <p:spPr>
          <a:xfrm>
            <a:off x="6097270" y="2762250"/>
            <a:ext cx="4287520" cy="229933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dirty="0">
                <a:solidFill>
                  <a:schemeClr val="tx1">
                    <a:lumMod val="65000"/>
                    <a:lumOff val="35000"/>
                  </a:schemeClr>
                </a:solidFill>
                <a:latin typeface="Calibri" panose="020F0502020204030204" pitchFamily="34" charset="0"/>
                <a:ea typeface="+mj-ea"/>
              </a:rPr>
              <a:t>Quản lý lịch trình công tác nhân viên là một phần quan trọng trong việc tổ chức và điều hành hoạt động của một doanh nghiệp hoặc tổ chức. Điều này đặc biệt quan trọng trong môi trường làm việc ngày nay, khi công việc diễn ra trong một môi trường đa dạng, phức tạp và đòi hỏi sự linh hoạt.</a:t>
            </a:r>
            <a:endParaRPr lang="en-US" altLang="zh-CN" dirty="0">
              <a:solidFill>
                <a:schemeClr val="tx1">
                  <a:lumMod val="65000"/>
                  <a:lumOff val="35000"/>
                </a:schemeClr>
              </a:solidFill>
              <a:latin typeface="Calibri" panose="020F0502020204030204" pitchFamily="34" charset="0"/>
              <a:ea typeface="+mj-ea"/>
            </a:endParaRPr>
          </a:p>
        </p:txBody>
      </p:sp>
      <p:sp>
        <p:nvSpPr>
          <p:cNvPr id="30" name="文本框 29"/>
          <p:cNvSpPr txBox="1"/>
          <p:nvPr/>
        </p:nvSpPr>
        <p:spPr>
          <a:xfrm>
            <a:off x="3756567" y="470674"/>
            <a:ext cx="5401081" cy="645160"/>
          </a:xfrm>
          <a:prstGeom prst="rect">
            <a:avLst/>
          </a:prstGeom>
          <a:noFill/>
        </p:spPr>
        <p:txBody>
          <a:bodyPr wrap="square" rtlCol="0">
            <a:spAutoFit/>
          </a:bodyPr>
          <a:lstStyle/>
          <a:p>
            <a:r>
              <a:rPr lang="vi-VN" altLang="en-US" sz="3600" b="1" dirty="0">
                <a:solidFill>
                  <a:schemeClr val="tx1">
                    <a:lumMod val="65000"/>
                    <a:lumOff val="35000"/>
                  </a:schemeClr>
                </a:solidFill>
                <a:latin typeface="Calibri" panose="020F0502020204030204" pitchFamily="34" charset="0"/>
                <a:ea typeface="张海山锐线体2.0" panose="02000000000000000000" pitchFamily="2" charset="-122"/>
              </a:rPr>
              <a:t>Giới thiệu đề </a:t>
            </a:r>
            <a:r>
              <a:rPr lang="vi-VN" altLang="en-US" sz="3600" b="1" dirty="0">
                <a:solidFill>
                  <a:schemeClr val="tx1">
                    <a:lumMod val="65000"/>
                    <a:lumOff val="35000"/>
                  </a:schemeClr>
                </a:solidFill>
                <a:latin typeface="Calibri" panose="020F0502020204030204" pitchFamily="34" charset="0"/>
                <a:ea typeface="张海山锐线体2.0" panose="02000000000000000000" pitchFamily="2" charset="-122"/>
              </a:rPr>
              <a:t>tài</a:t>
            </a:r>
            <a:endParaRPr lang="vi-VN" altLang="en-US" sz="3600" b="1" dirty="0">
              <a:solidFill>
                <a:schemeClr val="tx1">
                  <a:lumMod val="65000"/>
                  <a:lumOff val="35000"/>
                </a:schemeClr>
              </a:solidFill>
              <a:latin typeface="Calibri" panose="020F0502020204030204" pitchFamily="34" charset="0"/>
              <a:ea typeface="张海山锐线体2.0" panose="02000000000000000000" pitchFamily="2" charset="-122"/>
            </a:endParaRPr>
          </a:p>
        </p:txBody>
      </p:sp>
      <p:pic>
        <p:nvPicPr>
          <p:cNvPr id="9" name="图片 8"/>
          <p:cNvPicPr>
            <a:picLocks noChangeAspect="1"/>
          </p:cNvPicPr>
          <p:nvPr/>
        </p:nvPicPr>
        <p:blipFill>
          <a:blip r:embed="rId6"/>
          <a:stretch>
            <a:fillRect/>
          </a:stretch>
        </p:blipFill>
        <p:spPr>
          <a:xfrm rot="15660000">
            <a:off x="315066" y="7112252"/>
            <a:ext cx="624558" cy="1457336"/>
          </a:xfrm>
          <a:prstGeom prst="rect">
            <a:avLst/>
          </a:prstGeom>
        </p:spPr>
      </p:pic>
      <p:pic>
        <p:nvPicPr>
          <p:cNvPr id="3" name="图片 2"/>
          <p:cNvPicPr>
            <a:picLocks noChangeAspect="1"/>
          </p:cNvPicPr>
          <p:nvPr/>
        </p:nvPicPr>
        <p:blipFill>
          <a:blip r:embed="rId7"/>
          <a:stretch>
            <a:fillRect/>
          </a:stretch>
        </p:blipFill>
        <p:spPr>
          <a:xfrm>
            <a:off x="1628534" y="7258077"/>
            <a:ext cx="2128078" cy="1824117"/>
          </a:xfrm>
          <a:prstGeom prst="rect">
            <a:avLst/>
          </a:prstGeom>
        </p:spPr>
      </p:pic>
      <p:pic>
        <p:nvPicPr>
          <p:cNvPr id="4" name="图片 3"/>
          <p:cNvPicPr>
            <a:picLocks noChangeAspect="1"/>
          </p:cNvPicPr>
          <p:nvPr/>
        </p:nvPicPr>
        <p:blipFill>
          <a:blip r:embed="rId8"/>
          <a:stretch>
            <a:fillRect/>
          </a:stretch>
        </p:blipFill>
        <p:spPr>
          <a:xfrm>
            <a:off x="-1849593" y="5344898"/>
            <a:ext cx="1590212" cy="1379779"/>
          </a:xfrm>
          <a:prstGeom prst="rect">
            <a:avLst/>
          </a:prstGeom>
        </p:spPr>
      </p:pic>
      <p:pic>
        <p:nvPicPr>
          <p:cNvPr id="15" name="图片 14"/>
          <p:cNvPicPr>
            <a:picLocks noChangeAspect="1"/>
          </p:cNvPicPr>
          <p:nvPr/>
        </p:nvPicPr>
        <p:blipFill>
          <a:blip r:embed="rId9"/>
          <a:stretch>
            <a:fillRect/>
          </a:stretch>
        </p:blipFill>
        <p:spPr>
          <a:xfrm rot="10800000">
            <a:off x="5251180" y="7418732"/>
            <a:ext cx="1793582" cy="2897404"/>
          </a:xfrm>
          <a:prstGeom prst="rect">
            <a:avLst/>
          </a:prstGeom>
        </p:spPr>
      </p:pic>
      <p:pic>
        <p:nvPicPr>
          <p:cNvPr id="14" name="图片 10"/>
          <p:cNvPicPr>
            <a:picLocks noChangeAspect="1"/>
          </p:cNvPicPr>
          <p:nvPr/>
        </p:nvPicPr>
        <p:blipFill>
          <a:blip r:embed="rId10"/>
          <a:stretch>
            <a:fillRect/>
          </a:stretch>
        </p:blipFill>
        <p:spPr>
          <a:xfrm>
            <a:off x="-2474754" y="4846897"/>
            <a:ext cx="626891" cy="663784"/>
          </a:xfrm>
          <a:prstGeom prst="rect">
            <a:avLst/>
          </a:prstGeom>
        </p:spPr>
      </p:pic>
      <p:pic>
        <p:nvPicPr>
          <p:cNvPr id="2" name="图片 9"/>
          <p:cNvPicPr>
            <a:picLocks noChangeAspect="1"/>
          </p:cNvPicPr>
          <p:nvPr/>
        </p:nvPicPr>
        <p:blipFill>
          <a:blip r:embed="rId11"/>
          <a:stretch>
            <a:fillRect/>
          </a:stretch>
        </p:blipFill>
        <p:spPr>
          <a:xfrm>
            <a:off x="13126932" y="1020697"/>
            <a:ext cx="626891" cy="663784"/>
          </a:xfrm>
          <a:prstGeom prst="rect">
            <a:avLst/>
          </a:prstGeom>
        </p:spPr>
      </p:pic>
      <p:pic>
        <p:nvPicPr>
          <p:cNvPr id="5" name="图片 11"/>
          <p:cNvPicPr>
            <a:picLocks noChangeAspect="1"/>
          </p:cNvPicPr>
          <p:nvPr/>
        </p:nvPicPr>
        <p:blipFill>
          <a:blip r:embed="rId12"/>
          <a:stretch>
            <a:fillRect/>
          </a:stretch>
        </p:blipFill>
        <p:spPr>
          <a:xfrm>
            <a:off x="12395803" y="7507375"/>
            <a:ext cx="731040" cy="761519"/>
          </a:xfrm>
          <a:prstGeom prst="rect">
            <a:avLst/>
          </a:prstGeom>
        </p:spPr>
      </p:pic>
      <p:pic>
        <p:nvPicPr>
          <p:cNvPr id="13" name="图片 12"/>
          <p:cNvPicPr>
            <a:picLocks noChangeAspect="1"/>
          </p:cNvPicPr>
          <p:nvPr/>
        </p:nvPicPr>
        <p:blipFill>
          <a:blip r:embed="rId13"/>
          <a:stretch>
            <a:fillRect/>
          </a:stretch>
        </p:blipFill>
        <p:spPr>
          <a:xfrm>
            <a:off x="4262506" y="-3409288"/>
            <a:ext cx="2956073" cy="282378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526174" y="5080027"/>
            <a:ext cx="2128078" cy="1824117"/>
          </a:xfrm>
          <a:prstGeom prst="rect">
            <a:avLst/>
          </a:prstGeom>
        </p:spPr>
      </p:pic>
      <p:pic>
        <p:nvPicPr>
          <p:cNvPr id="4" name="图片 3"/>
          <p:cNvPicPr>
            <a:picLocks noChangeAspect="1"/>
          </p:cNvPicPr>
          <p:nvPr/>
        </p:nvPicPr>
        <p:blipFill>
          <a:blip r:embed="rId2"/>
          <a:stretch>
            <a:fillRect/>
          </a:stretch>
        </p:blipFill>
        <p:spPr>
          <a:xfrm>
            <a:off x="-19523" y="3700248"/>
            <a:ext cx="1590212" cy="1379779"/>
          </a:xfrm>
          <a:prstGeom prst="rect">
            <a:avLst/>
          </a:prstGeom>
        </p:spPr>
      </p:pic>
      <p:pic>
        <p:nvPicPr>
          <p:cNvPr id="5" name="图片 4"/>
          <p:cNvPicPr>
            <a:picLocks noChangeAspect="1"/>
          </p:cNvPicPr>
          <p:nvPr/>
        </p:nvPicPr>
        <p:blipFill>
          <a:blip r:embed="rId3"/>
          <a:stretch>
            <a:fillRect/>
          </a:stretch>
        </p:blipFill>
        <p:spPr>
          <a:xfrm>
            <a:off x="0" y="401774"/>
            <a:ext cx="1913731" cy="1623815"/>
          </a:xfrm>
          <a:prstGeom prst="rect">
            <a:avLst/>
          </a:prstGeom>
        </p:spPr>
      </p:pic>
      <p:pic>
        <p:nvPicPr>
          <p:cNvPr id="6" name="图片 5"/>
          <p:cNvPicPr>
            <a:picLocks noChangeAspect="1"/>
          </p:cNvPicPr>
          <p:nvPr/>
        </p:nvPicPr>
        <p:blipFill>
          <a:blip r:embed="rId4"/>
          <a:stretch>
            <a:fillRect/>
          </a:stretch>
        </p:blipFill>
        <p:spPr>
          <a:xfrm>
            <a:off x="10834098" y="4659705"/>
            <a:ext cx="1356357" cy="1216078"/>
          </a:xfrm>
          <a:prstGeom prst="rect">
            <a:avLst/>
          </a:prstGeom>
        </p:spPr>
      </p:pic>
      <p:pic>
        <p:nvPicPr>
          <p:cNvPr id="7" name="图片 6"/>
          <p:cNvPicPr>
            <a:picLocks noChangeAspect="1"/>
          </p:cNvPicPr>
          <p:nvPr/>
        </p:nvPicPr>
        <p:blipFill>
          <a:blip r:embed="rId5"/>
          <a:stretch>
            <a:fillRect/>
          </a:stretch>
        </p:blipFill>
        <p:spPr>
          <a:xfrm>
            <a:off x="10676688" y="0"/>
            <a:ext cx="1566828" cy="2128137"/>
          </a:xfrm>
          <a:prstGeom prst="rect">
            <a:avLst/>
          </a:prstGeom>
        </p:spPr>
      </p:pic>
      <p:pic>
        <p:nvPicPr>
          <p:cNvPr id="8" name="图片 7"/>
          <p:cNvPicPr>
            <a:picLocks noChangeAspect="1"/>
          </p:cNvPicPr>
          <p:nvPr/>
        </p:nvPicPr>
        <p:blipFill>
          <a:blip r:embed="rId6"/>
          <a:stretch>
            <a:fillRect/>
          </a:stretch>
        </p:blipFill>
        <p:spPr>
          <a:xfrm>
            <a:off x="10673575" y="2748788"/>
            <a:ext cx="1516880" cy="1411088"/>
          </a:xfrm>
          <a:prstGeom prst="rect">
            <a:avLst/>
          </a:prstGeom>
        </p:spPr>
      </p:pic>
      <p:pic>
        <p:nvPicPr>
          <p:cNvPr id="9" name="图片 8"/>
          <p:cNvPicPr>
            <a:picLocks noChangeAspect="1"/>
          </p:cNvPicPr>
          <p:nvPr/>
        </p:nvPicPr>
        <p:blipFill>
          <a:blip r:embed="rId7"/>
          <a:stretch>
            <a:fillRect/>
          </a:stretch>
        </p:blipFill>
        <p:spPr>
          <a:xfrm rot="10020000">
            <a:off x="548746" y="2128137"/>
            <a:ext cx="624558" cy="1457336"/>
          </a:xfrm>
          <a:prstGeom prst="rect">
            <a:avLst/>
          </a:prstGeom>
        </p:spPr>
      </p:pic>
      <p:pic>
        <p:nvPicPr>
          <p:cNvPr id="10" name="图片 9"/>
          <p:cNvPicPr>
            <a:picLocks noChangeAspect="1"/>
          </p:cNvPicPr>
          <p:nvPr/>
        </p:nvPicPr>
        <p:blipFill>
          <a:blip r:embed="rId8"/>
          <a:stretch>
            <a:fillRect/>
          </a:stretch>
        </p:blipFill>
        <p:spPr>
          <a:xfrm>
            <a:off x="10155132" y="2128137"/>
            <a:ext cx="626891" cy="663784"/>
          </a:xfrm>
          <a:prstGeom prst="rect">
            <a:avLst/>
          </a:prstGeom>
        </p:spPr>
      </p:pic>
      <p:pic>
        <p:nvPicPr>
          <p:cNvPr id="11" name="图片 10"/>
          <p:cNvPicPr>
            <a:picLocks noChangeAspect="1"/>
          </p:cNvPicPr>
          <p:nvPr/>
        </p:nvPicPr>
        <p:blipFill>
          <a:blip r:embed="rId9"/>
          <a:stretch>
            <a:fillRect/>
          </a:stretch>
        </p:blipFill>
        <p:spPr>
          <a:xfrm>
            <a:off x="1913731" y="4296987"/>
            <a:ext cx="626891" cy="663784"/>
          </a:xfrm>
          <a:prstGeom prst="rect">
            <a:avLst/>
          </a:prstGeom>
        </p:spPr>
      </p:pic>
      <p:pic>
        <p:nvPicPr>
          <p:cNvPr id="12" name="图片 11"/>
          <p:cNvPicPr>
            <a:picLocks noChangeAspect="1"/>
          </p:cNvPicPr>
          <p:nvPr/>
        </p:nvPicPr>
        <p:blipFill>
          <a:blip r:embed="rId10"/>
          <a:stretch>
            <a:fillRect/>
          </a:stretch>
        </p:blipFill>
        <p:spPr>
          <a:xfrm>
            <a:off x="10468578" y="5978295"/>
            <a:ext cx="731040" cy="761519"/>
          </a:xfrm>
          <a:prstGeom prst="rect">
            <a:avLst/>
          </a:prstGeom>
        </p:spPr>
      </p:pic>
      <p:cxnSp>
        <p:nvCxnSpPr>
          <p:cNvPr id="14" name="直接连接符 13"/>
          <p:cNvCxnSpPr/>
          <p:nvPr/>
        </p:nvCxnSpPr>
        <p:spPr>
          <a:xfrm>
            <a:off x="4459994" y="4179052"/>
            <a:ext cx="3395989" cy="0"/>
          </a:xfrm>
          <a:prstGeom prst="line">
            <a:avLst/>
          </a:prstGeom>
          <a:ln w="317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11"/>
          <a:stretch>
            <a:fillRect/>
          </a:stretch>
        </p:blipFill>
        <p:spPr>
          <a:xfrm rot="10800000">
            <a:off x="5251815" y="1337337"/>
            <a:ext cx="1793582" cy="2897404"/>
          </a:xfrm>
          <a:prstGeom prst="rect">
            <a:avLst/>
          </a:prstGeom>
        </p:spPr>
      </p:pic>
      <p:sp>
        <p:nvSpPr>
          <p:cNvPr id="16" name="文本框 15"/>
          <p:cNvSpPr txBox="1"/>
          <p:nvPr/>
        </p:nvSpPr>
        <p:spPr>
          <a:xfrm>
            <a:off x="3098689" y="5147298"/>
            <a:ext cx="7033977" cy="1568450"/>
          </a:xfrm>
          <a:prstGeom prst="rect">
            <a:avLst/>
          </a:prstGeom>
          <a:noFill/>
        </p:spPr>
        <p:txBody>
          <a:bodyPr wrap="square" rtlCol="0">
            <a:spAutoFit/>
          </a:bodyPr>
          <a:lstStyle/>
          <a:p>
            <a:pPr algn="ctr"/>
            <a:r>
              <a:rPr lang="vi-VN" altLang="en-US" sz="4800" b="1" dirty="0">
                <a:solidFill>
                  <a:schemeClr val="tx1">
                    <a:lumMod val="65000"/>
                    <a:lumOff val="35000"/>
                  </a:schemeClr>
                </a:solidFill>
                <a:latin typeface="Calibri" panose="020F0502020204030204" pitchFamily="34" charset="0"/>
                <a:ea typeface="张海山锐线体2.0" panose="02000000000000000000" pitchFamily="2" charset="-122"/>
              </a:rPr>
              <a:t>Công ty cổ phần tập đoàn </a:t>
            </a:r>
            <a:r>
              <a:rPr lang="vi-VN" altLang="en-US" sz="4800" b="1" dirty="0">
                <a:solidFill>
                  <a:schemeClr val="tx1">
                    <a:lumMod val="65000"/>
                    <a:lumOff val="35000"/>
                  </a:schemeClr>
                </a:solidFill>
                <a:latin typeface="Calibri" panose="020F0502020204030204" pitchFamily="34" charset="0"/>
                <a:ea typeface="张海山锐线体2.0" panose="02000000000000000000" pitchFamily="2" charset="-122"/>
              </a:rPr>
              <a:t>OURANSOFT</a:t>
            </a:r>
            <a:endParaRPr lang="vi-VN" altLang="en-US" sz="4800" b="1" dirty="0">
              <a:solidFill>
                <a:schemeClr val="tx1">
                  <a:lumMod val="65000"/>
                  <a:lumOff val="35000"/>
                </a:schemeClr>
              </a:solidFill>
              <a:latin typeface="Calibri" panose="020F0502020204030204" pitchFamily="34" charset="0"/>
              <a:ea typeface="张海山锐线体2.0" panose="02000000000000000000" pitchFamily="2" charset="-122"/>
            </a:endParaRPr>
          </a:p>
        </p:txBody>
      </p:sp>
      <p:pic>
        <p:nvPicPr>
          <p:cNvPr id="2" name="图片 15"/>
          <p:cNvPicPr>
            <a:picLocks noChangeAspect="1"/>
          </p:cNvPicPr>
          <p:nvPr/>
        </p:nvPicPr>
        <p:blipFill>
          <a:blip r:embed="rId12"/>
          <a:stretch>
            <a:fillRect/>
          </a:stretch>
        </p:blipFill>
        <p:spPr>
          <a:xfrm flipV="1">
            <a:off x="1893203" y="-1706246"/>
            <a:ext cx="1205634" cy="1377905"/>
          </a:xfrm>
          <a:prstGeom prst="rect">
            <a:avLst/>
          </a:prstGeom>
        </p:spPr>
      </p:pic>
      <p:pic>
        <p:nvPicPr>
          <p:cNvPr id="17" name="图片 16"/>
          <p:cNvPicPr>
            <a:picLocks noChangeAspect="1"/>
          </p:cNvPicPr>
          <p:nvPr/>
        </p:nvPicPr>
        <p:blipFill>
          <a:blip r:embed="rId13"/>
          <a:stretch>
            <a:fillRect/>
          </a:stretch>
        </p:blipFill>
        <p:spPr>
          <a:xfrm>
            <a:off x="-182245" y="-1706244"/>
            <a:ext cx="1684061" cy="145445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11"/>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10"/>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flipV="1">
            <a:off x="2075448" y="-1"/>
            <a:ext cx="1205634" cy="1377905"/>
          </a:xfrm>
          <a:prstGeom prst="rect">
            <a:avLst/>
          </a:prstGeom>
        </p:spPr>
      </p:pic>
      <p:pic>
        <p:nvPicPr>
          <p:cNvPr id="17" name="图片 16"/>
          <p:cNvPicPr>
            <a:picLocks noChangeAspect="1"/>
          </p:cNvPicPr>
          <p:nvPr/>
        </p:nvPicPr>
        <p:blipFill>
          <a:blip r:embed="rId2"/>
          <a:stretch>
            <a:fillRect/>
          </a:stretch>
        </p:blipFill>
        <p:spPr>
          <a:xfrm>
            <a:off x="0" y="1"/>
            <a:ext cx="1684061" cy="1454456"/>
          </a:xfrm>
          <a:prstGeom prst="rect">
            <a:avLst/>
          </a:prstGeom>
        </p:spPr>
      </p:pic>
      <p:pic>
        <p:nvPicPr>
          <p:cNvPr id="18" name="图片 17"/>
          <p:cNvPicPr>
            <a:picLocks noChangeAspect="1"/>
          </p:cNvPicPr>
          <p:nvPr/>
        </p:nvPicPr>
        <p:blipFill>
          <a:blip r:embed="rId3"/>
          <a:stretch>
            <a:fillRect/>
          </a:stretch>
        </p:blipFill>
        <p:spPr>
          <a:xfrm rot="16200000">
            <a:off x="9483893" y="71252"/>
            <a:ext cx="1377904" cy="1235397"/>
          </a:xfrm>
          <a:prstGeom prst="rect">
            <a:avLst/>
          </a:prstGeom>
        </p:spPr>
      </p:pic>
      <p:pic>
        <p:nvPicPr>
          <p:cNvPr id="19" name="图片 18"/>
          <p:cNvPicPr>
            <a:picLocks noChangeAspect="1"/>
          </p:cNvPicPr>
          <p:nvPr/>
        </p:nvPicPr>
        <p:blipFill>
          <a:blip r:embed="rId4"/>
          <a:stretch>
            <a:fillRect/>
          </a:stretch>
        </p:blipFill>
        <p:spPr>
          <a:xfrm rot="10800000">
            <a:off x="-40312" y="4721860"/>
            <a:ext cx="1282184" cy="1741521"/>
          </a:xfrm>
          <a:prstGeom prst="rect">
            <a:avLst/>
          </a:prstGeom>
        </p:spPr>
      </p:pic>
      <p:grpSp>
        <p:nvGrpSpPr>
          <p:cNvPr id="13" name="组合 12"/>
          <p:cNvGrpSpPr/>
          <p:nvPr/>
        </p:nvGrpSpPr>
        <p:grpSpPr>
          <a:xfrm>
            <a:off x="1242172" y="2038015"/>
            <a:ext cx="4674533" cy="4202729"/>
            <a:chOff x="2371726" y="4784726"/>
            <a:chExt cx="2217738" cy="1993900"/>
          </a:xfrm>
        </p:grpSpPr>
        <p:sp>
          <p:nvSpPr>
            <p:cNvPr id="25" name="Freeform 126"/>
            <p:cNvSpPr/>
            <p:nvPr/>
          </p:nvSpPr>
          <p:spPr bwMode="auto">
            <a:xfrm>
              <a:off x="2371726" y="4848226"/>
              <a:ext cx="2189163" cy="1930400"/>
            </a:xfrm>
            <a:custGeom>
              <a:avLst/>
              <a:gdLst>
                <a:gd name="T0" fmla="*/ 2 w 516"/>
                <a:gd name="T1" fmla="*/ 104 h 455"/>
                <a:gd name="T2" fmla="*/ 18 w 516"/>
                <a:gd name="T3" fmla="*/ 171 h 455"/>
                <a:gd name="T4" fmla="*/ 74 w 516"/>
                <a:gd name="T5" fmla="*/ 184 h 455"/>
                <a:gd name="T6" fmla="*/ 220 w 516"/>
                <a:gd name="T7" fmla="*/ 180 h 455"/>
                <a:gd name="T8" fmla="*/ 228 w 516"/>
                <a:gd name="T9" fmla="*/ 225 h 455"/>
                <a:gd name="T10" fmla="*/ 154 w 516"/>
                <a:gd name="T11" fmla="*/ 236 h 455"/>
                <a:gd name="T12" fmla="*/ 97 w 516"/>
                <a:gd name="T13" fmla="*/ 281 h 455"/>
                <a:gd name="T14" fmla="*/ 106 w 516"/>
                <a:gd name="T15" fmla="*/ 350 h 455"/>
                <a:gd name="T16" fmla="*/ 165 w 516"/>
                <a:gd name="T17" fmla="*/ 369 h 455"/>
                <a:gd name="T18" fmla="*/ 371 w 516"/>
                <a:gd name="T19" fmla="*/ 373 h 455"/>
                <a:gd name="T20" fmla="*/ 463 w 516"/>
                <a:gd name="T21" fmla="*/ 455 h 455"/>
                <a:gd name="T22" fmla="*/ 430 w 516"/>
                <a:gd name="T23" fmla="*/ 417 h 455"/>
                <a:gd name="T24" fmla="*/ 433 w 516"/>
                <a:gd name="T25" fmla="*/ 369 h 455"/>
                <a:gd name="T26" fmla="*/ 468 w 516"/>
                <a:gd name="T27" fmla="*/ 348 h 455"/>
                <a:gd name="T28" fmla="*/ 505 w 516"/>
                <a:gd name="T29" fmla="*/ 255 h 455"/>
                <a:gd name="T30" fmla="*/ 466 w 516"/>
                <a:gd name="T31" fmla="*/ 209 h 455"/>
                <a:gd name="T32" fmla="*/ 387 w 516"/>
                <a:gd name="T33" fmla="*/ 204 h 455"/>
                <a:gd name="T34" fmla="*/ 245 w 516"/>
                <a:gd name="T35" fmla="*/ 221 h 455"/>
                <a:gd name="T36" fmla="*/ 238 w 516"/>
                <a:gd name="T37" fmla="*/ 181 h 455"/>
                <a:gd name="T38" fmla="*/ 353 w 516"/>
                <a:gd name="T39" fmla="*/ 181 h 455"/>
                <a:gd name="T40" fmla="*/ 393 w 516"/>
                <a:gd name="T41" fmla="*/ 163 h 455"/>
                <a:gd name="T42" fmla="*/ 405 w 516"/>
                <a:gd name="T43" fmla="*/ 104 h 455"/>
                <a:gd name="T44" fmla="*/ 379 w 516"/>
                <a:gd name="T45" fmla="*/ 27 h 455"/>
                <a:gd name="T46" fmla="*/ 322 w 516"/>
                <a:gd name="T47" fmla="*/ 8 h 455"/>
                <a:gd name="T48" fmla="*/ 150 w 516"/>
                <a:gd name="T49" fmla="*/ 2 h 455"/>
                <a:gd name="T50" fmla="*/ 64 w 516"/>
                <a:gd name="T51" fmla="*/ 8 h 455"/>
                <a:gd name="T52" fmla="*/ 8 w 516"/>
                <a:gd name="T53" fmla="*/ 26 h 455"/>
                <a:gd name="T54" fmla="*/ 2 w 516"/>
                <a:gd name="T55" fmla="*/ 104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6" h="455">
                  <a:moveTo>
                    <a:pt x="2" y="104"/>
                  </a:moveTo>
                  <a:cubicBezTo>
                    <a:pt x="1" y="128"/>
                    <a:pt x="1" y="155"/>
                    <a:pt x="18" y="171"/>
                  </a:cubicBezTo>
                  <a:cubicBezTo>
                    <a:pt x="33" y="184"/>
                    <a:pt x="55" y="184"/>
                    <a:pt x="74" y="184"/>
                  </a:cubicBezTo>
                  <a:cubicBezTo>
                    <a:pt x="123" y="182"/>
                    <a:pt x="171" y="181"/>
                    <a:pt x="220" y="180"/>
                  </a:cubicBezTo>
                  <a:cubicBezTo>
                    <a:pt x="218" y="195"/>
                    <a:pt x="221" y="211"/>
                    <a:pt x="228" y="225"/>
                  </a:cubicBezTo>
                  <a:cubicBezTo>
                    <a:pt x="204" y="226"/>
                    <a:pt x="178" y="228"/>
                    <a:pt x="154" y="236"/>
                  </a:cubicBezTo>
                  <a:cubicBezTo>
                    <a:pt x="131" y="244"/>
                    <a:pt x="108" y="259"/>
                    <a:pt x="97" y="281"/>
                  </a:cubicBezTo>
                  <a:cubicBezTo>
                    <a:pt x="86" y="303"/>
                    <a:pt x="88" y="333"/>
                    <a:pt x="106" y="350"/>
                  </a:cubicBezTo>
                  <a:cubicBezTo>
                    <a:pt x="121" y="365"/>
                    <a:pt x="144" y="367"/>
                    <a:pt x="165" y="369"/>
                  </a:cubicBezTo>
                  <a:cubicBezTo>
                    <a:pt x="234" y="374"/>
                    <a:pt x="303" y="376"/>
                    <a:pt x="371" y="373"/>
                  </a:cubicBezTo>
                  <a:cubicBezTo>
                    <a:pt x="389" y="412"/>
                    <a:pt x="423" y="442"/>
                    <a:pt x="463" y="455"/>
                  </a:cubicBezTo>
                  <a:cubicBezTo>
                    <a:pt x="450" y="443"/>
                    <a:pt x="438" y="432"/>
                    <a:pt x="430" y="417"/>
                  </a:cubicBezTo>
                  <a:cubicBezTo>
                    <a:pt x="423" y="401"/>
                    <a:pt x="422" y="382"/>
                    <a:pt x="433" y="369"/>
                  </a:cubicBezTo>
                  <a:cubicBezTo>
                    <a:pt x="442" y="358"/>
                    <a:pt x="456" y="354"/>
                    <a:pt x="468" y="348"/>
                  </a:cubicBezTo>
                  <a:cubicBezTo>
                    <a:pt x="499" y="330"/>
                    <a:pt x="516" y="290"/>
                    <a:pt x="505" y="255"/>
                  </a:cubicBezTo>
                  <a:cubicBezTo>
                    <a:pt x="499" y="235"/>
                    <a:pt x="485" y="218"/>
                    <a:pt x="466" y="209"/>
                  </a:cubicBezTo>
                  <a:cubicBezTo>
                    <a:pt x="442" y="197"/>
                    <a:pt x="414" y="200"/>
                    <a:pt x="387" y="204"/>
                  </a:cubicBezTo>
                  <a:cubicBezTo>
                    <a:pt x="340" y="209"/>
                    <a:pt x="292" y="215"/>
                    <a:pt x="245" y="221"/>
                  </a:cubicBezTo>
                  <a:cubicBezTo>
                    <a:pt x="243" y="208"/>
                    <a:pt x="240" y="195"/>
                    <a:pt x="238" y="181"/>
                  </a:cubicBezTo>
                  <a:cubicBezTo>
                    <a:pt x="276" y="189"/>
                    <a:pt x="315" y="189"/>
                    <a:pt x="353" y="181"/>
                  </a:cubicBezTo>
                  <a:cubicBezTo>
                    <a:pt x="368" y="178"/>
                    <a:pt x="383" y="174"/>
                    <a:pt x="393" y="163"/>
                  </a:cubicBezTo>
                  <a:cubicBezTo>
                    <a:pt x="406" y="147"/>
                    <a:pt x="406" y="124"/>
                    <a:pt x="405" y="104"/>
                  </a:cubicBezTo>
                  <a:cubicBezTo>
                    <a:pt x="403" y="76"/>
                    <a:pt x="400" y="45"/>
                    <a:pt x="379" y="27"/>
                  </a:cubicBezTo>
                  <a:cubicBezTo>
                    <a:pt x="364" y="14"/>
                    <a:pt x="342" y="11"/>
                    <a:pt x="322" y="8"/>
                  </a:cubicBezTo>
                  <a:cubicBezTo>
                    <a:pt x="265" y="2"/>
                    <a:pt x="207" y="0"/>
                    <a:pt x="150" y="2"/>
                  </a:cubicBezTo>
                  <a:cubicBezTo>
                    <a:pt x="121" y="3"/>
                    <a:pt x="92" y="5"/>
                    <a:pt x="64" y="8"/>
                  </a:cubicBezTo>
                  <a:cubicBezTo>
                    <a:pt x="47" y="10"/>
                    <a:pt x="16" y="7"/>
                    <a:pt x="8" y="26"/>
                  </a:cubicBezTo>
                  <a:cubicBezTo>
                    <a:pt x="0" y="48"/>
                    <a:pt x="4" y="81"/>
                    <a:pt x="2" y="104"/>
                  </a:cubicBezTo>
                  <a:close/>
                </a:path>
              </a:pathLst>
            </a:custGeom>
            <a:noFill/>
            <a:ln w="34925">
              <a:solidFill>
                <a:schemeClr val="tx1">
                  <a:lumMod val="75000"/>
                  <a:lumOff val="25000"/>
                </a:schemeClr>
              </a:solidFill>
            </a:ln>
          </p:spPr>
          <p:txBody>
            <a:bodyPr vert="horz" wrap="square" lIns="91440" tIns="45720" rIns="91440" bIns="45720" numCol="1" anchor="t" anchorCtr="0" compatLnSpc="1"/>
            <a:lstStyle/>
            <a:p>
              <a:endParaRPr lang="zh-CN" altLang="en-US"/>
            </a:p>
          </p:txBody>
        </p:sp>
        <p:sp>
          <p:nvSpPr>
            <p:cNvPr id="26" name="Freeform 127"/>
            <p:cNvSpPr/>
            <p:nvPr/>
          </p:nvSpPr>
          <p:spPr bwMode="auto">
            <a:xfrm>
              <a:off x="3787776" y="4784726"/>
              <a:ext cx="369888" cy="288925"/>
            </a:xfrm>
            <a:custGeom>
              <a:avLst/>
              <a:gdLst>
                <a:gd name="T0" fmla="*/ 0 w 87"/>
                <a:gd name="T1" fmla="*/ 0 h 68"/>
                <a:gd name="T2" fmla="*/ 66 w 87"/>
                <a:gd name="T3" fmla="*/ 16 h 68"/>
                <a:gd name="T4" fmla="*/ 81 w 87"/>
                <a:gd name="T5" fmla="*/ 68 h 68"/>
              </a:gdLst>
              <a:ahLst/>
              <a:cxnLst>
                <a:cxn ang="0">
                  <a:pos x="T0" y="T1"/>
                </a:cxn>
                <a:cxn ang="0">
                  <a:pos x="T2" y="T3"/>
                </a:cxn>
                <a:cxn ang="0">
                  <a:pos x="T4" y="T5"/>
                </a:cxn>
              </a:cxnLst>
              <a:rect l="0" t="0" r="r" b="b"/>
              <a:pathLst>
                <a:path w="87" h="68">
                  <a:moveTo>
                    <a:pt x="0" y="0"/>
                  </a:moveTo>
                  <a:cubicBezTo>
                    <a:pt x="23" y="0"/>
                    <a:pt x="48" y="1"/>
                    <a:pt x="66" y="16"/>
                  </a:cubicBezTo>
                  <a:cubicBezTo>
                    <a:pt x="81" y="29"/>
                    <a:pt x="87" y="50"/>
                    <a:pt x="81" y="68"/>
                  </a:cubicBezTo>
                </a:path>
              </a:pathLst>
            </a:custGeom>
            <a:noFill/>
            <a:ln w="34925"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27" name="Freeform 128"/>
            <p:cNvSpPr/>
            <p:nvPr/>
          </p:nvSpPr>
          <p:spPr bwMode="auto">
            <a:xfrm>
              <a:off x="2425701" y="5013326"/>
              <a:ext cx="55563" cy="504825"/>
            </a:xfrm>
            <a:custGeom>
              <a:avLst/>
              <a:gdLst>
                <a:gd name="T0" fmla="*/ 3 w 13"/>
                <a:gd name="T1" fmla="*/ 0 h 119"/>
                <a:gd name="T2" fmla="*/ 2 w 13"/>
                <a:gd name="T3" fmla="*/ 89 h 119"/>
                <a:gd name="T4" fmla="*/ 13 w 13"/>
                <a:gd name="T5" fmla="*/ 119 h 119"/>
              </a:gdLst>
              <a:ahLst/>
              <a:cxnLst>
                <a:cxn ang="0">
                  <a:pos x="T0" y="T1"/>
                </a:cxn>
                <a:cxn ang="0">
                  <a:pos x="T2" y="T3"/>
                </a:cxn>
                <a:cxn ang="0">
                  <a:pos x="T4" y="T5"/>
                </a:cxn>
              </a:cxnLst>
              <a:rect l="0" t="0" r="r" b="b"/>
              <a:pathLst>
                <a:path w="13" h="119">
                  <a:moveTo>
                    <a:pt x="3" y="0"/>
                  </a:moveTo>
                  <a:cubicBezTo>
                    <a:pt x="0" y="30"/>
                    <a:pt x="0" y="59"/>
                    <a:pt x="2" y="89"/>
                  </a:cubicBezTo>
                  <a:cubicBezTo>
                    <a:pt x="3" y="100"/>
                    <a:pt x="5" y="112"/>
                    <a:pt x="13" y="119"/>
                  </a:cubicBezTo>
                </a:path>
              </a:pathLst>
            </a:custGeom>
            <a:noFill/>
            <a:ln w="34925"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28" name="Freeform 129"/>
            <p:cNvSpPr/>
            <p:nvPr/>
          </p:nvSpPr>
          <p:spPr bwMode="auto">
            <a:xfrm>
              <a:off x="4505326" y="5768976"/>
              <a:ext cx="84138" cy="565150"/>
            </a:xfrm>
            <a:custGeom>
              <a:avLst/>
              <a:gdLst>
                <a:gd name="T0" fmla="*/ 0 w 20"/>
                <a:gd name="T1" fmla="*/ 0 h 133"/>
                <a:gd name="T2" fmla="*/ 18 w 20"/>
                <a:gd name="T3" fmla="*/ 67 h 133"/>
                <a:gd name="T4" fmla="*/ 3 w 20"/>
                <a:gd name="T5" fmla="*/ 133 h 133"/>
              </a:gdLst>
              <a:ahLst/>
              <a:cxnLst>
                <a:cxn ang="0">
                  <a:pos x="T0" y="T1"/>
                </a:cxn>
                <a:cxn ang="0">
                  <a:pos x="T2" y="T3"/>
                </a:cxn>
                <a:cxn ang="0">
                  <a:pos x="T4" y="T5"/>
                </a:cxn>
              </a:cxnLst>
              <a:rect l="0" t="0" r="r" b="b"/>
              <a:pathLst>
                <a:path w="20" h="133">
                  <a:moveTo>
                    <a:pt x="0" y="0"/>
                  </a:moveTo>
                  <a:cubicBezTo>
                    <a:pt x="8" y="22"/>
                    <a:pt x="16" y="44"/>
                    <a:pt x="18" y="67"/>
                  </a:cubicBezTo>
                  <a:cubicBezTo>
                    <a:pt x="20" y="90"/>
                    <a:pt x="17" y="114"/>
                    <a:pt x="3" y="133"/>
                  </a:cubicBezTo>
                </a:path>
              </a:pathLst>
            </a:custGeom>
            <a:noFill/>
            <a:ln w="34925"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29" name="Freeform 130"/>
            <p:cNvSpPr/>
            <p:nvPr/>
          </p:nvSpPr>
          <p:spPr bwMode="auto">
            <a:xfrm>
              <a:off x="2689226" y="6227763"/>
              <a:ext cx="215900" cy="266700"/>
            </a:xfrm>
            <a:custGeom>
              <a:avLst/>
              <a:gdLst>
                <a:gd name="T0" fmla="*/ 1 w 51"/>
                <a:gd name="T1" fmla="*/ 0 h 63"/>
                <a:gd name="T2" fmla="*/ 13 w 51"/>
                <a:gd name="T3" fmla="*/ 41 h 63"/>
                <a:gd name="T4" fmla="*/ 51 w 51"/>
                <a:gd name="T5" fmla="*/ 63 h 63"/>
              </a:gdLst>
              <a:ahLst/>
              <a:cxnLst>
                <a:cxn ang="0">
                  <a:pos x="T0" y="T1"/>
                </a:cxn>
                <a:cxn ang="0">
                  <a:pos x="T2" y="T3"/>
                </a:cxn>
                <a:cxn ang="0">
                  <a:pos x="T4" y="T5"/>
                </a:cxn>
              </a:cxnLst>
              <a:rect l="0" t="0" r="r" b="b"/>
              <a:pathLst>
                <a:path w="51" h="63">
                  <a:moveTo>
                    <a:pt x="1" y="0"/>
                  </a:moveTo>
                  <a:cubicBezTo>
                    <a:pt x="0" y="15"/>
                    <a:pt x="4" y="30"/>
                    <a:pt x="13" y="41"/>
                  </a:cubicBezTo>
                  <a:cubicBezTo>
                    <a:pt x="23" y="53"/>
                    <a:pt x="36" y="61"/>
                    <a:pt x="51" y="63"/>
                  </a:cubicBezTo>
                </a:path>
              </a:pathLst>
            </a:custGeom>
            <a:noFill/>
            <a:ln w="34925"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30" name="Freeform 131"/>
            <p:cNvSpPr/>
            <p:nvPr/>
          </p:nvSpPr>
          <p:spPr bwMode="auto">
            <a:xfrm>
              <a:off x="2613026" y="6350001"/>
              <a:ext cx="131763" cy="119063"/>
            </a:xfrm>
            <a:custGeom>
              <a:avLst/>
              <a:gdLst>
                <a:gd name="T0" fmla="*/ 0 w 31"/>
                <a:gd name="T1" fmla="*/ 0 h 28"/>
                <a:gd name="T2" fmla="*/ 31 w 31"/>
                <a:gd name="T3" fmla="*/ 28 h 28"/>
              </a:gdLst>
              <a:ahLst/>
              <a:cxnLst>
                <a:cxn ang="0">
                  <a:pos x="T0" y="T1"/>
                </a:cxn>
                <a:cxn ang="0">
                  <a:pos x="T2" y="T3"/>
                </a:cxn>
              </a:cxnLst>
              <a:rect l="0" t="0" r="r" b="b"/>
              <a:pathLst>
                <a:path w="31" h="28">
                  <a:moveTo>
                    <a:pt x="0" y="0"/>
                  </a:moveTo>
                  <a:cubicBezTo>
                    <a:pt x="6" y="13"/>
                    <a:pt x="17" y="23"/>
                    <a:pt x="31" y="28"/>
                  </a:cubicBezTo>
                </a:path>
              </a:pathLst>
            </a:custGeom>
            <a:noFill/>
            <a:ln w="34925"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31" name="Freeform 132"/>
            <p:cNvSpPr/>
            <p:nvPr/>
          </p:nvSpPr>
          <p:spPr bwMode="auto">
            <a:xfrm>
              <a:off x="3500438" y="4906963"/>
              <a:ext cx="461963" cy="161925"/>
            </a:xfrm>
            <a:custGeom>
              <a:avLst/>
              <a:gdLst>
                <a:gd name="T0" fmla="*/ 0 w 109"/>
                <a:gd name="T1" fmla="*/ 0 h 38"/>
                <a:gd name="T2" fmla="*/ 78 w 109"/>
                <a:gd name="T3" fmla="*/ 12 h 38"/>
                <a:gd name="T4" fmla="*/ 99 w 109"/>
                <a:gd name="T5" fmla="*/ 19 h 38"/>
                <a:gd name="T6" fmla="*/ 106 w 109"/>
                <a:gd name="T7" fmla="*/ 38 h 38"/>
              </a:gdLst>
              <a:ahLst/>
              <a:cxnLst>
                <a:cxn ang="0">
                  <a:pos x="T0" y="T1"/>
                </a:cxn>
                <a:cxn ang="0">
                  <a:pos x="T2" y="T3"/>
                </a:cxn>
                <a:cxn ang="0">
                  <a:pos x="T4" y="T5"/>
                </a:cxn>
                <a:cxn ang="0">
                  <a:pos x="T6" y="T7"/>
                </a:cxn>
              </a:cxnLst>
              <a:rect l="0" t="0" r="r" b="b"/>
              <a:pathLst>
                <a:path w="109" h="38">
                  <a:moveTo>
                    <a:pt x="0" y="0"/>
                  </a:moveTo>
                  <a:cubicBezTo>
                    <a:pt x="26" y="4"/>
                    <a:pt x="52" y="8"/>
                    <a:pt x="78" y="12"/>
                  </a:cubicBezTo>
                  <a:cubicBezTo>
                    <a:pt x="86" y="13"/>
                    <a:pt x="93" y="14"/>
                    <a:pt x="99" y="19"/>
                  </a:cubicBezTo>
                  <a:cubicBezTo>
                    <a:pt x="105" y="23"/>
                    <a:pt x="109" y="31"/>
                    <a:pt x="106" y="38"/>
                  </a:cubicBezTo>
                </a:path>
              </a:pathLst>
            </a:custGeom>
            <a:noFill/>
            <a:ln w="34925"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32" name="Freeform 133"/>
            <p:cNvSpPr/>
            <p:nvPr/>
          </p:nvSpPr>
          <p:spPr bwMode="auto">
            <a:xfrm>
              <a:off x="4327526" y="5827713"/>
              <a:ext cx="101600" cy="230188"/>
            </a:xfrm>
            <a:custGeom>
              <a:avLst/>
              <a:gdLst>
                <a:gd name="T0" fmla="*/ 0 w 24"/>
                <a:gd name="T1" fmla="*/ 0 h 54"/>
                <a:gd name="T2" fmla="*/ 24 w 24"/>
                <a:gd name="T3" fmla="*/ 54 h 54"/>
              </a:gdLst>
              <a:ahLst/>
              <a:cxnLst>
                <a:cxn ang="0">
                  <a:pos x="T0" y="T1"/>
                </a:cxn>
                <a:cxn ang="0">
                  <a:pos x="T2" y="T3"/>
                </a:cxn>
              </a:cxnLst>
              <a:rect l="0" t="0" r="r" b="b"/>
              <a:pathLst>
                <a:path w="24" h="54">
                  <a:moveTo>
                    <a:pt x="0" y="0"/>
                  </a:moveTo>
                  <a:cubicBezTo>
                    <a:pt x="14" y="14"/>
                    <a:pt x="23" y="33"/>
                    <a:pt x="24" y="54"/>
                  </a:cubicBezTo>
                </a:path>
              </a:pathLst>
            </a:custGeom>
            <a:noFill/>
            <a:ln w="34925"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grpSp>
      <p:pic>
        <p:nvPicPr>
          <p:cNvPr id="33" name="图片 32"/>
          <p:cNvPicPr>
            <a:picLocks noChangeAspect="1"/>
          </p:cNvPicPr>
          <p:nvPr/>
        </p:nvPicPr>
        <p:blipFill>
          <a:blip r:embed="rId5"/>
          <a:stretch>
            <a:fillRect/>
          </a:stretch>
        </p:blipFill>
        <p:spPr>
          <a:xfrm rot="16200000">
            <a:off x="7031133" y="2379845"/>
            <a:ext cx="3841008" cy="3332727"/>
          </a:xfrm>
          <a:prstGeom prst="rect">
            <a:avLst/>
          </a:prstGeom>
        </p:spPr>
      </p:pic>
      <p:cxnSp>
        <p:nvCxnSpPr>
          <p:cNvPr id="34" name="直接连接符 33"/>
          <p:cNvCxnSpPr/>
          <p:nvPr/>
        </p:nvCxnSpPr>
        <p:spPr>
          <a:xfrm>
            <a:off x="6587618" y="5727652"/>
            <a:ext cx="3240000" cy="0"/>
          </a:xfrm>
          <a:prstGeom prst="line">
            <a:avLst/>
          </a:prstGeom>
          <a:ln w="317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flipH="1">
            <a:off x="1446604" y="2410036"/>
            <a:ext cx="3129505" cy="121221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vi-VN" altLang="en-US" sz="1600" dirty="0">
                <a:solidFill>
                  <a:schemeClr val="tx1">
                    <a:lumMod val="65000"/>
                    <a:lumOff val="35000"/>
                  </a:schemeClr>
                </a:solidFill>
                <a:latin typeface="Calibri" panose="020F0502020204030204" pitchFamily="34" charset="0"/>
                <a:ea typeface="+mj-ea"/>
              </a:rPr>
              <a:t>Công ty cung cấp các giải pháp công nghệ, các công cụ quản trị, giúp nâng cao năng lực quản lý, thích ứng linh hoạt với môi trường </a:t>
            </a:r>
            <a:r>
              <a:rPr lang="vi-VN" altLang="en-US" sz="1600" dirty="0">
                <a:solidFill>
                  <a:schemeClr val="tx1">
                    <a:lumMod val="65000"/>
                    <a:lumOff val="35000"/>
                  </a:schemeClr>
                </a:solidFill>
                <a:latin typeface="Calibri" panose="020F0502020204030204" pitchFamily="34" charset="0"/>
                <a:ea typeface="+mj-ea"/>
              </a:rPr>
              <a:t>mới.</a:t>
            </a:r>
            <a:endParaRPr lang="vi-VN" altLang="en-US" sz="1600" dirty="0">
              <a:solidFill>
                <a:schemeClr val="tx1">
                  <a:lumMod val="65000"/>
                  <a:lumOff val="35000"/>
                </a:schemeClr>
              </a:solidFill>
              <a:latin typeface="Calibri" panose="020F0502020204030204" pitchFamily="34" charset="0"/>
              <a:ea typeface="+mj-ea"/>
            </a:endParaRPr>
          </a:p>
        </p:txBody>
      </p:sp>
      <p:sp>
        <p:nvSpPr>
          <p:cNvPr id="36" name="文本框 35"/>
          <p:cNvSpPr txBox="1"/>
          <p:nvPr/>
        </p:nvSpPr>
        <p:spPr>
          <a:xfrm flipH="1">
            <a:off x="2449148" y="4322850"/>
            <a:ext cx="3129505" cy="93154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vi-VN" altLang="en-US" sz="1600" dirty="0">
                <a:solidFill>
                  <a:schemeClr val="tx1">
                    <a:lumMod val="65000"/>
                    <a:lumOff val="35000"/>
                  </a:schemeClr>
                </a:solidFill>
                <a:latin typeface="Calibri" panose="020F0502020204030204" pitchFamily="34" charset="0"/>
                <a:ea typeface="+mj-ea"/>
              </a:rPr>
              <a:t>Phương châm:</a:t>
            </a:r>
            <a:endParaRPr lang="en-US" altLang="zh-CN" sz="1600" dirty="0">
              <a:solidFill>
                <a:schemeClr val="tx1">
                  <a:lumMod val="65000"/>
                  <a:lumOff val="35000"/>
                </a:schemeClr>
              </a:solidFill>
              <a:latin typeface="Calibri" panose="020F0502020204030204" pitchFamily="34" charset="0"/>
              <a:ea typeface="+mj-ea"/>
            </a:endParaRPr>
          </a:p>
          <a:p>
            <a:pPr algn="ctr">
              <a:lnSpc>
                <a:spcPct val="114000"/>
              </a:lnSpc>
            </a:pPr>
            <a:r>
              <a:rPr lang="vi-VN" altLang="en-US" sz="1600" dirty="0">
                <a:solidFill>
                  <a:schemeClr val="tx1">
                    <a:lumMod val="65000"/>
                    <a:lumOff val="35000"/>
                  </a:schemeClr>
                </a:solidFill>
                <a:latin typeface="Calibri" panose="020F0502020204030204" pitchFamily="34" charset="0"/>
                <a:ea typeface="+mj-ea"/>
              </a:rPr>
              <a:t>“</a:t>
            </a:r>
            <a:r>
              <a:rPr lang="en-US" altLang="zh-CN" sz="1600" dirty="0">
                <a:solidFill>
                  <a:schemeClr val="tx1">
                    <a:lumMod val="65000"/>
                    <a:lumOff val="35000"/>
                  </a:schemeClr>
                </a:solidFill>
                <a:latin typeface="Calibri" panose="020F0502020204030204" pitchFamily="34" charset="0"/>
                <a:ea typeface="+mj-ea"/>
              </a:rPr>
              <a:t>ĐƠN GIẢN HƠN, THÔNG MINH HƠN VÀ HIỆU QUẢ HƠN</a:t>
            </a:r>
            <a:r>
              <a:rPr lang="vi-VN" altLang="en-US" sz="1600" dirty="0">
                <a:solidFill>
                  <a:schemeClr val="tx1">
                    <a:lumMod val="65000"/>
                    <a:lumOff val="35000"/>
                  </a:schemeClr>
                </a:solidFill>
                <a:latin typeface="Calibri" panose="020F0502020204030204" pitchFamily="34" charset="0"/>
                <a:ea typeface="+mj-ea"/>
              </a:rPr>
              <a:t>”</a:t>
            </a:r>
            <a:endParaRPr lang="vi-VN" altLang="en-US" sz="1600" dirty="0">
              <a:solidFill>
                <a:schemeClr val="tx1">
                  <a:lumMod val="65000"/>
                  <a:lumOff val="35000"/>
                </a:schemeClr>
              </a:solidFill>
              <a:latin typeface="Calibri" panose="020F0502020204030204" pitchFamily="34" charset="0"/>
              <a:ea typeface="+mj-ea"/>
            </a:endParaRPr>
          </a:p>
        </p:txBody>
      </p:sp>
      <p:sp>
        <p:nvSpPr>
          <p:cNvPr id="21" name="文本框 20"/>
          <p:cNvSpPr txBox="1"/>
          <p:nvPr/>
        </p:nvSpPr>
        <p:spPr>
          <a:xfrm>
            <a:off x="3756567" y="470674"/>
            <a:ext cx="5401081" cy="645160"/>
          </a:xfrm>
          <a:prstGeom prst="rect">
            <a:avLst/>
          </a:prstGeom>
          <a:noFill/>
        </p:spPr>
        <p:txBody>
          <a:bodyPr wrap="square" rtlCol="0">
            <a:spAutoFit/>
          </a:bodyPr>
          <a:lstStyle/>
          <a:p>
            <a:r>
              <a:rPr lang="vi-VN" altLang="en-US" sz="3600" b="1" dirty="0">
                <a:solidFill>
                  <a:schemeClr val="tx1">
                    <a:lumMod val="65000"/>
                    <a:lumOff val="35000"/>
                  </a:schemeClr>
                </a:solidFill>
                <a:latin typeface="Calibri" panose="020F0502020204030204" pitchFamily="34" charset="0"/>
                <a:ea typeface="张海山锐线体2.0" panose="02000000000000000000" pitchFamily="2" charset="-122"/>
              </a:rPr>
              <a:t>GIỚI THIỆU KHÁI </a:t>
            </a:r>
            <a:r>
              <a:rPr lang="vi-VN" altLang="en-US" sz="3600" b="1" dirty="0">
                <a:solidFill>
                  <a:schemeClr val="tx1">
                    <a:lumMod val="65000"/>
                    <a:lumOff val="35000"/>
                  </a:schemeClr>
                </a:solidFill>
                <a:latin typeface="Calibri" panose="020F0502020204030204" pitchFamily="34" charset="0"/>
                <a:ea typeface="张海山锐线体2.0" panose="02000000000000000000" pitchFamily="2" charset="-122"/>
              </a:rPr>
              <a:t>QUÁT</a:t>
            </a:r>
            <a:endParaRPr lang="vi-VN" altLang="en-US" sz="3600" b="1" dirty="0">
              <a:solidFill>
                <a:schemeClr val="tx1">
                  <a:lumMod val="65000"/>
                  <a:lumOff val="35000"/>
                </a:schemeClr>
              </a:solidFill>
              <a:latin typeface="Calibri" panose="020F0502020204030204" pitchFamily="34" charset="0"/>
              <a:ea typeface="张海山锐线体2.0" panose="02000000000000000000" pitchFamily="2" charset="-122"/>
            </a:endParaRPr>
          </a:p>
        </p:txBody>
      </p:sp>
      <p:pic>
        <p:nvPicPr>
          <p:cNvPr id="15" name="图片 14"/>
          <p:cNvPicPr>
            <a:picLocks noChangeAspect="1"/>
          </p:cNvPicPr>
          <p:nvPr/>
        </p:nvPicPr>
        <p:blipFill>
          <a:blip r:embed="rId6"/>
          <a:stretch>
            <a:fillRect/>
          </a:stretch>
        </p:blipFill>
        <p:spPr>
          <a:xfrm rot="10800000">
            <a:off x="5364210" y="7220612"/>
            <a:ext cx="1793582" cy="2897404"/>
          </a:xfrm>
          <a:prstGeom prst="rect">
            <a:avLst/>
          </a:prstGeom>
        </p:spPr>
      </p:pic>
      <p:pic>
        <p:nvPicPr>
          <p:cNvPr id="14" name="图片 10"/>
          <p:cNvPicPr>
            <a:picLocks noChangeAspect="1"/>
          </p:cNvPicPr>
          <p:nvPr/>
        </p:nvPicPr>
        <p:blipFill>
          <a:blip r:embed="rId7"/>
          <a:stretch>
            <a:fillRect/>
          </a:stretch>
        </p:blipFill>
        <p:spPr>
          <a:xfrm>
            <a:off x="-2474754" y="4846897"/>
            <a:ext cx="626891" cy="663784"/>
          </a:xfrm>
          <a:prstGeom prst="rect">
            <a:avLst/>
          </a:prstGeom>
        </p:spPr>
      </p:pic>
      <p:pic>
        <p:nvPicPr>
          <p:cNvPr id="2" name="图片 9"/>
          <p:cNvPicPr>
            <a:picLocks noChangeAspect="1"/>
          </p:cNvPicPr>
          <p:nvPr/>
        </p:nvPicPr>
        <p:blipFill>
          <a:blip r:embed="rId8"/>
          <a:stretch>
            <a:fillRect/>
          </a:stretch>
        </p:blipFill>
        <p:spPr>
          <a:xfrm>
            <a:off x="13126932" y="1020697"/>
            <a:ext cx="626891" cy="663784"/>
          </a:xfrm>
          <a:prstGeom prst="rect">
            <a:avLst/>
          </a:prstGeom>
        </p:spPr>
      </p:pic>
      <p:pic>
        <p:nvPicPr>
          <p:cNvPr id="3" name="图片 11"/>
          <p:cNvPicPr>
            <a:picLocks noChangeAspect="1"/>
          </p:cNvPicPr>
          <p:nvPr/>
        </p:nvPicPr>
        <p:blipFill>
          <a:blip r:embed="rId9"/>
          <a:stretch>
            <a:fillRect/>
          </a:stretch>
        </p:blipFill>
        <p:spPr>
          <a:xfrm>
            <a:off x="12395803" y="7507375"/>
            <a:ext cx="731040" cy="761519"/>
          </a:xfrm>
          <a:prstGeom prst="rect">
            <a:avLst/>
          </a:prstGeom>
        </p:spPr>
      </p:pic>
      <p:pic>
        <p:nvPicPr>
          <p:cNvPr id="9" name="图片 8"/>
          <p:cNvPicPr>
            <a:picLocks noChangeAspect="1"/>
          </p:cNvPicPr>
          <p:nvPr/>
        </p:nvPicPr>
        <p:blipFill>
          <a:blip r:embed="rId10"/>
          <a:stretch>
            <a:fillRect/>
          </a:stretch>
        </p:blipFill>
        <p:spPr>
          <a:xfrm rot="14460000">
            <a:off x="583036" y="-1742188"/>
            <a:ext cx="624558" cy="1457336"/>
          </a:xfrm>
          <a:prstGeom prst="rect">
            <a:avLst/>
          </a:prstGeom>
        </p:spPr>
      </p:pic>
      <p:pic>
        <p:nvPicPr>
          <p:cNvPr id="8" name="图片 7"/>
          <p:cNvPicPr>
            <a:picLocks noChangeAspect="1"/>
          </p:cNvPicPr>
          <p:nvPr/>
        </p:nvPicPr>
        <p:blipFill>
          <a:blip r:embed="rId11"/>
          <a:stretch>
            <a:fillRect/>
          </a:stretch>
        </p:blipFill>
        <p:spPr>
          <a:xfrm>
            <a:off x="14407375" y="2637028"/>
            <a:ext cx="1516880" cy="1411088"/>
          </a:xfrm>
          <a:prstGeom prst="rect">
            <a:avLst/>
          </a:prstGeom>
        </p:spPr>
      </p:pic>
      <p:pic>
        <p:nvPicPr>
          <p:cNvPr id="4" name="图片 2"/>
          <p:cNvPicPr>
            <a:picLocks noChangeAspect="1"/>
          </p:cNvPicPr>
          <p:nvPr/>
        </p:nvPicPr>
        <p:blipFill>
          <a:blip r:embed="rId12"/>
          <a:stretch>
            <a:fillRect/>
          </a:stretch>
        </p:blipFill>
        <p:spPr>
          <a:xfrm>
            <a:off x="106439" y="7507632"/>
            <a:ext cx="2128078" cy="1824117"/>
          </a:xfrm>
          <a:prstGeom prst="rect">
            <a:avLst/>
          </a:prstGeom>
        </p:spPr>
      </p:pic>
      <p:pic>
        <p:nvPicPr>
          <p:cNvPr id="5" name="图片 4"/>
          <p:cNvPicPr>
            <a:picLocks noChangeAspect="1"/>
          </p:cNvPicPr>
          <p:nvPr/>
        </p:nvPicPr>
        <p:blipFill>
          <a:blip r:embed="rId13"/>
          <a:stretch>
            <a:fillRect/>
          </a:stretch>
        </p:blipFill>
        <p:spPr>
          <a:xfrm>
            <a:off x="-2474595" y="502104"/>
            <a:ext cx="1913731" cy="16238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3655" y="-128905"/>
            <a:ext cx="12225655" cy="6986270"/>
          </a:xfrm>
          <a:prstGeom prst="rect">
            <a:avLst/>
          </a:prstGeom>
        </p:spPr>
      </p:pic>
      <p:pic>
        <p:nvPicPr>
          <p:cNvPr id="4" name="图片 3"/>
          <p:cNvPicPr>
            <a:picLocks noChangeAspect="1"/>
          </p:cNvPicPr>
          <p:nvPr/>
        </p:nvPicPr>
        <p:blipFill>
          <a:blip r:embed="rId2"/>
          <a:stretch>
            <a:fillRect/>
          </a:stretch>
        </p:blipFill>
        <p:spPr>
          <a:xfrm>
            <a:off x="-19523" y="4228568"/>
            <a:ext cx="1590212" cy="1379779"/>
          </a:xfrm>
          <a:prstGeom prst="rect">
            <a:avLst/>
          </a:prstGeom>
        </p:spPr>
      </p:pic>
      <p:pic>
        <p:nvPicPr>
          <p:cNvPr id="5" name="图片 4"/>
          <p:cNvPicPr>
            <a:picLocks noChangeAspect="1"/>
          </p:cNvPicPr>
          <p:nvPr/>
        </p:nvPicPr>
        <p:blipFill>
          <a:blip r:embed="rId3"/>
          <a:stretch>
            <a:fillRect/>
          </a:stretch>
        </p:blipFill>
        <p:spPr>
          <a:xfrm>
            <a:off x="243205" y="1886404"/>
            <a:ext cx="1913731" cy="1623815"/>
          </a:xfrm>
          <a:prstGeom prst="rect">
            <a:avLst/>
          </a:prstGeom>
        </p:spPr>
      </p:pic>
      <p:pic>
        <p:nvPicPr>
          <p:cNvPr id="6" name="图片 5"/>
          <p:cNvPicPr>
            <a:picLocks noChangeAspect="1"/>
          </p:cNvPicPr>
          <p:nvPr/>
        </p:nvPicPr>
        <p:blipFill>
          <a:blip r:embed="rId4"/>
          <a:stretch>
            <a:fillRect/>
          </a:stretch>
        </p:blipFill>
        <p:spPr>
          <a:xfrm>
            <a:off x="10834098" y="4138370"/>
            <a:ext cx="1356357" cy="1216078"/>
          </a:xfrm>
          <a:prstGeom prst="rect">
            <a:avLst/>
          </a:prstGeom>
        </p:spPr>
      </p:pic>
      <p:pic>
        <p:nvPicPr>
          <p:cNvPr id="7" name="图片 6"/>
          <p:cNvPicPr>
            <a:picLocks noChangeAspect="1"/>
          </p:cNvPicPr>
          <p:nvPr/>
        </p:nvPicPr>
        <p:blipFill>
          <a:blip r:embed="rId5"/>
          <a:stretch>
            <a:fillRect/>
          </a:stretch>
        </p:blipFill>
        <p:spPr>
          <a:xfrm>
            <a:off x="10676688" y="1127760"/>
            <a:ext cx="1566828" cy="2128137"/>
          </a:xfrm>
          <a:prstGeom prst="rect">
            <a:avLst/>
          </a:prstGeom>
        </p:spPr>
      </p:pic>
      <p:pic>
        <p:nvPicPr>
          <p:cNvPr id="8" name="图片 7"/>
          <p:cNvPicPr>
            <a:picLocks noChangeAspect="1"/>
          </p:cNvPicPr>
          <p:nvPr/>
        </p:nvPicPr>
        <p:blipFill>
          <a:blip r:embed="rId6"/>
          <a:stretch>
            <a:fillRect/>
          </a:stretch>
        </p:blipFill>
        <p:spPr>
          <a:xfrm>
            <a:off x="9641700" y="2351913"/>
            <a:ext cx="1516880" cy="1411088"/>
          </a:xfrm>
          <a:prstGeom prst="rect">
            <a:avLst/>
          </a:prstGeom>
        </p:spPr>
      </p:pic>
      <p:pic>
        <p:nvPicPr>
          <p:cNvPr id="9" name="图片 8"/>
          <p:cNvPicPr>
            <a:picLocks noChangeAspect="1"/>
          </p:cNvPicPr>
          <p:nvPr/>
        </p:nvPicPr>
        <p:blipFill>
          <a:blip r:embed="rId7"/>
          <a:stretch>
            <a:fillRect/>
          </a:stretch>
        </p:blipFill>
        <p:spPr>
          <a:xfrm>
            <a:off x="3129386" y="1611882"/>
            <a:ext cx="624558" cy="1457336"/>
          </a:xfrm>
          <a:prstGeom prst="rect">
            <a:avLst/>
          </a:prstGeom>
        </p:spPr>
      </p:pic>
      <p:pic>
        <p:nvPicPr>
          <p:cNvPr id="10" name="图片 9"/>
          <p:cNvPicPr>
            <a:picLocks noChangeAspect="1"/>
          </p:cNvPicPr>
          <p:nvPr/>
        </p:nvPicPr>
        <p:blipFill>
          <a:blip r:embed="rId8"/>
          <a:stretch>
            <a:fillRect/>
          </a:stretch>
        </p:blipFill>
        <p:spPr>
          <a:xfrm>
            <a:off x="9153102" y="624457"/>
            <a:ext cx="626891" cy="663784"/>
          </a:xfrm>
          <a:prstGeom prst="rect">
            <a:avLst/>
          </a:prstGeom>
        </p:spPr>
      </p:pic>
      <p:pic>
        <p:nvPicPr>
          <p:cNvPr id="11" name="图片 10"/>
          <p:cNvPicPr>
            <a:picLocks noChangeAspect="1"/>
          </p:cNvPicPr>
          <p:nvPr/>
        </p:nvPicPr>
        <p:blipFill>
          <a:blip r:embed="rId9"/>
          <a:stretch>
            <a:fillRect/>
          </a:stretch>
        </p:blipFill>
        <p:spPr>
          <a:xfrm>
            <a:off x="4141946" y="4586547"/>
            <a:ext cx="626891" cy="663784"/>
          </a:xfrm>
          <a:prstGeom prst="rect">
            <a:avLst/>
          </a:prstGeom>
        </p:spPr>
      </p:pic>
      <p:pic>
        <p:nvPicPr>
          <p:cNvPr id="12" name="图片 11"/>
          <p:cNvPicPr>
            <a:picLocks noChangeAspect="1"/>
          </p:cNvPicPr>
          <p:nvPr/>
        </p:nvPicPr>
        <p:blipFill>
          <a:blip r:embed="rId10"/>
          <a:stretch>
            <a:fillRect/>
          </a:stretch>
        </p:blipFill>
        <p:spPr>
          <a:xfrm>
            <a:off x="8625173" y="3376700"/>
            <a:ext cx="731040" cy="761519"/>
          </a:xfrm>
          <a:prstGeom prst="rect">
            <a:avLst/>
          </a:prstGeom>
        </p:spPr>
      </p:pic>
      <p:sp>
        <p:nvSpPr>
          <p:cNvPr id="21" name="文本框 20"/>
          <p:cNvSpPr txBox="1"/>
          <p:nvPr/>
        </p:nvSpPr>
        <p:spPr>
          <a:xfrm>
            <a:off x="172627" y="642759"/>
            <a:ext cx="5401081" cy="645160"/>
          </a:xfrm>
          <a:prstGeom prst="rect">
            <a:avLst/>
          </a:prstGeom>
          <a:noFill/>
        </p:spPr>
        <p:txBody>
          <a:bodyPr wrap="square" rtlCol="0">
            <a:spAutoFit/>
          </a:bodyPr>
          <a:p>
            <a:r>
              <a:rPr lang="vi-VN" altLang="en-US" sz="3600" b="1" dirty="0">
                <a:solidFill>
                  <a:schemeClr val="tx1">
                    <a:lumMod val="65000"/>
                    <a:lumOff val="35000"/>
                  </a:schemeClr>
                </a:solidFill>
                <a:latin typeface="Calibri" panose="020F0502020204030204" pitchFamily="34" charset="0"/>
                <a:ea typeface="张海山锐线体2.0" panose="02000000000000000000" pitchFamily="2" charset="-122"/>
              </a:rPr>
              <a:t>Sơ đồ tổ chức công </a:t>
            </a:r>
            <a:r>
              <a:rPr lang="vi-VN" altLang="en-US" sz="3600" b="1" dirty="0">
                <a:solidFill>
                  <a:schemeClr val="tx1">
                    <a:lumMod val="65000"/>
                    <a:lumOff val="35000"/>
                  </a:schemeClr>
                </a:solidFill>
                <a:latin typeface="Calibri" panose="020F0502020204030204" pitchFamily="34" charset="0"/>
                <a:ea typeface="张海山锐线体2.0" panose="02000000000000000000" pitchFamily="2" charset="-122"/>
              </a:rPr>
              <a:t>ty</a:t>
            </a:r>
            <a:endParaRPr lang="vi-VN" altLang="en-US" sz="3600" b="1" dirty="0">
              <a:solidFill>
                <a:schemeClr val="tx1">
                  <a:lumMod val="65000"/>
                  <a:lumOff val="35000"/>
                </a:schemeClr>
              </a:solidFill>
              <a:latin typeface="Calibri" panose="020F0502020204030204" pitchFamily="34" charset="0"/>
              <a:ea typeface="张海山锐线体2.0" panose="02000000000000000000" pitchFamily="2" charset="-122"/>
            </a:endParaRPr>
          </a:p>
        </p:txBody>
      </p:sp>
      <p:grpSp>
        <p:nvGrpSpPr>
          <p:cNvPr id="13" name="Group 12"/>
          <p:cNvGrpSpPr/>
          <p:nvPr/>
        </p:nvGrpSpPr>
        <p:grpSpPr>
          <a:xfrm>
            <a:off x="6483350" y="1542415"/>
            <a:ext cx="3501390" cy="1427480"/>
            <a:chOff x="10210" y="2429"/>
            <a:chExt cx="4859" cy="2248"/>
          </a:xfrm>
        </p:grpSpPr>
        <p:sp>
          <p:nvSpPr>
            <p:cNvPr id="37" name="Freeform 33"/>
            <p:cNvSpPr/>
            <p:nvPr/>
          </p:nvSpPr>
          <p:spPr bwMode="auto">
            <a:xfrm flipV="1">
              <a:off x="10210" y="2429"/>
              <a:ext cx="4859" cy="2248"/>
            </a:xfrm>
            <a:custGeom>
              <a:avLst/>
              <a:gdLst>
                <a:gd name="T0" fmla="*/ 332 w 514"/>
                <a:gd name="T1" fmla="*/ 54 h 465"/>
                <a:gd name="T2" fmla="*/ 35 w 514"/>
                <a:gd name="T3" fmla="*/ 135 h 465"/>
                <a:gd name="T4" fmla="*/ 99 w 514"/>
                <a:gd name="T5" fmla="*/ 364 h 465"/>
                <a:gd name="T6" fmla="*/ 89 w 514"/>
                <a:gd name="T7" fmla="*/ 387 h 465"/>
                <a:gd name="T8" fmla="*/ 49 w 514"/>
                <a:gd name="T9" fmla="*/ 435 h 465"/>
                <a:gd name="T10" fmla="*/ 119 w 514"/>
                <a:gd name="T11" fmla="*/ 429 h 465"/>
                <a:gd name="T12" fmla="*/ 173 w 514"/>
                <a:gd name="T13" fmla="*/ 412 h 465"/>
                <a:gd name="T14" fmla="*/ 469 w 514"/>
                <a:gd name="T15" fmla="*/ 330 h 465"/>
                <a:gd name="T16" fmla="*/ 332 w 514"/>
                <a:gd name="T17" fmla="*/ 54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4" h="465">
                  <a:moveTo>
                    <a:pt x="332" y="54"/>
                  </a:moveTo>
                  <a:cubicBezTo>
                    <a:pt x="212" y="0"/>
                    <a:pt x="79" y="36"/>
                    <a:pt x="35" y="135"/>
                  </a:cubicBezTo>
                  <a:cubicBezTo>
                    <a:pt x="0" y="211"/>
                    <a:pt x="29" y="302"/>
                    <a:pt x="99" y="364"/>
                  </a:cubicBezTo>
                  <a:cubicBezTo>
                    <a:pt x="96" y="371"/>
                    <a:pt x="93" y="379"/>
                    <a:pt x="89" y="387"/>
                  </a:cubicBezTo>
                  <a:cubicBezTo>
                    <a:pt x="76" y="411"/>
                    <a:pt x="59" y="426"/>
                    <a:pt x="49" y="435"/>
                  </a:cubicBezTo>
                  <a:cubicBezTo>
                    <a:pt x="67" y="435"/>
                    <a:pt x="91" y="435"/>
                    <a:pt x="119" y="429"/>
                  </a:cubicBezTo>
                  <a:cubicBezTo>
                    <a:pt x="140" y="425"/>
                    <a:pt x="158" y="419"/>
                    <a:pt x="173" y="412"/>
                  </a:cubicBezTo>
                  <a:cubicBezTo>
                    <a:pt x="293" y="465"/>
                    <a:pt x="425" y="429"/>
                    <a:pt x="469" y="330"/>
                  </a:cubicBezTo>
                  <a:cubicBezTo>
                    <a:pt x="514" y="231"/>
                    <a:pt x="452" y="107"/>
                    <a:pt x="332" y="54"/>
                  </a:cubicBezTo>
                  <a:close/>
                </a:path>
              </a:pathLst>
            </a:custGeom>
            <a:noFill/>
            <a:ln w="31750">
              <a:solidFill>
                <a:schemeClr val="tx1">
                  <a:lumMod val="75000"/>
                  <a:lumOff val="25000"/>
                </a:schemeClr>
              </a:solidFill>
            </a:ln>
          </p:spPr>
          <p:txBody>
            <a:bodyPr vert="horz" wrap="square" lIns="91440" tIns="45720" rIns="91440" bIns="45720" numCol="1" anchor="t" anchorCtr="0" compatLnSpc="1"/>
            <a:p>
              <a:endParaRPr lang="zh-CN" altLang="en-US"/>
            </a:p>
          </p:txBody>
        </p:sp>
        <p:sp>
          <p:nvSpPr>
            <p:cNvPr id="3" name="Text Box 2"/>
            <p:cNvSpPr txBox="1"/>
            <p:nvPr/>
          </p:nvSpPr>
          <p:spPr>
            <a:xfrm>
              <a:off x="10391" y="3165"/>
              <a:ext cx="4497" cy="1113"/>
            </a:xfrm>
            <a:prstGeom prst="rect">
              <a:avLst/>
            </a:prstGeom>
            <a:noFill/>
          </p:spPr>
          <p:txBody>
            <a:bodyPr wrap="square" rtlCol="0">
              <a:spAutoFit/>
            </a:bodyPr>
            <a:p>
              <a:pPr algn="ctr"/>
              <a:r>
                <a:rPr lang="vi-VN" altLang="en-US" sz="2000"/>
                <a:t>Đứng đầu tổ chức là anh</a:t>
              </a:r>
              <a:endParaRPr lang="vi-VN" altLang="en-US" sz="2000"/>
            </a:p>
            <a:p>
              <a:pPr algn="ctr"/>
              <a:r>
                <a:rPr lang="vi-VN" altLang="en-US" sz="2000"/>
                <a:t> Đào Hải</a:t>
              </a:r>
              <a:endParaRPr lang="vi-VN" altLang="en-US" sz="2000"/>
            </a:p>
          </p:txBody>
        </p:sp>
      </p:grpSp>
      <p:pic>
        <p:nvPicPr>
          <p:cNvPr id="16" name="图片 15"/>
          <p:cNvPicPr>
            <a:picLocks noChangeAspect="1"/>
          </p:cNvPicPr>
          <p:nvPr/>
        </p:nvPicPr>
        <p:blipFill>
          <a:blip r:embed="rId11"/>
          <a:stretch>
            <a:fillRect/>
          </a:stretch>
        </p:blipFill>
        <p:spPr>
          <a:xfrm flipV="1">
            <a:off x="1962418" y="-2056766"/>
            <a:ext cx="1205634" cy="1377905"/>
          </a:xfrm>
          <a:prstGeom prst="rect">
            <a:avLst/>
          </a:prstGeom>
        </p:spPr>
      </p:pic>
      <p:pic>
        <p:nvPicPr>
          <p:cNvPr id="17" name="图片 16"/>
          <p:cNvPicPr>
            <a:picLocks noChangeAspect="1"/>
          </p:cNvPicPr>
          <p:nvPr/>
        </p:nvPicPr>
        <p:blipFill>
          <a:blip r:embed="rId12"/>
          <a:stretch>
            <a:fillRect/>
          </a:stretch>
        </p:blipFill>
        <p:spPr>
          <a:xfrm>
            <a:off x="-113030" y="-2056764"/>
            <a:ext cx="1684061" cy="1454456"/>
          </a:xfrm>
          <a:prstGeom prst="rect">
            <a:avLst/>
          </a:prstGeom>
        </p:spPr>
      </p:pic>
      <p:pic>
        <p:nvPicPr>
          <p:cNvPr id="14" name="图片 2"/>
          <p:cNvPicPr>
            <a:picLocks noChangeAspect="1"/>
          </p:cNvPicPr>
          <p:nvPr/>
        </p:nvPicPr>
        <p:blipFill>
          <a:blip r:embed="rId13"/>
          <a:stretch>
            <a:fillRect/>
          </a:stretch>
        </p:blipFill>
        <p:spPr>
          <a:xfrm>
            <a:off x="526174" y="7331102"/>
            <a:ext cx="2128078" cy="182411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12"/>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11"/>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10"/>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541414" y="5080027"/>
            <a:ext cx="2128078" cy="1824117"/>
          </a:xfrm>
          <a:prstGeom prst="rect">
            <a:avLst/>
          </a:prstGeom>
        </p:spPr>
      </p:pic>
      <p:pic>
        <p:nvPicPr>
          <p:cNvPr id="4" name="图片 3"/>
          <p:cNvPicPr>
            <a:picLocks noChangeAspect="1"/>
          </p:cNvPicPr>
          <p:nvPr/>
        </p:nvPicPr>
        <p:blipFill>
          <a:blip r:embed="rId2"/>
          <a:stretch>
            <a:fillRect/>
          </a:stretch>
        </p:blipFill>
        <p:spPr>
          <a:xfrm>
            <a:off x="-19523" y="3700248"/>
            <a:ext cx="1590212" cy="1379779"/>
          </a:xfrm>
          <a:prstGeom prst="rect">
            <a:avLst/>
          </a:prstGeom>
        </p:spPr>
      </p:pic>
      <p:pic>
        <p:nvPicPr>
          <p:cNvPr id="5" name="图片 4"/>
          <p:cNvPicPr>
            <a:picLocks noChangeAspect="1"/>
          </p:cNvPicPr>
          <p:nvPr/>
        </p:nvPicPr>
        <p:blipFill>
          <a:blip r:embed="rId3"/>
          <a:stretch>
            <a:fillRect/>
          </a:stretch>
        </p:blipFill>
        <p:spPr>
          <a:xfrm>
            <a:off x="0" y="401774"/>
            <a:ext cx="1913731" cy="1623815"/>
          </a:xfrm>
          <a:prstGeom prst="rect">
            <a:avLst/>
          </a:prstGeom>
        </p:spPr>
      </p:pic>
      <p:pic>
        <p:nvPicPr>
          <p:cNvPr id="6" name="图片 5"/>
          <p:cNvPicPr>
            <a:picLocks noChangeAspect="1"/>
          </p:cNvPicPr>
          <p:nvPr/>
        </p:nvPicPr>
        <p:blipFill>
          <a:blip r:embed="rId4"/>
          <a:stretch>
            <a:fillRect/>
          </a:stretch>
        </p:blipFill>
        <p:spPr>
          <a:xfrm>
            <a:off x="10834098" y="4659705"/>
            <a:ext cx="1356357" cy="1216078"/>
          </a:xfrm>
          <a:prstGeom prst="rect">
            <a:avLst/>
          </a:prstGeom>
        </p:spPr>
      </p:pic>
      <p:pic>
        <p:nvPicPr>
          <p:cNvPr id="7" name="图片 6"/>
          <p:cNvPicPr>
            <a:picLocks noChangeAspect="1"/>
          </p:cNvPicPr>
          <p:nvPr/>
        </p:nvPicPr>
        <p:blipFill>
          <a:blip r:embed="rId5"/>
          <a:stretch>
            <a:fillRect/>
          </a:stretch>
        </p:blipFill>
        <p:spPr>
          <a:xfrm>
            <a:off x="9991090" y="0"/>
            <a:ext cx="2206625" cy="2127885"/>
          </a:xfrm>
          <a:prstGeom prst="rect">
            <a:avLst/>
          </a:prstGeom>
        </p:spPr>
      </p:pic>
      <p:pic>
        <p:nvPicPr>
          <p:cNvPr id="8" name="图片 7"/>
          <p:cNvPicPr>
            <a:picLocks noChangeAspect="1"/>
          </p:cNvPicPr>
          <p:nvPr/>
        </p:nvPicPr>
        <p:blipFill>
          <a:blip r:embed="rId6"/>
          <a:stretch>
            <a:fillRect/>
          </a:stretch>
        </p:blipFill>
        <p:spPr>
          <a:xfrm>
            <a:off x="10673575" y="2748788"/>
            <a:ext cx="1516880" cy="1411088"/>
          </a:xfrm>
          <a:prstGeom prst="rect">
            <a:avLst/>
          </a:prstGeom>
        </p:spPr>
      </p:pic>
      <p:pic>
        <p:nvPicPr>
          <p:cNvPr id="9" name="图片 8"/>
          <p:cNvPicPr>
            <a:picLocks noChangeAspect="1"/>
          </p:cNvPicPr>
          <p:nvPr/>
        </p:nvPicPr>
        <p:blipFill>
          <a:blip r:embed="rId7"/>
          <a:stretch>
            <a:fillRect/>
          </a:stretch>
        </p:blipFill>
        <p:spPr>
          <a:xfrm>
            <a:off x="548746" y="2128137"/>
            <a:ext cx="624558" cy="1457336"/>
          </a:xfrm>
          <a:prstGeom prst="rect">
            <a:avLst/>
          </a:prstGeom>
        </p:spPr>
      </p:pic>
      <p:pic>
        <p:nvPicPr>
          <p:cNvPr id="10" name="图片 9"/>
          <p:cNvPicPr>
            <a:picLocks noChangeAspect="1"/>
          </p:cNvPicPr>
          <p:nvPr/>
        </p:nvPicPr>
        <p:blipFill>
          <a:blip r:embed="rId8"/>
          <a:stretch>
            <a:fillRect/>
          </a:stretch>
        </p:blipFill>
        <p:spPr>
          <a:xfrm>
            <a:off x="10155132" y="2128137"/>
            <a:ext cx="626891" cy="663784"/>
          </a:xfrm>
          <a:prstGeom prst="rect">
            <a:avLst/>
          </a:prstGeom>
        </p:spPr>
      </p:pic>
      <p:pic>
        <p:nvPicPr>
          <p:cNvPr id="11" name="图片 10"/>
          <p:cNvPicPr>
            <a:picLocks noChangeAspect="1"/>
          </p:cNvPicPr>
          <p:nvPr/>
        </p:nvPicPr>
        <p:blipFill>
          <a:blip r:embed="rId9"/>
          <a:stretch>
            <a:fillRect/>
          </a:stretch>
        </p:blipFill>
        <p:spPr>
          <a:xfrm>
            <a:off x="1913731" y="4296987"/>
            <a:ext cx="626891" cy="663784"/>
          </a:xfrm>
          <a:prstGeom prst="rect">
            <a:avLst/>
          </a:prstGeom>
        </p:spPr>
      </p:pic>
      <p:pic>
        <p:nvPicPr>
          <p:cNvPr id="12" name="图片 11"/>
          <p:cNvPicPr>
            <a:picLocks noChangeAspect="1"/>
          </p:cNvPicPr>
          <p:nvPr/>
        </p:nvPicPr>
        <p:blipFill>
          <a:blip r:embed="rId10"/>
          <a:stretch>
            <a:fillRect/>
          </a:stretch>
        </p:blipFill>
        <p:spPr>
          <a:xfrm>
            <a:off x="10468578" y="5978295"/>
            <a:ext cx="731040" cy="761519"/>
          </a:xfrm>
          <a:prstGeom prst="rect">
            <a:avLst/>
          </a:prstGeom>
        </p:spPr>
      </p:pic>
      <p:cxnSp>
        <p:nvCxnSpPr>
          <p:cNvPr id="14" name="直接连接符 13"/>
          <p:cNvCxnSpPr/>
          <p:nvPr/>
        </p:nvCxnSpPr>
        <p:spPr>
          <a:xfrm>
            <a:off x="4459994" y="4179052"/>
            <a:ext cx="3395989" cy="0"/>
          </a:xfrm>
          <a:prstGeom prst="line">
            <a:avLst/>
          </a:prstGeom>
          <a:ln w="317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2"/>
          <a:stretch>
            <a:fillRect/>
          </a:stretch>
        </p:blipFill>
        <p:spPr>
          <a:xfrm rot="16200000">
            <a:off x="4759074" y="1569022"/>
            <a:ext cx="2959651" cy="2568000"/>
          </a:xfrm>
          <a:prstGeom prst="rect">
            <a:avLst/>
          </a:prstGeom>
        </p:spPr>
      </p:pic>
      <p:sp>
        <p:nvSpPr>
          <p:cNvPr id="15" name="文本框 14"/>
          <p:cNvSpPr txBox="1"/>
          <p:nvPr/>
        </p:nvSpPr>
        <p:spPr>
          <a:xfrm>
            <a:off x="3098689" y="5147298"/>
            <a:ext cx="7033977" cy="829945"/>
          </a:xfrm>
          <a:prstGeom prst="rect">
            <a:avLst/>
          </a:prstGeom>
          <a:noFill/>
        </p:spPr>
        <p:txBody>
          <a:bodyPr wrap="square" rtlCol="0">
            <a:spAutoFit/>
          </a:bodyPr>
          <a:lstStyle/>
          <a:p>
            <a:r>
              <a:rPr lang="vi-VN" altLang="en-US" sz="4800" b="1" dirty="0">
                <a:solidFill>
                  <a:schemeClr val="tx1">
                    <a:lumMod val="65000"/>
                    <a:lumOff val="35000"/>
                  </a:schemeClr>
                </a:solidFill>
                <a:latin typeface="Calibri" panose="020F0502020204030204" pitchFamily="34" charset="0"/>
                <a:ea typeface="张海山锐线体2.0" panose="02000000000000000000" pitchFamily="2" charset="-122"/>
              </a:rPr>
              <a:t>Nhiệm vụ từng thành </a:t>
            </a:r>
            <a:r>
              <a:rPr lang="vi-VN" altLang="en-US" sz="4800" b="1" dirty="0">
                <a:solidFill>
                  <a:schemeClr val="tx1">
                    <a:lumMod val="65000"/>
                    <a:lumOff val="35000"/>
                  </a:schemeClr>
                </a:solidFill>
                <a:latin typeface="Calibri" panose="020F0502020204030204" pitchFamily="34" charset="0"/>
                <a:ea typeface="张海山锐线体2.0" panose="02000000000000000000" pitchFamily="2" charset="-122"/>
              </a:rPr>
              <a:t>viên</a:t>
            </a:r>
            <a:endParaRPr lang="vi-VN" altLang="en-US" sz="4800" b="1" dirty="0">
              <a:solidFill>
                <a:schemeClr val="tx1">
                  <a:lumMod val="65000"/>
                  <a:lumOff val="35000"/>
                </a:schemeClr>
              </a:solidFill>
              <a:latin typeface="Calibri" panose="020F0502020204030204" pitchFamily="34" charset="0"/>
              <a:ea typeface="张海山锐线体2.0" panose="02000000000000000000" pitchFamily="2" charset="-122"/>
            </a:endParaRPr>
          </a:p>
        </p:txBody>
      </p:sp>
      <p:pic>
        <p:nvPicPr>
          <p:cNvPr id="16" name="图片 15"/>
          <p:cNvPicPr>
            <a:picLocks noChangeAspect="1"/>
          </p:cNvPicPr>
          <p:nvPr/>
        </p:nvPicPr>
        <p:blipFill>
          <a:blip r:embed="rId11"/>
          <a:stretch>
            <a:fillRect/>
          </a:stretch>
        </p:blipFill>
        <p:spPr>
          <a:xfrm flipV="1">
            <a:off x="2075448" y="-1614806"/>
            <a:ext cx="1205634" cy="1377905"/>
          </a:xfrm>
          <a:prstGeom prst="rect">
            <a:avLst/>
          </a:prstGeom>
        </p:spPr>
      </p:pic>
      <p:pic>
        <p:nvPicPr>
          <p:cNvPr id="2" name="图片 16"/>
          <p:cNvPicPr>
            <a:picLocks noChangeAspect="1"/>
          </p:cNvPicPr>
          <p:nvPr/>
        </p:nvPicPr>
        <p:blipFill>
          <a:blip r:embed="rId12"/>
          <a:stretch>
            <a:fillRect/>
          </a:stretch>
        </p:blipFill>
        <p:spPr>
          <a:xfrm>
            <a:off x="0" y="-1614804"/>
            <a:ext cx="1684061" cy="145445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 fill="hold"/>
                                        <p:tgtEl>
                                          <p:spTgt spid="11"/>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10"/>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flipV="1">
            <a:off x="2075448" y="-1"/>
            <a:ext cx="1205634" cy="1377905"/>
          </a:xfrm>
          <a:prstGeom prst="rect">
            <a:avLst/>
          </a:prstGeom>
        </p:spPr>
      </p:pic>
      <p:pic>
        <p:nvPicPr>
          <p:cNvPr id="17" name="图片 16"/>
          <p:cNvPicPr>
            <a:picLocks noChangeAspect="1"/>
          </p:cNvPicPr>
          <p:nvPr/>
        </p:nvPicPr>
        <p:blipFill>
          <a:blip r:embed="rId2"/>
          <a:stretch>
            <a:fillRect/>
          </a:stretch>
        </p:blipFill>
        <p:spPr>
          <a:xfrm>
            <a:off x="0" y="1"/>
            <a:ext cx="1684061" cy="1454456"/>
          </a:xfrm>
          <a:prstGeom prst="rect">
            <a:avLst/>
          </a:prstGeom>
        </p:spPr>
      </p:pic>
      <p:pic>
        <p:nvPicPr>
          <p:cNvPr id="18" name="图片 17"/>
          <p:cNvPicPr>
            <a:picLocks noChangeAspect="1"/>
          </p:cNvPicPr>
          <p:nvPr/>
        </p:nvPicPr>
        <p:blipFill>
          <a:blip r:embed="rId3"/>
          <a:stretch>
            <a:fillRect/>
          </a:stretch>
        </p:blipFill>
        <p:spPr>
          <a:xfrm rot="16200000">
            <a:off x="9483893" y="71252"/>
            <a:ext cx="1377904" cy="1235397"/>
          </a:xfrm>
          <a:prstGeom prst="rect">
            <a:avLst/>
          </a:prstGeom>
        </p:spPr>
      </p:pic>
      <p:pic>
        <p:nvPicPr>
          <p:cNvPr id="19" name="图片 18"/>
          <p:cNvPicPr>
            <a:picLocks noChangeAspect="1"/>
          </p:cNvPicPr>
          <p:nvPr/>
        </p:nvPicPr>
        <p:blipFill>
          <a:blip r:embed="rId4"/>
          <a:stretch>
            <a:fillRect/>
          </a:stretch>
        </p:blipFill>
        <p:spPr>
          <a:xfrm>
            <a:off x="10963603" y="0"/>
            <a:ext cx="1282184" cy="1741521"/>
          </a:xfrm>
          <a:prstGeom prst="rect">
            <a:avLst/>
          </a:prstGeom>
        </p:spPr>
      </p:pic>
      <p:grpSp>
        <p:nvGrpSpPr>
          <p:cNvPr id="7" name="组合 6"/>
          <p:cNvGrpSpPr/>
          <p:nvPr/>
        </p:nvGrpSpPr>
        <p:grpSpPr>
          <a:xfrm rot="5400000">
            <a:off x="5609590" y="1443990"/>
            <a:ext cx="4372610" cy="4843145"/>
            <a:chOff x="2762251" y="2408238"/>
            <a:chExt cx="1436688" cy="2105025"/>
          </a:xfrm>
        </p:grpSpPr>
        <p:sp>
          <p:nvSpPr>
            <p:cNvPr id="8" name="Freeform 13"/>
            <p:cNvSpPr/>
            <p:nvPr/>
          </p:nvSpPr>
          <p:spPr bwMode="auto">
            <a:xfrm>
              <a:off x="2816226" y="2408238"/>
              <a:ext cx="1357313" cy="2105025"/>
            </a:xfrm>
            <a:custGeom>
              <a:avLst/>
              <a:gdLst>
                <a:gd name="T0" fmla="*/ 5 w 320"/>
                <a:gd name="T1" fmla="*/ 84 h 496"/>
                <a:gd name="T2" fmla="*/ 0 w 320"/>
                <a:gd name="T3" fmla="*/ 149 h 496"/>
                <a:gd name="T4" fmla="*/ 11 w 320"/>
                <a:gd name="T5" fmla="*/ 361 h 496"/>
                <a:gd name="T6" fmla="*/ 25 w 320"/>
                <a:gd name="T7" fmla="*/ 399 h 496"/>
                <a:gd name="T8" fmla="*/ 53 w 320"/>
                <a:gd name="T9" fmla="*/ 412 h 496"/>
                <a:gd name="T10" fmla="*/ 83 w 320"/>
                <a:gd name="T11" fmla="*/ 455 h 496"/>
                <a:gd name="T12" fmla="*/ 116 w 320"/>
                <a:gd name="T13" fmla="*/ 496 h 496"/>
                <a:gd name="T14" fmla="*/ 129 w 320"/>
                <a:gd name="T15" fmla="*/ 438 h 496"/>
                <a:gd name="T16" fmla="*/ 170 w 320"/>
                <a:gd name="T17" fmla="*/ 423 h 496"/>
                <a:gd name="T18" fmla="*/ 250 w 320"/>
                <a:gd name="T19" fmla="*/ 413 h 496"/>
                <a:gd name="T20" fmla="*/ 299 w 320"/>
                <a:gd name="T21" fmla="*/ 392 h 496"/>
                <a:gd name="T22" fmla="*/ 309 w 320"/>
                <a:gd name="T23" fmla="*/ 360 h 496"/>
                <a:gd name="T24" fmla="*/ 315 w 320"/>
                <a:gd name="T25" fmla="*/ 122 h 496"/>
                <a:gd name="T26" fmla="*/ 291 w 320"/>
                <a:gd name="T27" fmla="*/ 41 h 496"/>
                <a:gd name="T28" fmla="*/ 227 w 320"/>
                <a:gd name="T29" fmla="*/ 9 h 496"/>
                <a:gd name="T30" fmla="*/ 114 w 320"/>
                <a:gd name="T31" fmla="*/ 6 h 496"/>
                <a:gd name="T32" fmla="*/ 31 w 320"/>
                <a:gd name="T33" fmla="*/ 36 h 496"/>
                <a:gd name="T34" fmla="*/ 5 w 320"/>
                <a:gd name="T35" fmla="*/ 84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496">
                  <a:moveTo>
                    <a:pt x="5" y="84"/>
                  </a:moveTo>
                  <a:cubicBezTo>
                    <a:pt x="0" y="105"/>
                    <a:pt x="0" y="127"/>
                    <a:pt x="0" y="149"/>
                  </a:cubicBezTo>
                  <a:cubicBezTo>
                    <a:pt x="1" y="220"/>
                    <a:pt x="4" y="291"/>
                    <a:pt x="11" y="361"/>
                  </a:cubicBezTo>
                  <a:cubicBezTo>
                    <a:pt x="12" y="375"/>
                    <a:pt x="15" y="390"/>
                    <a:pt x="25" y="399"/>
                  </a:cubicBezTo>
                  <a:cubicBezTo>
                    <a:pt x="33" y="405"/>
                    <a:pt x="44" y="407"/>
                    <a:pt x="53" y="412"/>
                  </a:cubicBezTo>
                  <a:cubicBezTo>
                    <a:pt x="68" y="421"/>
                    <a:pt x="76" y="439"/>
                    <a:pt x="83" y="455"/>
                  </a:cubicBezTo>
                  <a:cubicBezTo>
                    <a:pt x="90" y="472"/>
                    <a:pt x="99" y="489"/>
                    <a:pt x="116" y="496"/>
                  </a:cubicBezTo>
                  <a:cubicBezTo>
                    <a:pt x="115" y="475"/>
                    <a:pt x="115" y="452"/>
                    <a:pt x="129" y="438"/>
                  </a:cubicBezTo>
                  <a:cubicBezTo>
                    <a:pt x="140" y="428"/>
                    <a:pt x="156" y="425"/>
                    <a:pt x="170" y="423"/>
                  </a:cubicBezTo>
                  <a:cubicBezTo>
                    <a:pt x="197" y="420"/>
                    <a:pt x="223" y="416"/>
                    <a:pt x="250" y="413"/>
                  </a:cubicBezTo>
                  <a:cubicBezTo>
                    <a:pt x="268" y="410"/>
                    <a:pt x="288" y="407"/>
                    <a:pt x="299" y="392"/>
                  </a:cubicBezTo>
                  <a:cubicBezTo>
                    <a:pt x="305" y="383"/>
                    <a:pt x="307" y="371"/>
                    <a:pt x="309" y="360"/>
                  </a:cubicBezTo>
                  <a:cubicBezTo>
                    <a:pt x="318" y="281"/>
                    <a:pt x="320" y="201"/>
                    <a:pt x="315" y="122"/>
                  </a:cubicBezTo>
                  <a:cubicBezTo>
                    <a:pt x="313" y="94"/>
                    <a:pt x="310" y="63"/>
                    <a:pt x="291" y="41"/>
                  </a:cubicBezTo>
                  <a:cubicBezTo>
                    <a:pt x="275" y="23"/>
                    <a:pt x="250" y="14"/>
                    <a:pt x="227" y="9"/>
                  </a:cubicBezTo>
                  <a:cubicBezTo>
                    <a:pt x="190" y="1"/>
                    <a:pt x="151" y="0"/>
                    <a:pt x="114" y="6"/>
                  </a:cubicBezTo>
                  <a:cubicBezTo>
                    <a:pt x="88" y="10"/>
                    <a:pt x="48" y="14"/>
                    <a:pt x="31" y="36"/>
                  </a:cubicBezTo>
                  <a:cubicBezTo>
                    <a:pt x="19" y="50"/>
                    <a:pt x="10" y="67"/>
                    <a:pt x="5" y="84"/>
                  </a:cubicBezTo>
                  <a:close/>
                </a:path>
              </a:pathLst>
            </a:custGeom>
            <a:noFill/>
            <a:ln w="31750">
              <a:solidFill>
                <a:schemeClr val="tx1">
                  <a:lumMod val="75000"/>
                  <a:lumOff val="25000"/>
                </a:schemeClr>
              </a:solidFill>
            </a:ln>
          </p:spPr>
          <p:txBody>
            <a:bodyPr vert="horz" wrap="square" lIns="91440" tIns="45720" rIns="91440" bIns="45720" numCol="1" anchor="t" anchorCtr="0" compatLnSpc="1"/>
            <a:lstStyle/>
            <a:p>
              <a:endParaRPr lang="zh-CN" altLang="en-US"/>
            </a:p>
          </p:txBody>
        </p:sp>
        <p:sp>
          <p:nvSpPr>
            <p:cNvPr id="11" name="Freeform 16"/>
            <p:cNvSpPr/>
            <p:nvPr/>
          </p:nvSpPr>
          <p:spPr bwMode="auto">
            <a:xfrm>
              <a:off x="3949701" y="3910013"/>
              <a:ext cx="249238" cy="314325"/>
            </a:xfrm>
            <a:custGeom>
              <a:avLst/>
              <a:gdLst>
                <a:gd name="T0" fmla="*/ 0 w 59"/>
                <a:gd name="T1" fmla="*/ 74 h 74"/>
                <a:gd name="T2" fmla="*/ 27 w 59"/>
                <a:gd name="T3" fmla="*/ 66 h 74"/>
                <a:gd name="T4" fmla="*/ 49 w 59"/>
                <a:gd name="T5" fmla="*/ 50 h 74"/>
                <a:gd name="T6" fmla="*/ 57 w 59"/>
                <a:gd name="T7" fmla="*/ 0 h 74"/>
              </a:gdLst>
              <a:ahLst/>
              <a:cxnLst>
                <a:cxn ang="0">
                  <a:pos x="T0" y="T1"/>
                </a:cxn>
                <a:cxn ang="0">
                  <a:pos x="T2" y="T3"/>
                </a:cxn>
                <a:cxn ang="0">
                  <a:pos x="T4" y="T5"/>
                </a:cxn>
                <a:cxn ang="0">
                  <a:pos x="T6" y="T7"/>
                </a:cxn>
              </a:cxnLst>
              <a:rect l="0" t="0" r="r" b="b"/>
              <a:pathLst>
                <a:path w="59" h="74">
                  <a:moveTo>
                    <a:pt x="0" y="74"/>
                  </a:moveTo>
                  <a:cubicBezTo>
                    <a:pt x="9" y="72"/>
                    <a:pt x="18" y="70"/>
                    <a:pt x="27" y="66"/>
                  </a:cubicBezTo>
                  <a:cubicBezTo>
                    <a:pt x="36" y="63"/>
                    <a:pt x="44" y="58"/>
                    <a:pt x="49" y="50"/>
                  </a:cubicBezTo>
                  <a:cubicBezTo>
                    <a:pt x="59" y="36"/>
                    <a:pt x="58" y="17"/>
                    <a:pt x="57" y="0"/>
                  </a:cubicBezTo>
                </a:path>
              </a:pathLst>
            </a:custGeom>
            <a:noFill/>
            <a:ln w="31750"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12" name="Freeform 17"/>
            <p:cNvSpPr/>
            <p:nvPr/>
          </p:nvSpPr>
          <p:spPr bwMode="auto">
            <a:xfrm>
              <a:off x="4191001" y="3613151"/>
              <a:ext cx="7938" cy="217488"/>
            </a:xfrm>
            <a:custGeom>
              <a:avLst/>
              <a:gdLst>
                <a:gd name="T0" fmla="*/ 0 w 2"/>
                <a:gd name="T1" fmla="*/ 51 h 51"/>
                <a:gd name="T2" fmla="*/ 2 w 2"/>
                <a:gd name="T3" fmla="*/ 0 h 51"/>
              </a:gdLst>
              <a:ahLst/>
              <a:cxnLst>
                <a:cxn ang="0">
                  <a:pos x="T0" y="T1"/>
                </a:cxn>
                <a:cxn ang="0">
                  <a:pos x="T2" y="T3"/>
                </a:cxn>
              </a:cxnLst>
              <a:rect l="0" t="0" r="r" b="b"/>
              <a:pathLst>
                <a:path w="2" h="51">
                  <a:moveTo>
                    <a:pt x="0" y="51"/>
                  </a:moveTo>
                  <a:cubicBezTo>
                    <a:pt x="1" y="34"/>
                    <a:pt x="2" y="17"/>
                    <a:pt x="2" y="0"/>
                  </a:cubicBezTo>
                </a:path>
              </a:pathLst>
            </a:custGeom>
            <a:noFill/>
            <a:ln w="31750"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13" name="Freeform 18"/>
            <p:cNvSpPr/>
            <p:nvPr/>
          </p:nvSpPr>
          <p:spPr bwMode="auto">
            <a:xfrm>
              <a:off x="2762251" y="2413001"/>
              <a:ext cx="195263" cy="903288"/>
            </a:xfrm>
            <a:custGeom>
              <a:avLst/>
              <a:gdLst>
                <a:gd name="T0" fmla="*/ 46 w 46"/>
                <a:gd name="T1" fmla="*/ 0 h 213"/>
                <a:gd name="T2" fmla="*/ 6 w 46"/>
                <a:gd name="T3" fmla="*/ 47 h 213"/>
                <a:gd name="T4" fmla="*/ 0 w 46"/>
                <a:gd name="T5" fmla="*/ 110 h 213"/>
                <a:gd name="T6" fmla="*/ 1 w 46"/>
                <a:gd name="T7" fmla="*/ 213 h 213"/>
              </a:gdLst>
              <a:ahLst/>
              <a:cxnLst>
                <a:cxn ang="0">
                  <a:pos x="T0" y="T1"/>
                </a:cxn>
                <a:cxn ang="0">
                  <a:pos x="T2" y="T3"/>
                </a:cxn>
                <a:cxn ang="0">
                  <a:pos x="T4" y="T5"/>
                </a:cxn>
                <a:cxn ang="0">
                  <a:pos x="T6" y="T7"/>
                </a:cxn>
              </a:cxnLst>
              <a:rect l="0" t="0" r="r" b="b"/>
              <a:pathLst>
                <a:path w="46" h="213">
                  <a:moveTo>
                    <a:pt x="46" y="0"/>
                  </a:moveTo>
                  <a:cubicBezTo>
                    <a:pt x="26" y="8"/>
                    <a:pt x="12" y="27"/>
                    <a:pt x="6" y="47"/>
                  </a:cubicBezTo>
                  <a:cubicBezTo>
                    <a:pt x="0" y="67"/>
                    <a:pt x="0" y="89"/>
                    <a:pt x="0" y="110"/>
                  </a:cubicBezTo>
                  <a:cubicBezTo>
                    <a:pt x="0" y="144"/>
                    <a:pt x="0" y="179"/>
                    <a:pt x="1" y="213"/>
                  </a:cubicBezTo>
                </a:path>
              </a:pathLst>
            </a:custGeom>
            <a:noFill/>
            <a:ln w="31750"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14" name="Freeform 19"/>
            <p:cNvSpPr/>
            <p:nvPr/>
          </p:nvSpPr>
          <p:spPr bwMode="auto">
            <a:xfrm>
              <a:off x="2930526" y="3838576"/>
              <a:ext cx="119063" cy="220663"/>
            </a:xfrm>
            <a:custGeom>
              <a:avLst/>
              <a:gdLst>
                <a:gd name="T0" fmla="*/ 2 w 28"/>
                <a:gd name="T1" fmla="*/ 0 h 52"/>
                <a:gd name="T2" fmla="*/ 4 w 28"/>
                <a:gd name="T3" fmla="*/ 33 h 52"/>
                <a:gd name="T4" fmla="*/ 28 w 28"/>
                <a:gd name="T5" fmla="*/ 51 h 52"/>
              </a:gdLst>
              <a:ahLst/>
              <a:cxnLst>
                <a:cxn ang="0">
                  <a:pos x="T0" y="T1"/>
                </a:cxn>
                <a:cxn ang="0">
                  <a:pos x="T2" y="T3"/>
                </a:cxn>
                <a:cxn ang="0">
                  <a:pos x="T4" y="T5"/>
                </a:cxn>
              </a:cxnLst>
              <a:rect l="0" t="0" r="r" b="b"/>
              <a:pathLst>
                <a:path w="28" h="52">
                  <a:moveTo>
                    <a:pt x="2" y="0"/>
                  </a:moveTo>
                  <a:cubicBezTo>
                    <a:pt x="1" y="11"/>
                    <a:pt x="0" y="22"/>
                    <a:pt x="4" y="33"/>
                  </a:cubicBezTo>
                  <a:cubicBezTo>
                    <a:pt x="7" y="43"/>
                    <a:pt x="17" y="52"/>
                    <a:pt x="28" y="51"/>
                  </a:cubicBezTo>
                </a:path>
              </a:pathLst>
            </a:custGeom>
            <a:noFill/>
            <a:ln w="31750"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grpSp>
      <p:pic>
        <p:nvPicPr>
          <p:cNvPr id="15" name="图片 14"/>
          <p:cNvPicPr>
            <a:picLocks noChangeAspect="1"/>
          </p:cNvPicPr>
          <p:nvPr/>
        </p:nvPicPr>
        <p:blipFill>
          <a:blip r:embed="rId5"/>
          <a:stretch>
            <a:fillRect/>
          </a:stretch>
        </p:blipFill>
        <p:spPr>
          <a:xfrm>
            <a:off x="1557158" y="2480319"/>
            <a:ext cx="3530787" cy="3284539"/>
          </a:xfrm>
          <a:prstGeom prst="rect">
            <a:avLst/>
          </a:prstGeom>
        </p:spPr>
      </p:pic>
      <p:sp>
        <p:nvSpPr>
          <p:cNvPr id="21" name="文本框 20"/>
          <p:cNvSpPr txBox="1"/>
          <p:nvPr/>
        </p:nvSpPr>
        <p:spPr>
          <a:xfrm>
            <a:off x="6419154" y="2308856"/>
            <a:ext cx="3779870" cy="3456305"/>
          </a:xfrm>
          <a:prstGeom prst="rect">
            <a:avLst/>
          </a:prstGeom>
          <a:noFill/>
        </p:spPr>
        <p:txBody>
          <a:bodyPr wrap="square" rtlCol="0">
            <a:spAutoFit/>
            <a:scene3d>
              <a:camera prst="orthographicFront"/>
              <a:lightRig rig="threePt" dir="t"/>
            </a:scene3d>
            <a:sp3d contourW="12700"/>
          </a:bodyPr>
          <a:lstStyle/>
          <a:p>
            <a:pPr algn="l">
              <a:lnSpc>
                <a:spcPct val="114000"/>
              </a:lnSpc>
            </a:pPr>
            <a:r>
              <a:rPr lang="vi-VN" altLang="en-US" sz="2400" dirty="0">
                <a:solidFill>
                  <a:schemeClr val="tx1">
                    <a:lumMod val="65000"/>
                    <a:lumOff val="35000"/>
                  </a:schemeClr>
                </a:solidFill>
                <a:latin typeface="Calibri" panose="020F0502020204030204" pitchFamily="34" charset="0"/>
                <a:ea typeface="+mj-ea"/>
              </a:rPr>
              <a:t>#</a:t>
            </a:r>
            <a:r>
              <a:rPr lang="en-US" altLang="zh-CN" sz="2400" dirty="0">
                <a:solidFill>
                  <a:schemeClr val="tx1">
                    <a:lumMod val="65000"/>
                    <a:lumOff val="35000"/>
                  </a:schemeClr>
                </a:solidFill>
                <a:latin typeface="Calibri" panose="020F0502020204030204" pitchFamily="34" charset="0"/>
                <a:ea typeface="+mj-ea"/>
              </a:rPr>
              <a:t>Khảo sát nghiệp vụ</a:t>
            </a:r>
            <a:endParaRPr lang="en-US" altLang="zh-CN" sz="2400" dirty="0">
              <a:solidFill>
                <a:schemeClr val="tx1">
                  <a:lumMod val="65000"/>
                  <a:lumOff val="35000"/>
                </a:schemeClr>
              </a:solidFill>
              <a:latin typeface="Calibri" panose="020F0502020204030204" pitchFamily="34" charset="0"/>
              <a:ea typeface="+mj-ea"/>
            </a:endParaRPr>
          </a:p>
          <a:p>
            <a:pPr algn="l">
              <a:lnSpc>
                <a:spcPct val="114000"/>
              </a:lnSpc>
            </a:pPr>
            <a:r>
              <a:rPr lang="vi-VN" altLang="en-US" sz="2400" dirty="0">
                <a:solidFill>
                  <a:schemeClr val="tx1">
                    <a:lumMod val="65000"/>
                    <a:lumOff val="35000"/>
                  </a:schemeClr>
                </a:solidFill>
                <a:latin typeface="Calibri" panose="020F0502020204030204" pitchFamily="34" charset="0"/>
                <a:ea typeface="+mj-ea"/>
              </a:rPr>
              <a:t>#X</a:t>
            </a:r>
            <a:r>
              <a:rPr lang="en-US" altLang="zh-CN" sz="2400" dirty="0">
                <a:solidFill>
                  <a:schemeClr val="tx1">
                    <a:lumMod val="65000"/>
                    <a:lumOff val="35000"/>
                  </a:schemeClr>
                </a:solidFill>
                <a:latin typeface="Calibri" panose="020F0502020204030204" pitchFamily="34" charset="0"/>
                <a:ea typeface="+mj-ea"/>
              </a:rPr>
              <a:t>ây dựng CSDL và quản lý các bảng CSDL</a:t>
            </a:r>
            <a:endParaRPr lang="en-US" altLang="zh-CN" sz="2400" dirty="0">
              <a:solidFill>
                <a:schemeClr val="tx1">
                  <a:lumMod val="65000"/>
                  <a:lumOff val="35000"/>
                </a:schemeClr>
              </a:solidFill>
              <a:latin typeface="Calibri" panose="020F0502020204030204" pitchFamily="34" charset="0"/>
              <a:ea typeface="+mj-ea"/>
            </a:endParaRPr>
          </a:p>
          <a:p>
            <a:pPr algn="l">
              <a:lnSpc>
                <a:spcPct val="114000"/>
              </a:lnSpc>
            </a:pPr>
            <a:r>
              <a:rPr lang="vi-VN" altLang="en-US" sz="2400" dirty="0">
                <a:solidFill>
                  <a:schemeClr val="tx1">
                    <a:lumMod val="65000"/>
                    <a:lumOff val="35000"/>
                  </a:schemeClr>
                </a:solidFill>
                <a:latin typeface="Calibri" panose="020F0502020204030204" pitchFamily="34" charset="0"/>
                <a:ea typeface="+mj-ea"/>
              </a:rPr>
              <a:t>#L</a:t>
            </a:r>
            <a:r>
              <a:rPr lang="en-US" altLang="zh-CN" sz="2400" dirty="0">
                <a:solidFill>
                  <a:schemeClr val="tx1">
                    <a:lumMod val="65000"/>
                    <a:lumOff val="35000"/>
                  </a:schemeClr>
                </a:solidFill>
                <a:latin typeface="Calibri" panose="020F0502020204030204" pitchFamily="34" charset="0"/>
                <a:ea typeface="+mj-ea"/>
              </a:rPr>
              <a:t>ấy API liên kết với Google Calendar</a:t>
            </a:r>
            <a:endParaRPr lang="en-US" altLang="zh-CN" sz="2400" dirty="0">
              <a:solidFill>
                <a:schemeClr val="tx1">
                  <a:lumMod val="65000"/>
                  <a:lumOff val="35000"/>
                </a:schemeClr>
              </a:solidFill>
              <a:latin typeface="Calibri" panose="020F0502020204030204" pitchFamily="34" charset="0"/>
              <a:ea typeface="+mj-ea"/>
            </a:endParaRPr>
          </a:p>
          <a:p>
            <a:pPr algn="l">
              <a:lnSpc>
                <a:spcPct val="114000"/>
              </a:lnSpc>
            </a:pPr>
            <a:r>
              <a:rPr lang="vi-VN" altLang="en-US" sz="2400" dirty="0">
                <a:solidFill>
                  <a:schemeClr val="tx1">
                    <a:lumMod val="65000"/>
                    <a:lumOff val="35000"/>
                  </a:schemeClr>
                </a:solidFill>
                <a:latin typeface="Calibri" panose="020F0502020204030204" pitchFamily="34" charset="0"/>
                <a:ea typeface="+mj-ea"/>
              </a:rPr>
              <a:t>#T</a:t>
            </a:r>
            <a:r>
              <a:rPr lang="en-US" altLang="zh-CN" sz="2400" dirty="0">
                <a:solidFill>
                  <a:schemeClr val="tx1">
                    <a:lumMod val="65000"/>
                    <a:lumOff val="35000"/>
                  </a:schemeClr>
                </a:solidFill>
                <a:latin typeface="Calibri" panose="020F0502020204030204" pitchFamily="34" charset="0"/>
                <a:ea typeface="+mj-ea"/>
              </a:rPr>
              <a:t>hu thập dữ liệu</a:t>
            </a:r>
            <a:endParaRPr lang="en-US" altLang="zh-CN" sz="2400" dirty="0">
              <a:solidFill>
                <a:schemeClr val="tx1">
                  <a:lumMod val="65000"/>
                  <a:lumOff val="35000"/>
                </a:schemeClr>
              </a:solidFill>
              <a:latin typeface="Calibri" panose="020F0502020204030204" pitchFamily="34" charset="0"/>
              <a:ea typeface="+mj-ea"/>
            </a:endParaRPr>
          </a:p>
          <a:p>
            <a:pPr algn="l">
              <a:lnSpc>
                <a:spcPct val="114000"/>
              </a:lnSpc>
            </a:pPr>
            <a:r>
              <a:rPr lang="vi-VN" altLang="en-US" sz="2400" dirty="0">
                <a:solidFill>
                  <a:schemeClr val="tx1">
                    <a:lumMod val="65000"/>
                    <a:lumOff val="35000"/>
                  </a:schemeClr>
                </a:solidFill>
                <a:latin typeface="Calibri" panose="020F0502020204030204" pitchFamily="34" charset="0"/>
                <a:ea typeface="+mj-ea"/>
              </a:rPr>
              <a:t>#T</a:t>
            </a:r>
            <a:r>
              <a:rPr lang="en-US" altLang="zh-CN" sz="2400" dirty="0">
                <a:solidFill>
                  <a:schemeClr val="tx1">
                    <a:lumMod val="65000"/>
                    <a:lumOff val="35000"/>
                  </a:schemeClr>
                </a:solidFill>
                <a:latin typeface="Calibri" panose="020F0502020204030204" pitchFamily="34" charset="0"/>
                <a:ea typeface="+mj-ea"/>
              </a:rPr>
              <a:t>hực hiện triển khai trên hosting.</a:t>
            </a:r>
            <a:endParaRPr lang="en-US" altLang="zh-CN" sz="2400" dirty="0">
              <a:solidFill>
                <a:schemeClr val="tx1">
                  <a:lumMod val="65000"/>
                  <a:lumOff val="35000"/>
                </a:schemeClr>
              </a:solidFill>
              <a:latin typeface="Calibri" panose="020F0502020204030204" pitchFamily="34" charset="0"/>
              <a:ea typeface="+mj-ea"/>
            </a:endParaRPr>
          </a:p>
        </p:txBody>
      </p:sp>
      <p:sp>
        <p:nvSpPr>
          <p:cNvPr id="22" name="文本框 21"/>
          <p:cNvSpPr txBox="1"/>
          <p:nvPr/>
        </p:nvSpPr>
        <p:spPr>
          <a:xfrm>
            <a:off x="3756567" y="470674"/>
            <a:ext cx="5401081" cy="645160"/>
          </a:xfrm>
          <a:prstGeom prst="rect">
            <a:avLst/>
          </a:prstGeom>
          <a:noFill/>
        </p:spPr>
        <p:txBody>
          <a:bodyPr wrap="square" rtlCol="0">
            <a:spAutoFit/>
          </a:bodyPr>
          <a:lstStyle/>
          <a:p>
            <a:r>
              <a:rPr lang="vi-VN" altLang="en-US" sz="3600" dirty="0">
                <a:solidFill>
                  <a:schemeClr val="tx1">
                    <a:lumMod val="65000"/>
                    <a:lumOff val="35000"/>
                  </a:schemeClr>
                </a:solidFill>
                <a:latin typeface="Calibri" panose="020F0502020204030204" pitchFamily="34" charset="0"/>
                <a:ea typeface="+mj-ea"/>
                <a:sym typeface="+mn-ea"/>
              </a:rPr>
              <a:t>Nhiệm vụ:</a:t>
            </a:r>
            <a:r>
              <a:rPr lang="en-US" altLang="zh-CN" sz="3600" dirty="0">
                <a:solidFill>
                  <a:schemeClr val="tx1">
                    <a:lumMod val="65000"/>
                    <a:lumOff val="35000"/>
                  </a:schemeClr>
                </a:solidFill>
                <a:latin typeface="Calibri" panose="020F0502020204030204" pitchFamily="34" charset="0"/>
                <a:ea typeface="+mj-ea"/>
                <a:sym typeface="+mn-ea"/>
              </a:rPr>
              <a:t> Phạm Bá Huy</a:t>
            </a:r>
            <a:endParaRPr lang="zh-CN" altLang="en-US" sz="3600" b="1" dirty="0">
              <a:solidFill>
                <a:schemeClr val="tx1">
                  <a:lumMod val="65000"/>
                  <a:lumOff val="35000"/>
                </a:schemeClr>
              </a:solidFill>
              <a:latin typeface="Calibri" panose="020F0502020204030204" pitchFamily="34" charset="0"/>
              <a:ea typeface="张海山锐线体2.0" panose="02000000000000000000" pitchFamily="2" charset="-122"/>
            </a:endParaRPr>
          </a:p>
        </p:txBody>
      </p:sp>
      <p:pic>
        <p:nvPicPr>
          <p:cNvPr id="2" name="图片 10"/>
          <p:cNvPicPr>
            <a:picLocks noChangeAspect="1"/>
          </p:cNvPicPr>
          <p:nvPr/>
        </p:nvPicPr>
        <p:blipFill>
          <a:blip r:embed="rId6"/>
          <a:stretch>
            <a:fillRect/>
          </a:stretch>
        </p:blipFill>
        <p:spPr>
          <a:xfrm>
            <a:off x="-2474754" y="4846897"/>
            <a:ext cx="626891" cy="663784"/>
          </a:xfrm>
          <a:prstGeom prst="rect">
            <a:avLst/>
          </a:prstGeom>
        </p:spPr>
      </p:pic>
      <p:pic>
        <p:nvPicPr>
          <p:cNvPr id="3" name="图片 9"/>
          <p:cNvPicPr>
            <a:picLocks noChangeAspect="1"/>
          </p:cNvPicPr>
          <p:nvPr/>
        </p:nvPicPr>
        <p:blipFill>
          <a:blip r:embed="rId7"/>
          <a:stretch>
            <a:fillRect/>
          </a:stretch>
        </p:blipFill>
        <p:spPr>
          <a:xfrm>
            <a:off x="13126932" y="1020697"/>
            <a:ext cx="626891" cy="663784"/>
          </a:xfrm>
          <a:prstGeom prst="rect">
            <a:avLst/>
          </a:prstGeom>
        </p:spPr>
      </p:pic>
      <p:pic>
        <p:nvPicPr>
          <p:cNvPr id="4" name="图片 11"/>
          <p:cNvPicPr>
            <a:picLocks noChangeAspect="1"/>
          </p:cNvPicPr>
          <p:nvPr/>
        </p:nvPicPr>
        <p:blipFill>
          <a:blip r:embed="rId8"/>
          <a:stretch>
            <a:fillRect/>
          </a:stretch>
        </p:blipFill>
        <p:spPr>
          <a:xfrm>
            <a:off x="12395803" y="7507375"/>
            <a:ext cx="731040" cy="761519"/>
          </a:xfrm>
          <a:prstGeom prst="rect">
            <a:avLst/>
          </a:prstGeom>
        </p:spPr>
      </p:pic>
      <p:pic>
        <p:nvPicPr>
          <p:cNvPr id="6" name="图片 2"/>
          <p:cNvPicPr>
            <a:picLocks noChangeAspect="1"/>
          </p:cNvPicPr>
          <p:nvPr/>
        </p:nvPicPr>
        <p:blipFill>
          <a:blip r:embed="rId9"/>
          <a:stretch>
            <a:fillRect/>
          </a:stretch>
        </p:blipFill>
        <p:spPr>
          <a:xfrm>
            <a:off x="565544" y="7694957"/>
            <a:ext cx="2128078" cy="1824117"/>
          </a:xfrm>
          <a:prstGeom prst="rect">
            <a:avLst/>
          </a:prstGeom>
        </p:spPr>
      </p:pic>
      <p:pic>
        <p:nvPicPr>
          <p:cNvPr id="9" name="图片 4"/>
          <p:cNvPicPr>
            <a:picLocks noChangeAspect="1"/>
          </p:cNvPicPr>
          <p:nvPr/>
        </p:nvPicPr>
        <p:blipFill>
          <a:blip r:embed="rId10"/>
          <a:stretch>
            <a:fillRect/>
          </a:stretch>
        </p:blipFill>
        <p:spPr>
          <a:xfrm>
            <a:off x="-2474595" y="684984"/>
            <a:ext cx="1913731" cy="1623815"/>
          </a:xfrm>
          <a:prstGeom prst="rect">
            <a:avLst/>
          </a:prstGeom>
        </p:spPr>
      </p:pic>
      <p:pic>
        <p:nvPicPr>
          <p:cNvPr id="10" name="图片 8"/>
          <p:cNvPicPr>
            <a:picLocks noChangeAspect="1"/>
          </p:cNvPicPr>
          <p:nvPr/>
        </p:nvPicPr>
        <p:blipFill>
          <a:blip r:embed="rId11"/>
          <a:stretch>
            <a:fillRect/>
          </a:stretch>
        </p:blipFill>
        <p:spPr>
          <a:xfrm rot="15780000">
            <a:off x="-58949" y="7507857"/>
            <a:ext cx="624558" cy="1457336"/>
          </a:xfrm>
          <a:prstGeom prst="rect">
            <a:avLst/>
          </a:prstGeom>
        </p:spPr>
      </p:pic>
      <p:pic>
        <p:nvPicPr>
          <p:cNvPr id="20" name="图片 3"/>
          <p:cNvPicPr>
            <a:picLocks noChangeAspect="1"/>
          </p:cNvPicPr>
          <p:nvPr/>
        </p:nvPicPr>
        <p:blipFill>
          <a:blip r:embed="rId12"/>
          <a:stretch>
            <a:fillRect/>
          </a:stretch>
        </p:blipFill>
        <p:spPr>
          <a:xfrm>
            <a:off x="-2097878" y="3467203"/>
            <a:ext cx="1590212" cy="1379779"/>
          </a:xfrm>
          <a:prstGeom prst="rect">
            <a:avLst/>
          </a:prstGeom>
        </p:spPr>
      </p:pic>
      <p:pic>
        <p:nvPicPr>
          <p:cNvPr id="23" name="图片 16"/>
          <p:cNvPicPr>
            <a:picLocks noChangeAspect="1"/>
          </p:cNvPicPr>
          <p:nvPr/>
        </p:nvPicPr>
        <p:blipFill>
          <a:blip r:embed="rId12"/>
          <a:stretch>
            <a:fillRect/>
          </a:stretch>
        </p:blipFill>
        <p:spPr>
          <a:xfrm rot="5940000">
            <a:off x="13905230" y="3478530"/>
            <a:ext cx="1308735" cy="1136015"/>
          </a:xfrm>
          <a:prstGeom prst="rect">
            <a:avLst/>
          </a:prstGeom>
        </p:spPr>
      </p:pic>
      <p:pic>
        <p:nvPicPr>
          <p:cNvPr id="35" name="图片 34"/>
          <p:cNvPicPr>
            <a:picLocks noChangeAspect="1"/>
          </p:cNvPicPr>
          <p:nvPr/>
        </p:nvPicPr>
        <p:blipFill>
          <a:blip r:embed="rId4"/>
          <a:stretch>
            <a:fillRect/>
          </a:stretch>
        </p:blipFill>
        <p:spPr>
          <a:xfrm rot="5400000">
            <a:off x="7358025" y="6471199"/>
            <a:ext cx="3327902" cy="452010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3103</Words>
  <Application>WPS Presentation</Application>
  <PresentationFormat>宽屏</PresentationFormat>
  <Paragraphs>108</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Calibri</vt:lpstr>
      <vt:lpstr>张海山锐线体2.0</vt:lpstr>
      <vt:lpstr>Aharoni</vt:lpstr>
      <vt:lpstr>DengXian</vt:lpstr>
      <vt:lpstr>Microsoft YaHei</vt:lpstr>
      <vt:lpstr>Arial Unicode MS</vt:lpstr>
      <vt:lpstr>DengXian Light</vt:lpstr>
      <vt:lpstr>Yu Gothic UI Semibold</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Pham Ba Huy</cp:lastModifiedBy>
  <cp:revision>165</cp:revision>
  <dcterms:created xsi:type="dcterms:W3CDTF">2019-12-23T01:52:00Z</dcterms:created>
  <dcterms:modified xsi:type="dcterms:W3CDTF">2024-04-12T04:08:01Z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1033-12.2.0.16731</vt:lpwstr>
  </property>
  <property fmtid="{D5CDD505-2E9C-101B-9397-08002B2CF9AE}" pid="3" name="ICV">
    <vt:lpwstr>ABE707F84A3C4CE38B03D2633FAFBE9E_12</vt:lpwstr>
  </property>
</Properties>
</file>