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257" r:id="rId5"/>
    <p:sldId id="287" r:id="rId6"/>
    <p:sldId id="263" r:id="rId7"/>
    <p:sldId id="288" r:id="rId8"/>
    <p:sldId id="289" r:id="rId9"/>
    <p:sldId id="290" r:id="rId10"/>
    <p:sldId id="291" r:id="rId11"/>
    <p:sldId id="292" r:id="rId12"/>
    <p:sldId id="295" r:id="rId13"/>
    <p:sldId id="294" r:id="rId14"/>
    <p:sldId id="26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2" r:id="rId29"/>
    <p:sldId id="310" r:id="rId30"/>
    <p:sldId id="311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>
      <p:cViewPr varScale="1">
        <p:scale>
          <a:sx n="50" d="100"/>
          <a:sy n="50" d="100"/>
        </p:scale>
        <p:origin x="-102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2514-9EEE-45E6-8CF2-204FABC9A3D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4AD7D-7705-44F1-A6A0-5B7F616DFA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F981-EB30-421B-85E0-636836CB4E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C4F5-1E0B-4A92-8481-79527A82EB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A59565-06D7-4526-BE8D-389709C81FF7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A19-0D83-46BA-AAE6-CBA7245A85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021B-DB8E-41B4-9BD3-A86B425EF6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71E-5380-41D5-A6DA-D16CBB5894B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4-904E-4578-826E-768D92EB69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418-DE40-4366-8CA0-7951FC23FAC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180A-01BD-41BE-AE7B-5D1EFCF7323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1267-CCAE-4D87-BA7F-F3958CCB617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4740-E5D8-49B7-B154-F1B2E875EB6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F2D116-436A-4508-8136-741FB94B11E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DF01F-E102-4B07-BAD6-ADEFBB506BA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48B16-C21E-4BF6-8E65-DD010F4269B5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272E7E36-4A02-40D7-BA4F-519F67864C97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163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BỊ DI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199704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III: TƯƠNG TÁC DỮ LIỆU TRONG HỆ ĐIỀU HÀNH ANDROID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rong bộ nhớ trong của thiết bị,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được đặt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thư mục dành riêng cho ứng dụng (/data/data/{package-name}/files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trong bộ nhớ trong chỉ được truy cập bởi ứng dụng tạo ra nó. Ngoài ra, dung lượng lưu trữ của bộ nhớ trong thường hạn chế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Tương tác dữ liệu với file bộ nhớ trong.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Tương tác dữ liệu với file bộ nhớ ngoài.</a:t>
            </a:r>
            <a:endParaRPr lang="en-US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Tương tác với dữ liệu trong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chương III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2500"/>
          </a:bodyPr>
          <a:lstStyle/>
          <a:p>
            <a:pPr marL="109855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ần lưu lại dữ liệu phức tạp hơn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dữ liệu lớn hoặc muốn chia sẻ cùng các ứng dụng khác.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ý để làm việc với bộ nhớ ngoài cần khai báo trong AndroidMainfest.xml quyền làm việc với bộ nhớ ngoài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&lt;uses-permission android:name="android.permission.MANAGE_EXTERNAL_STORAGE" /&gt;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&lt;uses-permission android:name="android.permission.READ_EXTERNAL_STORAGE" /&gt;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&lt;uses-permission android:name="android.permission.WRITE_EXTERNAL_STORAGE" /&gt;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&lt;application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...android:requestLegacyExternalStorage="true"&gt;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Đưa đoạn cập phép vào hàm onCreate()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Intent intent = new Intent(Settings.ACTION_MANAGE_ALL_FILES_ACCESS_PERMISSION);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l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startActivity(intent);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 Tạo 1 activity A với 1 editext và 2 button, button save cho phép lưu trữ giá trị trên edittext vào file text ở bộ nhớ ngoài và button load cho phép đọc giá trị từ file text ra và hiện lên edittext.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1: Tạo activity A với gian diện 1 edittext và 2 button load và save. (tương tự phần trước)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2: Lập trình nút save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3: Lập trình nút load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2: Lập trình nút save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2.1: Mở 1 stream tới file cần ghi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2.2: Tạo 1 bộ writer với stream vừa tạo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2.3: Dùng bộ writer để write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2.4: Đóng writer lại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2.1: Tạo stream tới file cần ghi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sdCard = Environment.getExternalStorageDirectory();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//Tạo đường dẫn tới file cần ghi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directory = new File(sdCard.getAbsolutePath() + "/MyFiles");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directory.mkdirs();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//Tạo đối tương file ứng với file cần ghi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file = new File(directory, "a.txt");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FileOutputStream f = new FileOutputStream(file);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2.2: Tạo bộ writer ứng với stream phía trên để ghi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OutputStreamWriter w = new OutputStreamWriter(f);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2.3: Ghi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w.write(str); // hoặc w.append(str)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w.flush();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2.4: Đóng bộ writer lại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w.close();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3: Lập trình nút load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3.1: Mở 1 stream tới file cần đọc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3.2: Tạo 1 bộ reader với stream vừa tạo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3.3: Dùng bộ reader để read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3.1: Tạo stream tới file cần đọc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sdCard = Environment.getExternalStorageDirectory();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//Tạo đối tượng directory ứng với đường dẫn thư mục file cần đọc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directory = new File (sdCard.getAbsolutePath() + "/MyFiles");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//Tạo đối tương file ứng với file đọc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file = new File(directory, "a.txt");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FileInputStream f = new FileInputStream(file);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3.2: Khởi tạo bộ reader với stream vừa tạo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InputStreamReader isr = new InputStreamReader(fIn);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BufferedReader br = new BufferedReader(isr);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3.3: Đọc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line = br.readLine());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br.close();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3.2. Tương tác DL file bộ nhớ ngoài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Tương tác dữ liệu với file bộ nhớ trong.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Tương tác dữ liệu với file bộ nhớ ngoài.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Tương tác với dữ liệu trong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chương III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Tương tác dữ liệu với file bộ nhớ trong.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Tương tác dữ liệu với file bộ nhớ ngoài.</a:t>
            </a:r>
            <a:endParaRPr lang="en-US" dirty="0" smtClean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Tương tác với dữ liệu trong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chương III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d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liệu cấu trúc phức tạp sẽ không phù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tr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ường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hợp bên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Chúng ta cần 1 hệ quản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quản trị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với cấu trúc phức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 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 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</a:t>
            </a:r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tác DL </a:t>
            </a:r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thao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với CSDL SQLITE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th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ường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lựa chọn cách xây dựng các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 tác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 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 Có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thao tác dữ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 vấn dữ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dữ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 nhật dữ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dữ liệu 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nhiều cách xây dựng lớp thao tác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CSDL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là 1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giản gồm 2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sau: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database_helper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database_helper: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thừa từ lớp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SQLiteOpenHelper.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khởi tạo CSDL trong lần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</a:t>
            </a:r>
            <a:r>
              <a:rPr lang="vi-VN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lấy các thể hiện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CSDL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việc </a:t>
            </a:r>
            <a:r>
              <a:rPr lang="vi-VN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mở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kết nối và thao tác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CSDL.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dữ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dữ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xây dựng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thao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CSDL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 với 1 số thuộc tính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ph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nh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sau: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truong_hoc_db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sẽ gồm 1 số thuộc tính: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db_name = "truong_hoc";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db_tag = "truong_hoc_db";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int db_version = 2;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create_tb_lop_query = "CREATE TABLE lops(ma_lop INTEGER PRIMARY KEY AUTOINCREMENT, ten_lop TEXT NOT NULL);";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create_tb_hoc_sinh_query = "CREATE TABLE hoc_sinhs(ma_hoc_sinh INTEGER PRIMARY KEY AUTOINCREMENT,ho_ten TEXT NOT NULL,ma_lop INT NOT NULL);";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sẽ gồm 1 số thuộc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drop_tb_hoc_sinh_query = "DROP TABLE IF EXISTS hoc_sinhs;";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final String drop_tb_lop_query = "DROP TABLE IF EXISTS lops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Context context;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truong_hoc_helper helper;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SQLiteDatabase db;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sẽ gồm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cấu tử: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truong_hoc_db(Context _context)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this.context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=_context;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helper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new truong_hoc_helper(_context);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Tương tác dữ liệu với file bộ nhớ trong.</a:t>
            </a:r>
            <a:endParaRPr lang="en-US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Tương tác dữ liệu với file bộ nhớ ngoài.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Tương tác với dữ liệu trong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chương III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92500" lnSpcReduction="20000"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các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mở kết nối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truong_hoc_db open_to_write() throws SQLException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db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helper.getWritableDatabase();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truong_hoc_db open_to_read() throws SQLException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db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helper.getReadableDatabase();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nối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close()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helper.close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thêm dữ liệu: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long insert(String _table_name, String[] _fields, String[] _values)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ContentValues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= new ContentValues();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 =_fields.length;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 i=0;i&lt;len;++i)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record.put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(_fields[i], _values[i]);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db.insert(_table_name, null, record);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dữ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boolean update(String _table_name, String[] _fields, String[] _values, String _condition)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ContentValues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= new ContentValues();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 =_fields.length;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for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 i=0;i&lt;len;++i)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record.put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(_fields[i], _values[i]);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db.update(_table_name, record, _condition, null) &gt; 0;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dữ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boolean delete(String _table_name, String _condition)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db.delete(_table_name, _condition, null) &gt; 0;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lnSpcReduction="10000"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dữ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Cursor select(String _table_name, String[] _fields, String _condition)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throws SQLException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cursor;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(_condition != "")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cursor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db.query(true, _table_name, _fields, _condition, null, null, null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null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null);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else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cursor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db.query(true, _table_name, _fields, null, null, null, null, null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null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(cursor != null)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cursor.moveToFirst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cursor;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xây dựng lớp hỗ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 thao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CSDL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 với 1 số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nh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sau: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truong_hoc_helper extends SQLiteOpenHelper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sẽ gồm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thức cấu tử: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truong_hoc_helper(Context context)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super(context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truong_hoc_db.db_name, null, truong_hoc_db.db_version);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lnSpcReduction="10000"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 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onCreate: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@Override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onCreate(SQLiteDatabase _db)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try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_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db.execSQL(truong_hoc_db.create_tb_lop_query);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db.execSQL(truong_hoc_db.create_tb_hoc_sinh_query);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 (SQLException e) 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e.printStackTrace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lnSpcReduction="10000"/>
          </a:bodyPr>
          <a:lstStyle/>
          <a:p>
            <a:pPr marL="109855" indent="0" algn="just">
              <a:lnSpc>
                <a:spcPct val="150000"/>
              </a:lnSpc>
              <a:buNone/>
            </a:pP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 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</a:t>
            </a:r>
            <a:r>
              <a:rPr lang="vi-VN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ươ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onUpgrade: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@Override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onUpgrade(SQLiteDatabase _db, int _old_version, int _new_version)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Log.w(truong_hoc_db.db_tag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"Upgrading database from version " + _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old_version +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to " + _new_version + ", which will destroy all old data");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_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db.execSQL(truong_hoc_db.drop_tb_hoc_sinh_query);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_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db.execSQL(truong_hoc_db.drop_tb_lop_query);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onCreate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(_db);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855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3.3. Tương tác DL trong CSDL</a:t>
            </a:r>
            <a:endParaRPr lang="en-US" sz="3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hợp 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ần lưu lại dữ liệu phức tạp hơn (khó có thể lưu lại dạng key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trong shared preference),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 thể dùng hệ thống file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dùng các lớp của gói java.io cho việc đọc và ghi file.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 Tạo 1 activity A với 1 editext và 2 button, button save cho phép lưu trữ giá trị trên edittext vào file text ở bộ nhớ trong và button load cho phép đọc giá trị từ file text ra và hiện lên edittext.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1: Tạo activity A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giao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 1 edittext và 2 button load và save.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2: Lập trình nút save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3: Lập trình nút load thực hiện chức năng.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1: Tạo activity A với gian diện 1 edittext và 2 button load và save. (đã học ở các chương trước)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2: Lập trình nút save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2.1: Mở 1 stream tới file cần ghi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2.2: Tạo 1 bộ writer với stream vừa tạo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2.3: Dùng bộ writer để write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2.4: Đóng writer lại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2.1: Tạo stream tới file cần lưu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FileOutputStream f = openFileOutput(“a.txt",MODE_PRIVATE);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2.2: Tạo bộ writer ứng với stream phía trên để ghi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OutputStreamWriter w = new OutputStreamWriter(f);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2.3: Ghi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w.write(str); // hoặc w.append(str)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w.flush();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2.4: Đóng bộ writer lại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w.close();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3: Lập trình nút load thực hiện chức năng.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3.1: Mở 1 stream tới file cần đọc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3.2: Tạo 1 bộ reader với stream vừa tạo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3.3: Dùng bộ reader để read dữ liệu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3.1: Khởi tạo stream với file cần đọc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FileInputStream fIn = openFileInput("a.txt");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3.2: Khởi tạo bộ reader với stream vừa tạo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InputStreamReader isr = new InputStreamReader(fIn);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BufferedReader br = new BufferedReader(isr);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//Bước 3.3: Đọc dữ liệu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line = br.readLine());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5125" indent="-1460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br.close();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3.1. Tương tác DL file bộ nhớ trong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8B16-C21E-4BF6-8E65-DD010F4269B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10344</Words>
  <Application>WPS Presentation</Application>
  <PresentationFormat>On-screen Show (4:3)</PresentationFormat>
  <Paragraphs>422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SimSun</vt:lpstr>
      <vt:lpstr>Wingdings</vt:lpstr>
      <vt:lpstr>Wingdings 3</vt:lpstr>
      <vt:lpstr>Symbol</vt:lpstr>
      <vt:lpstr>Verdana</vt:lpstr>
      <vt:lpstr>Wingdings 2</vt:lpstr>
      <vt:lpstr>Wingdings</vt:lpstr>
      <vt:lpstr>Tahoma</vt:lpstr>
      <vt:lpstr>Lucida Sans Unicode</vt:lpstr>
      <vt:lpstr>Microsoft YaHei</vt:lpstr>
      <vt:lpstr>Arial Unicode MS</vt:lpstr>
      <vt:lpstr>Calibri</vt:lpstr>
      <vt:lpstr>Concourse</vt:lpstr>
      <vt:lpstr>LẬP TRÌNH  THIẾT BỊ DI ĐỘNG</vt:lpstr>
      <vt:lpstr>Nội dung chương III</vt:lpstr>
      <vt:lpstr>Nội dung chương III</vt:lpstr>
      <vt:lpstr>3.1. Tương tác DL file bộ nhớ trong</vt:lpstr>
      <vt:lpstr>3.1. Tương tác DL file bộ nhớ trong</vt:lpstr>
      <vt:lpstr>3.1. Tương tác DL file bộ nhớ trong</vt:lpstr>
      <vt:lpstr>3.1. Tương tác DL file bộ nhớ trong</vt:lpstr>
      <vt:lpstr>3.1. Tương tác DL file bộ nhớ trong</vt:lpstr>
      <vt:lpstr>3.1. Tương tác DL file bộ nhớ trong</vt:lpstr>
      <vt:lpstr>3.1. Tương tác DL file bộ nhớ trong</vt:lpstr>
      <vt:lpstr>Nội dung chương III</vt:lpstr>
      <vt:lpstr>3.2. Tương tác DL file bộ nhớ ngoài</vt:lpstr>
      <vt:lpstr>3.2. Tương tác DL file bộ nhớ ngoài</vt:lpstr>
      <vt:lpstr>3.2. Tương tác DL file bộ nhớ ngoài</vt:lpstr>
      <vt:lpstr>3.2. Tương tác DL file bộ nhớ ngoài</vt:lpstr>
      <vt:lpstr>3.2. Tương tác DL file bộ nhớ ngoài</vt:lpstr>
      <vt:lpstr>3.2. Tương tác DL file bộ nhớ ngoài</vt:lpstr>
      <vt:lpstr>3.2. Tương tác DL file bộ nhớ ngoài</vt:lpstr>
      <vt:lpstr>3.2. Tương tác DL file bộ nhớ ngoài</vt:lpstr>
      <vt:lpstr>Nội dung chương III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  <vt:lpstr>3.3. Tương tác DL trong CSDL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 THIẾT BỊ DI ĐỘNG</dc:title>
  <dc:creator>CMC</dc:creator>
  <cp:lastModifiedBy>www.Fullstuff.co</cp:lastModifiedBy>
  <cp:revision>253</cp:revision>
  <dcterms:created xsi:type="dcterms:W3CDTF">2016-01-28T02:07:00Z</dcterms:created>
  <dcterms:modified xsi:type="dcterms:W3CDTF">2022-12-25T15:24:04Z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73B7151FC4A04AEDAC6ECC7D42C514C0</vt:lpwstr>
  </property>
  <property fmtid="{D5CDD505-2E9C-101B-9397-08002B2CF9AE}" pid="3" name="KSOProductBuildVer">
    <vt:lpwstr>1033-11.2.0.11440</vt:lpwstr>
  </property>
</Properties>
</file>