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handoutMasterIdLst>
    <p:handoutMasterId r:id="rId33"/>
  </p:handoutMasterIdLst>
  <p:sldIdLst>
    <p:sldId id="256" r:id="rId2"/>
    <p:sldId id="259" r:id="rId3"/>
    <p:sldId id="260" r:id="rId4"/>
    <p:sldId id="290" r:id="rId5"/>
    <p:sldId id="287" r:id="rId6"/>
    <p:sldId id="291" r:id="rId7"/>
    <p:sldId id="292" r:id="rId8"/>
    <p:sldId id="293" r:id="rId9"/>
    <p:sldId id="294" r:id="rId10"/>
    <p:sldId id="295" r:id="rId11"/>
    <p:sldId id="289" r:id="rId12"/>
    <p:sldId id="296" r:id="rId13"/>
    <p:sldId id="297" r:id="rId14"/>
    <p:sldId id="298" r:id="rId15"/>
    <p:sldId id="299" r:id="rId16"/>
    <p:sldId id="300" r:id="rId17"/>
    <p:sldId id="301" r:id="rId18"/>
    <p:sldId id="302" r:id="rId19"/>
    <p:sldId id="305" r:id="rId20"/>
    <p:sldId id="304" r:id="rId21"/>
    <p:sldId id="306" r:id="rId22"/>
    <p:sldId id="307" r:id="rId23"/>
    <p:sldId id="308" r:id="rId24"/>
    <p:sldId id="262" r:id="rId25"/>
    <p:sldId id="310" r:id="rId26"/>
    <p:sldId id="309" r:id="rId27"/>
    <p:sldId id="311" r:id="rId28"/>
    <p:sldId id="312" r:id="rId29"/>
    <p:sldId id="313" r:id="rId30"/>
    <p:sldId id="286" r:id="rId31"/>
  </p:sldIdLst>
  <p:sldSz cx="9144000" cy="6858000" type="screen4x3"/>
  <p:notesSz cx="6858000" cy="9144000"/>
  <p:defaultTextStyle>
    <a:defPPr>
      <a:defRPr lang="en-US"/>
    </a:defPPr>
    <a:lvl1pPr algn="r" rtl="0" fontAlgn="base">
      <a:spcBef>
        <a:spcPct val="0"/>
      </a:spcBef>
      <a:spcAft>
        <a:spcPct val="0"/>
      </a:spcAft>
      <a:defRPr b="1" kern="1200">
        <a:solidFill>
          <a:schemeClr val="tx1"/>
        </a:solidFill>
        <a:latin typeface="Arial" charset="0"/>
        <a:ea typeface="+mn-ea"/>
        <a:cs typeface="+mn-cs"/>
      </a:defRPr>
    </a:lvl1pPr>
    <a:lvl2pPr marL="457200" algn="r" rtl="0" fontAlgn="base">
      <a:spcBef>
        <a:spcPct val="0"/>
      </a:spcBef>
      <a:spcAft>
        <a:spcPct val="0"/>
      </a:spcAft>
      <a:defRPr b="1" kern="1200">
        <a:solidFill>
          <a:schemeClr val="tx1"/>
        </a:solidFill>
        <a:latin typeface="Arial" charset="0"/>
        <a:ea typeface="+mn-ea"/>
        <a:cs typeface="+mn-cs"/>
      </a:defRPr>
    </a:lvl2pPr>
    <a:lvl3pPr marL="914400" algn="r" rtl="0" fontAlgn="base">
      <a:spcBef>
        <a:spcPct val="0"/>
      </a:spcBef>
      <a:spcAft>
        <a:spcPct val="0"/>
      </a:spcAft>
      <a:defRPr b="1" kern="1200">
        <a:solidFill>
          <a:schemeClr val="tx1"/>
        </a:solidFill>
        <a:latin typeface="Arial" charset="0"/>
        <a:ea typeface="+mn-ea"/>
        <a:cs typeface="+mn-cs"/>
      </a:defRPr>
    </a:lvl3pPr>
    <a:lvl4pPr marL="1371600" algn="r" rtl="0" fontAlgn="base">
      <a:spcBef>
        <a:spcPct val="0"/>
      </a:spcBef>
      <a:spcAft>
        <a:spcPct val="0"/>
      </a:spcAft>
      <a:defRPr b="1" kern="1200">
        <a:solidFill>
          <a:schemeClr val="tx1"/>
        </a:solidFill>
        <a:latin typeface="Arial" charset="0"/>
        <a:ea typeface="+mn-ea"/>
        <a:cs typeface="+mn-cs"/>
      </a:defRPr>
    </a:lvl4pPr>
    <a:lvl5pPr marL="1828800" algn="r" rtl="0" fontAlgn="base">
      <a:spcBef>
        <a:spcPct val="0"/>
      </a:spcBef>
      <a:spcAft>
        <a:spcPct val="0"/>
      </a:spcAft>
      <a:defRPr b="1" kern="1200">
        <a:solidFill>
          <a:schemeClr val="tx1"/>
        </a:solidFill>
        <a:latin typeface="Arial" charset="0"/>
        <a:ea typeface="+mn-ea"/>
        <a:cs typeface="+mn-cs"/>
      </a:defRPr>
    </a:lvl5pPr>
    <a:lvl6pPr marL="2286000" algn="l" defTabSz="914400" rtl="0" eaLnBrk="1" latinLnBrk="0" hangingPunct="1">
      <a:defRPr b="1" kern="1200">
        <a:solidFill>
          <a:schemeClr val="tx1"/>
        </a:solidFill>
        <a:latin typeface="Arial" charset="0"/>
        <a:ea typeface="+mn-ea"/>
        <a:cs typeface="+mn-cs"/>
      </a:defRPr>
    </a:lvl6pPr>
    <a:lvl7pPr marL="2743200" algn="l" defTabSz="914400" rtl="0" eaLnBrk="1" latinLnBrk="0" hangingPunct="1">
      <a:defRPr b="1" kern="1200">
        <a:solidFill>
          <a:schemeClr val="tx1"/>
        </a:solidFill>
        <a:latin typeface="Arial" charset="0"/>
        <a:ea typeface="+mn-ea"/>
        <a:cs typeface="+mn-cs"/>
      </a:defRPr>
    </a:lvl7pPr>
    <a:lvl8pPr marL="3200400" algn="l" defTabSz="914400" rtl="0" eaLnBrk="1" latinLnBrk="0" hangingPunct="1">
      <a:defRPr b="1" kern="1200">
        <a:solidFill>
          <a:schemeClr val="tx1"/>
        </a:solidFill>
        <a:latin typeface="Arial" charset="0"/>
        <a:ea typeface="+mn-ea"/>
        <a:cs typeface="+mn-cs"/>
      </a:defRPr>
    </a:lvl8pPr>
    <a:lvl9pPr marL="3657600" algn="l" defTabSz="914400" rtl="0" eaLnBrk="1" latinLnBrk="0" hangingPunct="1">
      <a:defRPr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D13F"/>
    <a:srgbClr val="000000"/>
    <a:srgbClr val="333333"/>
    <a:srgbClr val="FFFFFF"/>
    <a:srgbClr val="93D393"/>
    <a:srgbClr val="FAA712"/>
    <a:srgbClr val="5FC3D7"/>
    <a:srgbClr val="E4526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327" autoAdjust="0"/>
    <p:restoredTop sz="79730" autoAdjust="0"/>
  </p:normalViewPr>
  <p:slideViewPr>
    <p:cSldViewPr>
      <p:cViewPr varScale="1">
        <p:scale>
          <a:sx n="66" d="100"/>
          <a:sy n="66" d="100"/>
        </p:scale>
        <p:origin x="1824" y="82"/>
      </p:cViewPr>
      <p:guideLst>
        <p:guide orient="horz" pos="2160"/>
        <p:guide pos="2880"/>
      </p:guideLst>
    </p:cSldViewPr>
  </p:slideViewPr>
  <p:notesTextViewPr>
    <p:cViewPr>
      <p:scale>
        <a:sx n="200" d="100"/>
        <a:sy n="200" d="100"/>
      </p:scale>
      <p:origin x="0" y="0"/>
    </p:cViewPr>
  </p:notesTextViewPr>
  <p:notesViewPr>
    <p:cSldViewPr>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6866"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36867" name="Rectangle 3"/>
          <p:cNvSpPr>
            <a:spLocks noGrp="1" noChangeArrowheads="1"/>
          </p:cNvSpPr>
          <p:nvPr>
            <p:ph type="dt" sz="quarter"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36868" name="Rectangle 4"/>
          <p:cNvSpPr>
            <a:spLocks noGrp="1" noChangeArrowheads="1"/>
          </p:cNvSpPr>
          <p:nvPr>
            <p:ph type="ftr" sz="quarter" idx="2"/>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36869" name="Rectangle 5"/>
          <p:cNvSpPr>
            <a:spLocks noGrp="1" noChangeArrowheads="1"/>
          </p:cNvSpPr>
          <p:nvPr>
            <p:ph type="sldNum" sz="quarter" idx="3"/>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fld id="{4E532013-000D-4962-A298-628F55481C56}" type="slidenum">
              <a:rPr lang="en-US"/>
              <a:pPr/>
              <a:t>‹#›</a:t>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200" b="0"/>
            </a:lvl1pPr>
          </a:lstStyle>
          <a:p>
            <a:endParaRPr lang="en-US"/>
          </a:p>
        </p:txBody>
      </p:sp>
      <p:sp>
        <p:nvSpPr>
          <p:cNvPr id="460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b="0"/>
            </a:lvl1pPr>
          </a:lstStyle>
          <a:p>
            <a:endParaRPr lang="en-US"/>
          </a:p>
        </p:txBody>
      </p:sp>
      <p:sp>
        <p:nvSpPr>
          <p:cNvPr id="460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460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460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200" b="0"/>
            </a:lvl1pPr>
          </a:lstStyle>
          <a:p>
            <a:endParaRPr lang="en-US"/>
          </a:p>
        </p:txBody>
      </p:sp>
      <p:sp>
        <p:nvSpPr>
          <p:cNvPr id="460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b="0"/>
            </a:lvl1pPr>
          </a:lstStyle>
          <a:p>
            <a:fld id="{29D2B905-C640-4427-BD5D-A9939191DAD0}" type="slidenum">
              <a:rPr lang="en-US"/>
              <a:pPr/>
              <a:t>‹#›</a:t>
            </a:fld>
            <a:endParaRPr lang="en-US"/>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thegioididong.com/laptop"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800" b="0" i="0" kern="1200" dirty="0" smtClean="0">
                <a:solidFill>
                  <a:schemeClr val="tx1"/>
                </a:solidFill>
                <a:effectLst/>
                <a:latin typeface="Arial" charset="0"/>
                <a:ea typeface="+mn-ea"/>
                <a:cs typeface="+mn-cs"/>
              </a:rPr>
              <a:t>Phần mềm bản quyền là phần mềm được cấp phép sử dụng một cách hợp pháp. Người mua phần mềm bản quyền sẽ được toàn quyền sử dụng mà không lo vi phạm hay hạn chế tính năng của phần mềm.</a:t>
            </a:r>
            <a:endParaRPr lang="en-US" sz="1800" dirty="0"/>
          </a:p>
        </p:txBody>
      </p:sp>
      <p:sp>
        <p:nvSpPr>
          <p:cNvPr id="4" name="Slide Number Placeholder 3"/>
          <p:cNvSpPr>
            <a:spLocks noGrp="1"/>
          </p:cNvSpPr>
          <p:nvPr>
            <p:ph type="sldNum" sz="quarter" idx="10"/>
          </p:nvPr>
        </p:nvSpPr>
        <p:spPr/>
        <p:txBody>
          <a:bodyPr/>
          <a:lstStyle/>
          <a:p>
            <a:fld id="{29D2B905-C640-4427-BD5D-A9939191DAD0}" type="slidenum">
              <a:rPr lang="en-US" smtClean="0"/>
              <a:pPr/>
              <a:t>8</a:t>
            </a:fld>
            <a:endParaRPr lang="en-US"/>
          </a:p>
        </p:txBody>
      </p:sp>
    </p:spTree>
    <p:extLst>
      <p:ext uri="{BB962C8B-B14F-4D97-AF65-F5344CB8AC3E}">
        <p14:creationId xmlns:p14="http://schemas.microsoft.com/office/powerpoint/2010/main" val="3169148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p:txBody>
      </p:sp>
      <p:sp>
        <p:nvSpPr>
          <p:cNvPr id="4" name="Slide Number Placeholder 3"/>
          <p:cNvSpPr>
            <a:spLocks noGrp="1"/>
          </p:cNvSpPr>
          <p:nvPr>
            <p:ph type="sldNum" sz="quarter" idx="10"/>
          </p:nvPr>
        </p:nvSpPr>
        <p:spPr/>
        <p:txBody>
          <a:bodyPr/>
          <a:lstStyle/>
          <a:p>
            <a:fld id="{29D2B905-C640-4427-BD5D-A9939191DAD0}" type="slidenum">
              <a:rPr lang="en-US" smtClean="0"/>
              <a:pPr/>
              <a:t>18</a:t>
            </a:fld>
            <a:endParaRPr lang="en-US"/>
          </a:p>
        </p:txBody>
      </p:sp>
    </p:spTree>
    <p:extLst>
      <p:ext uri="{BB962C8B-B14F-4D97-AF65-F5344CB8AC3E}">
        <p14:creationId xmlns:p14="http://schemas.microsoft.com/office/powerpoint/2010/main" val="6927864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400" b="1" kern="1200" dirty="0" err="1" smtClean="0">
                <a:solidFill>
                  <a:schemeClr val="tx1"/>
                </a:solidFill>
                <a:latin typeface="Arial" charset="0"/>
                <a:ea typeface="+mn-ea"/>
                <a:cs typeface="+mn-cs"/>
              </a:rPr>
              <a:t>Phạm</a:t>
            </a:r>
            <a:r>
              <a:rPr lang="en-US" sz="1400" b="1" kern="1200" dirty="0" smtClean="0">
                <a:solidFill>
                  <a:schemeClr val="tx1"/>
                </a:solidFill>
                <a:latin typeface="Arial" charset="0"/>
                <a:ea typeface="+mn-ea"/>
                <a:cs typeface="+mn-cs"/>
              </a:rPr>
              <a:t> vi </a:t>
            </a:r>
            <a:r>
              <a:rPr lang="en-US" sz="1400" b="1" kern="1200" dirty="0" err="1" smtClean="0">
                <a:solidFill>
                  <a:schemeClr val="tx1"/>
                </a:solidFill>
                <a:latin typeface="Arial" charset="0"/>
                <a:ea typeface="+mn-ea"/>
                <a:cs typeface="+mn-cs"/>
              </a:rPr>
              <a:t>mã</a:t>
            </a:r>
            <a:r>
              <a:rPr lang="en-US" sz="1400" b="1" kern="1200" dirty="0" smtClean="0">
                <a:solidFill>
                  <a:schemeClr val="tx1"/>
                </a:solidFill>
                <a:latin typeface="Arial" charset="0"/>
                <a:ea typeface="+mn-ea"/>
                <a:cs typeface="+mn-cs"/>
              </a:rPr>
              <a:t> </a:t>
            </a:r>
            <a:r>
              <a:rPr lang="en-US" sz="1400" b="1" kern="1200" dirty="0" err="1" smtClean="0">
                <a:solidFill>
                  <a:schemeClr val="tx1"/>
                </a:solidFill>
                <a:latin typeface="Arial" charset="0"/>
                <a:ea typeface="+mn-ea"/>
                <a:cs typeface="+mn-cs"/>
              </a:rPr>
              <a:t>nguồn</a:t>
            </a:r>
            <a:r>
              <a:rPr lang="en-US" sz="1400" b="1" kern="1200" dirty="0" smtClean="0">
                <a:solidFill>
                  <a:schemeClr val="tx1"/>
                </a:solidFill>
                <a:latin typeface="Arial" charset="0"/>
                <a:ea typeface="+mn-ea"/>
                <a:cs typeface="+mn-cs"/>
              </a:rPr>
              <a:t> </a:t>
            </a:r>
            <a:r>
              <a:rPr lang="en-US" sz="1400" b="1" kern="1200" dirty="0" err="1" smtClean="0">
                <a:solidFill>
                  <a:schemeClr val="tx1"/>
                </a:solidFill>
                <a:latin typeface="Arial" charset="0"/>
                <a:ea typeface="+mn-ea"/>
                <a:cs typeface="+mn-cs"/>
              </a:rPr>
              <a:t>mở</a:t>
            </a:r>
            <a:r>
              <a:rPr lang="en-US" sz="1400" b="1" kern="1200" dirty="0" smtClean="0">
                <a:solidFill>
                  <a:schemeClr val="tx1"/>
                </a:solidFill>
                <a:latin typeface="Arial" charset="0"/>
                <a:ea typeface="+mn-ea"/>
                <a:cs typeface="+mn-cs"/>
              </a:rPr>
              <a:t> </a:t>
            </a:r>
            <a:r>
              <a:rPr lang="en-US" sz="1400" b="1" kern="1200" dirty="0" err="1" smtClean="0">
                <a:solidFill>
                  <a:schemeClr val="tx1"/>
                </a:solidFill>
                <a:latin typeface="Arial" charset="0"/>
                <a:ea typeface="+mn-ea"/>
                <a:cs typeface="+mn-cs"/>
              </a:rPr>
              <a:t>có</a:t>
            </a:r>
            <a:r>
              <a:rPr lang="en-US" sz="1400" b="1" kern="1200" dirty="0" smtClean="0">
                <a:solidFill>
                  <a:schemeClr val="tx1"/>
                </a:solidFill>
                <a:latin typeface="Arial" charset="0"/>
                <a:ea typeface="+mn-ea"/>
                <a:cs typeface="+mn-cs"/>
              </a:rPr>
              <a:t> </a:t>
            </a:r>
            <a:r>
              <a:rPr lang="en-US" sz="1400" b="1" kern="1200" dirty="0" err="1" smtClean="0">
                <a:solidFill>
                  <a:schemeClr val="tx1"/>
                </a:solidFill>
                <a:latin typeface="Arial" charset="0"/>
                <a:ea typeface="+mn-ea"/>
                <a:cs typeface="+mn-cs"/>
              </a:rPr>
              <a:t>thể</a:t>
            </a:r>
            <a:r>
              <a:rPr lang="en-US" sz="1400" b="1" kern="1200" dirty="0" smtClean="0">
                <a:solidFill>
                  <a:schemeClr val="tx1"/>
                </a:solidFill>
                <a:latin typeface="Arial" charset="0"/>
                <a:ea typeface="+mn-ea"/>
                <a:cs typeface="+mn-cs"/>
              </a:rPr>
              <a:t> chia </a:t>
            </a:r>
            <a:r>
              <a:rPr lang="en-US" sz="1400" b="1" kern="1200" dirty="0" err="1" smtClean="0">
                <a:solidFill>
                  <a:schemeClr val="tx1"/>
                </a:solidFill>
                <a:latin typeface="Arial" charset="0"/>
                <a:ea typeface="+mn-ea"/>
                <a:cs typeface="+mn-cs"/>
              </a:rPr>
              <a:t>làm</a:t>
            </a:r>
            <a:r>
              <a:rPr lang="en-US" sz="1400" b="1" kern="1200" dirty="0" smtClean="0">
                <a:solidFill>
                  <a:schemeClr val="tx1"/>
                </a:solidFill>
                <a:latin typeface="Arial" charset="0"/>
                <a:ea typeface="+mn-ea"/>
                <a:cs typeface="+mn-cs"/>
              </a:rPr>
              <a:t> 4 </a:t>
            </a:r>
            <a:r>
              <a:rPr lang="en-US" sz="1400" b="1" kern="1200" dirty="0" err="1" smtClean="0">
                <a:solidFill>
                  <a:schemeClr val="tx1"/>
                </a:solidFill>
                <a:latin typeface="Arial" charset="0"/>
                <a:ea typeface="+mn-ea"/>
                <a:cs typeface="+mn-cs"/>
              </a:rPr>
              <a:t>nhóm</a:t>
            </a:r>
            <a:r>
              <a:rPr lang="en-US" sz="1400" b="1" kern="1200" dirty="0" smtClean="0">
                <a:solidFill>
                  <a:schemeClr val="tx1"/>
                </a:solidFill>
                <a:latin typeface="Arial" charset="0"/>
                <a:ea typeface="+mn-ea"/>
                <a:cs typeface="+mn-cs"/>
              </a:rPr>
              <a:t> </a:t>
            </a:r>
            <a:r>
              <a:rPr lang="en-US" sz="1400" b="1" kern="1200" dirty="0" err="1" smtClean="0">
                <a:solidFill>
                  <a:schemeClr val="tx1"/>
                </a:solidFill>
                <a:latin typeface="Arial" charset="0"/>
                <a:ea typeface="+mn-ea"/>
                <a:cs typeface="+mn-cs"/>
              </a:rPr>
              <a:t>lớn</a:t>
            </a:r>
            <a:r>
              <a:rPr lang="en-US" sz="1400" b="1" kern="1200" dirty="0" smtClean="0">
                <a:solidFill>
                  <a:schemeClr val="tx1"/>
                </a:solidFill>
                <a:latin typeface="Arial" charset="0"/>
                <a:ea typeface="+mn-ea"/>
                <a:cs typeface="+mn-cs"/>
              </a:rPr>
              <a:t>:</a:t>
            </a:r>
          </a:p>
          <a:p>
            <a:pPr marL="285750" marR="0" indent="-285750" algn="l" defTabSz="914400" rtl="0" eaLnBrk="1" fontAlgn="base" latinLnBrk="0" hangingPunct="1">
              <a:lnSpc>
                <a:spcPct val="100000"/>
              </a:lnSpc>
              <a:spcBef>
                <a:spcPct val="30000"/>
              </a:spcBef>
              <a:spcAft>
                <a:spcPct val="0"/>
              </a:spcAft>
              <a:buClrTx/>
              <a:buSzTx/>
              <a:buFontTx/>
              <a:buChar char="-"/>
              <a:tabLst/>
              <a:defRPr/>
            </a:pPr>
            <a:r>
              <a:rPr lang="en-US" altLang="en-US" sz="1400" b="1" dirty="0" err="1" smtClean="0">
                <a:solidFill>
                  <a:schemeClr val="bg1"/>
                </a:solidFill>
              </a:rPr>
              <a:t>Các</a:t>
            </a:r>
            <a:r>
              <a:rPr lang="en-US" altLang="en-US" sz="1400" b="1" dirty="0" smtClean="0">
                <a:solidFill>
                  <a:schemeClr val="bg1"/>
                </a:solidFill>
              </a:rPr>
              <a:t> </a:t>
            </a:r>
            <a:r>
              <a:rPr lang="en-US" altLang="en-US" sz="1400" b="1" dirty="0" err="1" smtClean="0">
                <a:solidFill>
                  <a:schemeClr val="bg1"/>
                </a:solidFill>
              </a:rPr>
              <a:t>phần</a:t>
            </a:r>
            <a:r>
              <a:rPr lang="en-US" altLang="en-US" sz="1400" b="1" dirty="0" smtClean="0">
                <a:solidFill>
                  <a:schemeClr val="bg1"/>
                </a:solidFill>
              </a:rPr>
              <a:t> </a:t>
            </a:r>
            <a:r>
              <a:rPr lang="en-US" altLang="en-US" sz="1400" b="1" dirty="0" err="1" smtClean="0">
                <a:solidFill>
                  <a:schemeClr val="bg1"/>
                </a:solidFill>
              </a:rPr>
              <a:t>mềm</a:t>
            </a:r>
            <a:r>
              <a:rPr lang="en-US" altLang="en-US" sz="1400" b="1" dirty="0" smtClean="0">
                <a:solidFill>
                  <a:schemeClr val="bg1"/>
                </a:solidFill>
              </a:rPr>
              <a:t> </a:t>
            </a:r>
            <a:r>
              <a:rPr lang="en-US" altLang="en-US" sz="1400" b="1" dirty="0" err="1" smtClean="0">
                <a:solidFill>
                  <a:schemeClr val="bg1"/>
                </a:solidFill>
              </a:rPr>
              <a:t>hệ</a:t>
            </a:r>
            <a:r>
              <a:rPr lang="en-US" altLang="en-US" sz="1400" b="1" dirty="0" smtClean="0">
                <a:solidFill>
                  <a:schemeClr val="bg1"/>
                </a:solidFill>
              </a:rPr>
              <a:t> </a:t>
            </a:r>
            <a:r>
              <a:rPr lang="en-US" altLang="en-US" sz="1400" b="1" dirty="0" err="1" smtClean="0">
                <a:solidFill>
                  <a:schemeClr val="bg1"/>
                </a:solidFill>
              </a:rPr>
              <a:t>thống</a:t>
            </a:r>
            <a:r>
              <a:rPr lang="en-US" altLang="en-US" sz="1400" b="1" dirty="0" smtClean="0">
                <a:solidFill>
                  <a:schemeClr val="bg1"/>
                </a:solidFill>
              </a:rPr>
              <a:t> </a:t>
            </a:r>
            <a:r>
              <a:rPr lang="en-US" altLang="en-US" sz="1400" b="1" dirty="0" err="1" smtClean="0">
                <a:solidFill>
                  <a:schemeClr val="bg1"/>
                </a:solidFill>
              </a:rPr>
              <a:t>lớn</a:t>
            </a:r>
            <a:r>
              <a:rPr lang="en-US" altLang="en-US" sz="1400" b="1" dirty="0" smtClean="0">
                <a:solidFill>
                  <a:schemeClr val="bg1"/>
                </a:solidFill>
              </a:rPr>
              <a:t> </a:t>
            </a:r>
            <a:r>
              <a:rPr lang="en-US" altLang="en-US" sz="1400" b="1" dirty="0" err="1" smtClean="0">
                <a:solidFill>
                  <a:schemeClr val="bg1"/>
                </a:solidFill>
              </a:rPr>
              <a:t>như</a:t>
            </a:r>
            <a:r>
              <a:rPr lang="en-US" altLang="en-US" sz="1400" b="1" baseline="0" dirty="0" smtClean="0">
                <a:solidFill>
                  <a:schemeClr val="bg1"/>
                </a:solidFill>
              </a:rPr>
              <a:t> </a:t>
            </a:r>
            <a:r>
              <a:rPr lang="en-US" altLang="en-US" sz="1400" b="1" baseline="0" dirty="0" err="1" smtClean="0">
                <a:solidFill>
                  <a:schemeClr val="bg1"/>
                </a:solidFill>
              </a:rPr>
              <a:t>hệ</a:t>
            </a:r>
            <a:r>
              <a:rPr lang="en-US" altLang="en-US" sz="1400" b="1" baseline="0" dirty="0" smtClean="0">
                <a:solidFill>
                  <a:schemeClr val="bg1"/>
                </a:solidFill>
              </a:rPr>
              <a:t> </a:t>
            </a:r>
            <a:r>
              <a:rPr lang="en-US" altLang="en-US" sz="1400" b="1" baseline="0" dirty="0" err="1" smtClean="0">
                <a:solidFill>
                  <a:schemeClr val="bg1"/>
                </a:solidFill>
              </a:rPr>
              <a:t>điều</a:t>
            </a:r>
            <a:r>
              <a:rPr lang="en-US" altLang="en-US" sz="1400" b="1" baseline="0" dirty="0" smtClean="0">
                <a:solidFill>
                  <a:schemeClr val="bg1"/>
                </a:solidFill>
              </a:rPr>
              <a:t> </a:t>
            </a:r>
            <a:r>
              <a:rPr lang="en-US" altLang="en-US" sz="1400" b="1" baseline="0" dirty="0" err="1" smtClean="0">
                <a:solidFill>
                  <a:schemeClr val="bg1"/>
                </a:solidFill>
              </a:rPr>
              <a:t>hành</a:t>
            </a:r>
            <a:r>
              <a:rPr lang="en-US" altLang="en-US" sz="1400" b="1" baseline="0" dirty="0" smtClean="0">
                <a:solidFill>
                  <a:schemeClr val="bg1"/>
                </a:solidFill>
              </a:rPr>
              <a:t> 396BSD, GNU/Linux, Ubuntu,…</a:t>
            </a:r>
          </a:p>
          <a:p>
            <a:pPr marL="285750" marR="0" indent="-285750" algn="l" defTabSz="914400" rtl="0" eaLnBrk="1" fontAlgn="base" latinLnBrk="0" hangingPunct="1">
              <a:lnSpc>
                <a:spcPct val="100000"/>
              </a:lnSpc>
              <a:spcBef>
                <a:spcPct val="30000"/>
              </a:spcBef>
              <a:spcAft>
                <a:spcPct val="0"/>
              </a:spcAft>
              <a:buClrTx/>
              <a:buSzTx/>
              <a:buFontTx/>
              <a:buChar char="-"/>
              <a:tabLst/>
              <a:defRPr/>
            </a:pPr>
            <a:r>
              <a:rPr lang="en-US" altLang="en-US" sz="1400" b="1" dirty="0" err="1" smtClean="0">
                <a:solidFill>
                  <a:schemeClr val="bg1"/>
                </a:solidFill>
              </a:rPr>
              <a:t>Các</a:t>
            </a:r>
            <a:r>
              <a:rPr lang="en-US" altLang="en-US" sz="1400" b="1" dirty="0" smtClean="0">
                <a:solidFill>
                  <a:schemeClr val="bg1"/>
                </a:solidFill>
              </a:rPr>
              <a:t> </a:t>
            </a:r>
            <a:r>
              <a:rPr lang="en-US" altLang="en-US" sz="1400" b="1" dirty="0" err="1" smtClean="0">
                <a:solidFill>
                  <a:schemeClr val="bg1"/>
                </a:solidFill>
              </a:rPr>
              <a:t>phần</a:t>
            </a:r>
            <a:r>
              <a:rPr lang="en-US" altLang="en-US" sz="1400" b="1" dirty="0" smtClean="0">
                <a:solidFill>
                  <a:schemeClr val="bg1"/>
                </a:solidFill>
              </a:rPr>
              <a:t> </a:t>
            </a:r>
            <a:r>
              <a:rPr lang="en-US" altLang="en-US" sz="1400" b="1" dirty="0" err="1" smtClean="0">
                <a:solidFill>
                  <a:schemeClr val="bg1"/>
                </a:solidFill>
              </a:rPr>
              <a:t>mềm</a:t>
            </a:r>
            <a:r>
              <a:rPr lang="en-US" altLang="en-US" sz="1400" b="1" dirty="0" smtClean="0">
                <a:solidFill>
                  <a:schemeClr val="bg1"/>
                </a:solidFill>
              </a:rPr>
              <a:t> </a:t>
            </a:r>
            <a:r>
              <a:rPr lang="en-US" altLang="en-US" sz="1400" b="1" dirty="0" err="1" smtClean="0">
                <a:solidFill>
                  <a:schemeClr val="bg1"/>
                </a:solidFill>
              </a:rPr>
              <a:t>cung</a:t>
            </a:r>
            <a:r>
              <a:rPr lang="en-US" altLang="en-US" sz="1400" b="1" dirty="0" smtClean="0">
                <a:solidFill>
                  <a:schemeClr val="bg1"/>
                </a:solidFill>
              </a:rPr>
              <a:t> </a:t>
            </a:r>
            <a:r>
              <a:rPr lang="en-US" altLang="en-US" sz="1400" b="1" dirty="0" err="1" smtClean="0">
                <a:solidFill>
                  <a:schemeClr val="bg1"/>
                </a:solidFill>
              </a:rPr>
              <a:t>cấp</a:t>
            </a:r>
            <a:r>
              <a:rPr lang="en-US" altLang="en-US" sz="1400" b="1" dirty="0" smtClean="0">
                <a:solidFill>
                  <a:schemeClr val="bg1"/>
                </a:solidFill>
              </a:rPr>
              <a:t> </a:t>
            </a:r>
            <a:r>
              <a:rPr lang="en-US" altLang="en-US" sz="1400" b="1" dirty="0" err="1" smtClean="0">
                <a:solidFill>
                  <a:schemeClr val="bg1"/>
                </a:solidFill>
              </a:rPr>
              <a:t>chức</a:t>
            </a:r>
            <a:r>
              <a:rPr lang="en-US" altLang="en-US" sz="1400" b="1" dirty="0" smtClean="0">
                <a:solidFill>
                  <a:schemeClr val="bg1"/>
                </a:solidFill>
              </a:rPr>
              <a:t> </a:t>
            </a:r>
            <a:r>
              <a:rPr lang="en-US" altLang="en-US" sz="1400" b="1" dirty="0" err="1" smtClean="0">
                <a:solidFill>
                  <a:schemeClr val="bg1"/>
                </a:solidFill>
              </a:rPr>
              <a:t>năng</a:t>
            </a:r>
            <a:r>
              <a:rPr lang="en-US" altLang="en-US" sz="1400" b="1" dirty="0" smtClean="0">
                <a:solidFill>
                  <a:schemeClr val="bg1"/>
                </a:solidFill>
              </a:rPr>
              <a:t> </a:t>
            </a:r>
            <a:r>
              <a:rPr lang="en-US" altLang="en-US" sz="1400" b="1" dirty="0" err="1" smtClean="0">
                <a:solidFill>
                  <a:schemeClr val="bg1"/>
                </a:solidFill>
              </a:rPr>
              <a:t>chuyên</a:t>
            </a:r>
            <a:r>
              <a:rPr lang="en-US" altLang="en-US" sz="1400" b="1" dirty="0" smtClean="0">
                <a:solidFill>
                  <a:schemeClr val="bg1"/>
                </a:solidFill>
              </a:rPr>
              <a:t> </a:t>
            </a:r>
            <a:r>
              <a:rPr lang="en-US" altLang="en-US" sz="1400" b="1" dirty="0" err="1" smtClean="0">
                <a:solidFill>
                  <a:schemeClr val="bg1"/>
                </a:solidFill>
              </a:rPr>
              <a:t>biệt</a:t>
            </a:r>
            <a:r>
              <a:rPr lang="en-US" altLang="en-US" sz="1400" b="1" dirty="0" smtClean="0">
                <a:solidFill>
                  <a:schemeClr val="bg1"/>
                </a:solidFill>
              </a:rPr>
              <a:t> </a:t>
            </a:r>
            <a:r>
              <a:rPr lang="en-US" altLang="en-US" sz="1400" b="1" dirty="0" err="1" smtClean="0">
                <a:solidFill>
                  <a:schemeClr val="bg1"/>
                </a:solidFill>
              </a:rPr>
              <a:t>như</a:t>
            </a:r>
            <a:r>
              <a:rPr lang="en-US" altLang="en-US" sz="1400" b="1" baseline="0" dirty="0" smtClean="0">
                <a:solidFill>
                  <a:schemeClr val="bg1"/>
                </a:solidFill>
              </a:rPr>
              <a:t> </a:t>
            </a:r>
            <a:r>
              <a:rPr lang="en-US" altLang="en-US" sz="1400" b="1" baseline="0" dirty="0" err="1" smtClean="0">
                <a:solidFill>
                  <a:schemeClr val="bg1"/>
                </a:solidFill>
              </a:rPr>
              <a:t>máy</a:t>
            </a:r>
            <a:r>
              <a:rPr lang="en-US" altLang="en-US" sz="1400" b="1" baseline="0" dirty="0" smtClean="0">
                <a:solidFill>
                  <a:schemeClr val="bg1"/>
                </a:solidFill>
              </a:rPr>
              <a:t> </a:t>
            </a:r>
            <a:r>
              <a:rPr lang="en-US" altLang="en-US" sz="1400" b="1" baseline="0" dirty="0" err="1" smtClean="0">
                <a:solidFill>
                  <a:schemeClr val="bg1"/>
                </a:solidFill>
              </a:rPr>
              <a:t>chủ</a:t>
            </a:r>
            <a:r>
              <a:rPr lang="en-US" altLang="en-US" sz="1400" b="1" baseline="0" dirty="0" smtClean="0">
                <a:solidFill>
                  <a:schemeClr val="bg1"/>
                </a:solidFill>
              </a:rPr>
              <a:t> web Apache, </a:t>
            </a:r>
            <a:r>
              <a:rPr lang="en-US" altLang="en-US" sz="1400" b="1" baseline="0" dirty="0" err="1" smtClean="0">
                <a:solidFill>
                  <a:schemeClr val="bg1"/>
                </a:solidFill>
              </a:rPr>
              <a:t>hệ</a:t>
            </a:r>
            <a:r>
              <a:rPr lang="en-US" altLang="en-US" sz="1400" b="1" baseline="0" dirty="0" smtClean="0">
                <a:solidFill>
                  <a:schemeClr val="bg1"/>
                </a:solidFill>
              </a:rPr>
              <a:t> </a:t>
            </a:r>
            <a:r>
              <a:rPr lang="en-US" altLang="en-US" sz="1400" b="1" baseline="0" dirty="0" err="1" smtClean="0">
                <a:solidFill>
                  <a:schemeClr val="bg1"/>
                </a:solidFill>
              </a:rPr>
              <a:t>quản</a:t>
            </a:r>
            <a:r>
              <a:rPr lang="en-US" altLang="en-US" sz="1400" b="1" baseline="0" dirty="0" smtClean="0">
                <a:solidFill>
                  <a:schemeClr val="bg1"/>
                </a:solidFill>
              </a:rPr>
              <a:t> </a:t>
            </a:r>
            <a:r>
              <a:rPr lang="en-US" altLang="en-US" sz="1400" b="1" baseline="0" dirty="0" err="1" smtClean="0">
                <a:solidFill>
                  <a:schemeClr val="bg1"/>
                </a:solidFill>
              </a:rPr>
              <a:t>trị</a:t>
            </a:r>
            <a:r>
              <a:rPr lang="en-US" altLang="en-US" sz="1400" b="1" baseline="0" dirty="0" smtClean="0">
                <a:solidFill>
                  <a:schemeClr val="bg1"/>
                </a:solidFill>
              </a:rPr>
              <a:t> </a:t>
            </a:r>
            <a:r>
              <a:rPr lang="en-US" altLang="en-US" sz="1400" b="1" baseline="0" dirty="0" err="1" smtClean="0">
                <a:solidFill>
                  <a:schemeClr val="bg1"/>
                </a:solidFill>
              </a:rPr>
              <a:t>cơ</a:t>
            </a:r>
            <a:r>
              <a:rPr lang="en-US" altLang="en-US" sz="1400" b="1" baseline="0" dirty="0" smtClean="0">
                <a:solidFill>
                  <a:schemeClr val="bg1"/>
                </a:solidFill>
              </a:rPr>
              <a:t> </a:t>
            </a:r>
            <a:r>
              <a:rPr lang="en-US" altLang="en-US" sz="1400" b="1" baseline="0" dirty="0" err="1" smtClean="0">
                <a:solidFill>
                  <a:schemeClr val="bg1"/>
                </a:solidFill>
              </a:rPr>
              <a:t>sở</a:t>
            </a:r>
            <a:r>
              <a:rPr lang="en-US" altLang="en-US" sz="1400" b="1" baseline="0" dirty="0" smtClean="0">
                <a:solidFill>
                  <a:schemeClr val="bg1"/>
                </a:solidFill>
              </a:rPr>
              <a:t> </a:t>
            </a:r>
            <a:r>
              <a:rPr lang="en-US" altLang="en-US" sz="1400" b="1" baseline="0" dirty="0" err="1" smtClean="0">
                <a:solidFill>
                  <a:schemeClr val="bg1"/>
                </a:solidFill>
              </a:rPr>
              <a:t>dữ</a:t>
            </a:r>
            <a:r>
              <a:rPr lang="en-US" altLang="en-US" sz="1400" b="1" baseline="0" dirty="0" smtClean="0">
                <a:solidFill>
                  <a:schemeClr val="bg1"/>
                </a:solidFill>
              </a:rPr>
              <a:t> </a:t>
            </a:r>
            <a:r>
              <a:rPr lang="en-US" altLang="en-US" sz="1400" b="1" baseline="0" dirty="0" err="1" smtClean="0">
                <a:solidFill>
                  <a:schemeClr val="bg1"/>
                </a:solidFill>
              </a:rPr>
              <a:t>liệu</a:t>
            </a:r>
            <a:r>
              <a:rPr lang="en-US" altLang="en-US" sz="1400" b="1" baseline="0" dirty="0" smtClean="0">
                <a:solidFill>
                  <a:schemeClr val="bg1"/>
                </a:solidFill>
              </a:rPr>
              <a:t> MySQL, PostgreSQL,…</a:t>
            </a:r>
          </a:p>
          <a:p>
            <a:pPr marL="285750" marR="0" indent="-285750" algn="l" defTabSz="914400" rtl="0" eaLnBrk="1" fontAlgn="base" latinLnBrk="0" hangingPunct="1">
              <a:lnSpc>
                <a:spcPct val="100000"/>
              </a:lnSpc>
              <a:spcBef>
                <a:spcPct val="30000"/>
              </a:spcBef>
              <a:spcAft>
                <a:spcPct val="0"/>
              </a:spcAft>
              <a:buClrTx/>
              <a:buSzTx/>
              <a:buFontTx/>
              <a:buChar char="-"/>
              <a:tabLst/>
              <a:defRPr/>
            </a:pPr>
            <a:r>
              <a:rPr lang="en-US" altLang="en-US" sz="1400" b="1" dirty="0" err="1" smtClean="0">
                <a:solidFill>
                  <a:schemeClr val="bg1"/>
                </a:solidFill>
              </a:rPr>
              <a:t>Phần</a:t>
            </a:r>
            <a:r>
              <a:rPr lang="en-US" altLang="en-US" sz="1400" b="1" dirty="0" smtClean="0">
                <a:solidFill>
                  <a:schemeClr val="bg1"/>
                </a:solidFill>
              </a:rPr>
              <a:t> </a:t>
            </a:r>
            <a:r>
              <a:rPr lang="en-US" altLang="en-US" sz="1400" b="1" dirty="0" err="1" smtClean="0">
                <a:solidFill>
                  <a:schemeClr val="bg1"/>
                </a:solidFill>
              </a:rPr>
              <a:t>mềm</a:t>
            </a:r>
            <a:r>
              <a:rPr lang="en-US" altLang="en-US" sz="1400" b="1" dirty="0" smtClean="0">
                <a:solidFill>
                  <a:schemeClr val="bg1"/>
                </a:solidFill>
              </a:rPr>
              <a:t> </a:t>
            </a:r>
            <a:r>
              <a:rPr lang="en-US" altLang="en-US" sz="1400" b="1" dirty="0" err="1" smtClean="0">
                <a:solidFill>
                  <a:schemeClr val="bg1"/>
                </a:solidFill>
              </a:rPr>
              <a:t>công</a:t>
            </a:r>
            <a:r>
              <a:rPr lang="en-US" altLang="en-US" sz="1400" b="1" dirty="0" smtClean="0">
                <a:solidFill>
                  <a:schemeClr val="bg1"/>
                </a:solidFill>
              </a:rPr>
              <a:t> </a:t>
            </a:r>
            <a:r>
              <a:rPr lang="en-US" altLang="en-US" sz="1400" b="1" dirty="0" err="1" smtClean="0">
                <a:solidFill>
                  <a:schemeClr val="bg1"/>
                </a:solidFill>
              </a:rPr>
              <a:t>cụ</a:t>
            </a:r>
            <a:r>
              <a:rPr lang="en-US" altLang="en-US" sz="1400" b="1" dirty="0" smtClean="0">
                <a:solidFill>
                  <a:schemeClr val="bg1"/>
                </a:solidFill>
              </a:rPr>
              <a:t>, </a:t>
            </a:r>
            <a:r>
              <a:rPr lang="en-US" altLang="en-US" sz="1400" b="1" dirty="0" err="1" smtClean="0">
                <a:solidFill>
                  <a:schemeClr val="bg1"/>
                </a:solidFill>
              </a:rPr>
              <a:t>ngôn</a:t>
            </a:r>
            <a:r>
              <a:rPr lang="en-US" altLang="en-US" sz="1400" b="1" dirty="0" smtClean="0">
                <a:solidFill>
                  <a:schemeClr val="bg1"/>
                </a:solidFill>
              </a:rPr>
              <a:t> </a:t>
            </a:r>
            <a:r>
              <a:rPr lang="en-US" altLang="en-US" sz="1400" b="1" dirty="0" err="1" smtClean="0">
                <a:solidFill>
                  <a:schemeClr val="bg1"/>
                </a:solidFill>
              </a:rPr>
              <a:t>ngữ</a:t>
            </a:r>
            <a:r>
              <a:rPr lang="en-US" altLang="en-US" sz="1400" b="1" dirty="0" smtClean="0">
                <a:solidFill>
                  <a:schemeClr val="bg1"/>
                </a:solidFill>
              </a:rPr>
              <a:t> </a:t>
            </a:r>
            <a:r>
              <a:rPr lang="en-US" altLang="en-US" sz="1400" b="1" dirty="0" err="1" smtClean="0">
                <a:solidFill>
                  <a:schemeClr val="bg1"/>
                </a:solidFill>
              </a:rPr>
              <a:t>lập</a:t>
            </a:r>
            <a:r>
              <a:rPr lang="en-US" altLang="en-US" sz="1400" b="1" dirty="0" smtClean="0">
                <a:solidFill>
                  <a:schemeClr val="bg1"/>
                </a:solidFill>
              </a:rPr>
              <a:t> </a:t>
            </a:r>
            <a:r>
              <a:rPr lang="en-US" altLang="en-US" sz="1400" b="1" dirty="0" err="1" smtClean="0">
                <a:solidFill>
                  <a:schemeClr val="bg1"/>
                </a:solidFill>
              </a:rPr>
              <a:t>trình</a:t>
            </a:r>
            <a:r>
              <a:rPr lang="en-US" altLang="en-US" sz="1400" b="1" dirty="0" smtClean="0">
                <a:solidFill>
                  <a:schemeClr val="bg1"/>
                </a:solidFill>
              </a:rPr>
              <a:t> </a:t>
            </a:r>
            <a:r>
              <a:rPr lang="en-US" altLang="en-US" sz="1400" b="1" dirty="0" err="1" smtClean="0">
                <a:solidFill>
                  <a:schemeClr val="bg1"/>
                </a:solidFill>
              </a:rPr>
              <a:t>như</a:t>
            </a:r>
            <a:r>
              <a:rPr lang="en-US" altLang="en-US" sz="1400" b="1" baseline="0" dirty="0" smtClean="0">
                <a:solidFill>
                  <a:schemeClr val="bg1"/>
                </a:solidFill>
              </a:rPr>
              <a:t> PHP, Perl,…</a:t>
            </a:r>
          </a:p>
          <a:p>
            <a:pPr marL="285750" marR="0" indent="-285750" algn="l" defTabSz="914400" rtl="0" eaLnBrk="1" fontAlgn="base" latinLnBrk="0" hangingPunct="1">
              <a:lnSpc>
                <a:spcPct val="100000"/>
              </a:lnSpc>
              <a:spcBef>
                <a:spcPct val="30000"/>
              </a:spcBef>
              <a:spcAft>
                <a:spcPct val="0"/>
              </a:spcAft>
              <a:buClrTx/>
              <a:buSzTx/>
              <a:buFontTx/>
              <a:buChar char="-"/>
              <a:tabLst/>
              <a:defRPr/>
            </a:pPr>
            <a:r>
              <a:rPr lang="en-US" altLang="en-US" sz="1400" b="1" baseline="0" dirty="0" err="1" smtClean="0">
                <a:solidFill>
                  <a:schemeClr val="bg1"/>
                </a:solidFill>
              </a:rPr>
              <a:t>Phần</a:t>
            </a:r>
            <a:r>
              <a:rPr lang="en-US" altLang="en-US" sz="1400" b="1" baseline="0" dirty="0" smtClean="0">
                <a:solidFill>
                  <a:schemeClr val="bg1"/>
                </a:solidFill>
              </a:rPr>
              <a:t> </a:t>
            </a:r>
            <a:r>
              <a:rPr lang="en-US" altLang="en-US" sz="1400" b="1" baseline="0" dirty="0" err="1" smtClean="0">
                <a:solidFill>
                  <a:schemeClr val="bg1"/>
                </a:solidFill>
              </a:rPr>
              <a:t>mềm</a:t>
            </a:r>
            <a:r>
              <a:rPr lang="en-US" altLang="en-US" sz="1400" b="1" baseline="0" dirty="0" smtClean="0">
                <a:solidFill>
                  <a:schemeClr val="bg1"/>
                </a:solidFill>
              </a:rPr>
              <a:t> </a:t>
            </a:r>
            <a:r>
              <a:rPr lang="en-US" altLang="en-US" sz="1400" b="1" baseline="0" dirty="0" err="1" smtClean="0">
                <a:solidFill>
                  <a:schemeClr val="bg1"/>
                </a:solidFill>
              </a:rPr>
              <a:t>ứng</a:t>
            </a:r>
            <a:r>
              <a:rPr lang="en-US" altLang="en-US" sz="1400" b="1" baseline="0" dirty="0" smtClean="0">
                <a:solidFill>
                  <a:schemeClr val="bg1"/>
                </a:solidFill>
              </a:rPr>
              <a:t> </a:t>
            </a:r>
            <a:r>
              <a:rPr lang="en-US" altLang="en-US" sz="1400" b="1" baseline="0" dirty="0" err="1" smtClean="0">
                <a:solidFill>
                  <a:schemeClr val="bg1"/>
                </a:solidFill>
              </a:rPr>
              <a:t>dụng</a:t>
            </a:r>
            <a:r>
              <a:rPr lang="en-US" altLang="en-US" sz="1400" b="1" baseline="0" dirty="0" smtClean="0">
                <a:solidFill>
                  <a:schemeClr val="bg1"/>
                </a:solidFill>
              </a:rPr>
              <a:t> </a:t>
            </a:r>
            <a:r>
              <a:rPr lang="en-US" altLang="en-US" sz="1400" b="1" baseline="0" dirty="0" err="1" smtClean="0">
                <a:solidFill>
                  <a:schemeClr val="bg1"/>
                </a:solidFill>
              </a:rPr>
              <a:t>như</a:t>
            </a:r>
            <a:r>
              <a:rPr lang="en-US" altLang="en-US" sz="1400" b="1" baseline="0" dirty="0" smtClean="0">
                <a:solidFill>
                  <a:schemeClr val="bg1"/>
                </a:solidFill>
              </a:rPr>
              <a:t> Firefox, OpenOffice,…</a:t>
            </a:r>
            <a:endParaRPr lang="en-US" altLang="en-US" sz="1400" b="1" dirty="0" smtClean="0">
              <a:solidFill>
                <a:schemeClr val="bg1"/>
              </a:solidFill>
            </a:endParaRPr>
          </a:p>
          <a:p>
            <a:pPr marL="285750" marR="0" indent="-285750" algn="l" defTabSz="914400" rtl="0" eaLnBrk="1" fontAlgn="base" latinLnBrk="0" hangingPunct="1">
              <a:lnSpc>
                <a:spcPct val="100000"/>
              </a:lnSpc>
              <a:spcBef>
                <a:spcPct val="30000"/>
              </a:spcBef>
              <a:spcAft>
                <a:spcPct val="0"/>
              </a:spcAft>
              <a:buClrTx/>
              <a:buSzTx/>
              <a:buFontTx/>
              <a:buChar char="-"/>
              <a:tabLst/>
              <a:defRPr/>
            </a:pPr>
            <a:endParaRPr lang="en-US" altLang="en-US" sz="1400" b="1" dirty="0" smtClean="0">
              <a:solidFill>
                <a:schemeClr val="bg1"/>
              </a:solidFill>
            </a:endParaRPr>
          </a:p>
          <a:p>
            <a:pPr marL="285750" marR="0" indent="-285750" algn="l" defTabSz="914400" rtl="0" eaLnBrk="1" fontAlgn="base" latinLnBrk="0" hangingPunct="1">
              <a:lnSpc>
                <a:spcPct val="100000"/>
              </a:lnSpc>
              <a:spcBef>
                <a:spcPct val="30000"/>
              </a:spcBef>
              <a:spcAft>
                <a:spcPct val="0"/>
              </a:spcAft>
              <a:buClrTx/>
              <a:buSzTx/>
              <a:buFontTx/>
              <a:buChar char="-"/>
              <a:tabLst/>
              <a:defRPr/>
            </a:pPr>
            <a:endParaRPr lang="en-US" altLang="en-US" sz="1400" b="1" dirty="0" smtClean="0">
              <a:solidFill>
                <a:schemeClr val="bg1"/>
              </a:solidFill>
            </a:endParaRPr>
          </a:p>
          <a:p>
            <a:endParaRPr lang="en-US" sz="1400" dirty="0"/>
          </a:p>
        </p:txBody>
      </p:sp>
      <p:sp>
        <p:nvSpPr>
          <p:cNvPr id="4" name="Slide Number Placeholder 3"/>
          <p:cNvSpPr>
            <a:spLocks noGrp="1"/>
          </p:cNvSpPr>
          <p:nvPr>
            <p:ph type="sldNum" sz="quarter" idx="10"/>
          </p:nvPr>
        </p:nvSpPr>
        <p:spPr/>
        <p:txBody>
          <a:bodyPr/>
          <a:lstStyle/>
          <a:p>
            <a:fld id="{29D2B905-C640-4427-BD5D-A9939191DAD0}" type="slidenum">
              <a:rPr lang="en-US" smtClean="0"/>
              <a:pPr/>
              <a:t>19</a:t>
            </a:fld>
            <a:endParaRPr lang="en-US"/>
          </a:p>
        </p:txBody>
      </p:sp>
    </p:spTree>
    <p:extLst>
      <p:ext uri="{BB962C8B-B14F-4D97-AF65-F5344CB8AC3E}">
        <p14:creationId xmlns:p14="http://schemas.microsoft.com/office/powerpoint/2010/main" val="49649896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p:txBody>
      </p:sp>
      <p:sp>
        <p:nvSpPr>
          <p:cNvPr id="4" name="Slide Number Placeholder 3"/>
          <p:cNvSpPr>
            <a:spLocks noGrp="1"/>
          </p:cNvSpPr>
          <p:nvPr>
            <p:ph type="sldNum" sz="quarter" idx="10"/>
          </p:nvPr>
        </p:nvSpPr>
        <p:spPr/>
        <p:txBody>
          <a:bodyPr/>
          <a:lstStyle/>
          <a:p>
            <a:fld id="{29D2B905-C640-4427-BD5D-A9939191DAD0}" type="slidenum">
              <a:rPr lang="en-US" smtClean="0"/>
              <a:pPr/>
              <a:t>20</a:t>
            </a:fld>
            <a:endParaRPr lang="en-US"/>
          </a:p>
        </p:txBody>
      </p:sp>
    </p:spTree>
    <p:extLst>
      <p:ext uri="{BB962C8B-B14F-4D97-AF65-F5344CB8AC3E}">
        <p14:creationId xmlns:p14="http://schemas.microsoft.com/office/powerpoint/2010/main" val="28197332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p:txBody>
      </p:sp>
      <p:sp>
        <p:nvSpPr>
          <p:cNvPr id="4" name="Slide Number Placeholder 3"/>
          <p:cNvSpPr>
            <a:spLocks noGrp="1"/>
          </p:cNvSpPr>
          <p:nvPr>
            <p:ph type="sldNum" sz="quarter" idx="10"/>
          </p:nvPr>
        </p:nvSpPr>
        <p:spPr/>
        <p:txBody>
          <a:bodyPr/>
          <a:lstStyle/>
          <a:p>
            <a:fld id="{29D2B905-C640-4427-BD5D-A9939191DAD0}" type="slidenum">
              <a:rPr lang="en-US" smtClean="0"/>
              <a:pPr/>
              <a:t>21</a:t>
            </a:fld>
            <a:endParaRPr lang="en-US"/>
          </a:p>
        </p:txBody>
      </p:sp>
    </p:spTree>
    <p:extLst>
      <p:ext uri="{BB962C8B-B14F-4D97-AF65-F5344CB8AC3E}">
        <p14:creationId xmlns:p14="http://schemas.microsoft.com/office/powerpoint/2010/main" val="2774650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p:txBody>
      </p:sp>
      <p:sp>
        <p:nvSpPr>
          <p:cNvPr id="4" name="Slide Number Placeholder 3"/>
          <p:cNvSpPr>
            <a:spLocks noGrp="1"/>
          </p:cNvSpPr>
          <p:nvPr>
            <p:ph type="sldNum" sz="quarter" idx="10"/>
          </p:nvPr>
        </p:nvSpPr>
        <p:spPr/>
        <p:txBody>
          <a:bodyPr/>
          <a:lstStyle/>
          <a:p>
            <a:fld id="{29D2B905-C640-4427-BD5D-A9939191DAD0}" type="slidenum">
              <a:rPr lang="en-US" smtClean="0"/>
              <a:pPr/>
              <a:t>22</a:t>
            </a:fld>
            <a:endParaRPr lang="en-US"/>
          </a:p>
        </p:txBody>
      </p:sp>
    </p:spTree>
    <p:extLst>
      <p:ext uri="{BB962C8B-B14F-4D97-AF65-F5344CB8AC3E}">
        <p14:creationId xmlns:p14="http://schemas.microsoft.com/office/powerpoint/2010/main" val="22233916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sz="1400" b="1" dirty="0" smtClean="0"/>
              <a:t>Giấy phép mã nguồn mở</a:t>
            </a:r>
            <a:r>
              <a:rPr lang="vi-VN" sz="1400" dirty="0" smtClean="0"/>
              <a:t> là một loại giấy phép cho phần mềm máy tính và các sản phẩm khác cho phép mã nguồn, bản thiết kế hoặc thiết kế được sử dụng, sửa đổi và/hoặc chia sẻ theo các điều khoản và điều kiện được xác định.</a:t>
            </a:r>
            <a:endParaRPr lang="en-US" sz="1400" dirty="0"/>
          </a:p>
        </p:txBody>
      </p:sp>
      <p:sp>
        <p:nvSpPr>
          <p:cNvPr id="4" name="Slide Number Placeholder 3"/>
          <p:cNvSpPr>
            <a:spLocks noGrp="1"/>
          </p:cNvSpPr>
          <p:nvPr>
            <p:ph type="sldNum" sz="quarter" idx="10"/>
          </p:nvPr>
        </p:nvSpPr>
        <p:spPr/>
        <p:txBody>
          <a:bodyPr/>
          <a:lstStyle/>
          <a:p>
            <a:fld id="{29D2B905-C640-4427-BD5D-A9939191DAD0}" type="slidenum">
              <a:rPr lang="en-US" smtClean="0"/>
              <a:pPr/>
              <a:t>23</a:t>
            </a:fld>
            <a:endParaRPr lang="en-US"/>
          </a:p>
        </p:txBody>
      </p:sp>
    </p:spTree>
    <p:extLst>
      <p:ext uri="{BB962C8B-B14F-4D97-AF65-F5344CB8AC3E}">
        <p14:creationId xmlns:p14="http://schemas.microsoft.com/office/powerpoint/2010/main" val="252299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p:txBody>
      </p:sp>
      <p:sp>
        <p:nvSpPr>
          <p:cNvPr id="4" name="Slide Number Placeholder 3"/>
          <p:cNvSpPr>
            <a:spLocks noGrp="1"/>
          </p:cNvSpPr>
          <p:nvPr>
            <p:ph type="sldNum" sz="quarter" idx="10"/>
          </p:nvPr>
        </p:nvSpPr>
        <p:spPr/>
        <p:txBody>
          <a:bodyPr/>
          <a:lstStyle/>
          <a:p>
            <a:fld id="{29D2B905-C640-4427-BD5D-A9939191DAD0}" type="slidenum">
              <a:rPr lang="en-US" smtClean="0"/>
              <a:pPr/>
              <a:t>26</a:t>
            </a:fld>
            <a:endParaRPr lang="en-US"/>
          </a:p>
        </p:txBody>
      </p:sp>
    </p:spTree>
    <p:extLst>
      <p:ext uri="{BB962C8B-B14F-4D97-AF65-F5344CB8AC3E}">
        <p14:creationId xmlns:p14="http://schemas.microsoft.com/office/powerpoint/2010/main" val="32994532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p:txBody>
      </p:sp>
      <p:sp>
        <p:nvSpPr>
          <p:cNvPr id="4" name="Slide Number Placeholder 3"/>
          <p:cNvSpPr>
            <a:spLocks noGrp="1"/>
          </p:cNvSpPr>
          <p:nvPr>
            <p:ph type="sldNum" sz="quarter" idx="10"/>
          </p:nvPr>
        </p:nvSpPr>
        <p:spPr/>
        <p:txBody>
          <a:bodyPr/>
          <a:lstStyle/>
          <a:p>
            <a:fld id="{29D2B905-C640-4427-BD5D-A9939191DAD0}" type="slidenum">
              <a:rPr lang="en-US" smtClean="0"/>
              <a:pPr/>
              <a:t>27</a:t>
            </a:fld>
            <a:endParaRPr lang="en-US"/>
          </a:p>
        </p:txBody>
      </p:sp>
    </p:spTree>
    <p:extLst>
      <p:ext uri="{BB962C8B-B14F-4D97-AF65-F5344CB8AC3E}">
        <p14:creationId xmlns:p14="http://schemas.microsoft.com/office/powerpoint/2010/main" val="427875581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400" dirty="0" err="1" smtClean="0"/>
              <a:t>Nghĩa</a:t>
            </a:r>
            <a:r>
              <a:rPr lang="en-US" sz="1400" baseline="0" dirty="0" smtClean="0"/>
              <a:t> </a:t>
            </a:r>
            <a:r>
              <a:rPr lang="en-US" sz="1400" baseline="0" dirty="0" err="1" smtClean="0"/>
              <a:t>vụ</a:t>
            </a:r>
            <a:endParaRPr lang="en-US" sz="1400" dirty="0"/>
          </a:p>
        </p:txBody>
      </p:sp>
      <p:sp>
        <p:nvSpPr>
          <p:cNvPr id="4" name="Slide Number Placeholder 3"/>
          <p:cNvSpPr>
            <a:spLocks noGrp="1"/>
          </p:cNvSpPr>
          <p:nvPr>
            <p:ph type="sldNum" sz="quarter" idx="10"/>
          </p:nvPr>
        </p:nvSpPr>
        <p:spPr/>
        <p:txBody>
          <a:bodyPr/>
          <a:lstStyle/>
          <a:p>
            <a:fld id="{29D2B905-C640-4427-BD5D-A9939191DAD0}" type="slidenum">
              <a:rPr lang="en-US" smtClean="0"/>
              <a:pPr/>
              <a:t>28</a:t>
            </a:fld>
            <a:endParaRPr lang="en-US"/>
          </a:p>
        </p:txBody>
      </p:sp>
    </p:spTree>
    <p:extLst>
      <p:ext uri="{BB962C8B-B14F-4D97-AF65-F5344CB8AC3E}">
        <p14:creationId xmlns:p14="http://schemas.microsoft.com/office/powerpoint/2010/main" val="142102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800" dirty="0"/>
          </a:p>
        </p:txBody>
      </p:sp>
      <p:sp>
        <p:nvSpPr>
          <p:cNvPr id="4" name="Slide Number Placeholder 3"/>
          <p:cNvSpPr>
            <a:spLocks noGrp="1"/>
          </p:cNvSpPr>
          <p:nvPr>
            <p:ph type="sldNum" sz="quarter" idx="10"/>
          </p:nvPr>
        </p:nvSpPr>
        <p:spPr/>
        <p:txBody>
          <a:bodyPr/>
          <a:lstStyle/>
          <a:p>
            <a:fld id="{29D2B905-C640-4427-BD5D-A9939191DAD0}" type="slidenum">
              <a:rPr lang="en-US" smtClean="0"/>
              <a:pPr/>
              <a:t>9</a:t>
            </a:fld>
            <a:endParaRPr lang="en-US"/>
          </a:p>
        </p:txBody>
      </p:sp>
    </p:spTree>
    <p:extLst>
      <p:ext uri="{BB962C8B-B14F-4D97-AF65-F5344CB8AC3E}">
        <p14:creationId xmlns:p14="http://schemas.microsoft.com/office/powerpoint/2010/main" val="39898168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1" dirty="0" smtClean="0"/>
              <a:t>Lợi ích của việc sử dụng phần mềm bản quyền</a:t>
            </a:r>
          </a:p>
          <a:p>
            <a:r>
              <a:rPr lang="vi-VN" b="1" dirty="0" smtClean="0"/>
              <a:t>- Được hỗ trợ kịp thời khi gặp vấn đề</a:t>
            </a:r>
          </a:p>
          <a:p>
            <a:r>
              <a:rPr lang="vi-VN" dirty="0" smtClean="0"/>
              <a:t>Khi sử dụng phần mềm bản quyền, nếu gặp vấn đề bạn sẽ được nhà phát hành hỗ trợ trực tiếp hoặc gián tiếp thông qua các thông tin liên lạc như số điện thoại, email,… và được update kịp thời bản vá lỗi.</a:t>
            </a:r>
            <a:endParaRPr lang="en-US" dirty="0" smtClean="0"/>
          </a:p>
          <a:p>
            <a:r>
              <a:rPr lang="vi-VN" sz="1200" b="1" i="0" kern="1200" dirty="0" smtClean="0">
                <a:solidFill>
                  <a:schemeClr val="tx1"/>
                </a:solidFill>
                <a:effectLst/>
                <a:latin typeface="Arial" charset="0"/>
                <a:ea typeface="+mn-ea"/>
                <a:cs typeface="+mn-cs"/>
              </a:rPr>
              <a:t>- Giảm thiểu các nguy cơ về bảo mật</a:t>
            </a:r>
            <a:endParaRPr lang="vi-VN" sz="1200" b="0" i="0" kern="1200" dirty="0" smtClean="0">
              <a:solidFill>
                <a:schemeClr val="tx1"/>
              </a:solidFill>
              <a:effectLst/>
              <a:latin typeface="Arial" charset="0"/>
              <a:ea typeface="+mn-ea"/>
              <a:cs typeface="+mn-cs"/>
            </a:endParaRPr>
          </a:p>
          <a:p>
            <a:r>
              <a:rPr lang="vi-VN" sz="1200" b="0" i="0" kern="1200" dirty="0" smtClean="0">
                <a:solidFill>
                  <a:schemeClr val="tx1"/>
                </a:solidFill>
                <a:effectLst/>
                <a:latin typeface="Arial" charset="0"/>
                <a:ea typeface="+mn-ea"/>
                <a:cs typeface="+mn-cs"/>
              </a:rPr>
              <a:t>Phần mềm bản quyền sẽ được cập nhật và hỗ trợ thường xuyên nên bạn không cần lo lắng nhiều về vấn đề bảo mật của phần mềm.</a:t>
            </a:r>
            <a:endParaRPr lang="en-US" sz="1200" b="0" i="0" kern="1200" dirty="0" smtClean="0">
              <a:solidFill>
                <a:schemeClr val="tx1"/>
              </a:solidFill>
              <a:effectLst/>
              <a:latin typeface="Arial" charset="0"/>
              <a:ea typeface="+mn-ea"/>
              <a:cs typeface="+mn-cs"/>
            </a:endParaRPr>
          </a:p>
          <a:p>
            <a:r>
              <a:rPr lang="vi-VN" sz="1200" b="1" i="0" kern="1200" dirty="0" smtClean="0">
                <a:solidFill>
                  <a:schemeClr val="tx1"/>
                </a:solidFill>
                <a:effectLst/>
                <a:latin typeface="Arial" charset="0"/>
                <a:ea typeface="+mn-ea"/>
                <a:cs typeface="+mn-cs"/>
              </a:rPr>
              <a:t>- Máy tính chạy ổn định hơn, không bị lỗi vặt</a:t>
            </a:r>
            <a:endParaRPr lang="vi-VN" sz="1200" b="0" i="0" kern="1200" dirty="0" smtClean="0">
              <a:solidFill>
                <a:schemeClr val="tx1"/>
              </a:solidFill>
              <a:effectLst/>
              <a:latin typeface="Arial" charset="0"/>
              <a:ea typeface="+mn-ea"/>
              <a:cs typeface="+mn-cs"/>
            </a:endParaRPr>
          </a:p>
          <a:p>
            <a:r>
              <a:rPr lang="vi-VN" sz="1200" b="0" i="0" kern="1200" dirty="0" smtClean="0">
                <a:solidFill>
                  <a:schemeClr val="tx1"/>
                </a:solidFill>
                <a:effectLst/>
                <a:latin typeface="Arial" charset="0"/>
                <a:ea typeface="+mn-ea"/>
                <a:cs typeface="+mn-cs"/>
              </a:rPr>
              <a:t>Khi sử dụng những phần mềm crack, máy tính của bạn có thể tiềm ẩn nguy cơ bị nhiễm virus hoặc bị nhiều lỗi vặt làm máy tính hoạt động chậm, trì trệ. Vì vậy, sử dụng phần mềm bản quyền sẽ giúp </a:t>
            </a:r>
            <a:r>
              <a:rPr lang="vi-VN" sz="1200" b="0" i="0" u="none" strike="noStrike" kern="1200" dirty="0" smtClean="0">
                <a:solidFill>
                  <a:schemeClr val="tx1"/>
                </a:solidFill>
                <a:effectLst/>
                <a:latin typeface="Arial" charset="0"/>
                <a:ea typeface="+mn-ea"/>
                <a:cs typeface="+mn-cs"/>
                <a:hlinkClick r:id="rId3"/>
              </a:rPr>
              <a:t>máy tính</a:t>
            </a:r>
            <a:r>
              <a:rPr lang="vi-VN" sz="1200" b="0" i="0" kern="1200" dirty="0" smtClean="0">
                <a:solidFill>
                  <a:schemeClr val="tx1"/>
                </a:solidFill>
                <a:effectLst/>
                <a:latin typeface="Arial" charset="0"/>
                <a:ea typeface="+mn-ea"/>
                <a:cs typeface="+mn-cs"/>
              </a:rPr>
              <a:t> ổn định hơn, an toàn cao hơn.</a:t>
            </a:r>
          </a:p>
          <a:p>
            <a:r>
              <a:rPr lang="vi-VN" sz="1200" b="1" i="0" kern="1200" dirty="0" smtClean="0">
                <a:solidFill>
                  <a:schemeClr val="tx1"/>
                </a:solidFill>
                <a:effectLst/>
                <a:latin typeface="Arial" charset="0"/>
                <a:ea typeface="+mn-ea"/>
                <a:cs typeface="+mn-cs"/>
              </a:rPr>
              <a:t>- Ủng hộ nhà phát triển</a:t>
            </a:r>
            <a:endParaRPr lang="vi-VN" sz="1200" b="0" i="0" kern="1200" dirty="0" smtClean="0">
              <a:solidFill>
                <a:schemeClr val="tx1"/>
              </a:solidFill>
              <a:effectLst/>
              <a:latin typeface="Arial" charset="0"/>
              <a:ea typeface="+mn-ea"/>
              <a:cs typeface="+mn-cs"/>
            </a:endParaRPr>
          </a:p>
          <a:p>
            <a:r>
              <a:rPr lang="vi-VN" sz="1200" b="0" i="0" kern="1200" dirty="0" smtClean="0">
                <a:solidFill>
                  <a:schemeClr val="tx1"/>
                </a:solidFill>
                <a:effectLst/>
                <a:latin typeface="Arial" charset="0"/>
                <a:ea typeface="+mn-ea"/>
                <a:cs typeface="+mn-cs"/>
              </a:rPr>
              <a:t>Các nhà phát triển đã đầu tư chất xám, công sức để sản xuất ra phần mềm bản quyền riêng. Việc sử dụng phần mềm bản quyền không những giúp bạn có trải nghiệm sản phẩm tốt nhất mà còn ủng hộ nhà phát triển.</a:t>
            </a:r>
          </a:p>
          <a:p>
            <a:r>
              <a:rPr lang="vi-VN" sz="1200" b="1" i="0" kern="1200" dirty="0" smtClean="0">
                <a:solidFill>
                  <a:schemeClr val="tx1"/>
                </a:solidFill>
                <a:effectLst/>
                <a:latin typeface="Arial" charset="0"/>
                <a:ea typeface="+mn-ea"/>
                <a:cs typeface="+mn-cs"/>
              </a:rPr>
              <a:t>- Mang tính sử dụng lâu dài</a:t>
            </a:r>
            <a:endParaRPr lang="vi-VN" sz="1200" b="0" i="0" kern="1200" dirty="0" smtClean="0">
              <a:solidFill>
                <a:schemeClr val="tx1"/>
              </a:solidFill>
              <a:effectLst/>
              <a:latin typeface="Arial" charset="0"/>
              <a:ea typeface="+mn-ea"/>
              <a:cs typeface="+mn-cs"/>
            </a:endParaRPr>
          </a:p>
          <a:p>
            <a:r>
              <a:rPr lang="vi-VN" sz="1200" b="0" i="0" kern="1200" dirty="0" smtClean="0">
                <a:solidFill>
                  <a:schemeClr val="tx1"/>
                </a:solidFill>
                <a:effectLst/>
                <a:latin typeface="Arial" charset="0"/>
                <a:ea typeface="+mn-ea"/>
                <a:cs typeface="+mn-cs"/>
              </a:rPr>
              <a:t>Phần mềm bản quyền mang lại rất nhiều lợi ích, đặc biệt có thể sử dụng lâu dài, bảo đảm an toàn cho máy tính cũng như những thông tin bảo mật của bạn.</a:t>
            </a:r>
          </a:p>
          <a:p>
            <a:endParaRPr lang="en-US" dirty="0"/>
          </a:p>
        </p:txBody>
      </p:sp>
      <p:sp>
        <p:nvSpPr>
          <p:cNvPr id="4" name="Slide Number Placeholder 3"/>
          <p:cNvSpPr>
            <a:spLocks noGrp="1"/>
          </p:cNvSpPr>
          <p:nvPr>
            <p:ph type="sldNum" sz="quarter" idx="10"/>
          </p:nvPr>
        </p:nvSpPr>
        <p:spPr/>
        <p:txBody>
          <a:bodyPr/>
          <a:lstStyle/>
          <a:p>
            <a:fld id="{29D2B905-C640-4427-BD5D-A9939191DAD0}" type="slidenum">
              <a:rPr lang="en-US" smtClean="0"/>
              <a:pPr/>
              <a:t>10</a:t>
            </a:fld>
            <a:endParaRPr lang="en-US"/>
          </a:p>
        </p:txBody>
      </p:sp>
    </p:spTree>
    <p:extLst>
      <p:ext uri="{BB962C8B-B14F-4D97-AF65-F5344CB8AC3E}">
        <p14:creationId xmlns:p14="http://schemas.microsoft.com/office/powerpoint/2010/main" val="3042146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Cũng</a:t>
            </a:r>
            <a:r>
              <a:rPr lang="en-US" baseline="0" dirty="0" smtClean="0"/>
              <a:t> </a:t>
            </a:r>
            <a:r>
              <a:rPr lang="en-US" baseline="0" dirty="0" err="1" smtClean="0"/>
              <a:t>trong</a:t>
            </a:r>
            <a:r>
              <a:rPr lang="en-US" baseline="0" dirty="0" smtClean="0"/>
              <a:t> </a:t>
            </a:r>
            <a:r>
              <a:rPr lang="en-US" baseline="0" dirty="0" err="1" smtClean="0"/>
              <a:t>năm</a:t>
            </a:r>
            <a:r>
              <a:rPr lang="en-US" baseline="0" dirty="0" smtClean="0"/>
              <a:t> </a:t>
            </a:r>
            <a:r>
              <a:rPr lang="en-US" baseline="0" dirty="0" err="1" smtClean="0"/>
              <a:t>đó</a:t>
            </a:r>
            <a:r>
              <a:rPr lang="en-US" baseline="0" dirty="0" smtClean="0"/>
              <a:t>, Bell Labs </a:t>
            </a:r>
            <a:r>
              <a:rPr lang="en-US" baseline="0" dirty="0" err="1" smtClean="0"/>
              <a:t>từ</a:t>
            </a:r>
            <a:r>
              <a:rPr lang="en-US" baseline="0" dirty="0" smtClean="0"/>
              <a:t> AT&amp;T </a:t>
            </a:r>
            <a:r>
              <a:rPr lang="en-US" baseline="0" dirty="0" err="1" smtClean="0"/>
              <a:t>bắt</a:t>
            </a:r>
            <a:r>
              <a:rPr lang="en-US" baseline="0" dirty="0" smtClean="0"/>
              <a:t> </a:t>
            </a:r>
            <a:r>
              <a:rPr lang="en-US" baseline="0" dirty="0" err="1" smtClean="0"/>
              <a:t>đầu</a:t>
            </a:r>
            <a:r>
              <a:rPr lang="en-US" baseline="0" dirty="0" smtClean="0"/>
              <a:t> </a:t>
            </a:r>
            <a:r>
              <a:rPr lang="en-US" baseline="0" dirty="0" err="1" smtClean="0"/>
              <a:t>phát</a:t>
            </a:r>
            <a:r>
              <a:rPr lang="en-US" baseline="0" dirty="0" smtClean="0"/>
              <a:t> </a:t>
            </a:r>
            <a:r>
              <a:rPr lang="en-US" baseline="0" dirty="0" err="1" smtClean="0"/>
              <a:t>triển</a:t>
            </a:r>
            <a:r>
              <a:rPr lang="en-US" baseline="0" dirty="0" smtClean="0"/>
              <a:t> Unix, </a:t>
            </a:r>
            <a:r>
              <a:rPr lang="en-US" baseline="0" dirty="0" err="1" smtClean="0"/>
              <a:t>một</a:t>
            </a:r>
            <a:r>
              <a:rPr lang="en-US" baseline="0" dirty="0" smtClean="0"/>
              <a:t> </a:t>
            </a:r>
            <a:r>
              <a:rPr lang="en-US" baseline="0" dirty="0" err="1" smtClean="0"/>
              <a:t>họ</a:t>
            </a:r>
            <a:r>
              <a:rPr lang="en-US" baseline="0" dirty="0" smtClean="0"/>
              <a:t> </a:t>
            </a:r>
            <a:r>
              <a:rPr lang="en-US" baseline="0" dirty="0" err="1" smtClean="0"/>
              <a:t>hệ</a:t>
            </a:r>
            <a:r>
              <a:rPr lang="en-US" baseline="0" dirty="0" smtClean="0"/>
              <a:t> </a:t>
            </a:r>
            <a:r>
              <a:rPr lang="en-US" baseline="0" dirty="0" err="1" smtClean="0"/>
              <a:t>điều</a:t>
            </a:r>
            <a:r>
              <a:rPr lang="en-US" baseline="0" dirty="0" smtClean="0"/>
              <a:t> </a:t>
            </a:r>
            <a:r>
              <a:rPr lang="en-US" baseline="0" dirty="0" err="1" smtClean="0"/>
              <a:t>hành</a:t>
            </a:r>
            <a:r>
              <a:rPr lang="en-US" baseline="0" dirty="0" smtClean="0"/>
              <a:t> </a:t>
            </a:r>
            <a:r>
              <a:rPr lang="en-US" baseline="0" dirty="0" err="1" smtClean="0"/>
              <a:t>đa</a:t>
            </a:r>
            <a:r>
              <a:rPr lang="en-US" baseline="0" dirty="0" smtClean="0"/>
              <a:t> </a:t>
            </a:r>
            <a:r>
              <a:rPr lang="en-US" baseline="0" dirty="0" err="1" smtClean="0"/>
              <a:t>nhiệm</a:t>
            </a:r>
            <a:r>
              <a:rPr lang="en-US" baseline="0" dirty="0" smtClean="0"/>
              <a:t> </a:t>
            </a:r>
            <a:r>
              <a:rPr lang="en-US" baseline="0" dirty="0" err="1" smtClean="0"/>
              <a:t>cho</a:t>
            </a:r>
            <a:r>
              <a:rPr lang="en-US" baseline="0" dirty="0" smtClean="0"/>
              <a:t> </a:t>
            </a:r>
            <a:r>
              <a:rPr lang="en-US" baseline="0" dirty="0" err="1" smtClean="0"/>
              <a:t>nhiều</a:t>
            </a:r>
            <a:r>
              <a:rPr lang="en-US" baseline="0" dirty="0" smtClean="0"/>
              <a:t> </a:t>
            </a:r>
            <a:r>
              <a:rPr lang="en-US" baseline="0" dirty="0" err="1" smtClean="0"/>
              <a:t>người</a:t>
            </a:r>
            <a:r>
              <a:rPr lang="en-US" baseline="0" dirty="0" smtClean="0"/>
              <a:t> </a:t>
            </a:r>
            <a:r>
              <a:rPr lang="en-US" baseline="0" dirty="0" err="1" smtClean="0"/>
              <a:t>dùng</a:t>
            </a:r>
            <a:r>
              <a:rPr lang="en-US" baseline="0" dirty="0" smtClean="0"/>
              <a:t>.</a:t>
            </a:r>
          </a:p>
          <a:p>
            <a:r>
              <a:rPr lang="en-US" dirty="0" smtClean="0"/>
              <a:t>Unix</a:t>
            </a:r>
            <a:r>
              <a:rPr lang="en-US" baseline="0" dirty="0" smtClean="0"/>
              <a:t> </a:t>
            </a:r>
            <a:r>
              <a:rPr lang="en-US" baseline="0" dirty="0" err="1" smtClean="0"/>
              <a:t>trở</a:t>
            </a:r>
            <a:r>
              <a:rPr lang="en-US" baseline="0" dirty="0" smtClean="0"/>
              <a:t> </a:t>
            </a:r>
            <a:r>
              <a:rPr lang="en-US" baseline="0" dirty="0" err="1" smtClean="0"/>
              <a:t>thành</a:t>
            </a:r>
            <a:r>
              <a:rPr lang="en-US" baseline="0" dirty="0" smtClean="0"/>
              <a:t> </a:t>
            </a:r>
            <a:r>
              <a:rPr lang="en-US" baseline="0" dirty="0" err="1" smtClean="0"/>
              <a:t>tiền</a:t>
            </a:r>
            <a:r>
              <a:rPr lang="en-US" baseline="0" dirty="0" smtClean="0"/>
              <a:t> </a:t>
            </a:r>
            <a:r>
              <a:rPr lang="en-US" baseline="0" dirty="0" err="1" smtClean="0"/>
              <a:t>thân</a:t>
            </a:r>
            <a:r>
              <a:rPr lang="en-US" baseline="0" dirty="0" smtClean="0"/>
              <a:t> </a:t>
            </a:r>
            <a:r>
              <a:rPr lang="en-US" baseline="0" dirty="0" err="1" smtClean="0"/>
              <a:t>của</a:t>
            </a:r>
            <a:r>
              <a:rPr lang="en-US" baseline="0" dirty="0" smtClean="0"/>
              <a:t> </a:t>
            </a:r>
            <a:r>
              <a:rPr lang="en-US" baseline="0" dirty="0" err="1" smtClean="0"/>
              <a:t>nhiều</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cả</a:t>
            </a:r>
            <a:r>
              <a:rPr lang="en-US" baseline="0" dirty="0" smtClean="0"/>
              <a:t> </a:t>
            </a:r>
            <a:r>
              <a:rPr lang="en-US" baseline="0" dirty="0" err="1" smtClean="0"/>
              <a:t>thương</a:t>
            </a:r>
            <a:r>
              <a:rPr lang="en-US" baseline="0" dirty="0" smtClean="0"/>
              <a:t> </a:t>
            </a:r>
            <a:r>
              <a:rPr lang="en-US" baseline="0" dirty="0" err="1" smtClean="0"/>
              <a:t>mại</a:t>
            </a:r>
            <a:r>
              <a:rPr lang="en-US" baseline="0" dirty="0" smtClean="0"/>
              <a:t> </a:t>
            </a:r>
            <a:r>
              <a:rPr lang="en-US" baseline="0" dirty="0" err="1" smtClean="0"/>
              <a:t>lẫn</a:t>
            </a:r>
            <a:r>
              <a:rPr lang="en-US" baseline="0" dirty="0" smtClean="0"/>
              <a:t> </a:t>
            </a:r>
            <a:r>
              <a:rPr lang="en-US" baseline="0" dirty="0" err="1" smtClean="0"/>
              <a:t>mã</a:t>
            </a:r>
            <a:r>
              <a:rPr lang="en-US" baseline="0" dirty="0" smtClean="0"/>
              <a:t> </a:t>
            </a:r>
            <a:r>
              <a:rPr lang="en-US" baseline="0" dirty="0" err="1" smtClean="0"/>
              <a:t>nguồn</a:t>
            </a:r>
            <a:r>
              <a:rPr lang="en-US" baseline="0" dirty="0" smtClean="0"/>
              <a:t> </a:t>
            </a:r>
            <a:r>
              <a:rPr lang="en-US" baseline="0" dirty="0" err="1" smtClean="0"/>
              <a:t>mở</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29D2B905-C640-4427-BD5D-A9939191DAD0}" type="slidenum">
              <a:rPr lang="en-US" smtClean="0"/>
              <a:pPr/>
              <a:t>12</a:t>
            </a:fld>
            <a:endParaRPr lang="en-US"/>
          </a:p>
        </p:txBody>
      </p:sp>
    </p:spTree>
    <p:extLst>
      <p:ext uri="{BB962C8B-B14F-4D97-AF65-F5344CB8AC3E}">
        <p14:creationId xmlns:p14="http://schemas.microsoft.com/office/powerpoint/2010/main" val="29638800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sz="1400" b="0" kern="1200" dirty="0" err="1" smtClean="0">
                <a:solidFill>
                  <a:schemeClr val="tx1"/>
                </a:solidFill>
                <a:latin typeface="Arial" charset="0"/>
                <a:ea typeface="+mn-ea"/>
                <a:cs typeface="+mn-cs"/>
              </a:rPr>
              <a:t>Đến</a:t>
            </a:r>
            <a:r>
              <a:rPr lang="en-US" sz="1400" b="0" kern="1200" dirty="0" smtClean="0">
                <a:solidFill>
                  <a:schemeClr val="tx1"/>
                </a:solidFill>
                <a:latin typeface="Arial" charset="0"/>
                <a:ea typeface="+mn-ea"/>
                <a:cs typeface="+mn-cs"/>
              </a:rPr>
              <a:t> </a:t>
            </a:r>
            <a:r>
              <a:rPr lang="en-US" sz="1400" b="0" kern="1200" dirty="0" err="1" smtClean="0">
                <a:solidFill>
                  <a:schemeClr val="tx1"/>
                </a:solidFill>
                <a:latin typeface="Arial" charset="0"/>
                <a:ea typeface="+mn-ea"/>
                <a:cs typeface="+mn-cs"/>
              </a:rPr>
              <a:t>giữa</a:t>
            </a:r>
            <a:r>
              <a:rPr lang="en-US" sz="1400" b="0" kern="1200" dirty="0" smtClean="0">
                <a:solidFill>
                  <a:schemeClr val="tx1"/>
                </a:solidFill>
                <a:latin typeface="Arial" charset="0"/>
                <a:ea typeface="+mn-ea"/>
                <a:cs typeface="+mn-cs"/>
              </a:rPr>
              <a:t> </a:t>
            </a:r>
            <a:r>
              <a:rPr lang="en-US" sz="1400" b="0" kern="1200" dirty="0" err="1" smtClean="0">
                <a:solidFill>
                  <a:schemeClr val="tx1"/>
                </a:solidFill>
                <a:latin typeface="Arial" charset="0"/>
                <a:ea typeface="+mn-ea"/>
                <a:cs typeface="+mn-cs"/>
              </a:rPr>
              <a:t>thập</a:t>
            </a:r>
            <a:r>
              <a:rPr lang="en-US" sz="1400" b="0" kern="1200" dirty="0" smtClean="0">
                <a:solidFill>
                  <a:schemeClr val="tx1"/>
                </a:solidFill>
                <a:latin typeface="Arial" charset="0"/>
                <a:ea typeface="+mn-ea"/>
                <a:cs typeface="+mn-cs"/>
              </a:rPr>
              <a:t> </a:t>
            </a:r>
            <a:r>
              <a:rPr lang="en-US" sz="1400" b="0" kern="1200" dirty="0" err="1" smtClean="0">
                <a:solidFill>
                  <a:schemeClr val="tx1"/>
                </a:solidFill>
                <a:latin typeface="Arial" charset="0"/>
                <a:ea typeface="+mn-ea"/>
                <a:cs typeface="+mn-cs"/>
              </a:rPr>
              <a:t>niên</a:t>
            </a:r>
            <a:r>
              <a:rPr lang="en-US" sz="1400" b="0" kern="1200" dirty="0" smtClean="0">
                <a:solidFill>
                  <a:schemeClr val="tx1"/>
                </a:solidFill>
                <a:latin typeface="Arial" charset="0"/>
                <a:ea typeface="+mn-ea"/>
                <a:cs typeface="+mn-cs"/>
              </a:rPr>
              <a:t> 1970: </a:t>
            </a:r>
            <a:r>
              <a:rPr lang="en-US" sz="1400" b="0" kern="1200" dirty="0" err="1" smtClean="0">
                <a:solidFill>
                  <a:schemeClr val="tx1"/>
                </a:solidFill>
                <a:latin typeface="Arial" charset="0"/>
                <a:ea typeface="+mn-ea"/>
                <a:cs typeface="+mn-cs"/>
              </a:rPr>
              <a:t>khái</a:t>
            </a:r>
            <a:r>
              <a:rPr lang="en-US" sz="1400" b="0" kern="1200" dirty="0" smtClean="0">
                <a:solidFill>
                  <a:schemeClr val="tx1"/>
                </a:solidFill>
                <a:latin typeface="Arial" charset="0"/>
                <a:ea typeface="+mn-ea"/>
                <a:cs typeface="+mn-cs"/>
              </a:rPr>
              <a:t> </a:t>
            </a:r>
            <a:r>
              <a:rPr lang="en-US" sz="1400" b="0" kern="1200" dirty="0" err="1" smtClean="0">
                <a:solidFill>
                  <a:schemeClr val="tx1"/>
                </a:solidFill>
                <a:latin typeface="Arial" charset="0"/>
                <a:ea typeface="+mn-ea"/>
                <a:cs typeface="+mn-cs"/>
              </a:rPr>
              <a:t>niệm</a:t>
            </a:r>
            <a:r>
              <a:rPr lang="en-US" sz="1400" b="0" kern="1200" dirty="0" smtClean="0">
                <a:solidFill>
                  <a:schemeClr val="tx1"/>
                </a:solidFill>
                <a:latin typeface="Arial" charset="0"/>
                <a:ea typeface="+mn-ea"/>
                <a:cs typeface="+mn-cs"/>
              </a:rPr>
              <a:t> </a:t>
            </a:r>
            <a:r>
              <a:rPr lang="en-US" sz="1400" b="0" kern="1200" dirty="0" err="1" smtClean="0">
                <a:solidFill>
                  <a:schemeClr val="tx1"/>
                </a:solidFill>
                <a:latin typeface="Arial" charset="0"/>
                <a:ea typeface="+mn-ea"/>
                <a:cs typeface="+mn-cs"/>
              </a:rPr>
              <a:t>phần</a:t>
            </a:r>
            <a:r>
              <a:rPr lang="en-US" sz="1400" b="0" kern="1200" dirty="0" smtClean="0">
                <a:solidFill>
                  <a:schemeClr val="tx1"/>
                </a:solidFill>
                <a:latin typeface="Arial" charset="0"/>
                <a:ea typeface="+mn-ea"/>
                <a:cs typeface="+mn-cs"/>
              </a:rPr>
              <a:t> </a:t>
            </a:r>
            <a:r>
              <a:rPr lang="en-US" sz="1400" b="0" kern="1200" dirty="0" err="1" smtClean="0">
                <a:solidFill>
                  <a:schemeClr val="tx1"/>
                </a:solidFill>
                <a:latin typeface="Arial" charset="0"/>
                <a:ea typeface="+mn-ea"/>
                <a:cs typeface="+mn-cs"/>
              </a:rPr>
              <a:t>mềm</a:t>
            </a:r>
            <a:r>
              <a:rPr lang="en-US" sz="1400" b="0" kern="1200" dirty="0" smtClean="0">
                <a:solidFill>
                  <a:schemeClr val="tx1"/>
                </a:solidFill>
                <a:latin typeface="Arial" charset="0"/>
                <a:ea typeface="+mn-ea"/>
                <a:cs typeface="+mn-cs"/>
              </a:rPr>
              <a:t> </a:t>
            </a:r>
            <a:r>
              <a:rPr lang="en-US" sz="1400" b="0" kern="1200" dirty="0" err="1" smtClean="0">
                <a:solidFill>
                  <a:schemeClr val="tx1"/>
                </a:solidFill>
                <a:latin typeface="Arial" charset="0"/>
                <a:ea typeface="+mn-ea"/>
                <a:cs typeface="+mn-cs"/>
              </a:rPr>
              <a:t>bản</a:t>
            </a:r>
            <a:r>
              <a:rPr lang="en-US" sz="1400" b="0" kern="1200" dirty="0" smtClean="0">
                <a:solidFill>
                  <a:schemeClr val="tx1"/>
                </a:solidFill>
                <a:latin typeface="Arial" charset="0"/>
                <a:ea typeface="+mn-ea"/>
                <a:cs typeface="+mn-cs"/>
              </a:rPr>
              <a:t> </a:t>
            </a:r>
            <a:r>
              <a:rPr lang="en-US" sz="1400" b="0" kern="1200" dirty="0" err="1" smtClean="0">
                <a:solidFill>
                  <a:schemeClr val="tx1"/>
                </a:solidFill>
                <a:latin typeface="Arial" charset="0"/>
                <a:ea typeface="+mn-ea"/>
                <a:cs typeface="+mn-cs"/>
              </a:rPr>
              <a:t>quyền</a:t>
            </a:r>
            <a:r>
              <a:rPr lang="en-US" sz="1400" b="0" kern="1200" dirty="0" smtClean="0">
                <a:solidFill>
                  <a:schemeClr val="tx1"/>
                </a:solidFill>
                <a:latin typeface="Arial" charset="0"/>
                <a:ea typeface="+mn-ea"/>
                <a:cs typeface="+mn-cs"/>
              </a:rPr>
              <a:t> </a:t>
            </a:r>
            <a:r>
              <a:rPr lang="en-US" sz="1400" b="0" kern="1200" dirty="0" err="1" smtClean="0">
                <a:solidFill>
                  <a:schemeClr val="tx1"/>
                </a:solidFill>
                <a:latin typeface="Arial" charset="0"/>
                <a:ea typeface="+mn-ea"/>
                <a:cs typeface="+mn-cs"/>
              </a:rPr>
              <a:t>trở</a:t>
            </a:r>
            <a:r>
              <a:rPr lang="en-US" sz="1400" b="0" kern="1200" dirty="0" smtClean="0">
                <a:solidFill>
                  <a:schemeClr val="tx1"/>
                </a:solidFill>
                <a:latin typeface="Arial" charset="0"/>
                <a:ea typeface="+mn-ea"/>
                <a:cs typeface="+mn-cs"/>
              </a:rPr>
              <a:t> </a:t>
            </a:r>
            <a:r>
              <a:rPr lang="en-US" sz="1400" b="0" kern="1200" dirty="0" err="1" smtClean="0">
                <a:solidFill>
                  <a:schemeClr val="tx1"/>
                </a:solidFill>
                <a:latin typeface="Arial" charset="0"/>
                <a:ea typeface="+mn-ea"/>
                <a:cs typeface="+mn-cs"/>
              </a:rPr>
              <a:t>nên</a:t>
            </a:r>
            <a:r>
              <a:rPr lang="en-US" sz="1400" b="0" kern="1200" dirty="0" smtClean="0">
                <a:solidFill>
                  <a:schemeClr val="tx1"/>
                </a:solidFill>
                <a:latin typeface="Arial" charset="0"/>
                <a:ea typeface="+mn-ea"/>
                <a:cs typeface="+mn-cs"/>
              </a:rPr>
              <a:t> </a:t>
            </a:r>
            <a:r>
              <a:rPr lang="en-US" sz="1400" b="0" kern="1200" dirty="0" err="1" smtClean="0">
                <a:solidFill>
                  <a:schemeClr val="tx1"/>
                </a:solidFill>
                <a:latin typeface="Arial" charset="0"/>
                <a:ea typeface="+mn-ea"/>
                <a:cs typeface="+mn-cs"/>
              </a:rPr>
              <a:t>phổ</a:t>
            </a:r>
            <a:r>
              <a:rPr lang="en-US" sz="1400" b="0" kern="1200" dirty="0" smtClean="0">
                <a:solidFill>
                  <a:schemeClr val="tx1"/>
                </a:solidFill>
                <a:latin typeface="Arial" charset="0"/>
                <a:ea typeface="+mn-ea"/>
                <a:cs typeface="+mn-cs"/>
              </a:rPr>
              <a:t> </a:t>
            </a:r>
            <a:r>
              <a:rPr lang="en-US" sz="1400" b="0" kern="1200" dirty="0" err="1" smtClean="0">
                <a:solidFill>
                  <a:schemeClr val="tx1"/>
                </a:solidFill>
                <a:latin typeface="Arial" charset="0"/>
                <a:ea typeface="+mn-ea"/>
                <a:cs typeface="+mn-cs"/>
              </a:rPr>
              <a:t>biến</a:t>
            </a:r>
            <a:r>
              <a:rPr lang="en-US" sz="1400" b="0" kern="1200" dirty="0" smtClean="0">
                <a:solidFill>
                  <a:schemeClr val="tx1"/>
                </a:solidFill>
                <a:latin typeface="Arial" charset="0"/>
                <a:ea typeface="+mn-ea"/>
                <a:cs typeface="+mn-cs"/>
              </a:rPr>
              <a:t> </a:t>
            </a:r>
            <a:r>
              <a:rPr lang="en-US" sz="1400" b="0" kern="1200" dirty="0" err="1" smtClean="0">
                <a:solidFill>
                  <a:schemeClr val="tx1"/>
                </a:solidFill>
                <a:latin typeface="Arial" charset="0"/>
                <a:ea typeface="+mn-ea"/>
                <a:cs typeface="+mn-cs"/>
              </a:rPr>
              <a:t>và</a:t>
            </a:r>
            <a:r>
              <a:rPr lang="en-US" sz="1400" b="0" kern="1200" dirty="0" smtClean="0">
                <a:solidFill>
                  <a:schemeClr val="tx1"/>
                </a:solidFill>
                <a:latin typeface="Arial" charset="0"/>
                <a:ea typeface="+mn-ea"/>
                <a:cs typeface="+mn-cs"/>
              </a:rPr>
              <a:t> </a:t>
            </a:r>
            <a:r>
              <a:rPr lang="en-US" sz="1400" b="0" kern="1200" dirty="0" err="1" smtClean="0">
                <a:solidFill>
                  <a:schemeClr val="tx1"/>
                </a:solidFill>
                <a:latin typeface="Arial" charset="0"/>
                <a:ea typeface="+mn-ea"/>
                <a:cs typeface="+mn-cs"/>
              </a:rPr>
              <a:t>được</a:t>
            </a:r>
            <a:r>
              <a:rPr lang="en-US" sz="1400" b="0" kern="1200" dirty="0" smtClean="0">
                <a:solidFill>
                  <a:schemeClr val="tx1"/>
                </a:solidFill>
                <a:latin typeface="Arial" charset="0"/>
                <a:ea typeface="+mn-ea"/>
                <a:cs typeface="+mn-cs"/>
              </a:rPr>
              <a:t> </a:t>
            </a:r>
            <a:r>
              <a:rPr lang="en-US" sz="1400" b="0" kern="1200" dirty="0" err="1" smtClean="0">
                <a:solidFill>
                  <a:schemeClr val="tx1"/>
                </a:solidFill>
                <a:latin typeface="Arial" charset="0"/>
                <a:ea typeface="+mn-ea"/>
                <a:cs typeface="+mn-cs"/>
              </a:rPr>
              <a:t>chấp</a:t>
            </a:r>
            <a:r>
              <a:rPr lang="en-US" sz="1400" b="0" kern="1200" dirty="0" smtClean="0">
                <a:solidFill>
                  <a:schemeClr val="tx1"/>
                </a:solidFill>
                <a:latin typeface="Arial" charset="0"/>
                <a:ea typeface="+mn-ea"/>
                <a:cs typeface="+mn-cs"/>
              </a:rPr>
              <a:t> </a:t>
            </a:r>
            <a:r>
              <a:rPr lang="en-US" sz="1400" b="0" kern="1200" dirty="0" err="1" smtClean="0">
                <a:solidFill>
                  <a:schemeClr val="tx1"/>
                </a:solidFill>
                <a:latin typeface="Arial" charset="0"/>
                <a:ea typeface="+mn-ea"/>
                <a:cs typeface="+mn-cs"/>
              </a:rPr>
              <a:t>nhận</a:t>
            </a:r>
            <a:r>
              <a:rPr lang="en-US" sz="1400" b="0" kern="1200" dirty="0" smtClean="0">
                <a:solidFill>
                  <a:schemeClr val="tx1"/>
                </a:solidFill>
                <a:latin typeface="Arial" charset="0"/>
                <a:ea typeface="+mn-ea"/>
                <a:cs typeface="+mn-cs"/>
              </a:rPr>
              <a:t> </a:t>
            </a:r>
            <a:r>
              <a:rPr lang="en-US" sz="1400" b="0" kern="1200" dirty="0" err="1" smtClean="0">
                <a:solidFill>
                  <a:schemeClr val="tx1"/>
                </a:solidFill>
                <a:latin typeface="Arial" charset="0"/>
                <a:ea typeface="+mn-ea"/>
                <a:cs typeface="+mn-cs"/>
              </a:rPr>
              <a:t>rộng</a:t>
            </a:r>
            <a:r>
              <a:rPr lang="en-US" sz="1400" b="0" kern="1200" dirty="0" smtClean="0">
                <a:solidFill>
                  <a:schemeClr val="tx1"/>
                </a:solidFill>
                <a:latin typeface="Arial" charset="0"/>
                <a:ea typeface="+mn-ea"/>
                <a:cs typeface="+mn-cs"/>
              </a:rPr>
              <a:t> </a:t>
            </a:r>
            <a:r>
              <a:rPr lang="en-US" sz="1400" b="0" kern="1200" dirty="0" err="1" smtClean="0">
                <a:solidFill>
                  <a:schemeClr val="tx1"/>
                </a:solidFill>
                <a:latin typeface="Arial" charset="0"/>
                <a:ea typeface="+mn-ea"/>
                <a:cs typeface="+mn-cs"/>
              </a:rPr>
              <a:t>rãi</a:t>
            </a:r>
            <a:r>
              <a:rPr lang="en-US" sz="1400" b="0" kern="1200" dirty="0" smtClean="0">
                <a:solidFill>
                  <a:schemeClr val="tx1"/>
                </a:solidFill>
                <a:latin typeface="Arial" charset="0"/>
                <a:ea typeface="+mn-ea"/>
                <a:cs typeface="+mn-cs"/>
              </a:rPr>
              <a:t>. </a:t>
            </a:r>
            <a:r>
              <a:rPr lang="en-US" sz="1400" b="0" kern="1200" dirty="0" err="1" smtClean="0">
                <a:solidFill>
                  <a:schemeClr val="tx1"/>
                </a:solidFill>
                <a:latin typeface="Arial" charset="0"/>
                <a:ea typeface="+mn-ea"/>
                <a:cs typeface="+mn-cs"/>
              </a:rPr>
              <a:t>Người</a:t>
            </a:r>
            <a:r>
              <a:rPr lang="en-US" sz="1400" b="0" kern="1200" baseline="0" dirty="0" smtClean="0">
                <a:solidFill>
                  <a:schemeClr val="tx1"/>
                </a:solidFill>
                <a:latin typeface="Arial" charset="0"/>
                <a:ea typeface="+mn-ea"/>
                <a:cs typeface="+mn-cs"/>
              </a:rPr>
              <a:t> </a:t>
            </a:r>
            <a:r>
              <a:rPr lang="en-US" sz="1400" b="0" kern="1200" baseline="0" dirty="0" err="1" smtClean="0">
                <a:solidFill>
                  <a:schemeClr val="tx1"/>
                </a:solidFill>
                <a:latin typeface="Arial" charset="0"/>
                <a:ea typeface="+mn-ea"/>
                <a:cs typeface="+mn-cs"/>
              </a:rPr>
              <a:t>dùng</a:t>
            </a:r>
            <a:r>
              <a:rPr lang="en-US" sz="1400" b="0" kern="1200" baseline="0" dirty="0" smtClean="0">
                <a:solidFill>
                  <a:schemeClr val="tx1"/>
                </a:solidFill>
                <a:latin typeface="Arial" charset="0"/>
                <a:ea typeface="+mn-ea"/>
                <a:cs typeface="+mn-cs"/>
              </a:rPr>
              <a:t> </a:t>
            </a:r>
            <a:r>
              <a:rPr lang="en-US" sz="1400" b="0" kern="1200" baseline="0" dirty="0" err="1" smtClean="0">
                <a:solidFill>
                  <a:schemeClr val="tx1"/>
                </a:solidFill>
                <a:latin typeface="Arial" charset="0"/>
                <a:ea typeface="+mn-ea"/>
                <a:cs typeface="+mn-cs"/>
              </a:rPr>
              <a:t>không</a:t>
            </a:r>
            <a:r>
              <a:rPr lang="en-US" sz="1400" b="0" kern="1200" baseline="0" dirty="0" smtClean="0">
                <a:solidFill>
                  <a:schemeClr val="tx1"/>
                </a:solidFill>
                <a:latin typeface="Arial" charset="0"/>
                <a:ea typeface="+mn-ea"/>
                <a:cs typeface="+mn-cs"/>
              </a:rPr>
              <a:t> </a:t>
            </a:r>
            <a:r>
              <a:rPr lang="en-US" sz="1400" b="0" kern="1200" baseline="0" dirty="0" err="1" smtClean="0">
                <a:solidFill>
                  <a:schemeClr val="tx1"/>
                </a:solidFill>
                <a:latin typeface="Arial" charset="0"/>
                <a:ea typeface="+mn-ea"/>
                <a:cs typeface="+mn-cs"/>
              </a:rPr>
              <a:t>được</a:t>
            </a:r>
            <a:r>
              <a:rPr lang="en-US" sz="1400" b="0" kern="1200" baseline="0" dirty="0" smtClean="0">
                <a:solidFill>
                  <a:schemeClr val="tx1"/>
                </a:solidFill>
                <a:latin typeface="Arial" charset="0"/>
                <a:ea typeface="+mn-ea"/>
                <a:cs typeface="+mn-cs"/>
              </a:rPr>
              <a:t> </a:t>
            </a:r>
            <a:r>
              <a:rPr lang="en-US" sz="1400" b="0" kern="1200" baseline="0" dirty="0" err="1" smtClean="0">
                <a:solidFill>
                  <a:schemeClr val="tx1"/>
                </a:solidFill>
                <a:latin typeface="Arial" charset="0"/>
                <a:ea typeface="+mn-ea"/>
                <a:cs typeface="+mn-cs"/>
              </a:rPr>
              <a:t>phép</a:t>
            </a:r>
            <a:r>
              <a:rPr lang="en-US" sz="1400" b="0" kern="1200" baseline="0" dirty="0" smtClean="0">
                <a:solidFill>
                  <a:schemeClr val="tx1"/>
                </a:solidFill>
                <a:latin typeface="Arial" charset="0"/>
                <a:ea typeface="+mn-ea"/>
                <a:cs typeface="+mn-cs"/>
              </a:rPr>
              <a:t> </a:t>
            </a:r>
            <a:r>
              <a:rPr lang="en-US" sz="1400" b="0" kern="1200" baseline="0" dirty="0" err="1" smtClean="0">
                <a:solidFill>
                  <a:schemeClr val="tx1"/>
                </a:solidFill>
                <a:latin typeface="Arial" charset="0"/>
                <a:ea typeface="+mn-ea"/>
                <a:cs typeface="+mn-cs"/>
              </a:rPr>
              <a:t>tái</a:t>
            </a:r>
            <a:r>
              <a:rPr lang="en-US" sz="1400" b="0" kern="1200" baseline="0" dirty="0" smtClean="0">
                <a:solidFill>
                  <a:schemeClr val="tx1"/>
                </a:solidFill>
                <a:latin typeface="Arial" charset="0"/>
                <a:ea typeface="+mn-ea"/>
                <a:cs typeface="+mn-cs"/>
              </a:rPr>
              <a:t> </a:t>
            </a:r>
            <a:r>
              <a:rPr lang="en-US" sz="1400" b="0" kern="1200" baseline="0" dirty="0" err="1" smtClean="0">
                <a:solidFill>
                  <a:schemeClr val="tx1"/>
                </a:solidFill>
                <a:latin typeface="Arial" charset="0"/>
                <a:ea typeface="+mn-ea"/>
                <a:cs typeface="+mn-cs"/>
              </a:rPr>
              <a:t>phân</a:t>
            </a:r>
            <a:r>
              <a:rPr lang="en-US" sz="1400" b="0" kern="1200" baseline="0" dirty="0" smtClean="0">
                <a:solidFill>
                  <a:schemeClr val="tx1"/>
                </a:solidFill>
                <a:latin typeface="Arial" charset="0"/>
                <a:ea typeface="+mn-ea"/>
                <a:cs typeface="+mn-cs"/>
              </a:rPr>
              <a:t> </a:t>
            </a:r>
            <a:r>
              <a:rPr lang="en-US" sz="1400" b="0" kern="1200" baseline="0" dirty="0" err="1" smtClean="0">
                <a:solidFill>
                  <a:schemeClr val="tx1"/>
                </a:solidFill>
                <a:latin typeface="Arial" charset="0"/>
                <a:ea typeface="+mn-ea"/>
                <a:cs typeface="+mn-cs"/>
              </a:rPr>
              <a:t>phối</a:t>
            </a:r>
            <a:r>
              <a:rPr lang="en-US" sz="1400" b="0" kern="1200" baseline="0" dirty="0" smtClean="0">
                <a:solidFill>
                  <a:schemeClr val="tx1"/>
                </a:solidFill>
                <a:latin typeface="Arial" charset="0"/>
                <a:ea typeface="+mn-ea"/>
                <a:cs typeface="+mn-cs"/>
              </a:rPr>
              <a:t>, </a:t>
            </a:r>
            <a:r>
              <a:rPr lang="en-US" sz="1400" b="0" kern="1200" baseline="0" dirty="0" err="1" smtClean="0">
                <a:solidFill>
                  <a:schemeClr val="tx1"/>
                </a:solidFill>
                <a:latin typeface="Arial" charset="0"/>
                <a:ea typeface="+mn-ea"/>
                <a:cs typeface="+mn-cs"/>
              </a:rPr>
              <a:t>mã</a:t>
            </a:r>
            <a:r>
              <a:rPr lang="en-US" sz="1400" b="0" kern="1200" baseline="0" dirty="0" smtClean="0">
                <a:solidFill>
                  <a:schemeClr val="tx1"/>
                </a:solidFill>
                <a:latin typeface="Arial" charset="0"/>
                <a:ea typeface="+mn-ea"/>
                <a:cs typeface="+mn-cs"/>
              </a:rPr>
              <a:t> </a:t>
            </a:r>
            <a:r>
              <a:rPr lang="en-US" sz="1400" b="0" kern="1200" baseline="0" dirty="0" err="1" smtClean="0">
                <a:solidFill>
                  <a:schemeClr val="tx1"/>
                </a:solidFill>
                <a:latin typeface="Arial" charset="0"/>
                <a:ea typeface="+mn-ea"/>
                <a:cs typeface="+mn-cs"/>
              </a:rPr>
              <a:t>nguồn</a:t>
            </a:r>
            <a:r>
              <a:rPr lang="en-US" sz="1400" b="0" kern="1200" baseline="0" dirty="0" smtClean="0">
                <a:solidFill>
                  <a:schemeClr val="tx1"/>
                </a:solidFill>
                <a:latin typeface="Arial" charset="0"/>
                <a:ea typeface="+mn-ea"/>
                <a:cs typeface="+mn-cs"/>
              </a:rPr>
              <a:t> </a:t>
            </a:r>
            <a:r>
              <a:rPr lang="en-US" sz="1400" b="0" kern="1200" baseline="0" dirty="0" err="1" smtClean="0">
                <a:solidFill>
                  <a:schemeClr val="tx1"/>
                </a:solidFill>
                <a:latin typeface="Arial" charset="0"/>
                <a:ea typeface="+mn-ea"/>
                <a:cs typeface="+mn-cs"/>
              </a:rPr>
              <a:t>không</a:t>
            </a:r>
            <a:r>
              <a:rPr lang="en-US" sz="1400" b="0" kern="1200" baseline="0" dirty="0" smtClean="0">
                <a:solidFill>
                  <a:schemeClr val="tx1"/>
                </a:solidFill>
                <a:latin typeface="Arial" charset="0"/>
                <a:ea typeface="+mn-ea"/>
                <a:cs typeface="+mn-cs"/>
              </a:rPr>
              <a:t> </a:t>
            </a:r>
            <a:r>
              <a:rPr lang="en-US" sz="1400" b="0" kern="1200" baseline="0" dirty="0" err="1" smtClean="0">
                <a:solidFill>
                  <a:schemeClr val="tx1"/>
                </a:solidFill>
                <a:latin typeface="Arial" charset="0"/>
                <a:ea typeface="+mn-ea"/>
                <a:cs typeface="+mn-cs"/>
              </a:rPr>
              <a:t>có</a:t>
            </a:r>
            <a:r>
              <a:rPr lang="en-US" sz="1400" b="0" kern="1200" baseline="0" dirty="0" smtClean="0">
                <a:solidFill>
                  <a:schemeClr val="tx1"/>
                </a:solidFill>
                <a:latin typeface="Arial" charset="0"/>
                <a:ea typeface="+mn-ea"/>
                <a:cs typeface="+mn-cs"/>
              </a:rPr>
              <a:t> </a:t>
            </a:r>
            <a:r>
              <a:rPr lang="en-US" sz="1400" b="0" kern="1200" baseline="0" dirty="0" err="1" smtClean="0">
                <a:solidFill>
                  <a:schemeClr val="tx1"/>
                </a:solidFill>
                <a:latin typeface="Arial" charset="0"/>
                <a:ea typeface="+mn-ea"/>
                <a:cs typeface="+mn-cs"/>
              </a:rPr>
              <a:t>và</a:t>
            </a:r>
            <a:r>
              <a:rPr lang="en-US" sz="1400" b="0" kern="1200" baseline="0" dirty="0" smtClean="0">
                <a:solidFill>
                  <a:schemeClr val="tx1"/>
                </a:solidFill>
                <a:latin typeface="Arial" charset="0"/>
                <a:ea typeface="+mn-ea"/>
                <a:cs typeface="+mn-cs"/>
              </a:rPr>
              <a:t> </a:t>
            </a:r>
            <a:r>
              <a:rPr lang="en-US" sz="1400" b="0" kern="1200" baseline="0" dirty="0" err="1" smtClean="0">
                <a:solidFill>
                  <a:schemeClr val="tx1"/>
                </a:solidFill>
                <a:latin typeface="Arial" charset="0"/>
                <a:ea typeface="+mn-ea"/>
                <a:cs typeface="+mn-cs"/>
              </a:rPr>
              <a:t>người</a:t>
            </a:r>
            <a:r>
              <a:rPr lang="en-US" sz="1400" b="0" kern="1200" baseline="0" dirty="0" smtClean="0">
                <a:solidFill>
                  <a:schemeClr val="tx1"/>
                </a:solidFill>
                <a:latin typeface="Arial" charset="0"/>
                <a:ea typeface="+mn-ea"/>
                <a:cs typeface="+mn-cs"/>
              </a:rPr>
              <a:t> </a:t>
            </a:r>
            <a:r>
              <a:rPr lang="en-US" sz="1400" b="0" kern="1200" baseline="0" dirty="0" err="1" smtClean="0">
                <a:solidFill>
                  <a:schemeClr val="tx1"/>
                </a:solidFill>
                <a:latin typeface="Arial" charset="0"/>
                <a:ea typeface="+mn-ea"/>
                <a:cs typeface="+mn-cs"/>
              </a:rPr>
              <a:t>dùng</a:t>
            </a:r>
            <a:r>
              <a:rPr lang="en-US" sz="1400" b="0" kern="1200" baseline="0" dirty="0" smtClean="0">
                <a:solidFill>
                  <a:schemeClr val="tx1"/>
                </a:solidFill>
                <a:latin typeface="Arial" charset="0"/>
                <a:ea typeface="+mn-ea"/>
                <a:cs typeface="+mn-cs"/>
              </a:rPr>
              <a:t> </a:t>
            </a:r>
            <a:r>
              <a:rPr lang="en-US" sz="1400" b="0" kern="1200" baseline="0" dirty="0" err="1" smtClean="0">
                <a:solidFill>
                  <a:schemeClr val="tx1"/>
                </a:solidFill>
                <a:latin typeface="Arial" charset="0"/>
                <a:ea typeface="+mn-ea"/>
                <a:cs typeface="+mn-cs"/>
              </a:rPr>
              <a:t>không</a:t>
            </a:r>
            <a:r>
              <a:rPr lang="en-US" sz="1400" b="0" kern="1200" baseline="0" dirty="0" smtClean="0">
                <a:solidFill>
                  <a:schemeClr val="tx1"/>
                </a:solidFill>
                <a:latin typeface="Arial" charset="0"/>
                <a:ea typeface="+mn-ea"/>
                <a:cs typeface="+mn-cs"/>
              </a:rPr>
              <a:t> </a:t>
            </a:r>
            <a:r>
              <a:rPr lang="en-US" sz="1400" b="0" kern="1200" baseline="0" dirty="0" err="1" smtClean="0">
                <a:solidFill>
                  <a:schemeClr val="tx1"/>
                </a:solidFill>
                <a:latin typeface="Arial" charset="0"/>
                <a:ea typeface="+mn-ea"/>
                <a:cs typeface="+mn-cs"/>
              </a:rPr>
              <a:t>thể</a:t>
            </a:r>
            <a:r>
              <a:rPr lang="en-US" sz="1400" b="0" kern="1200" baseline="0" dirty="0" smtClean="0">
                <a:solidFill>
                  <a:schemeClr val="tx1"/>
                </a:solidFill>
                <a:latin typeface="Arial" charset="0"/>
                <a:ea typeface="+mn-ea"/>
                <a:cs typeface="+mn-cs"/>
              </a:rPr>
              <a:t> </a:t>
            </a:r>
            <a:r>
              <a:rPr lang="en-US" sz="1400" b="0" kern="1200" baseline="0" dirty="0" err="1" smtClean="0">
                <a:solidFill>
                  <a:schemeClr val="tx1"/>
                </a:solidFill>
                <a:latin typeface="Arial" charset="0"/>
                <a:ea typeface="+mn-ea"/>
                <a:cs typeface="+mn-cs"/>
              </a:rPr>
              <a:t>sửa</a:t>
            </a:r>
            <a:r>
              <a:rPr lang="en-US" sz="1400" b="0" kern="1200" baseline="0" dirty="0" smtClean="0">
                <a:solidFill>
                  <a:schemeClr val="tx1"/>
                </a:solidFill>
                <a:latin typeface="Arial" charset="0"/>
                <a:ea typeface="+mn-ea"/>
                <a:cs typeface="+mn-cs"/>
              </a:rPr>
              <a:t> </a:t>
            </a:r>
            <a:r>
              <a:rPr lang="en-US" sz="1400" b="0" kern="1200" baseline="0" dirty="0" err="1" smtClean="0">
                <a:solidFill>
                  <a:schemeClr val="tx1"/>
                </a:solidFill>
                <a:latin typeface="Arial" charset="0"/>
                <a:ea typeface="+mn-ea"/>
                <a:cs typeface="+mn-cs"/>
              </a:rPr>
              <a:t>đổi</a:t>
            </a:r>
            <a:r>
              <a:rPr lang="en-US" sz="1400" b="0" kern="1200" baseline="0" dirty="0" smtClean="0">
                <a:solidFill>
                  <a:schemeClr val="tx1"/>
                </a:solidFill>
                <a:latin typeface="Arial" charset="0"/>
                <a:ea typeface="+mn-ea"/>
                <a:cs typeface="+mn-cs"/>
              </a:rPr>
              <a:t> </a:t>
            </a:r>
            <a:r>
              <a:rPr lang="en-US" sz="1400" b="0" kern="1200" baseline="0" dirty="0" err="1" smtClean="0">
                <a:solidFill>
                  <a:schemeClr val="tx1"/>
                </a:solidFill>
                <a:latin typeface="Arial" charset="0"/>
                <a:ea typeface="+mn-ea"/>
                <a:cs typeface="+mn-cs"/>
              </a:rPr>
              <a:t>chương</a:t>
            </a:r>
            <a:r>
              <a:rPr lang="en-US" sz="1400" b="0" kern="1200" baseline="0" dirty="0" smtClean="0">
                <a:solidFill>
                  <a:schemeClr val="tx1"/>
                </a:solidFill>
                <a:latin typeface="Arial" charset="0"/>
                <a:ea typeface="+mn-ea"/>
                <a:cs typeface="+mn-cs"/>
              </a:rPr>
              <a:t> </a:t>
            </a:r>
            <a:r>
              <a:rPr lang="en-US" sz="1400" b="0" kern="1200" baseline="0" dirty="0" err="1" smtClean="0">
                <a:solidFill>
                  <a:schemeClr val="tx1"/>
                </a:solidFill>
                <a:latin typeface="Arial" charset="0"/>
                <a:ea typeface="+mn-ea"/>
                <a:cs typeface="+mn-cs"/>
              </a:rPr>
              <a:t>trình</a:t>
            </a:r>
            <a:endParaRPr lang="en-US" sz="1400" b="0" dirty="0" smtClean="0"/>
          </a:p>
          <a:p>
            <a:endParaRPr lang="en-US" sz="1400" dirty="0"/>
          </a:p>
        </p:txBody>
      </p:sp>
      <p:sp>
        <p:nvSpPr>
          <p:cNvPr id="4" name="Slide Number Placeholder 3"/>
          <p:cNvSpPr>
            <a:spLocks noGrp="1"/>
          </p:cNvSpPr>
          <p:nvPr>
            <p:ph type="sldNum" sz="quarter" idx="10"/>
          </p:nvPr>
        </p:nvSpPr>
        <p:spPr/>
        <p:txBody>
          <a:bodyPr/>
          <a:lstStyle/>
          <a:p>
            <a:fld id="{29D2B905-C640-4427-BD5D-A9939191DAD0}" type="slidenum">
              <a:rPr lang="en-US" smtClean="0"/>
              <a:pPr/>
              <a:t>13</a:t>
            </a:fld>
            <a:endParaRPr lang="en-US"/>
          </a:p>
        </p:txBody>
      </p:sp>
    </p:spTree>
    <p:extLst>
      <p:ext uri="{BB962C8B-B14F-4D97-AF65-F5344CB8AC3E}">
        <p14:creationId xmlns:p14="http://schemas.microsoft.com/office/powerpoint/2010/main" val="2338834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p:txBody>
      </p:sp>
      <p:sp>
        <p:nvSpPr>
          <p:cNvPr id="4" name="Slide Number Placeholder 3"/>
          <p:cNvSpPr>
            <a:spLocks noGrp="1"/>
          </p:cNvSpPr>
          <p:nvPr>
            <p:ph type="sldNum" sz="quarter" idx="10"/>
          </p:nvPr>
        </p:nvSpPr>
        <p:spPr/>
        <p:txBody>
          <a:bodyPr/>
          <a:lstStyle/>
          <a:p>
            <a:fld id="{29D2B905-C640-4427-BD5D-A9939191DAD0}" type="slidenum">
              <a:rPr lang="en-US" smtClean="0"/>
              <a:pPr/>
              <a:t>14</a:t>
            </a:fld>
            <a:endParaRPr lang="en-US"/>
          </a:p>
        </p:txBody>
      </p:sp>
    </p:spTree>
    <p:extLst>
      <p:ext uri="{BB962C8B-B14F-4D97-AF65-F5344CB8AC3E}">
        <p14:creationId xmlns:p14="http://schemas.microsoft.com/office/powerpoint/2010/main" val="2091281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p:txBody>
      </p:sp>
      <p:sp>
        <p:nvSpPr>
          <p:cNvPr id="4" name="Slide Number Placeholder 3"/>
          <p:cNvSpPr>
            <a:spLocks noGrp="1"/>
          </p:cNvSpPr>
          <p:nvPr>
            <p:ph type="sldNum" sz="quarter" idx="10"/>
          </p:nvPr>
        </p:nvSpPr>
        <p:spPr/>
        <p:txBody>
          <a:bodyPr/>
          <a:lstStyle/>
          <a:p>
            <a:fld id="{29D2B905-C640-4427-BD5D-A9939191DAD0}" type="slidenum">
              <a:rPr lang="en-US" smtClean="0"/>
              <a:pPr/>
              <a:t>15</a:t>
            </a:fld>
            <a:endParaRPr lang="en-US"/>
          </a:p>
        </p:txBody>
      </p:sp>
    </p:spTree>
    <p:extLst>
      <p:ext uri="{BB962C8B-B14F-4D97-AF65-F5344CB8AC3E}">
        <p14:creationId xmlns:p14="http://schemas.microsoft.com/office/powerpoint/2010/main" val="31166475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p:txBody>
      </p:sp>
      <p:sp>
        <p:nvSpPr>
          <p:cNvPr id="4" name="Slide Number Placeholder 3"/>
          <p:cNvSpPr>
            <a:spLocks noGrp="1"/>
          </p:cNvSpPr>
          <p:nvPr>
            <p:ph type="sldNum" sz="quarter" idx="10"/>
          </p:nvPr>
        </p:nvSpPr>
        <p:spPr/>
        <p:txBody>
          <a:bodyPr/>
          <a:lstStyle/>
          <a:p>
            <a:fld id="{29D2B905-C640-4427-BD5D-A9939191DAD0}" type="slidenum">
              <a:rPr lang="en-US" smtClean="0"/>
              <a:pPr/>
              <a:t>16</a:t>
            </a:fld>
            <a:endParaRPr lang="en-US"/>
          </a:p>
        </p:txBody>
      </p:sp>
    </p:spTree>
    <p:extLst>
      <p:ext uri="{BB962C8B-B14F-4D97-AF65-F5344CB8AC3E}">
        <p14:creationId xmlns:p14="http://schemas.microsoft.com/office/powerpoint/2010/main" val="3294230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400" dirty="0"/>
          </a:p>
        </p:txBody>
      </p:sp>
      <p:sp>
        <p:nvSpPr>
          <p:cNvPr id="4" name="Slide Number Placeholder 3"/>
          <p:cNvSpPr>
            <a:spLocks noGrp="1"/>
          </p:cNvSpPr>
          <p:nvPr>
            <p:ph type="sldNum" sz="quarter" idx="10"/>
          </p:nvPr>
        </p:nvSpPr>
        <p:spPr/>
        <p:txBody>
          <a:bodyPr/>
          <a:lstStyle/>
          <a:p>
            <a:fld id="{29D2B905-C640-4427-BD5D-A9939191DAD0}" type="slidenum">
              <a:rPr lang="en-US" smtClean="0"/>
              <a:pPr/>
              <a:t>17</a:t>
            </a:fld>
            <a:endParaRPr lang="en-US"/>
          </a:p>
        </p:txBody>
      </p:sp>
    </p:spTree>
    <p:extLst>
      <p:ext uri="{BB962C8B-B14F-4D97-AF65-F5344CB8AC3E}">
        <p14:creationId xmlns:p14="http://schemas.microsoft.com/office/powerpoint/2010/main" val="185660084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3079" name="Picture 7" descr="1"/>
          <p:cNvPicPr>
            <a:picLocks noChangeAspect="1" noChangeArrowheads="1"/>
          </p:cNvPicPr>
          <p:nvPr/>
        </p:nvPicPr>
        <p:blipFill>
          <a:blip r:embed="rId2"/>
          <a:srcRect/>
          <a:stretch>
            <a:fillRect/>
          </a:stretch>
        </p:blipFill>
        <p:spPr bwMode="gray">
          <a:xfrm>
            <a:off x="0" y="0"/>
            <a:ext cx="9144000" cy="6858000"/>
          </a:xfrm>
          <a:prstGeom prst="rect">
            <a:avLst/>
          </a:prstGeom>
          <a:noFill/>
        </p:spPr>
      </p:pic>
      <p:sp>
        <p:nvSpPr>
          <p:cNvPr id="3341" name="Rectangle 269"/>
          <p:cNvSpPr>
            <a:spLocks noChangeArrowheads="1"/>
          </p:cNvSpPr>
          <p:nvPr/>
        </p:nvSpPr>
        <p:spPr bwMode="hidden">
          <a:xfrm>
            <a:off x="1828800" y="5835650"/>
            <a:ext cx="5867400" cy="782638"/>
          </a:xfrm>
          <a:prstGeom prst="rect">
            <a:avLst/>
          </a:prstGeom>
          <a:gradFill rotWithShape="1">
            <a:gsLst>
              <a:gs pos="0">
                <a:srgbClr val="000000">
                  <a:alpha val="39999"/>
                </a:srgbClr>
              </a:gs>
              <a:gs pos="100000">
                <a:srgbClr val="000000">
                  <a:gamma/>
                  <a:shade val="0"/>
                  <a:invGamma/>
                  <a:alpha val="0"/>
                </a:srgbClr>
              </a:gs>
            </a:gsLst>
            <a:lin ang="0" scaled="1"/>
          </a:gradFill>
          <a:ln w="9525" algn="ctr">
            <a:noFill/>
            <a:miter lim="800000"/>
            <a:headEnd/>
            <a:tailEnd/>
          </a:ln>
          <a:effectLst/>
        </p:spPr>
        <p:txBody>
          <a:bodyPr wrap="none" anchor="ctr"/>
          <a:lstStyle/>
          <a:p>
            <a:endParaRPr lang="en-US"/>
          </a:p>
        </p:txBody>
      </p:sp>
      <p:pic>
        <p:nvPicPr>
          <p:cNvPr id="3340" name="Picture 268" descr="Picture2"/>
          <p:cNvPicPr>
            <a:picLocks noChangeAspect="1" noChangeArrowheads="1"/>
          </p:cNvPicPr>
          <p:nvPr/>
        </p:nvPicPr>
        <p:blipFill>
          <a:blip r:embed="rId3"/>
          <a:srcRect/>
          <a:stretch>
            <a:fillRect/>
          </a:stretch>
        </p:blipFill>
        <p:spPr bwMode="auto">
          <a:xfrm>
            <a:off x="0" y="2951163"/>
            <a:ext cx="9167813" cy="3684587"/>
          </a:xfrm>
          <a:prstGeom prst="rect">
            <a:avLst/>
          </a:prstGeom>
          <a:noFill/>
        </p:spPr>
      </p:pic>
      <p:sp>
        <p:nvSpPr>
          <p:cNvPr id="3074" name="Rectangle 2"/>
          <p:cNvSpPr>
            <a:spLocks noGrp="1" noChangeArrowheads="1"/>
          </p:cNvSpPr>
          <p:nvPr>
            <p:ph type="ctrTitle"/>
          </p:nvPr>
        </p:nvSpPr>
        <p:spPr bwMode="gray">
          <a:xfrm>
            <a:off x="304800" y="1295400"/>
            <a:ext cx="6324600" cy="1371600"/>
          </a:xfrm>
        </p:spPr>
        <p:txBody>
          <a:bodyPr/>
          <a:lstStyle>
            <a:lvl1pPr>
              <a:defRPr sz="5000" i="1"/>
            </a:lvl1pPr>
          </a:lstStyle>
          <a:p>
            <a:r>
              <a:rPr lang="en-US" smtClean="0"/>
              <a:t>Click to edit Master title style</a:t>
            </a:r>
            <a:endParaRPr lang="en-US"/>
          </a:p>
        </p:txBody>
      </p:sp>
      <p:sp>
        <p:nvSpPr>
          <p:cNvPr id="3075" name="Rectangle 3"/>
          <p:cNvSpPr>
            <a:spLocks noGrp="1" noChangeArrowheads="1"/>
          </p:cNvSpPr>
          <p:nvPr>
            <p:ph type="subTitle" idx="1"/>
          </p:nvPr>
        </p:nvSpPr>
        <p:spPr bwMode="gray">
          <a:xfrm>
            <a:off x="304800" y="2743200"/>
            <a:ext cx="6400800" cy="381000"/>
          </a:xfrm>
        </p:spPr>
        <p:txBody>
          <a:bodyPr/>
          <a:lstStyle>
            <a:lvl1pPr marL="0" indent="0">
              <a:buFontTx/>
              <a:buNone/>
              <a:defRPr sz="2000">
                <a:solidFill>
                  <a:schemeClr val="accent1"/>
                </a:solidFill>
              </a:defRPr>
            </a:lvl1pPr>
          </a:lstStyle>
          <a:p>
            <a:r>
              <a:rPr lang="en-US" smtClean="0"/>
              <a:t>Click to edit Master subtitle style</a:t>
            </a:r>
            <a:endParaRPr lang="en-US"/>
          </a:p>
        </p:txBody>
      </p:sp>
      <p:sp>
        <p:nvSpPr>
          <p:cNvPr id="3076" name="Rectangle 4"/>
          <p:cNvSpPr>
            <a:spLocks noGrp="1" noChangeArrowheads="1"/>
          </p:cNvSpPr>
          <p:nvPr>
            <p:ph type="dt" sz="half" idx="2"/>
          </p:nvPr>
        </p:nvSpPr>
        <p:spPr bwMode="gray">
          <a:xfrm>
            <a:off x="2362200" y="6477000"/>
            <a:ext cx="1447800" cy="244475"/>
          </a:xfrm>
        </p:spPr>
        <p:txBody>
          <a:bodyPr/>
          <a:lstStyle>
            <a:lvl1pPr>
              <a:defRPr/>
            </a:lvl1pPr>
          </a:lstStyle>
          <a:p>
            <a:endParaRPr lang="en-US"/>
          </a:p>
        </p:txBody>
      </p:sp>
      <p:sp>
        <p:nvSpPr>
          <p:cNvPr id="3077" name="Rectangle 5"/>
          <p:cNvSpPr>
            <a:spLocks noGrp="1" noChangeArrowheads="1"/>
          </p:cNvSpPr>
          <p:nvPr>
            <p:ph type="ftr" sz="quarter" idx="3"/>
          </p:nvPr>
        </p:nvSpPr>
        <p:spPr bwMode="gray">
          <a:xfrm>
            <a:off x="7391400" y="6477000"/>
            <a:ext cx="1600200" cy="244475"/>
          </a:xfrm>
        </p:spPr>
        <p:txBody>
          <a:bodyPr/>
          <a:lstStyle>
            <a:lvl1pPr algn="r">
              <a:defRPr/>
            </a:lvl1pPr>
          </a:lstStyle>
          <a:p>
            <a:endParaRPr lang="en-US"/>
          </a:p>
        </p:txBody>
      </p:sp>
      <p:sp>
        <p:nvSpPr>
          <p:cNvPr id="3078" name="Rectangle 6"/>
          <p:cNvSpPr>
            <a:spLocks noGrp="1" noChangeArrowheads="1"/>
          </p:cNvSpPr>
          <p:nvPr>
            <p:ph type="sldNum" sz="quarter" idx="4"/>
          </p:nvPr>
        </p:nvSpPr>
        <p:spPr bwMode="gray">
          <a:xfrm>
            <a:off x="5638800" y="6477000"/>
            <a:ext cx="1524000" cy="244475"/>
          </a:xfrm>
        </p:spPr>
        <p:txBody>
          <a:bodyPr/>
          <a:lstStyle>
            <a:lvl1pPr algn="ctr">
              <a:defRPr/>
            </a:lvl1pPr>
          </a:lstStyle>
          <a:p>
            <a:fld id="{3B2CB4C2-1B36-4802-930A-D087A81A66A8}" type="slidenum">
              <a:rPr lang="en-US"/>
              <a:pPr/>
              <a:t>‹#›</a:t>
            </a:fld>
            <a:endParaRPr lang="en-US"/>
          </a:p>
        </p:txBody>
      </p:sp>
      <p:pic>
        <p:nvPicPr>
          <p:cNvPr id="3401" name="Picture 329"/>
          <p:cNvPicPr>
            <a:picLocks noChangeAspect="1" noChangeArrowheads="1"/>
          </p:cNvPicPr>
          <p:nvPr/>
        </p:nvPicPr>
        <p:blipFill>
          <a:blip r:embed="rId4"/>
          <a:srcRect/>
          <a:stretch>
            <a:fillRect/>
          </a:stretch>
        </p:blipFill>
        <p:spPr bwMode="auto">
          <a:xfrm>
            <a:off x="-1828800" y="3581400"/>
            <a:ext cx="1295400" cy="1104900"/>
          </a:xfrm>
          <a:prstGeom prst="rect">
            <a:avLst/>
          </a:prstGeom>
          <a:noFill/>
          <a:ln w="9525">
            <a:noFill/>
            <a:miter lim="800000"/>
            <a:headEnd/>
            <a:tailEnd/>
          </a:ln>
          <a:effectLst/>
        </p:spPr>
      </p:pic>
      <p:sp>
        <p:nvSpPr>
          <p:cNvPr id="3403" name="Rectangle 331"/>
          <p:cNvSpPr>
            <a:spLocks noChangeArrowheads="1"/>
          </p:cNvSpPr>
          <p:nvPr/>
        </p:nvSpPr>
        <p:spPr bwMode="hidden">
          <a:xfrm>
            <a:off x="76200" y="2667000"/>
            <a:ext cx="7315200" cy="76200"/>
          </a:xfrm>
          <a:prstGeom prst="rect">
            <a:avLst/>
          </a:prstGeom>
          <a:gradFill rotWithShape="1">
            <a:gsLst>
              <a:gs pos="0">
                <a:schemeClr val="folHlink"/>
              </a:gs>
              <a:gs pos="100000">
                <a:schemeClr val="folHlink">
                  <a:gamma/>
                  <a:shade val="46275"/>
                  <a:invGamma/>
                  <a:alpha val="0"/>
                </a:schemeClr>
              </a:gs>
            </a:gsLst>
            <a:path path="shape">
              <a:fillToRect l="50000" t="50000" r="50000" b="50000"/>
            </a:path>
          </a:gradFill>
          <a:ln w="9525">
            <a:noFill/>
            <a:miter lim="800000"/>
            <a:headEnd/>
            <a:tailEnd/>
          </a:ln>
          <a:effectLst/>
        </p:spPr>
        <p:txBody>
          <a:bodyPr wrap="none" anchor="ctr"/>
          <a:lstStyle/>
          <a:p>
            <a:endParaRPr lang="en-US"/>
          </a:p>
        </p:txBody>
      </p:sp>
      <p:pic>
        <p:nvPicPr>
          <p:cNvPr id="3405" name="Picture 333" descr="2"/>
          <p:cNvPicPr>
            <a:picLocks noChangeAspect="1" noChangeArrowheads="1"/>
          </p:cNvPicPr>
          <p:nvPr/>
        </p:nvPicPr>
        <p:blipFill>
          <a:blip r:embed="rId5"/>
          <a:srcRect/>
          <a:stretch>
            <a:fillRect/>
          </a:stretch>
        </p:blipFill>
        <p:spPr bwMode="auto">
          <a:xfrm>
            <a:off x="7300913" y="1093788"/>
            <a:ext cx="1009650" cy="2006600"/>
          </a:xfrm>
          <a:prstGeom prst="rect">
            <a:avLst/>
          </a:prstGeom>
          <a:noFill/>
        </p:spPr>
      </p:pic>
      <p:pic>
        <p:nvPicPr>
          <p:cNvPr id="15" name="Picture 14"/>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6987" y="-55698"/>
            <a:ext cx="1405332" cy="1406797"/>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3340"/>
                                        </p:tgtEl>
                                        <p:attrNameLst>
                                          <p:attrName>style.visibility</p:attrName>
                                        </p:attrNameLst>
                                      </p:cBhvr>
                                      <p:to>
                                        <p:strVal val="visible"/>
                                      </p:to>
                                    </p:set>
                                    <p:animEffect transition="in" filter="wipe(left)">
                                      <p:cBhvr>
                                        <p:cTn id="7" dur="1000"/>
                                        <p:tgtEl>
                                          <p:spTgt spid="3340"/>
                                        </p:tgtEl>
                                      </p:cBhvr>
                                    </p:animEffect>
                                  </p:childTnLst>
                                </p:cTn>
                              </p:par>
                              <p:par>
                                <p:cTn id="8" presetID="22" presetClass="entr" presetSubtype="8" fill="hold" grpId="0" nodeType="withEffect">
                                  <p:stCondLst>
                                    <p:cond delay="200"/>
                                  </p:stCondLst>
                                  <p:childTnLst>
                                    <p:set>
                                      <p:cBhvr>
                                        <p:cTn id="9" dur="1" fill="hold">
                                          <p:stCondLst>
                                            <p:cond delay="0"/>
                                          </p:stCondLst>
                                        </p:cTn>
                                        <p:tgtEl>
                                          <p:spTgt spid="3341"/>
                                        </p:tgtEl>
                                        <p:attrNameLst>
                                          <p:attrName>style.visibility</p:attrName>
                                        </p:attrNameLst>
                                      </p:cBhvr>
                                      <p:to>
                                        <p:strVal val="visible"/>
                                      </p:to>
                                    </p:set>
                                    <p:animEffect transition="in" filter="wipe(left)">
                                      <p:cBhvr>
                                        <p:cTn id="10" dur="1000"/>
                                        <p:tgtEl>
                                          <p:spTgt spid="3341"/>
                                        </p:tgtEl>
                                      </p:cBhvr>
                                    </p:animEffect>
                                  </p:childTnLst>
                                </p:cTn>
                              </p:par>
                            </p:childTnLst>
                          </p:cTn>
                        </p:par>
                        <p:par>
                          <p:cTn id="11" fill="hold">
                            <p:stCondLst>
                              <p:cond delay="1200"/>
                            </p:stCondLst>
                            <p:childTnLst>
                              <p:par>
                                <p:cTn id="12" presetID="0" presetClass="path" presetSubtype="0" accel="50000" decel="50000" fill="hold" nodeType="afterEffect">
                                  <p:stCondLst>
                                    <p:cond delay="0"/>
                                  </p:stCondLst>
                                  <p:childTnLst>
                                    <p:animMotion origin="layout" path="M -3.33333E-6 -1.66512E-7 C 0.13386 0.06591 0.26407 0.2352 0.26754 0.23219 C 0.27101 0.22919 0.35157 -0.05365 0.40677 -0.0555 C 0.46198 -0.05735 0.51059 0.06383 0.5165 0.06591 C 0.52223 0.06776 0.57257 -0.22664 0.6382 -0.22456 C 0.70382 -0.22248 0.74723 -0.07354 0.75434 -0.06938 C 0.76198 -0.06522 0.81424 -0.3994 0.88629 -0.395 C 0.95834 -0.39061 0.99427 -0.21947 0.99896 -0.22155 C 1.12448 -0.38645 1.20261 -0.42923 1.25608 -0.48381 " pathEditMode="relative" rAng="0" ptsTypes="sssssssfs">
                                      <p:cBhvr>
                                        <p:cTn id="13" dur="5000" fill="hold"/>
                                        <p:tgtEl>
                                          <p:spTgt spid="3401"/>
                                        </p:tgtEl>
                                        <p:attrNameLst>
                                          <p:attrName>ppt_x</p:attrName>
                                          <p:attrName>ppt_y</p:attrName>
                                        </p:attrNameLst>
                                      </p:cBhvr>
                                      <p:rCtr x="62800" y="-12400"/>
                                    </p:animMotion>
                                  </p:childTnLst>
                                </p:cTn>
                              </p:par>
                              <p:par>
                                <p:cTn id="14" presetID="41" presetClass="entr" presetSubtype="0" fill="hold" grpId="0" nodeType="withEffect">
                                  <p:stCondLst>
                                    <p:cond delay="400"/>
                                  </p:stCondLst>
                                  <p:iterate type="lt">
                                    <p:tmPct val="10000"/>
                                  </p:iterate>
                                  <p:childTnLst>
                                    <p:set>
                                      <p:cBhvr>
                                        <p:cTn id="15" dur="1" fill="hold">
                                          <p:stCondLst>
                                            <p:cond delay="0"/>
                                          </p:stCondLst>
                                        </p:cTn>
                                        <p:tgtEl>
                                          <p:spTgt spid="3074"/>
                                        </p:tgtEl>
                                        <p:attrNameLst>
                                          <p:attrName>style.visibility</p:attrName>
                                        </p:attrNameLst>
                                      </p:cBhvr>
                                      <p:to>
                                        <p:strVal val="visible"/>
                                      </p:to>
                                    </p:set>
                                    <p:anim calcmode="lin" valueType="num">
                                      <p:cBhvr>
                                        <p:cTn id="16" dur="500" fill="hold"/>
                                        <p:tgtEl>
                                          <p:spTgt spid="3074"/>
                                        </p:tgtEl>
                                        <p:attrNameLst>
                                          <p:attrName>ppt_x</p:attrName>
                                        </p:attrNameLst>
                                      </p:cBhvr>
                                      <p:tavLst>
                                        <p:tav tm="0">
                                          <p:val>
                                            <p:strVal val="#ppt_x"/>
                                          </p:val>
                                        </p:tav>
                                        <p:tav tm="50000">
                                          <p:val>
                                            <p:strVal val="#ppt_x+.1"/>
                                          </p:val>
                                        </p:tav>
                                        <p:tav tm="100000">
                                          <p:val>
                                            <p:strVal val="#ppt_x"/>
                                          </p:val>
                                        </p:tav>
                                      </p:tavLst>
                                    </p:anim>
                                    <p:anim calcmode="lin" valueType="num">
                                      <p:cBhvr>
                                        <p:cTn id="17" dur="500" fill="hold"/>
                                        <p:tgtEl>
                                          <p:spTgt spid="3074"/>
                                        </p:tgtEl>
                                        <p:attrNameLst>
                                          <p:attrName>ppt_y</p:attrName>
                                        </p:attrNameLst>
                                      </p:cBhvr>
                                      <p:tavLst>
                                        <p:tav tm="0">
                                          <p:val>
                                            <p:strVal val="#ppt_y"/>
                                          </p:val>
                                        </p:tav>
                                        <p:tav tm="100000">
                                          <p:val>
                                            <p:strVal val="#ppt_y"/>
                                          </p:val>
                                        </p:tav>
                                      </p:tavLst>
                                    </p:anim>
                                    <p:anim calcmode="lin" valueType="num">
                                      <p:cBhvr>
                                        <p:cTn id="18" dur="500" fill="hold"/>
                                        <p:tgtEl>
                                          <p:spTgt spid="3074"/>
                                        </p:tgtEl>
                                        <p:attrNameLst>
                                          <p:attrName>ppt_h</p:attrName>
                                        </p:attrNameLst>
                                      </p:cBhvr>
                                      <p:tavLst>
                                        <p:tav tm="0">
                                          <p:val>
                                            <p:strVal val="#ppt_h/10"/>
                                          </p:val>
                                        </p:tav>
                                        <p:tav tm="50000">
                                          <p:val>
                                            <p:strVal val="#ppt_h+.01"/>
                                          </p:val>
                                        </p:tav>
                                        <p:tav tm="100000">
                                          <p:val>
                                            <p:strVal val="#ppt_h"/>
                                          </p:val>
                                        </p:tav>
                                      </p:tavLst>
                                    </p:anim>
                                    <p:anim calcmode="lin" valueType="num">
                                      <p:cBhvr>
                                        <p:cTn id="19" dur="500" fill="hold"/>
                                        <p:tgtEl>
                                          <p:spTgt spid="3074"/>
                                        </p:tgtEl>
                                        <p:attrNameLst>
                                          <p:attrName>ppt_w</p:attrName>
                                        </p:attrNameLst>
                                      </p:cBhvr>
                                      <p:tavLst>
                                        <p:tav tm="0">
                                          <p:val>
                                            <p:strVal val="#ppt_w/10"/>
                                          </p:val>
                                        </p:tav>
                                        <p:tav tm="50000">
                                          <p:val>
                                            <p:strVal val="#ppt_w+.01"/>
                                          </p:val>
                                        </p:tav>
                                        <p:tav tm="100000">
                                          <p:val>
                                            <p:strVal val="#ppt_w"/>
                                          </p:val>
                                        </p:tav>
                                      </p:tavLst>
                                    </p:anim>
                                    <p:animEffect transition="in" filter="fade">
                                      <p:cBhvr>
                                        <p:cTn id="20" dur="500" tmFilter="0,0; .5, 1; 1, 1"/>
                                        <p:tgtEl>
                                          <p:spTgt spid="3074"/>
                                        </p:tgtEl>
                                      </p:cBhvr>
                                    </p:animEffect>
                                  </p:childTnLst>
                                </p:cTn>
                              </p:par>
                            </p:childTnLst>
                          </p:cTn>
                        </p:par>
                        <p:par>
                          <p:cTn id="21" fill="hold">
                            <p:stCondLst>
                              <p:cond delay="6200"/>
                            </p:stCondLst>
                            <p:childTnLst>
                              <p:par>
                                <p:cTn id="22" presetID="22" presetClass="entr" presetSubtype="8" fill="hold" grpId="0" nodeType="afterEffect">
                                  <p:stCondLst>
                                    <p:cond delay="0"/>
                                  </p:stCondLst>
                                  <p:childTnLst>
                                    <p:set>
                                      <p:cBhvr>
                                        <p:cTn id="23" dur="1" fill="hold">
                                          <p:stCondLst>
                                            <p:cond delay="0"/>
                                          </p:stCondLst>
                                        </p:cTn>
                                        <p:tgtEl>
                                          <p:spTgt spid="3075">
                                            <p:txEl>
                                              <p:pRg st="0" end="0"/>
                                            </p:txEl>
                                          </p:spTgt>
                                        </p:tgtEl>
                                        <p:attrNameLst>
                                          <p:attrName>style.visibility</p:attrName>
                                        </p:attrNameLst>
                                      </p:cBhvr>
                                      <p:to>
                                        <p:strVal val="visible"/>
                                      </p:to>
                                    </p:set>
                                    <p:animEffect transition="in" filter="wipe(left)">
                                      <p:cBhvr>
                                        <p:cTn id="24" dur="1000"/>
                                        <p:tgtEl>
                                          <p:spTgt spid="3075">
                                            <p:txEl>
                                              <p:pRg st="0" end="0"/>
                                            </p:txEl>
                                          </p:spTgt>
                                        </p:tgtEl>
                                      </p:cBhvr>
                                    </p:animEffect>
                                  </p:childTnLst>
                                </p:cTn>
                              </p:par>
                            </p:childTnLst>
                          </p:cTn>
                        </p:par>
                        <p:par>
                          <p:cTn id="25" fill="hold">
                            <p:stCondLst>
                              <p:cond delay="7200"/>
                            </p:stCondLst>
                            <p:childTnLst>
                              <p:par>
                                <p:cTn id="26" presetID="22" presetClass="entr" presetSubtype="8" fill="hold" grpId="0" nodeType="afterEffect">
                                  <p:stCondLst>
                                    <p:cond delay="0"/>
                                  </p:stCondLst>
                                  <p:childTnLst>
                                    <p:set>
                                      <p:cBhvr>
                                        <p:cTn id="27" dur="1" fill="hold">
                                          <p:stCondLst>
                                            <p:cond delay="0"/>
                                          </p:stCondLst>
                                        </p:cTn>
                                        <p:tgtEl>
                                          <p:spTgt spid="3403"/>
                                        </p:tgtEl>
                                        <p:attrNameLst>
                                          <p:attrName>style.visibility</p:attrName>
                                        </p:attrNameLst>
                                      </p:cBhvr>
                                      <p:to>
                                        <p:strVal val="visible"/>
                                      </p:to>
                                    </p:set>
                                    <p:animEffect transition="in" filter="wipe(left)">
                                      <p:cBhvr>
                                        <p:cTn id="28" dur="500"/>
                                        <p:tgtEl>
                                          <p:spTgt spid="3403"/>
                                        </p:tgtEl>
                                      </p:cBhvr>
                                    </p:animEffect>
                                  </p:childTnLst>
                                </p:cTn>
                              </p:par>
                            </p:childTnLst>
                          </p:cTn>
                        </p:par>
                        <p:par>
                          <p:cTn id="29" fill="hold">
                            <p:stCondLst>
                              <p:cond delay="7700"/>
                            </p:stCondLst>
                            <p:childTnLst>
                              <p:par>
                                <p:cTn id="30" presetID="10" presetClass="entr" presetSubtype="0" fill="hold" nodeType="afterEffect">
                                  <p:stCondLst>
                                    <p:cond delay="0"/>
                                  </p:stCondLst>
                                  <p:childTnLst>
                                    <p:set>
                                      <p:cBhvr>
                                        <p:cTn id="31" dur="1" fill="hold">
                                          <p:stCondLst>
                                            <p:cond delay="0"/>
                                          </p:stCondLst>
                                        </p:cTn>
                                        <p:tgtEl>
                                          <p:spTgt spid="3405"/>
                                        </p:tgtEl>
                                        <p:attrNameLst>
                                          <p:attrName>style.visibility</p:attrName>
                                        </p:attrNameLst>
                                      </p:cBhvr>
                                      <p:to>
                                        <p:strVal val="visible"/>
                                      </p:to>
                                    </p:set>
                                    <p:animEffect transition="in" filter="fade">
                                      <p:cBhvr>
                                        <p:cTn id="32" dur="1000"/>
                                        <p:tgtEl>
                                          <p:spTgt spid="34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41" grpId="0" animBg="1"/>
      <p:bldP spid="3074" grpId="0"/>
      <p:bldP spid="3075" grpId="0" build="p">
        <p:tmplLst>
          <p:tmpl lvl="1">
            <p:tnLst>
              <p:par>
                <p:cTn presetID="22" presetClass="entr" presetSubtype="8" fill="hold" nodeType="afterEffect">
                  <p:stCondLst>
                    <p:cond delay="0"/>
                  </p:stCondLst>
                  <p:childTnLst>
                    <p:set>
                      <p:cBhvr>
                        <p:cTn dur="1" fill="hold">
                          <p:stCondLst>
                            <p:cond delay="0"/>
                          </p:stCondLst>
                        </p:cTn>
                        <p:tgtEl>
                          <p:spTgt spid="3075"/>
                        </p:tgtEl>
                        <p:attrNameLst>
                          <p:attrName>style.visibility</p:attrName>
                        </p:attrNameLst>
                      </p:cBhvr>
                      <p:to>
                        <p:strVal val="visible"/>
                      </p:to>
                    </p:set>
                    <p:animEffect transition="in" filter="wipe(left)">
                      <p:cBhvr>
                        <p:cTn dur="1000"/>
                        <p:tgtEl>
                          <p:spTgt spid="3075"/>
                        </p:tgtEl>
                      </p:cBhvr>
                    </p:animEffect>
                  </p:childTnLst>
                </p:cTn>
              </p:par>
            </p:tnLst>
          </p:tmpl>
        </p:tmplLst>
      </p:bldP>
      <p:bldP spid="3403" grpId="0"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2A036C3-9E18-4A38-B96D-6402F0F36D61}"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60338"/>
            <a:ext cx="2057400" cy="6164262"/>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60338"/>
            <a:ext cx="6019800" cy="61642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F5263C3-407B-4597-ABA7-2CAD8F86570E}"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7848600" cy="10668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447800"/>
            <a:ext cx="4038600" cy="4876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76800"/>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a:xfrm>
            <a:off x="457200" y="6477000"/>
            <a:ext cx="2133600" cy="244475"/>
          </a:xfrm>
        </p:spPr>
        <p:txBody>
          <a:bodyPr/>
          <a:lstStyle>
            <a:lvl1pPr>
              <a:defRPr/>
            </a:lvl1pPr>
          </a:lstStyle>
          <a:p>
            <a:endParaRPr lang="en-US"/>
          </a:p>
        </p:txBody>
      </p:sp>
      <p:sp>
        <p:nvSpPr>
          <p:cNvPr id="6" name="Footer Placeholder 5"/>
          <p:cNvSpPr>
            <a:spLocks noGrp="1"/>
          </p:cNvSpPr>
          <p:nvPr>
            <p:ph type="ftr" sz="quarter" idx="11"/>
          </p:nvPr>
        </p:nvSpPr>
        <p:spPr>
          <a:xfrm>
            <a:off x="3124200" y="6477000"/>
            <a:ext cx="2895600" cy="244475"/>
          </a:xfrm>
        </p:spPr>
        <p:txBody>
          <a:bodyPr/>
          <a:lstStyle>
            <a:lvl1pPr>
              <a:defRPr/>
            </a:lvl1pPr>
          </a:lstStyle>
          <a:p>
            <a:endParaRPr lang="en-US"/>
          </a:p>
        </p:txBody>
      </p:sp>
      <p:sp>
        <p:nvSpPr>
          <p:cNvPr id="7" name="Slide Number Placeholder 6"/>
          <p:cNvSpPr>
            <a:spLocks noGrp="1"/>
          </p:cNvSpPr>
          <p:nvPr>
            <p:ph type="sldNum" sz="quarter" idx="12"/>
          </p:nvPr>
        </p:nvSpPr>
        <p:spPr>
          <a:xfrm>
            <a:off x="6553200" y="6477000"/>
            <a:ext cx="2133600" cy="244475"/>
          </a:xfrm>
        </p:spPr>
        <p:txBody>
          <a:bodyPr/>
          <a:lstStyle>
            <a:lvl1pPr>
              <a:defRPr/>
            </a:lvl1pPr>
          </a:lstStyle>
          <a:p>
            <a:fld id="{1499DDC8-D6F6-4156-AE0D-A3DA5403B9B4}"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7848600" cy="1066800"/>
          </a:xfrm>
        </p:spPr>
        <p:txBody>
          <a:bodyPr/>
          <a:lstStyle/>
          <a:p>
            <a:r>
              <a:rPr lang="en-US" smtClean="0"/>
              <a:t>Click to edit Master title style</a:t>
            </a:r>
            <a:endParaRPr lang="en-US"/>
          </a:p>
        </p:txBody>
      </p:sp>
      <p:sp>
        <p:nvSpPr>
          <p:cNvPr id="3" name="Chart Placeholder 2"/>
          <p:cNvSpPr>
            <a:spLocks noGrp="1"/>
          </p:cNvSpPr>
          <p:nvPr>
            <p:ph type="chart" idx="1"/>
          </p:nvPr>
        </p:nvSpPr>
        <p:spPr>
          <a:xfrm>
            <a:off x="457200" y="1447800"/>
            <a:ext cx="8229600" cy="4876800"/>
          </a:xfrm>
        </p:spPr>
        <p:txBody>
          <a:bodyPr/>
          <a:lstStyle/>
          <a:p>
            <a:r>
              <a:rPr lang="en-US" smtClean="0"/>
              <a:t>Click icon to add chart</a:t>
            </a:r>
            <a:endParaRPr lang="en-US"/>
          </a:p>
        </p:txBody>
      </p:sp>
      <p:sp>
        <p:nvSpPr>
          <p:cNvPr id="4" name="Date Placeholder 3"/>
          <p:cNvSpPr>
            <a:spLocks noGrp="1"/>
          </p:cNvSpPr>
          <p:nvPr>
            <p:ph type="dt" sz="half" idx="10"/>
          </p:nvPr>
        </p:nvSpPr>
        <p:spPr>
          <a:xfrm>
            <a:off x="457200" y="647700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477000"/>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477000"/>
            <a:ext cx="2133600" cy="244475"/>
          </a:xfrm>
        </p:spPr>
        <p:txBody>
          <a:bodyPr/>
          <a:lstStyle>
            <a:lvl1pPr>
              <a:defRPr/>
            </a:lvl1pPr>
          </a:lstStyle>
          <a:p>
            <a:fld id="{6E81F489-EED0-4DB6-9933-0144C25E8F89}" type="slidenum">
              <a:rPr lang="en-US"/>
              <a:pPr/>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7848600" cy="1066800"/>
          </a:xfrm>
        </p:spPr>
        <p:txBody>
          <a:bodyPr/>
          <a:lstStyle/>
          <a:p>
            <a:r>
              <a:rPr lang="en-US" smtClean="0"/>
              <a:t>Click to edit Master title style</a:t>
            </a:r>
            <a:endParaRPr lang="en-US"/>
          </a:p>
        </p:txBody>
      </p:sp>
      <p:sp>
        <p:nvSpPr>
          <p:cNvPr id="3" name="Table Placeholder 2"/>
          <p:cNvSpPr>
            <a:spLocks noGrp="1"/>
          </p:cNvSpPr>
          <p:nvPr>
            <p:ph type="tbl" idx="1"/>
          </p:nvPr>
        </p:nvSpPr>
        <p:spPr>
          <a:xfrm>
            <a:off x="457200" y="1447800"/>
            <a:ext cx="8229600" cy="4876800"/>
          </a:xfrm>
        </p:spPr>
        <p:txBody>
          <a:bodyPr/>
          <a:lstStyle/>
          <a:p>
            <a:r>
              <a:rPr lang="en-US" smtClean="0"/>
              <a:t>Click icon to add table</a:t>
            </a:r>
            <a:endParaRPr lang="en-US"/>
          </a:p>
        </p:txBody>
      </p:sp>
      <p:sp>
        <p:nvSpPr>
          <p:cNvPr id="4" name="Date Placeholder 3"/>
          <p:cNvSpPr>
            <a:spLocks noGrp="1"/>
          </p:cNvSpPr>
          <p:nvPr>
            <p:ph type="dt" sz="half" idx="10"/>
          </p:nvPr>
        </p:nvSpPr>
        <p:spPr>
          <a:xfrm>
            <a:off x="457200" y="647700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477000"/>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477000"/>
            <a:ext cx="2133600" cy="244475"/>
          </a:xfrm>
        </p:spPr>
        <p:txBody>
          <a:bodyPr/>
          <a:lstStyle>
            <a:lvl1pPr>
              <a:defRPr/>
            </a:lvl1pPr>
          </a:lstStyle>
          <a:p>
            <a:fld id="{CA76F617-D8CF-4F1E-B151-EBFC741577FF}" type="slidenum">
              <a:rPr lang="en-US"/>
              <a:pPr/>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dgm" preserve="1">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160338"/>
            <a:ext cx="7848600" cy="1066800"/>
          </a:xfrm>
        </p:spPr>
        <p:txBody>
          <a:bodyPr/>
          <a:lstStyle/>
          <a:p>
            <a:r>
              <a:rPr lang="en-US" smtClean="0"/>
              <a:t>Click to edit Master title style</a:t>
            </a:r>
            <a:endParaRPr lang="en-US"/>
          </a:p>
        </p:txBody>
      </p:sp>
      <p:sp>
        <p:nvSpPr>
          <p:cNvPr id="3" name="SmartArt Placeholder 2"/>
          <p:cNvSpPr>
            <a:spLocks noGrp="1"/>
          </p:cNvSpPr>
          <p:nvPr>
            <p:ph type="dgm" idx="1"/>
          </p:nvPr>
        </p:nvSpPr>
        <p:spPr>
          <a:xfrm>
            <a:off x="457200" y="1447800"/>
            <a:ext cx="8229600" cy="4876800"/>
          </a:xfrm>
        </p:spPr>
        <p:txBody>
          <a:bodyPr/>
          <a:lstStyle/>
          <a:p>
            <a:r>
              <a:rPr lang="en-US" smtClean="0"/>
              <a:t>Click icon to add SmartArt graphic</a:t>
            </a:r>
            <a:endParaRPr lang="en-US"/>
          </a:p>
        </p:txBody>
      </p:sp>
      <p:sp>
        <p:nvSpPr>
          <p:cNvPr id="4" name="Date Placeholder 3"/>
          <p:cNvSpPr>
            <a:spLocks noGrp="1"/>
          </p:cNvSpPr>
          <p:nvPr>
            <p:ph type="dt" sz="half" idx="10"/>
          </p:nvPr>
        </p:nvSpPr>
        <p:spPr>
          <a:xfrm>
            <a:off x="457200" y="6477000"/>
            <a:ext cx="2133600" cy="244475"/>
          </a:xfrm>
        </p:spPr>
        <p:txBody>
          <a:bodyPr/>
          <a:lstStyle>
            <a:lvl1pPr>
              <a:defRPr/>
            </a:lvl1pPr>
          </a:lstStyle>
          <a:p>
            <a:endParaRPr lang="en-US"/>
          </a:p>
        </p:txBody>
      </p:sp>
      <p:sp>
        <p:nvSpPr>
          <p:cNvPr id="5" name="Footer Placeholder 4"/>
          <p:cNvSpPr>
            <a:spLocks noGrp="1"/>
          </p:cNvSpPr>
          <p:nvPr>
            <p:ph type="ftr" sz="quarter" idx="11"/>
          </p:nvPr>
        </p:nvSpPr>
        <p:spPr>
          <a:xfrm>
            <a:off x="3124200" y="6477000"/>
            <a:ext cx="2895600" cy="244475"/>
          </a:xfrm>
        </p:spPr>
        <p:txBody>
          <a:bodyPr/>
          <a:lstStyle>
            <a:lvl1pPr>
              <a:defRPr/>
            </a:lvl1pPr>
          </a:lstStyle>
          <a:p>
            <a:endParaRPr lang="en-US"/>
          </a:p>
        </p:txBody>
      </p:sp>
      <p:sp>
        <p:nvSpPr>
          <p:cNvPr id="6" name="Slide Number Placeholder 5"/>
          <p:cNvSpPr>
            <a:spLocks noGrp="1"/>
          </p:cNvSpPr>
          <p:nvPr>
            <p:ph type="sldNum" sz="quarter" idx="12"/>
          </p:nvPr>
        </p:nvSpPr>
        <p:spPr>
          <a:xfrm>
            <a:off x="6553200" y="6477000"/>
            <a:ext cx="2133600" cy="244475"/>
          </a:xfrm>
        </p:spPr>
        <p:txBody>
          <a:bodyPr/>
          <a:lstStyle>
            <a:lvl1pPr>
              <a:defRPr/>
            </a:lvl1pPr>
          </a:lstStyle>
          <a:p>
            <a:fld id="{FB69FA6B-DB0A-44AE-953F-2F50A8E23BB8}"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5463D1A-75F1-43AB-B73B-EC31A53E5AC0}"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08F2C57-23F9-4182-882D-C802526CD3F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4478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447800"/>
            <a:ext cx="4038600" cy="4876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BC50F44D-AFF5-4A3D-9D55-B31D8CDB1150}"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F4EC055-A468-42FB-A207-0DC07E64588D}"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7BFBCECF-C396-4134-8965-A81E09E57997}"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F173B784-6B3D-4BA2-B6F7-C3478672388D}"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D92DFDCE-44AB-41DA-90AF-453DF001BF5C}"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0BC60595-1C52-462C-8158-09BD7ACB8BEF}"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40" name="Picture 16" descr="10"/>
          <p:cNvPicPr>
            <a:picLocks noChangeAspect="1" noChangeArrowheads="1"/>
          </p:cNvPicPr>
          <p:nvPr/>
        </p:nvPicPr>
        <p:blipFill>
          <a:blip r:embed="rId17"/>
          <a:srcRect/>
          <a:stretch>
            <a:fillRect/>
          </a:stretch>
        </p:blipFill>
        <p:spPr bwMode="hidden">
          <a:xfrm>
            <a:off x="0" y="0"/>
            <a:ext cx="9144000" cy="6858000"/>
          </a:xfrm>
          <a:prstGeom prst="rect">
            <a:avLst/>
          </a:prstGeom>
          <a:noFill/>
        </p:spPr>
      </p:pic>
      <p:sp>
        <p:nvSpPr>
          <p:cNvPr id="1027" name="Rectangle 3"/>
          <p:cNvSpPr>
            <a:spLocks noGrp="1" noChangeArrowheads="1"/>
          </p:cNvSpPr>
          <p:nvPr>
            <p:ph type="body" idx="1"/>
          </p:nvPr>
        </p:nvSpPr>
        <p:spPr bwMode="black">
          <a:xfrm>
            <a:off x="457200" y="1447800"/>
            <a:ext cx="8229600" cy="4876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28" name="Rectangle 4"/>
          <p:cNvSpPr>
            <a:spLocks noGrp="1" noChangeArrowheads="1"/>
          </p:cNvSpPr>
          <p:nvPr>
            <p:ph type="dt" sz="half" idx="2"/>
          </p:nvPr>
        </p:nvSpPr>
        <p:spPr bwMode="black">
          <a:xfrm>
            <a:off x="457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defRPr sz="1400" b="0">
                <a:solidFill>
                  <a:srgbClr val="FFFFFF"/>
                </a:solidFill>
              </a:defRPr>
            </a:lvl1pPr>
          </a:lstStyle>
          <a:p>
            <a:endParaRPr lang="en-US"/>
          </a:p>
        </p:txBody>
      </p:sp>
      <p:sp>
        <p:nvSpPr>
          <p:cNvPr id="1029" name="Rectangle 5"/>
          <p:cNvSpPr>
            <a:spLocks noGrp="1" noChangeArrowheads="1"/>
          </p:cNvSpPr>
          <p:nvPr>
            <p:ph type="ftr" sz="quarter" idx="3"/>
          </p:nvPr>
        </p:nvSpPr>
        <p:spPr bwMode="black">
          <a:xfrm>
            <a:off x="3124200" y="6477000"/>
            <a:ext cx="2895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b="0">
                <a:solidFill>
                  <a:srgbClr val="FFFFFF"/>
                </a:solidFill>
              </a:defRPr>
            </a:lvl1pPr>
          </a:lstStyle>
          <a:p>
            <a:endParaRPr lang="en-US"/>
          </a:p>
        </p:txBody>
      </p:sp>
      <p:sp>
        <p:nvSpPr>
          <p:cNvPr id="1030" name="Rectangle 6"/>
          <p:cNvSpPr>
            <a:spLocks noGrp="1" noChangeArrowheads="1"/>
          </p:cNvSpPr>
          <p:nvPr>
            <p:ph type="sldNum" sz="quarter" idx="4"/>
          </p:nvPr>
        </p:nvSpPr>
        <p:spPr bwMode="black">
          <a:xfrm>
            <a:off x="6553200" y="6477000"/>
            <a:ext cx="21336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b="0">
                <a:solidFill>
                  <a:srgbClr val="FFFFFF"/>
                </a:solidFill>
              </a:defRPr>
            </a:lvl1pPr>
          </a:lstStyle>
          <a:p>
            <a:fld id="{555BD5FD-D299-4CCB-9FCF-5B3987C8D76E}" type="slidenum">
              <a:rPr lang="en-US"/>
              <a:pPr/>
              <a:t>‹#›</a:t>
            </a:fld>
            <a:endParaRPr lang="en-US"/>
          </a:p>
        </p:txBody>
      </p:sp>
      <p:sp>
        <p:nvSpPr>
          <p:cNvPr id="1041" name="Rectangle 17"/>
          <p:cNvSpPr>
            <a:spLocks noChangeArrowheads="1"/>
          </p:cNvSpPr>
          <p:nvPr/>
        </p:nvSpPr>
        <p:spPr bwMode="black">
          <a:xfrm>
            <a:off x="-25400" y="1062038"/>
            <a:ext cx="7313613" cy="73025"/>
          </a:xfrm>
          <a:prstGeom prst="rect">
            <a:avLst/>
          </a:prstGeom>
          <a:gradFill rotWithShape="1">
            <a:gsLst>
              <a:gs pos="0">
                <a:schemeClr val="folHlink"/>
              </a:gs>
              <a:gs pos="100000">
                <a:schemeClr val="folHlink">
                  <a:gamma/>
                  <a:shade val="46275"/>
                  <a:invGamma/>
                  <a:alpha val="0"/>
                </a:schemeClr>
              </a:gs>
            </a:gsLst>
            <a:path path="shape">
              <a:fillToRect l="50000" t="50000" r="50000" b="50000"/>
            </a:path>
          </a:gradFill>
          <a:ln w="9525">
            <a:noFill/>
            <a:miter lim="800000"/>
            <a:headEnd/>
            <a:tailEnd/>
          </a:ln>
          <a:effectLst/>
        </p:spPr>
        <p:txBody>
          <a:bodyPr wrap="none" anchor="ctr"/>
          <a:lstStyle/>
          <a:p>
            <a:endParaRPr lang="en-US"/>
          </a:p>
        </p:txBody>
      </p:sp>
      <p:sp>
        <p:nvSpPr>
          <p:cNvPr id="1026" name="Rectangle 2"/>
          <p:cNvSpPr>
            <a:spLocks noGrp="1" noChangeArrowheads="1"/>
          </p:cNvSpPr>
          <p:nvPr>
            <p:ph type="title"/>
          </p:nvPr>
        </p:nvSpPr>
        <p:spPr bwMode="black">
          <a:xfrm>
            <a:off x="457200" y="160338"/>
            <a:ext cx="7848600" cy="10668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smtClean="0"/>
              <a:t>Click to edit Master title style</a:t>
            </a:r>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4" presetClass="entr" presetSubtype="0" fill="hold" grpId="0" nodeType="withEffect">
                                  <p:stCondLst>
                                    <p:cond delay="0"/>
                                  </p:stCondLst>
                                  <p:childTnLst>
                                    <p:set>
                                      <p:cBhvr>
                                        <p:cTn id="6" dur="1" fill="hold">
                                          <p:stCondLst>
                                            <p:cond delay="0"/>
                                          </p:stCondLst>
                                        </p:cTn>
                                        <p:tgtEl>
                                          <p:spTgt spid="1041"/>
                                        </p:tgtEl>
                                        <p:attrNameLst>
                                          <p:attrName>style.visibility</p:attrName>
                                        </p:attrNameLst>
                                      </p:cBhvr>
                                      <p:to>
                                        <p:strVal val="visible"/>
                                      </p:to>
                                    </p:set>
                                    <p:anim from="(-#ppt_w/2)" to="(#ppt_x)" calcmode="lin" valueType="num">
                                      <p:cBhvr>
                                        <p:cTn id="7" dur="600" fill="hold">
                                          <p:stCondLst>
                                            <p:cond delay="0"/>
                                          </p:stCondLst>
                                        </p:cTn>
                                        <p:tgtEl>
                                          <p:spTgt spid="1041"/>
                                        </p:tgtEl>
                                        <p:attrNameLst>
                                          <p:attrName>ppt_x</p:attrName>
                                        </p:attrNameLst>
                                      </p:cBhvr>
                                    </p:anim>
                                    <p:anim from="0" to="-1.0" calcmode="lin" valueType="num">
                                      <p:cBhvr>
                                        <p:cTn id="8" dur="200" decel="50000" autoRev="1" fill="hold">
                                          <p:stCondLst>
                                            <p:cond delay="600"/>
                                          </p:stCondLst>
                                        </p:cTn>
                                        <p:tgtEl>
                                          <p:spTgt spid="1041"/>
                                        </p:tgtEl>
                                        <p:attrNameLst>
                                          <p:attrName>xshear</p:attrName>
                                        </p:attrNameLst>
                                      </p:cBhvr>
                                    </p:anim>
                                    <p:animScale>
                                      <p:cBhvr>
                                        <p:cTn id="9" dur="200" decel="100000" autoRev="1" fill="hold">
                                          <p:stCondLst>
                                            <p:cond delay="600"/>
                                          </p:stCondLst>
                                        </p:cTn>
                                        <p:tgtEl>
                                          <p:spTgt spid="1041"/>
                                        </p:tgtEl>
                                      </p:cBhvr>
                                      <p:from x="100000" y="100000"/>
                                      <p:to x="80000" y="100000"/>
                                    </p:animScale>
                                    <p:anim by="(#ppt_h/3+#ppt_w*0.1)" calcmode="lin" valueType="num">
                                      <p:cBhvr additive="sum">
                                        <p:cTn id="10" dur="200" decel="100000" autoRev="1" fill="hold">
                                          <p:stCondLst>
                                            <p:cond delay="600"/>
                                          </p:stCondLst>
                                        </p:cTn>
                                        <p:tgtEl>
                                          <p:spTgt spid="1041"/>
                                        </p:tgtEl>
                                        <p:attrNameLst>
                                          <p:attrName>ppt_x</p:attrName>
                                        </p:attrNameLst>
                                      </p:cBhvr>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1" grpId="0" animBg="1"/>
    </p:bldLst>
  </p:timing>
  <p:txStyles>
    <p:titleStyle>
      <a:lvl1pPr algn="l" rtl="0" eaLnBrk="1" fontAlgn="base" hangingPunct="1">
        <a:spcBef>
          <a:spcPct val="0"/>
        </a:spcBef>
        <a:spcAft>
          <a:spcPct val="0"/>
        </a:spcAft>
        <a:defRPr sz="4000" b="1">
          <a:solidFill>
            <a:srgbClr val="FFFFFF"/>
          </a:solidFill>
          <a:latin typeface="+mj-lt"/>
          <a:ea typeface="+mj-ea"/>
          <a:cs typeface="+mj-cs"/>
        </a:defRPr>
      </a:lvl1pPr>
      <a:lvl2pPr algn="l" rtl="0" eaLnBrk="1" fontAlgn="base" hangingPunct="1">
        <a:spcBef>
          <a:spcPct val="0"/>
        </a:spcBef>
        <a:spcAft>
          <a:spcPct val="0"/>
        </a:spcAft>
        <a:defRPr sz="4000" b="1">
          <a:solidFill>
            <a:srgbClr val="FFFFFF"/>
          </a:solidFill>
          <a:latin typeface="Arial" charset="0"/>
        </a:defRPr>
      </a:lvl2pPr>
      <a:lvl3pPr algn="l" rtl="0" eaLnBrk="1" fontAlgn="base" hangingPunct="1">
        <a:spcBef>
          <a:spcPct val="0"/>
        </a:spcBef>
        <a:spcAft>
          <a:spcPct val="0"/>
        </a:spcAft>
        <a:defRPr sz="4000" b="1">
          <a:solidFill>
            <a:srgbClr val="FFFFFF"/>
          </a:solidFill>
          <a:latin typeface="Arial" charset="0"/>
        </a:defRPr>
      </a:lvl3pPr>
      <a:lvl4pPr algn="l" rtl="0" eaLnBrk="1" fontAlgn="base" hangingPunct="1">
        <a:spcBef>
          <a:spcPct val="0"/>
        </a:spcBef>
        <a:spcAft>
          <a:spcPct val="0"/>
        </a:spcAft>
        <a:defRPr sz="4000" b="1">
          <a:solidFill>
            <a:srgbClr val="FFFFFF"/>
          </a:solidFill>
          <a:latin typeface="Arial" charset="0"/>
        </a:defRPr>
      </a:lvl4pPr>
      <a:lvl5pPr algn="l" rtl="0" eaLnBrk="1" fontAlgn="base" hangingPunct="1">
        <a:spcBef>
          <a:spcPct val="0"/>
        </a:spcBef>
        <a:spcAft>
          <a:spcPct val="0"/>
        </a:spcAft>
        <a:defRPr sz="4000" b="1">
          <a:solidFill>
            <a:srgbClr val="FFFFFF"/>
          </a:solidFill>
          <a:latin typeface="Arial" charset="0"/>
        </a:defRPr>
      </a:lvl5pPr>
      <a:lvl6pPr marL="457200" algn="l" rtl="0" eaLnBrk="1" fontAlgn="base" hangingPunct="1">
        <a:spcBef>
          <a:spcPct val="0"/>
        </a:spcBef>
        <a:spcAft>
          <a:spcPct val="0"/>
        </a:spcAft>
        <a:defRPr sz="4000" b="1">
          <a:solidFill>
            <a:srgbClr val="FFFFFF"/>
          </a:solidFill>
          <a:latin typeface="Arial" charset="0"/>
        </a:defRPr>
      </a:lvl6pPr>
      <a:lvl7pPr marL="914400" algn="l" rtl="0" eaLnBrk="1" fontAlgn="base" hangingPunct="1">
        <a:spcBef>
          <a:spcPct val="0"/>
        </a:spcBef>
        <a:spcAft>
          <a:spcPct val="0"/>
        </a:spcAft>
        <a:defRPr sz="4000" b="1">
          <a:solidFill>
            <a:srgbClr val="FFFFFF"/>
          </a:solidFill>
          <a:latin typeface="Arial" charset="0"/>
        </a:defRPr>
      </a:lvl7pPr>
      <a:lvl8pPr marL="1371600" algn="l" rtl="0" eaLnBrk="1" fontAlgn="base" hangingPunct="1">
        <a:spcBef>
          <a:spcPct val="0"/>
        </a:spcBef>
        <a:spcAft>
          <a:spcPct val="0"/>
        </a:spcAft>
        <a:defRPr sz="4000" b="1">
          <a:solidFill>
            <a:srgbClr val="FFFFFF"/>
          </a:solidFill>
          <a:latin typeface="Arial" charset="0"/>
        </a:defRPr>
      </a:lvl8pPr>
      <a:lvl9pPr marL="1828800" algn="l" rtl="0" eaLnBrk="1" fontAlgn="base" hangingPunct="1">
        <a:spcBef>
          <a:spcPct val="0"/>
        </a:spcBef>
        <a:spcAft>
          <a:spcPct val="0"/>
        </a:spcAft>
        <a:defRPr sz="4000" b="1">
          <a:solidFill>
            <a:srgbClr val="FFFFFF"/>
          </a:solidFill>
          <a:latin typeface="Arial" charset="0"/>
        </a:defRPr>
      </a:lvl9pPr>
    </p:titleStyle>
    <p:bodyStyle>
      <a:lvl1pPr marL="342900" indent="-342900" algn="l" rtl="0" eaLnBrk="1" fontAlgn="base" hangingPunct="1">
        <a:spcBef>
          <a:spcPct val="20000"/>
        </a:spcBef>
        <a:spcAft>
          <a:spcPct val="0"/>
        </a:spcAft>
        <a:buChar char="•"/>
        <a:defRPr sz="3200">
          <a:solidFill>
            <a:srgbClr val="FFFFFF"/>
          </a:solidFill>
          <a:latin typeface="+mn-lt"/>
          <a:ea typeface="+mn-ea"/>
          <a:cs typeface="+mn-cs"/>
        </a:defRPr>
      </a:lvl1pPr>
      <a:lvl2pPr marL="742950" indent="-285750" algn="l" rtl="0" eaLnBrk="1" fontAlgn="base" hangingPunct="1">
        <a:spcBef>
          <a:spcPct val="20000"/>
        </a:spcBef>
        <a:spcAft>
          <a:spcPct val="0"/>
        </a:spcAft>
        <a:buChar char="–"/>
        <a:defRPr sz="2800">
          <a:solidFill>
            <a:srgbClr val="FFFFFF"/>
          </a:solidFill>
          <a:latin typeface="+mn-lt"/>
        </a:defRPr>
      </a:lvl2pPr>
      <a:lvl3pPr marL="1143000" indent="-228600" algn="l" rtl="0" eaLnBrk="1" fontAlgn="base" hangingPunct="1">
        <a:spcBef>
          <a:spcPct val="20000"/>
        </a:spcBef>
        <a:spcAft>
          <a:spcPct val="0"/>
        </a:spcAft>
        <a:buChar char="•"/>
        <a:defRPr sz="2400">
          <a:solidFill>
            <a:srgbClr val="FFFFFF"/>
          </a:solidFill>
          <a:latin typeface="+mn-lt"/>
        </a:defRPr>
      </a:lvl3pPr>
      <a:lvl4pPr marL="1600200" indent="-228600" algn="l" rtl="0" eaLnBrk="1" fontAlgn="base" hangingPunct="1">
        <a:spcBef>
          <a:spcPct val="20000"/>
        </a:spcBef>
        <a:spcAft>
          <a:spcPct val="0"/>
        </a:spcAft>
        <a:buChar char="–"/>
        <a:defRPr sz="2000">
          <a:solidFill>
            <a:srgbClr val="FFFFFF"/>
          </a:solidFill>
          <a:latin typeface="+mn-lt"/>
        </a:defRPr>
      </a:lvl4pPr>
      <a:lvl5pPr marL="2057400" indent="-228600" algn="l" rtl="0" eaLnBrk="1" fontAlgn="base" hangingPunct="1">
        <a:spcBef>
          <a:spcPct val="20000"/>
        </a:spcBef>
        <a:spcAft>
          <a:spcPct val="0"/>
        </a:spcAft>
        <a:buChar char="»"/>
        <a:defRPr sz="2000">
          <a:solidFill>
            <a:srgbClr val="FFFFFF"/>
          </a:solidFill>
          <a:latin typeface="+mn-lt"/>
        </a:defRPr>
      </a:lvl5pPr>
      <a:lvl6pPr marL="2514600" indent="-228600" algn="l" rtl="0" eaLnBrk="1" fontAlgn="base" hangingPunct="1">
        <a:spcBef>
          <a:spcPct val="20000"/>
        </a:spcBef>
        <a:spcAft>
          <a:spcPct val="0"/>
        </a:spcAft>
        <a:buChar char="»"/>
        <a:defRPr sz="2000">
          <a:solidFill>
            <a:srgbClr val="FFFFFF"/>
          </a:solidFill>
          <a:latin typeface="+mn-lt"/>
        </a:defRPr>
      </a:lvl6pPr>
      <a:lvl7pPr marL="2971800" indent="-228600" algn="l" rtl="0" eaLnBrk="1" fontAlgn="base" hangingPunct="1">
        <a:spcBef>
          <a:spcPct val="20000"/>
        </a:spcBef>
        <a:spcAft>
          <a:spcPct val="0"/>
        </a:spcAft>
        <a:buChar char="»"/>
        <a:defRPr sz="2000">
          <a:solidFill>
            <a:srgbClr val="FFFFFF"/>
          </a:solidFill>
          <a:latin typeface="+mn-lt"/>
        </a:defRPr>
      </a:lvl7pPr>
      <a:lvl8pPr marL="3429000" indent="-228600" algn="l" rtl="0" eaLnBrk="1" fontAlgn="base" hangingPunct="1">
        <a:spcBef>
          <a:spcPct val="20000"/>
        </a:spcBef>
        <a:spcAft>
          <a:spcPct val="0"/>
        </a:spcAft>
        <a:buChar char="»"/>
        <a:defRPr sz="2000">
          <a:solidFill>
            <a:srgbClr val="FFFFFF"/>
          </a:solidFill>
          <a:latin typeface="+mn-lt"/>
        </a:defRPr>
      </a:lvl8pPr>
      <a:lvl9pPr marL="3886200" indent="-228600" algn="l" rtl="0" eaLnBrk="1" fontAlgn="base" hangingPunct="1">
        <a:spcBef>
          <a:spcPct val="20000"/>
        </a:spcBef>
        <a:spcAft>
          <a:spcPct val="0"/>
        </a:spcAft>
        <a:buChar char="»"/>
        <a:defRPr sz="2000">
          <a:solidFill>
            <a:srgbClr val="FFFF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7.emf"/><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5" name="Rectangle 37"/>
          <p:cNvSpPr>
            <a:spLocks noGrp="1" noChangeArrowheads="1"/>
          </p:cNvSpPr>
          <p:nvPr>
            <p:ph type="ctrTitle"/>
          </p:nvPr>
        </p:nvSpPr>
        <p:spPr>
          <a:xfrm>
            <a:off x="533400" y="1295400"/>
            <a:ext cx="6553200" cy="1371600"/>
          </a:xfrm>
        </p:spPr>
        <p:txBody>
          <a:bodyPr/>
          <a:lstStyle/>
          <a:p>
            <a:pPr algn="ctr"/>
            <a:r>
              <a:rPr lang="vi-VN" i="0" dirty="0" smtClean="0"/>
              <a:t>Phát triển ứng dụng mã nguồn mở</a:t>
            </a:r>
            <a:endParaRPr lang="en-US" i="0" dirty="0"/>
          </a:p>
        </p:txBody>
      </p:sp>
      <p:sp>
        <p:nvSpPr>
          <p:cNvPr id="2087" name="Rectangle 39"/>
          <p:cNvSpPr>
            <a:spLocks noGrp="1" noChangeArrowheads="1"/>
          </p:cNvSpPr>
          <p:nvPr>
            <p:ph type="subTitle" idx="1"/>
          </p:nvPr>
        </p:nvSpPr>
        <p:spPr>
          <a:xfrm>
            <a:off x="609600" y="2819400"/>
            <a:ext cx="6324600" cy="533400"/>
          </a:xfrm>
        </p:spPr>
        <p:txBody>
          <a:bodyPr/>
          <a:lstStyle/>
          <a:p>
            <a:r>
              <a:rPr lang="vi-VN" sz="2400" dirty="0" smtClean="0"/>
              <a:t>Th.S. Nguyễn Hoàng Thùy Trang</a:t>
            </a:r>
            <a:endParaRPr lang="en-US" sz="2400" dirty="0"/>
          </a:p>
        </p:txBody>
      </p:sp>
      <p:sp>
        <p:nvSpPr>
          <p:cNvPr id="4" name="Rectangle 37"/>
          <p:cNvSpPr txBox="1">
            <a:spLocks noChangeArrowheads="1"/>
          </p:cNvSpPr>
          <p:nvPr/>
        </p:nvSpPr>
        <p:spPr bwMode="gray">
          <a:xfrm>
            <a:off x="1676400" y="152400"/>
            <a:ext cx="6324600" cy="38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5000" b="1" i="1">
                <a:solidFill>
                  <a:srgbClr val="FFFFFF"/>
                </a:solidFill>
                <a:latin typeface="+mj-lt"/>
                <a:ea typeface="+mj-ea"/>
                <a:cs typeface="+mj-cs"/>
              </a:defRPr>
            </a:lvl1pPr>
            <a:lvl2pPr algn="l" rtl="0" eaLnBrk="1" fontAlgn="base" hangingPunct="1">
              <a:spcBef>
                <a:spcPct val="0"/>
              </a:spcBef>
              <a:spcAft>
                <a:spcPct val="0"/>
              </a:spcAft>
              <a:defRPr sz="4000" b="1">
                <a:solidFill>
                  <a:srgbClr val="FFFFFF"/>
                </a:solidFill>
                <a:latin typeface="Arial" charset="0"/>
              </a:defRPr>
            </a:lvl2pPr>
            <a:lvl3pPr algn="l" rtl="0" eaLnBrk="1" fontAlgn="base" hangingPunct="1">
              <a:spcBef>
                <a:spcPct val="0"/>
              </a:spcBef>
              <a:spcAft>
                <a:spcPct val="0"/>
              </a:spcAft>
              <a:defRPr sz="4000" b="1">
                <a:solidFill>
                  <a:srgbClr val="FFFFFF"/>
                </a:solidFill>
                <a:latin typeface="Arial" charset="0"/>
              </a:defRPr>
            </a:lvl3pPr>
            <a:lvl4pPr algn="l" rtl="0" eaLnBrk="1" fontAlgn="base" hangingPunct="1">
              <a:spcBef>
                <a:spcPct val="0"/>
              </a:spcBef>
              <a:spcAft>
                <a:spcPct val="0"/>
              </a:spcAft>
              <a:defRPr sz="4000" b="1">
                <a:solidFill>
                  <a:srgbClr val="FFFFFF"/>
                </a:solidFill>
                <a:latin typeface="Arial" charset="0"/>
              </a:defRPr>
            </a:lvl4pPr>
            <a:lvl5pPr algn="l" rtl="0" eaLnBrk="1" fontAlgn="base" hangingPunct="1">
              <a:spcBef>
                <a:spcPct val="0"/>
              </a:spcBef>
              <a:spcAft>
                <a:spcPct val="0"/>
              </a:spcAft>
              <a:defRPr sz="4000" b="1">
                <a:solidFill>
                  <a:srgbClr val="FFFFFF"/>
                </a:solidFill>
                <a:latin typeface="Arial" charset="0"/>
              </a:defRPr>
            </a:lvl5pPr>
            <a:lvl6pPr marL="457200" algn="l" rtl="0" eaLnBrk="1" fontAlgn="base" hangingPunct="1">
              <a:spcBef>
                <a:spcPct val="0"/>
              </a:spcBef>
              <a:spcAft>
                <a:spcPct val="0"/>
              </a:spcAft>
              <a:defRPr sz="4000" b="1">
                <a:solidFill>
                  <a:srgbClr val="FFFFFF"/>
                </a:solidFill>
                <a:latin typeface="Arial" charset="0"/>
              </a:defRPr>
            </a:lvl6pPr>
            <a:lvl7pPr marL="914400" algn="l" rtl="0" eaLnBrk="1" fontAlgn="base" hangingPunct="1">
              <a:spcBef>
                <a:spcPct val="0"/>
              </a:spcBef>
              <a:spcAft>
                <a:spcPct val="0"/>
              </a:spcAft>
              <a:defRPr sz="4000" b="1">
                <a:solidFill>
                  <a:srgbClr val="FFFFFF"/>
                </a:solidFill>
                <a:latin typeface="Arial" charset="0"/>
              </a:defRPr>
            </a:lvl7pPr>
            <a:lvl8pPr marL="1371600" algn="l" rtl="0" eaLnBrk="1" fontAlgn="base" hangingPunct="1">
              <a:spcBef>
                <a:spcPct val="0"/>
              </a:spcBef>
              <a:spcAft>
                <a:spcPct val="0"/>
              </a:spcAft>
              <a:defRPr sz="4000" b="1">
                <a:solidFill>
                  <a:srgbClr val="FFFFFF"/>
                </a:solidFill>
                <a:latin typeface="Arial" charset="0"/>
              </a:defRPr>
            </a:lvl8pPr>
            <a:lvl9pPr marL="1828800" algn="l" rtl="0" eaLnBrk="1" fontAlgn="base" hangingPunct="1">
              <a:spcBef>
                <a:spcPct val="0"/>
              </a:spcBef>
              <a:spcAft>
                <a:spcPct val="0"/>
              </a:spcAft>
              <a:defRPr sz="4000" b="1">
                <a:solidFill>
                  <a:srgbClr val="FFFFFF"/>
                </a:solidFill>
                <a:latin typeface="Arial" charset="0"/>
              </a:defRPr>
            </a:lvl9pPr>
          </a:lstStyle>
          <a:p>
            <a:pPr algn="ctr"/>
            <a:r>
              <a:rPr lang="vi-VN" sz="2500" b="0" i="0" kern="0" dirty="0" smtClean="0"/>
              <a:t>TRƯỜNG ĐẠI HỌC HÀNG HẢI VIỆT NAM</a:t>
            </a:r>
            <a:endParaRPr lang="en-US" i="0" kern="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95" name="Rectangle 23"/>
          <p:cNvSpPr>
            <a:spLocks noGrp="1" noChangeArrowheads="1"/>
          </p:cNvSpPr>
          <p:nvPr>
            <p:ph type="title"/>
          </p:nvPr>
        </p:nvSpPr>
        <p:spPr>
          <a:xfrm>
            <a:off x="457200" y="76200"/>
            <a:ext cx="7848600" cy="1066800"/>
          </a:xfrm>
        </p:spPr>
        <p:txBody>
          <a:bodyPr/>
          <a:lstStyle/>
          <a:p>
            <a:pPr algn="ctr"/>
            <a:r>
              <a:rPr lang="en-US" dirty="0"/>
              <a:t>1.1. </a:t>
            </a:r>
            <a:r>
              <a:rPr lang="en-US" dirty="0" err="1"/>
              <a:t>Phần</a:t>
            </a:r>
            <a:r>
              <a:rPr lang="en-US" dirty="0"/>
              <a:t> </a:t>
            </a:r>
            <a:r>
              <a:rPr lang="en-US" dirty="0" err="1"/>
              <a:t>mềm</a:t>
            </a:r>
            <a:r>
              <a:rPr lang="en-US" dirty="0"/>
              <a:t> </a:t>
            </a:r>
            <a:r>
              <a:rPr lang="en-US" dirty="0" err="1"/>
              <a:t>và</a:t>
            </a:r>
            <a:r>
              <a:rPr lang="en-US" dirty="0"/>
              <a:t> </a:t>
            </a:r>
            <a:r>
              <a:rPr lang="en-US" dirty="0" err="1"/>
              <a:t>vấn</a:t>
            </a:r>
            <a:r>
              <a:rPr lang="en-US" dirty="0"/>
              <a:t> </a:t>
            </a:r>
            <a:r>
              <a:rPr lang="en-US" dirty="0" err="1"/>
              <a:t>đề</a:t>
            </a:r>
            <a:r>
              <a:rPr lang="en-US" dirty="0"/>
              <a:t> </a:t>
            </a:r>
            <a:r>
              <a:rPr lang="en-US" dirty="0" err="1"/>
              <a:t>bản</a:t>
            </a:r>
            <a:r>
              <a:rPr lang="en-US" dirty="0"/>
              <a:t> </a:t>
            </a:r>
            <a:r>
              <a:rPr lang="en-US" dirty="0" err="1"/>
              <a:t>quyền</a:t>
            </a:r>
            <a:r>
              <a:rPr lang="en-US" dirty="0"/>
              <a:t> </a:t>
            </a:r>
            <a:r>
              <a:rPr lang="en-US" dirty="0" err="1"/>
              <a:t>phần</a:t>
            </a:r>
            <a:r>
              <a:rPr lang="en-US" dirty="0"/>
              <a:t> </a:t>
            </a:r>
            <a:r>
              <a:rPr lang="en-US" dirty="0" err="1"/>
              <a:t>mềm</a:t>
            </a:r>
            <a:endParaRPr lang="en-US" dirty="0"/>
          </a:p>
        </p:txBody>
      </p:sp>
      <p:grpSp>
        <p:nvGrpSpPr>
          <p:cNvPr id="2" name="Group 1"/>
          <p:cNvGrpSpPr/>
          <p:nvPr/>
        </p:nvGrpSpPr>
        <p:grpSpPr>
          <a:xfrm>
            <a:off x="2683625" y="2149395"/>
            <a:ext cx="3781598" cy="3718005"/>
            <a:chOff x="2683625" y="2149395"/>
            <a:chExt cx="3781598" cy="3718005"/>
          </a:xfrm>
        </p:grpSpPr>
        <p:sp>
          <p:nvSpPr>
            <p:cNvPr id="25" name="Oval 53"/>
            <p:cNvSpPr>
              <a:spLocks noChangeArrowheads="1"/>
            </p:cNvSpPr>
            <p:nvPr/>
          </p:nvSpPr>
          <p:spPr bwMode="auto">
            <a:xfrm>
              <a:off x="2683625" y="2149395"/>
              <a:ext cx="3781598" cy="3718005"/>
            </a:xfrm>
            <a:prstGeom prst="ellipse">
              <a:avLst/>
            </a:prstGeom>
            <a:gradFill rotWithShape="1">
              <a:gsLst>
                <a:gs pos="0">
                  <a:schemeClr val="accent2"/>
                </a:gs>
                <a:gs pos="100000">
                  <a:schemeClr val="accent2">
                    <a:gamma/>
                    <a:tint val="0"/>
                    <a:invGamma/>
                  </a:schemeClr>
                </a:gs>
              </a:gsLst>
              <a:lin ang="5400000" scaled="1"/>
            </a:gradFill>
            <a:ln w="9525" algn="ctr">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nvGrpSpPr>
            <p:cNvPr id="26" name="Group 54"/>
            <p:cNvGrpSpPr>
              <a:grpSpLocks/>
            </p:cNvGrpSpPr>
            <p:nvPr/>
          </p:nvGrpSpPr>
          <p:grpSpPr bwMode="auto">
            <a:xfrm>
              <a:off x="3611187" y="3078896"/>
              <a:ext cx="1926474" cy="2002003"/>
              <a:chOff x="2016" y="1920"/>
              <a:chExt cx="1680" cy="1680"/>
            </a:xfrm>
          </p:grpSpPr>
          <p:sp>
            <p:nvSpPr>
              <p:cNvPr id="71" name="Oval 55"/>
              <p:cNvSpPr>
                <a:spLocks noChangeArrowheads="1"/>
              </p:cNvSpPr>
              <p:nvPr/>
            </p:nvSpPr>
            <p:spPr bwMode="gray">
              <a:xfrm>
                <a:off x="2016" y="1920"/>
                <a:ext cx="1680" cy="1680"/>
              </a:xfrm>
              <a:prstGeom prst="ellipse">
                <a:avLst/>
              </a:prstGeom>
              <a:gradFill rotWithShape="1">
                <a:gsLst>
                  <a:gs pos="0">
                    <a:srgbClr val="FF6600"/>
                  </a:gs>
                  <a:gs pos="100000">
                    <a:srgbClr val="FF6600">
                      <a:gamma/>
                      <a:shade val="45490"/>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2" name="Freeform 56"/>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rgbClr val="FF6600"/>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27" name="Text Box 57"/>
            <p:cNvSpPr txBox="1">
              <a:spLocks noChangeArrowheads="1"/>
            </p:cNvSpPr>
            <p:nvPr/>
          </p:nvSpPr>
          <p:spPr bwMode="gray">
            <a:xfrm>
              <a:off x="3667673" y="3378303"/>
              <a:ext cx="1809043" cy="13227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en-US" altLang="en-US" sz="2000" dirty="0" err="1">
                  <a:solidFill>
                    <a:srgbClr val="FFFF00"/>
                  </a:solidFill>
                  <a:effectLst>
                    <a:outerShdw blurRad="38100" dist="38100" dir="2700000" algn="tl">
                      <a:srgbClr val="C0C0C0"/>
                    </a:outerShdw>
                  </a:effectLst>
                </a:rPr>
                <a:t>Lợi</a:t>
              </a:r>
              <a:r>
                <a:rPr lang="en-US" altLang="en-US" sz="2000" dirty="0">
                  <a:solidFill>
                    <a:srgbClr val="FFFF00"/>
                  </a:solidFill>
                  <a:effectLst>
                    <a:outerShdw blurRad="38100" dist="38100" dir="2700000" algn="tl">
                      <a:srgbClr val="C0C0C0"/>
                    </a:outerShdw>
                  </a:effectLst>
                </a:rPr>
                <a:t> </a:t>
              </a:r>
              <a:r>
                <a:rPr lang="en-US" altLang="en-US" sz="2000" dirty="0" err="1">
                  <a:solidFill>
                    <a:srgbClr val="FFFF00"/>
                  </a:solidFill>
                  <a:effectLst>
                    <a:outerShdw blurRad="38100" dist="38100" dir="2700000" algn="tl">
                      <a:srgbClr val="C0C0C0"/>
                    </a:outerShdw>
                  </a:effectLst>
                </a:rPr>
                <a:t>ích</a:t>
              </a:r>
              <a:r>
                <a:rPr lang="en-US" altLang="en-US" sz="2000" dirty="0">
                  <a:solidFill>
                    <a:srgbClr val="FFFF00"/>
                  </a:solidFill>
                  <a:effectLst>
                    <a:outerShdw blurRad="38100" dist="38100" dir="2700000" algn="tl">
                      <a:srgbClr val="C0C0C0"/>
                    </a:outerShdw>
                  </a:effectLst>
                </a:rPr>
                <a:t> </a:t>
              </a:r>
              <a:r>
                <a:rPr lang="en-US" altLang="en-US" sz="2000" dirty="0" err="1">
                  <a:solidFill>
                    <a:srgbClr val="FFFF00"/>
                  </a:solidFill>
                  <a:effectLst>
                    <a:outerShdw blurRad="38100" dist="38100" dir="2700000" algn="tl">
                      <a:srgbClr val="C0C0C0"/>
                    </a:outerShdw>
                  </a:effectLst>
                </a:rPr>
                <a:t>của</a:t>
              </a:r>
              <a:r>
                <a:rPr lang="en-US" altLang="en-US" sz="2000" dirty="0">
                  <a:solidFill>
                    <a:srgbClr val="FFFF00"/>
                  </a:solidFill>
                  <a:effectLst>
                    <a:outerShdw blurRad="38100" dist="38100" dir="2700000" algn="tl">
                      <a:srgbClr val="C0C0C0"/>
                    </a:outerShdw>
                  </a:effectLst>
                </a:rPr>
                <a:t> </a:t>
              </a:r>
              <a:r>
                <a:rPr lang="en-US" altLang="en-US" sz="2000" dirty="0" err="1">
                  <a:solidFill>
                    <a:srgbClr val="FFFF00"/>
                  </a:solidFill>
                  <a:effectLst>
                    <a:outerShdw blurRad="38100" dist="38100" dir="2700000" algn="tl">
                      <a:srgbClr val="C0C0C0"/>
                    </a:outerShdw>
                  </a:effectLst>
                </a:rPr>
                <a:t>việc</a:t>
              </a:r>
              <a:r>
                <a:rPr lang="en-US" altLang="en-US" sz="2000" dirty="0">
                  <a:solidFill>
                    <a:srgbClr val="FFFF00"/>
                  </a:solidFill>
                  <a:effectLst>
                    <a:outerShdw blurRad="38100" dist="38100" dir="2700000" algn="tl">
                      <a:srgbClr val="C0C0C0"/>
                    </a:outerShdw>
                  </a:effectLst>
                </a:rPr>
                <a:t> </a:t>
              </a:r>
              <a:r>
                <a:rPr lang="en-US" altLang="en-US" sz="2000" dirty="0" err="1">
                  <a:solidFill>
                    <a:srgbClr val="FFFF00"/>
                  </a:solidFill>
                  <a:effectLst>
                    <a:outerShdw blurRad="38100" dist="38100" dir="2700000" algn="tl">
                      <a:srgbClr val="C0C0C0"/>
                    </a:outerShdw>
                  </a:effectLst>
                </a:rPr>
                <a:t>sử</a:t>
              </a:r>
              <a:r>
                <a:rPr lang="en-US" altLang="en-US" sz="2000" dirty="0">
                  <a:solidFill>
                    <a:srgbClr val="FFFF00"/>
                  </a:solidFill>
                  <a:effectLst>
                    <a:outerShdw blurRad="38100" dist="38100" dir="2700000" algn="tl">
                      <a:srgbClr val="C0C0C0"/>
                    </a:outerShdw>
                  </a:effectLst>
                </a:rPr>
                <a:t> </a:t>
              </a:r>
              <a:r>
                <a:rPr lang="en-US" altLang="en-US" sz="2000" dirty="0" err="1">
                  <a:solidFill>
                    <a:srgbClr val="FFFF00"/>
                  </a:solidFill>
                  <a:effectLst>
                    <a:outerShdw blurRad="38100" dist="38100" dir="2700000" algn="tl">
                      <a:srgbClr val="C0C0C0"/>
                    </a:outerShdw>
                  </a:effectLst>
                </a:rPr>
                <a:t>dụng</a:t>
              </a:r>
              <a:r>
                <a:rPr lang="en-US" altLang="en-US" sz="2000" dirty="0">
                  <a:solidFill>
                    <a:srgbClr val="FFFF00"/>
                  </a:solidFill>
                  <a:effectLst>
                    <a:outerShdw blurRad="38100" dist="38100" dir="2700000" algn="tl">
                      <a:srgbClr val="C0C0C0"/>
                    </a:outerShdw>
                  </a:effectLst>
                </a:rPr>
                <a:t> </a:t>
              </a:r>
              <a:r>
                <a:rPr lang="en-US" altLang="en-US" sz="2000" dirty="0" err="1">
                  <a:solidFill>
                    <a:srgbClr val="FFFF00"/>
                  </a:solidFill>
                  <a:effectLst>
                    <a:outerShdw blurRad="38100" dist="38100" dir="2700000" algn="tl">
                      <a:srgbClr val="C0C0C0"/>
                    </a:outerShdw>
                  </a:effectLst>
                </a:rPr>
                <a:t>phần</a:t>
              </a:r>
              <a:r>
                <a:rPr lang="en-US" altLang="en-US" sz="2000" dirty="0">
                  <a:solidFill>
                    <a:srgbClr val="FFFF00"/>
                  </a:solidFill>
                  <a:effectLst>
                    <a:outerShdw blurRad="38100" dist="38100" dir="2700000" algn="tl">
                      <a:srgbClr val="C0C0C0"/>
                    </a:outerShdw>
                  </a:effectLst>
                </a:rPr>
                <a:t> </a:t>
              </a:r>
              <a:r>
                <a:rPr lang="en-US" altLang="en-US" sz="2000" dirty="0" err="1">
                  <a:solidFill>
                    <a:srgbClr val="FFFF00"/>
                  </a:solidFill>
                  <a:effectLst>
                    <a:outerShdw blurRad="38100" dist="38100" dir="2700000" algn="tl">
                      <a:srgbClr val="C0C0C0"/>
                    </a:outerShdw>
                  </a:effectLst>
                </a:rPr>
                <a:t>mềm</a:t>
              </a:r>
              <a:r>
                <a:rPr lang="en-US" altLang="en-US" sz="2000" dirty="0">
                  <a:solidFill>
                    <a:srgbClr val="FFFF00"/>
                  </a:solidFill>
                  <a:effectLst>
                    <a:outerShdw blurRad="38100" dist="38100" dir="2700000" algn="tl">
                      <a:srgbClr val="C0C0C0"/>
                    </a:outerShdw>
                  </a:effectLst>
                </a:rPr>
                <a:t> </a:t>
              </a:r>
              <a:r>
                <a:rPr lang="en-US" altLang="en-US" sz="2000" dirty="0" err="1">
                  <a:solidFill>
                    <a:srgbClr val="FFFF00"/>
                  </a:solidFill>
                  <a:effectLst>
                    <a:outerShdw blurRad="38100" dist="38100" dir="2700000" algn="tl">
                      <a:srgbClr val="C0C0C0"/>
                    </a:outerShdw>
                  </a:effectLst>
                </a:rPr>
                <a:t>bản</a:t>
              </a:r>
              <a:r>
                <a:rPr lang="en-US" altLang="en-US" sz="2000" dirty="0">
                  <a:solidFill>
                    <a:srgbClr val="FFFF00"/>
                  </a:solidFill>
                  <a:effectLst>
                    <a:outerShdw blurRad="38100" dist="38100" dir="2700000" algn="tl">
                      <a:srgbClr val="C0C0C0"/>
                    </a:outerShdw>
                  </a:effectLst>
                </a:rPr>
                <a:t> </a:t>
              </a:r>
              <a:r>
                <a:rPr lang="en-US" altLang="en-US" sz="2000" dirty="0" err="1">
                  <a:solidFill>
                    <a:srgbClr val="FFFF00"/>
                  </a:solidFill>
                  <a:effectLst>
                    <a:outerShdw blurRad="38100" dist="38100" dir="2700000" algn="tl">
                      <a:srgbClr val="C0C0C0"/>
                    </a:outerShdw>
                  </a:effectLst>
                </a:rPr>
                <a:t>quyền</a:t>
              </a:r>
              <a:endParaRPr lang="en-US" altLang="en-US" sz="2000" b="1" dirty="0">
                <a:solidFill>
                  <a:srgbClr val="FFFF00"/>
                </a:solidFill>
                <a:effectLst>
                  <a:outerShdw blurRad="38100" dist="38100" dir="2700000" algn="tl">
                    <a:srgbClr val="C0C0C0"/>
                  </a:outerShdw>
                </a:effectLst>
              </a:endParaRPr>
            </a:p>
          </p:txBody>
        </p:sp>
      </p:grpSp>
      <p:grpSp>
        <p:nvGrpSpPr>
          <p:cNvPr id="3" name="Group 2"/>
          <p:cNvGrpSpPr/>
          <p:nvPr/>
        </p:nvGrpSpPr>
        <p:grpSpPr>
          <a:xfrm>
            <a:off x="676881" y="2874823"/>
            <a:ext cx="2849577" cy="923543"/>
            <a:chOff x="676881" y="2874823"/>
            <a:chExt cx="2849577" cy="923543"/>
          </a:xfrm>
        </p:grpSpPr>
        <p:grpSp>
          <p:nvGrpSpPr>
            <p:cNvPr id="33" name="Group 81"/>
            <p:cNvGrpSpPr>
              <a:grpSpLocks/>
            </p:cNvGrpSpPr>
            <p:nvPr/>
          </p:nvGrpSpPr>
          <p:grpSpPr bwMode="auto">
            <a:xfrm>
              <a:off x="2469573" y="3078896"/>
              <a:ext cx="642158" cy="643501"/>
              <a:chOff x="1488" y="1968"/>
              <a:chExt cx="432" cy="432"/>
            </a:xfrm>
          </p:grpSpPr>
          <p:grpSp>
            <p:nvGrpSpPr>
              <p:cNvPr id="49" name="Group 82"/>
              <p:cNvGrpSpPr>
                <a:grpSpLocks/>
              </p:cNvGrpSpPr>
              <p:nvPr/>
            </p:nvGrpSpPr>
            <p:grpSpPr bwMode="auto">
              <a:xfrm>
                <a:off x="1488" y="1968"/>
                <a:ext cx="432" cy="432"/>
                <a:chOff x="2016" y="1920"/>
                <a:chExt cx="1680" cy="1680"/>
              </a:xfrm>
            </p:grpSpPr>
            <p:sp>
              <p:nvSpPr>
                <p:cNvPr id="51" name="Oval 83"/>
                <p:cNvSpPr>
                  <a:spLocks noChangeArrowheads="1"/>
                </p:cNvSpPr>
                <p:nvPr/>
              </p:nvSpPr>
              <p:spPr bwMode="gray">
                <a:xfrm>
                  <a:off x="2016" y="1920"/>
                  <a:ext cx="1680" cy="1680"/>
                </a:xfrm>
                <a:prstGeom prst="ellipse">
                  <a:avLst/>
                </a:prstGeom>
                <a:gradFill rotWithShape="1">
                  <a:gsLst>
                    <a:gs pos="0">
                      <a:schemeClr val="accent1"/>
                    </a:gs>
                    <a:gs pos="100000">
                      <a:schemeClr val="accent1">
                        <a:gamma/>
                        <a:shade val="45490"/>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Freeform 84"/>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1"/>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50" name="Text Box 85"/>
              <p:cNvSpPr txBox="1">
                <a:spLocks noChangeArrowheads="1"/>
              </p:cNvSpPr>
              <p:nvPr/>
            </p:nvSpPr>
            <p:spPr bwMode="gray">
              <a:xfrm>
                <a:off x="1570" y="2016"/>
                <a:ext cx="284"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a:solidFill>
                      <a:srgbClr val="FFFFFF"/>
                    </a:solidFill>
                    <a:effectLst>
                      <a:outerShdw blurRad="38100" dist="38100" dir="2700000" algn="tl">
                        <a:srgbClr val="C0C0C0"/>
                      </a:outerShdw>
                    </a:effectLst>
                    <a:latin typeface="Verdana" panose="020B0604030504040204" pitchFamily="34" charset="0"/>
                  </a:rPr>
                  <a:t>A</a:t>
                </a:r>
              </a:p>
            </p:txBody>
          </p:sp>
        </p:grpSp>
        <p:grpSp>
          <p:nvGrpSpPr>
            <p:cNvPr id="36" name="Group 88"/>
            <p:cNvGrpSpPr>
              <a:grpSpLocks/>
            </p:cNvGrpSpPr>
            <p:nvPr/>
          </p:nvGrpSpPr>
          <p:grpSpPr bwMode="auto">
            <a:xfrm>
              <a:off x="3183082" y="3507897"/>
              <a:ext cx="343376" cy="193646"/>
              <a:chOff x="2016" y="2304"/>
              <a:chExt cx="231" cy="130"/>
            </a:xfrm>
          </p:grpSpPr>
          <p:sp>
            <p:nvSpPr>
              <p:cNvPr id="47" name="Oval 89"/>
              <p:cNvSpPr>
                <a:spLocks noChangeArrowheads="1"/>
              </p:cNvSpPr>
              <p:nvPr/>
            </p:nvSpPr>
            <p:spPr bwMode="gray">
              <a:xfrm rot="18227093">
                <a:off x="2019" y="2301"/>
                <a:ext cx="82" cy="87"/>
              </a:xfrm>
              <a:prstGeom prst="ellipse">
                <a:avLst/>
              </a:prstGeom>
              <a:gradFill rotWithShape="1">
                <a:gsLst>
                  <a:gs pos="0">
                    <a:schemeClr val="accent1"/>
                  </a:gs>
                  <a:gs pos="100000">
                    <a:schemeClr val="accent1">
                      <a:gamma/>
                      <a:shade val="57647"/>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Oval 90"/>
              <p:cNvSpPr>
                <a:spLocks noChangeArrowheads="1"/>
              </p:cNvSpPr>
              <p:nvPr/>
            </p:nvSpPr>
            <p:spPr bwMode="gray">
              <a:xfrm rot="18227093">
                <a:off x="2163" y="2349"/>
                <a:ext cx="82" cy="87"/>
              </a:xfrm>
              <a:prstGeom prst="ellipse">
                <a:avLst/>
              </a:prstGeom>
              <a:gradFill rotWithShape="1">
                <a:gsLst>
                  <a:gs pos="0">
                    <a:schemeClr val="accent1"/>
                  </a:gs>
                  <a:gs pos="100000">
                    <a:schemeClr val="accent1">
                      <a:gamma/>
                      <a:shade val="48627"/>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0" name="Text Box 96"/>
            <p:cNvSpPr txBox="1">
              <a:spLocks noChangeArrowheads="1"/>
            </p:cNvSpPr>
            <p:nvPr/>
          </p:nvSpPr>
          <p:spPr bwMode="auto">
            <a:xfrm>
              <a:off x="676881" y="2874823"/>
              <a:ext cx="1783773" cy="923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vi-VN" altLang="en-US" dirty="0"/>
                <a:t>Được hỗ trợ kịp thời khi gặp vấn đề</a:t>
              </a:r>
              <a:endParaRPr lang="en-US" altLang="en-US" dirty="0"/>
            </a:p>
          </p:txBody>
        </p:sp>
      </p:grpSp>
      <p:grpSp>
        <p:nvGrpSpPr>
          <p:cNvPr id="4" name="Group 3"/>
          <p:cNvGrpSpPr/>
          <p:nvPr/>
        </p:nvGrpSpPr>
        <p:grpSpPr>
          <a:xfrm>
            <a:off x="2442816" y="1356935"/>
            <a:ext cx="4160650" cy="1578960"/>
            <a:chOff x="2442816" y="1356935"/>
            <a:chExt cx="4160650" cy="1578960"/>
          </a:xfrm>
        </p:grpSpPr>
        <p:grpSp>
          <p:nvGrpSpPr>
            <p:cNvPr id="28" name="Group 58"/>
            <p:cNvGrpSpPr>
              <a:grpSpLocks/>
            </p:cNvGrpSpPr>
            <p:nvPr/>
          </p:nvGrpSpPr>
          <p:grpSpPr bwMode="auto">
            <a:xfrm>
              <a:off x="4181994" y="1791894"/>
              <a:ext cx="642158" cy="618178"/>
              <a:chOff x="2640" y="1088"/>
              <a:chExt cx="432" cy="415"/>
            </a:xfrm>
          </p:grpSpPr>
          <p:grpSp>
            <p:nvGrpSpPr>
              <p:cNvPr id="67" name="Group 59"/>
              <p:cNvGrpSpPr>
                <a:grpSpLocks/>
              </p:cNvGrpSpPr>
              <p:nvPr/>
            </p:nvGrpSpPr>
            <p:grpSpPr bwMode="auto">
              <a:xfrm>
                <a:off x="2640" y="1088"/>
                <a:ext cx="432" cy="415"/>
                <a:chOff x="2016" y="1920"/>
                <a:chExt cx="1680" cy="1680"/>
              </a:xfrm>
            </p:grpSpPr>
            <p:sp>
              <p:nvSpPr>
                <p:cNvPr id="69" name="Oval 60"/>
                <p:cNvSpPr>
                  <a:spLocks noChangeArrowheads="1"/>
                </p:cNvSpPr>
                <p:nvPr/>
              </p:nvSpPr>
              <p:spPr bwMode="gray">
                <a:xfrm>
                  <a:off x="2016" y="1920"/>
                  <a:ext cx="1680" cy="1680"/>
                </a:xfrm>
                <a:prstGeom prst="ellipse">
                  <a:avLst/>
                </a:prstGeom>
                <a:gradFill rotWithShape="1">
                  <a:gsLst>
                    <a:gs pos="0">
                      <a:schemeClr val="accent2"/>
                    </a:gs>
                    <a:gs pos="100000">
                      <a:schemeClr val="accent2">
                        <a:gamma/>
                        <a:shade val="42353"/>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70" name="Freeform 61"/>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accent2"/>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68" name="Text Box 62"/>
              <p:cNvSpPr txBox="1">
                <a:spLocks noChangeArrowheads="1"/>
              </p:cNvSpPr>
              <p:nvPr/>
            </p:nvSpPr>
            <p:spPr bwMode="gray">
              <a:xfrm>
                <a:off x="2726" y="1152"/>
                <a:ext cx="280"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a:solidFill>
                      <a:srgbClr val="FFFFFF"/>
                    </a:solidFill>
                    <a:effectLst>
                      <a:outerShdw blurRad="38100" dist="38100" dir="2700000" algn="tl">
                        <a:srgbClr val="C0C0C0"/>
                      </a:outerShdw>
                    </a:effectLst>
                    <a:latin typeface="Verdana" panose="020B0604030504040204" pitchFamily="34" charset="0"/>
                  </a:rPr>
                  <a:t>B</a:t>
                </a:r>
              </a:p>
            </p:txBody>
          </p:sp>
        </p:grpSp>
        <p:grpSp>
          <p:nvGrpSpPr>
            <p:cNvPr id="37" name="Group 91"/>
            <p:cNvGrpSpPr>
              <a:grpSpLocks/>
            </p:cNvGrpSpPr>
            <p:nvPr/>
          </p:nvGrpSpPr>
          <p:grpSpPr bwMode="auto">
            <a:xfrm>
              <a:off x="4467398" y="2548603"/>
              <a:ext cx="129324" cy="387292"/>
              <a:chOff x="2832" y="1612"/>
              <a:chExt cx="87" cy="260"/>
            </a:xfrm>
          </p:grpSpPr>
          <p:sp>
            <p:nvSpPr>
              <p:cNvPr id="45" name="Oval 92"/>
              <p:cNvSpPr>
                <a:spLocks noChangeArrowheads="1"/>
              </p:cNvSpPr>
              <p:nvPr/>
            </p:nvSpPr>
            <p:spPr bwMode="gray">
              <a:xfrm rot="18227093">
                <a:off x="2835" y="1609"/>
                <a:ext cx="82" cy="87"/>
              </a:xfrm>
              <a:prstGeom prst="ellipse">
                <a:avLst/>
              </a:prstGeom>
              <a:gradFill rotWithShape="1">
                <a:gsLst>
                  <a:gs pos="0">
                    <a:schemeClr val="accent2"/>
                  </a:gs>
                  <a:gs pos="100000">
                    <a:schemeClr val="accent2">
                      <a:gamma/>
                      <a:shade val="45490"/>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Oval 93"/>
              <p:cNvSpPr>
                <a:spLocks noChangeArrowheads="1"/>
              </p:cNvSpPr>
              <p:nvPr/>
            </p:nvSpPr>
            <p:spPr bwMode="gray">
              <a:xfrm rot="18227093">
                <a:off x="2835" y="1787"/>
                <a:ext cx="82" cy="87"/>
              </a:xfrm>
              <a:prstGeom prst="ellipse">
                <a:avLst/>
              </a:prstGeom>
              <a:gradFill rotWithShape="1">
                <a:gsLst>
                  <a:gs pos="0">
                    <a:schemeClr val="accent2"/>
                  </a:gs>
                  <a:gs pos="100000">
                    <a:schemeClr val="accent2">
                      <a:gamma/>
                      <a:shade val="48627"/>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1" name="Text Box 97"/>
            <p:cNvSpPr txBox="1">
              <a:spLocks noChangeArrowheads="1"/>
            </p:cNvSpPr>
            <p:nvPr/>
          </p:nvSpPr>
          <p:spPr bwMode="auto">
            <a:xfrm>
              <a:off x="2442816" y="1356935"/>
              <a:ext cx="4160650" cy="369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vi-VN" altLang="en-US" dirty="0"/>
                <a:t>Giảm thiểu các nguy cơ về bảo mật</a:t>
              </a:r>
              <a:endParaRPr lang="en-US" altLang="en-US" dirty="0"/>
            </a:p>
          </p:txBody>
        </p:sp>
      </p:grpSp>
      <p:grpSp>
        <p:nvGrpSpPr>
          <p:cNvPr id="5" name="Group 4"/>
          <p:cNvGrpSpPr/>
          <p:nvPr/>
        </p:nvGrpSpPr>
        <p:grpSpPr>
          <a:xfrm>
            <a:off x="5609755" y="2940364"/>
            <a:ext cx="2929104" cy="1200606"/>
            <a:chOff x="5609755" y="2940364"/>
            <a:chExt cx="2929104" cy="1200606"/>
          </a:xfrm>
        </p:grpSpPr>
        <p:grpSp>
          <p:nvGrpSpPr>
            <p:cNvPr id="31" name="Group 71"/>
            <p:cNvGrpSpPr>
              <a:grpSpLocks/>
            </p:cNvGrpSpPr>
            <p:nvPr/>
          </p:nvGrpSpPr>
          <p:grpSpPr bwMode="auto">
            <a:xfrm>
              <a:off x="6111442" y="3078896"/>
              <a:ext cx="639185" cy="650949"/>
              <a:chOff x="3938" y="1968"/>
              <a:chExt cx="430" cy="437"/>
            </a:xfrm>
          </p:grpSpPr>
          <p:grpSp>
            <p:nvGrpSpPr>
              <p:cNvPr id="57" name="Group 72"/>
              <p:cNvGrpSpPr>
                <a:grpSpLocks/>
              </p:cNvGrpSpPr>
              <p:nvPr/>
            </p:nvGrpSpPr>
            <p:grpSpPr bwMode="auto">
              <a:xfrm>
                <a:off x="3938" y="1968"/>
                <a:ext cx="430" cy="437"/>
                <a:chOff x="2016" y="1920"/>
                <a:chExt cx="1680" cy="1680"/>
              </a:xfrm>
            </p:grpSpPr>
            <p:sp>
              <p:nvSpPr>
                <p:cNvPr id="59" name="Oval 73"/>
                <p:cNvSpPr>
                  <a:spLocks noChangeArrowheads="1"/>
                </p:cNvSpPr>
                <p:nvPr/>
              </p:nvSpPr>
              <p:spPr bwMode="gray">
                <a:xfrm>
                  <a:off x="2016" y="1920"/>
                  <a:ext cx="1680" cy="1680"/>
                </a:xfrm>
                <a:prstGeom prst="ellipse">
                  <a:avLst/>
                </a:prstGeom>
                <a:gradFill rotWithShape="1">
                  <a:gsLst>
                    <a:gs pos="0">
                      <a:schemeClr val="hlink"/>
                    </a:gs>
                    <a:gs pos="100000">
                      <a:schemeClr val="hlink">
                        <a:gamma/>
                        <a:shade val="62353"/>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0" name="Freeform 74"/>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hlink"/>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58" name="Text Box 75"/>
              <p:cNvSpPr txBox="1">
                <a:spLocks noChangeArrowheads="1"/>
              </p:cNvSpPr>
              <p:nvPr/>
            </p:nvSpPr>
            <p:spPr bwMode="gray">
              <a:xfrm>
                <a:off x="4012" y="2028"/>
                <a:ext cx="273" cy="3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a:solidFill>
                      <a:srgbClr val="FFFFFF"/>
                    </a:solidFill>
                    <a:effectLst>
                      <a:outerShdw blurRad="38100" dist="38100" dir="2700000" algn="tl">
                        <a:srgbClr val="C0C0C0"/>
                      </a:outerShdw>
                    </a:effectLst>
                    <a:latin typeface="Verdana" panose="020B0604030504040204" pitchFamily="34" charset="0"/>
                  </a:rPr>
                  <a:t>C</a:t>
                </a:r>
              </a:p>
            </p:txBody>
          </p:sp>
        </p:grpSp>
        <p:sp>
          <p:nvSpPr>
            <p:cNvPr id="38" name="Oval 94"/>
            <p:cNvSpPr>
              <a:spLocks noChangeArrowheads="1"/>
            </p:cNvSpPr>
            <p:nvPr/>
          </p:nvSpPr>
          <p:spPr bwMode="gray">
            <a:xfrm rot="18227093">
              <a:off x="5845235" y="3530376"/>
              <a:ext cx="122146" cy="129324"/>
            </a:xfrm>
            <a:prstGeom prst="ellipse">
              <a:avLst/>
            </a:prstGeom>
            <a:gradFill rotWithShape="1">
              <a:gsLst>
                <a:gs pos="0">
                  <a:schemeClr val="hlink"/>
                </a:gs>
                <a:gs pos="100000">
                  <a:schemeClr val="hlink">
                    <a:gamma/>
                    <a:shade val="44314"/>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Oval 95"/>
            <p:cNvSpPr>
              <a:spLocks noChangeArrowheads="1"/>
            </p:cNvSpPr>
            <p:nvPr/>
          </p:nvSpPr>
          <p:spPr bwMode="gray">
            <a:xfrm rot="18227093">
              <a:off x="5613344" y="3646563"/>
              <a:ext cx="122146" cy="129324"/>
            </a:xfrm>
            <a:prstGeom prst="ellipse">
              <a:avLst/>
            </a:prstGeom>
            <a:gradFill rotWithShape="1">
              <a:gsLst>
                <a:gs pos="0">
                  <a:schemeClr val="hlink"/>
                </a:gs>
                <a:gs pos="100000">
                  <a:schemeClr val="hlink">
                    <a:gamma/>
                    <a:shade val="44314"/>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Text Box 98"/>
            <p:cNvSpPr txBox="1">
              <a:spLocks noChangeArrowheads="1"/>
            </p:cNvSpPr>
            <p:nvPr/>
          </p:nvSpPr>
          <p:spPr bwMode="auto">
            <a:xfrm>
              <a:off x="6755086" y="2940364"/>
              <a:ext cx="1783773" cy="12006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vi-VN" altLang="en-US" dirty="0"/>
                <a:t>Máy tính chạy ổn định hơn, không bị lỗi vặt</a:t>
              </a:r>
              <a:endParaRPr lang="en-US" altLang="en-US" dirty="0"/>
            </a:p>
          </p:txBody>
        </p:sp>
      </p:grpSp>
      <p:grpSp>
        <p:nvGrpSpPr>
          <p:cNvPr id="7" name="Group 6"/>
          <p:cNvGrpSpPr/>
          <p:nvPr/>
        </p:nvGrpSpPr>
        <p:grpSpPr>
          <a:xfrm>
            <a:off x="1035122" y="4900659"/>
            <a:ext cx="2845117" cy="929501"/>
            <a:chOff x="1035122" y="4900659"/>
            <a:chExt cx="2845117" cy="929501"/>
          </a:xfrm>
        </p:grpSpPr>
        <p:grpSp>
          <p:nvGrpSpPr>
            <p:cNvPr id="29" name="Group 63"/>
            <p:cNvGrpSpPr>
              <a:grpSpLocks/>
            </p:cNvGrpSpPr>
            <p:nvPr/>
          </p:nvGrpSpPr>
          <p:grpSpPr bwMode="auto">
            <a:xfrm>
              <a:off x="3581457" y="4900659"/>
              <a:ext cx="298782" cy="262167"/>
              <a:chOff x="2236" y="3191"/>
              <a:chExt cx="201" cy="176"/>
            </a:xfrm>
          </p:grpSpPr>
          <p:sp>
            <p:nvSpPr>
              <p:cNvPr id="65" name="Oval 64"/>
              <p:cNvSpPr>
                <a:spLocks noChangeArrowheads="1"/>
              </p:cNvSpPr>
              <p:nvPr/>
            </p:nvSpPr>
            <p:spPr bwMode="gray">
              <a:xfrm rot="18227093">
                <a:off x="2239" y="3282"/>
                <a:ext cx="82" cy="87"/>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6" name="Oval 65"/>
              <p:cNvSpPr>
                <a:spLocks noChangeArrowheads="1"/>
              </p:cNvSpPr>
              <p:nvPr/>
            </p:nvSpPr>
            <p:spPr bwMode="gray">
              <a:xfrm rot="18227093">
                <a:off x="2353" y="3188"/>
                <a:ext cx="82" cy="87"/>
              </a:xfrm>
              <a:prstGeom prst="ellipse">
                <a:avLst/>
              </a:prstGeom>
              <a:gradFill rotWithShape="1">
                <a:gsLst>
                  <a:gs pos="0">
                    <a:schemeClr val="folHlink"/>
                  </a:gs>
                  <a:gs pos="100000">
                    <a:schemeClr val="folHlink">
                      <a:gamma/>
                      <a:shade val="66667"/>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0" name="Group 66"/>
            <p:cNvGrpSpPr>
              <a:grpSpLocks/>
            </p:cNvGrpSpPr>
            <p:nvPr/>
          </p:nvGrpSpPr>
          <p:grpSpPr bwMode="auto">
            <a:xfrm>
              <a:off x="2969029" y="5147930"/>
              <a:ext cx="642158" cy="643501"/>
              <a:chOff x="1824" y="3357"/>
              <a:chExt cx="432" cy="432"/>
            </a:xfrm>
          </p:grpSpPr>
          <p:grpSp>
            <p:nvGrpSpPr>
              <p:cNvPr id="61" name="Group 67"/>
              <p:cNvGrpSpPr>
                <a:grpSpLocks/>
              </p:cNvGrpSpPr>
              <p:nvPr/>
            </p:nvGrpSpPr>
            <p:grpSpPr bwMode="auto">
              <a:xfrm>
                <a:off x="1824" y="3357"/>
                <a:ext cx="432" cy="432"/>
                <a:chOff x="2016" y="1920"/>
                <a:chExt cx="1680" cy="1680"/>
              </a:xfrm>
            </p:grpSpPr>
            <p:sp>
              <p:nvSpPr>
                <p:cNvPr id="63" name="Oval 68"/>
                <p:cNvSpPr>
                  <a:spLocks noChangeArrowheads="1"/>
                </p:cNvSpPr>
                <p:nvPr/>
              </p:nvSpPr>
              <p:spPr bwMode="gray">
                <a:xfrm>
                  <a:off x="2016" y="1920"/>
                  <a:ext cx="1680" cy="1680"/>
                </a:xfrm>
                <a:prstGeom prst="ellipse">
                  <a:avLst/>
                </a:prstGeom>
                <a:gradFill rotWithShape="1">
                  <a:gsLst>
                    <a:gs pos="0">
                      <a:schemeClr val="folHlink"/>
                    </a:gs>
                    <a:gs pos="100000">
                      <a:schemeClr val="folHlink">
                        <a:gamma/>
                        <a:shade val="24314"/>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64" name="Freeform 69"/>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folHlink"/>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62" name="Text Box 70"/>
              <p:cNvSpPr txBox="1">
                <a:spLocks noChangeArrowheads="1"/>
              </p:cNvSpPr>
              <p:nvPr/>
            </p:nvSpPr>
            <p:spPr bwMode="gray">
              <a:xfrm>
                <a:off x="1904" y="3438"/>
                <a:ext cx="263" cy="3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a:solidFill>
                      <a:srgbClr val="FFFFFF"/>
                    </a:solidFill>
                    <a:effectLst>
                      <a:outerShdw blurRad="38100" dist="38100" dir="2700000" algn="tl">
                        <a:srgbClr val="C0C0C0"/>
                      </a:outerShdw>
                    </a:effectLst>
                    <a:latin typeface="Verdana" panose="020B0604030504040204" pitchFamily="34" charset="0"/>
                  </a:rPr>
                  <a:t>E</a:t>
                </a:r>
              </a:p>
            </p:txBody>
          </p:sp>
        </p:grpSp>
        <p:sp>
          <p:nvSpPr>
            <p:cNvPr id="43" name="Text Box 99"/>
            <p:cNvSpPr txBox="1">
              <a:spLocks noChangeArrowheads="1"/>
            </p:cNvSpPr>
            <p:nvPr/>
          </p:nvSpPr>
          <p:spPr bwMode="auto">
            <a:xfrm>
              <a:off x="1035122" y="5183680"/>
              <a:ext cx="1783773" cy="646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dirty="0" err="1"/>
                <a:t>Mang</a:t>
              </a:r>
              <a:r>
                <a:rPr lang="en-US" dirty="0"/>
                <a:t> </a:t>
              </a:r>
              <a:r>
                <a:rPr lang="en-US" dirty="0" err="1"/>
                <a:t>tính</a:t>
              </a:r>
              <a:r>
                <a:rPr lang="en-US" dirty="0"/>
                <a:t> </a:t>
              </a:r>
              <a:r>
                <a:rPr lang="en-US" dirty="0" err="1"/>
                <a:t>sử</a:t>
              </a:r>
              <a:r>
                <a:rPr lang="en-US" dirty="0"/>
                <a:t> </a:t>
              </a:r>
              <a:r>
                <a:rPr lang="en-US" dirty="0" err="1"/>
                <a:t>dụng</a:t>
              </a:r>
              <a:r>
                <a:rPr lang="en-US" dirty="0"/>
                <a:t> </a:t>
              </a:r>
              <a:r>
                <a:rPr lang="en-US" dirty="0" err="1"/>
                <a:t>lâu</a:t>
              </a:r>
              <a:r>
                <a:rPr lang="en-US" dirty="0"/>
                <a:t> </a:t>
              </a:r>
              <a:r>
                <a:rPr lang="en-US" dirty="0" err="1"/>
                <a:t>dài</a:t>
              </a:r>
              <a:endParaRPr lang="en-US" altLang="en-US" dirty="0"/>
            </a:p>
          </p:txBody>
        </p:sp>
      </p:grpSp>
      <p:grpSp>
        <p:nvGrpSpPr>
          <p:cNvPr id="6" name="Group 5"/>
          <p:cNvGrpSpPr/>
          <p:nvPr/>
        </p:nvGrpSpPr>
        <p:grpSpPr>
          <a:xfrm>
            <a:off x="5324352" y="4865654"/>
            <a:ext cx="2639241" cy="994298"/>
            <a:chOff x="5324352" y="4865654"/>
            <a:chExt cx="2639241" cy="994298"/>
          </a:xfrm>
        </p:grpSpPr>
        <p:grpSp>
          <p:nvGrpSpPr>
            <p:cNvPr id="32" name="Group 76"/>
            <p:cNvGrpSpPr>
              <a:grpSpLocks/>
            </p:cNvGrpSpPr>
            <p:nvPr/>
          </p:nvGrpSpPr>
          <p:grpSpPr bwMode="auto">
            <a:xfrm>
              <a:off x="5537661" y="5152399"/>
              <a:ext cx="612429" cy="583918"/>
              <a:chOff x="3552" y="3339"/>
              <a:chExt cx="412" cy="392"/>
            </a:xfrm>
          </p:grpSpPr>
          <p:grpSp>
            <p:nvGrpSpPr>
              <p:cNvPr id="53" name="Group 77"/>
              <p:cNvGrpSpPr>
                <a:grpSpLocks/>
              </p:cNvGrpSpPr>
              <p:nvPr/>
            </p:nvGrpSpPr>
            <p:grpSpPr bwMode="auto">
              <a:xfrm>
                <a:off x="3552" y="3339"/>
                <a:ext cx="412" cy="392"/>
                <a:chOff x="2016" y="1920"/>
                <a:chExt cx="1680" cy="1680"/>
              </a:xfrm>
            </p:grpSpPr>
            <p:sp>
              <p:nvSpPr>
                <p:cNvPr id="55" name="Oval 78"/>
                <p:cNvSpPr>
                  <a:spLocks noChangeArrowheads="1"/>
                </p:cNvSpPr>
                <p:nvPr/>
              </p:nvSpPr>
              <p:spPr bwMode="gray">
                <a:xfrm>
                  <a:off x="2016" y="1920"/>
                  <a:ext cx="1680" cy="1680"/>
                </a:xfrm>
                <a:prstGeom prst="ellipse">
                  <a:avLst/>
                </a:prstGeom>
                <a:gradFill rotWithShape="1">
                  <a:gsLst>
                    <a:gs pos="0">
                      <a:schemeClr val="bg2"/>
                    </a:gs>
                    <a:gs pos="100000">
                      <a:schemeClr val="bg2">
                        <a:gamma/>
                        <a:shade val="45490"/>
                        <a:invGamma/>
                      </a:schemeClr>
                    </a:gs>
                  </a:gsLst>
                  <a:lin ang="5400000" scaled="1"/>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6" name="Freeform 79"/>
                <p:cNvSpPr>
                  <a:spLocks/>
                </p:cNvSpPr>
                <p:nvPr/>
              </p:nvSpPr>
              <p:spPr bwMode="gray">
                <a:xfrm>
                  <a:off x="2208" y="1948"/>
                  <a:ext cx="1296" cy="634"/>
                </a:xfrm>
                <a:custGeom>
                  <a:avLst/>
                  <a:gdLst>
                    <a:gd name="T0" fmla="*/ 1301 w 1321"/>
                    <a:gd name="T1" fmla="*/ 401 h 712"/>
                    <a:gd name="T2" fmla="*/ 1317 w 1321"/>
                    <a:gd name="T3" fmla="*/ 442 h 712"/>
                    <a:gd name="T4" fmla="*/ 1321 w 1321"/>
                    <a:gd name="T5" fmla="*/ 481 h 712"/>
                    <a:gd name="T6" fmla="*/ 1315 w 1321"/>
                    <a:gd name="T7" fmla="*/ 516 h 712"/>
                    <a:gd name="T8" fmla="*/ 1298 w 1321"/>
                    <a:gd name="T9" fmla="*/ 550 h 712"/>
                    <a:gd name="T10" fmla="*/ 1272 w 1321"/>
                    <a:gd name="T11" fmla="*/ 579 h 712"/>
                    <a:gd name="T12" fmla="*/ 1239 w 1321"/>
                    <a:gd name="T13" fmla="*/ 604 h 712"/>
                    <a:gd name="T14" fmla="*/ 1196 w 1321"/>
                    <a:gd name="T15" fmla="*/ 628 h 712"/>
                    <a:gd name="T16" fmla="*/ 1147 w 1321"/>
                    <a:gd name="T17" fmla="*/ 649 h 712"/>
                    <a:gd name="T18" fmla="*/ 1092 w 1321"/>
                    <a:gd name="T19" fmla="*/ 667 h 712"/>
                    <a:gd name="T20" fmla="*/ 1031 w 1321"/>
                    <a:gd name="T21" fmla="*/ 683 h 712"/>
                    <a:gd name="T22" fmla="*/ 967 w 1321"/>
                    <a:gd name="T23" fmla="*/ 694 h 712"/>
                    <a:gd name="T24" fmla="*/ 896 w 1321"/>
                    <a:gd name="T25" fmla="*/ 704 h 712"/>
                    <a:gd name="T26" fmla="*/ 824 w 1321"/>
                    <a:gd name="T27" fmla="*/ 710 h 712"/>
                    <a:gd name="T28" fmla="*/ 795 w 1321"/>
                    <a:gd name="T29" fmla="*/ 712 h 712"/>
                    <a:gd name="T30" fmla="*/ 476 w 1321"/>
                    <a:gd name="T31" fmla="*/ 712 h 712"/>
                    <a:gd name="T32" fmla="*/ 472 w 1321"/>
                    <a:gd name="T33" fmla="*/ 712 h 712"/>
                    <a:gd name="T34" fmla="*/ 409 w 1321"/>
                    <a:gd name="T35" fmla="*/ 708 h 712"/>
                    <a:gd name="T36" fmla="*/ 348 w 1321"/>
                    <a:gd name="T37" fmla="*/ 704 h 712"/>
                    <a:gd name="T38" fmla="*/ 290 w 1321"/>
                    <a:gd name="T39" fmla="*/ 696 h 712"/>
                    <a:gd name="T40" fmla="*/ 235 w 1321"/>
                    <a:gd name="T41" fmla="*/ 689 h 712"/>
                    <a:gd name="T42" fmla="*/ 186 w 1321"/>
                    <a:gd name="T43" fmla="*/ 677 h 712"/>
                    <a:gd name="T44" fmla="*/ 141 w 1321"/>
                    <a:gd name="T45" fmla="*/ 663 h 712"/>
                    <a:gd name="T46" fmla="*/ 102 w 1321"/>
                    <a:gd name="T47" fmla="*/ 648 h 712"/>
                    <a:gd name="T48" fmla="*/ 67 w 1321"/>
                    <a:gd name="T49" fmla="*/ 630 h 712"/>
                    <a:gd name="T50" fmla="*/ 39 w 1321"/>
                    <a:gd name="T51" fmla="*/ 608 h 712"/>
                    <a:gd name="T52" fmla="*/ 18 w 1321"/>
                    <a:gd name="T53" fmla="*/ 583 h 712"/>
                    <a:gd name="T54" fmla="*/ 6 w 1321"/>
                    <a:gd name="T55" fmla="*/ 554 h 712"/>
                    <a:gd name="T56" fmla="*/ 0 w 1321"/>
                    <a:gd name="T57" fmla="*/ 524 h 712"/>
                    <a:gd name="T58" fmla="*/ 0 w 1321"/>
                    <a:gd name="T59" fmla="*/ 520 h 712"/>
                    <a:gd name="T60" fmla="*/ 4 w 1321"/>
                    <a:gd name="T61" fmla="*/ 487 h 712"/>
                    <a:gd name="T62" fmla="*/ 16 w 1321"/>
                    <a:gd name="T63" fmla="*/ 446 h 712"/>
                    <a:gd name="T64" fmla="*/ 51 w 1321"/>
                    <a:gd name="T65" fmla="*/ 370 h 712"/>
                    <a:gd name="T66" fmla="*/ 94 w 1321"/>
                    <a:gd name="T67" fmla="*/ 299 h 712"/>
                    <a:gd name="T68" fmla="*/ 147 w 1321"/>
                    <a:gd name="T69" fmla="*/ 235 h 712"/>
                    <a:gd name="T70" fmla="*/ 204 w 1321"/>
                    <a:gd name="T71" fmla="*/ 176 h 712"/>
                    <a:gd name="T72" fmla="*/ 270 w 1321"/>
                    <a:gd name="T73" fmla="*/ 125 h 712"/>
                    <a:gd name="T74" fmla="*/ 341 w 1321"/>
                    <a:gd name="T75" fmla="*/ 82 h 712"/>
                    <a:gd name="T76" fmla="*/ 415 w 1321"/>
                    <a:gd name="T77" fmla="*/ 47 h 712"/>
                    <a:gd name="T78" fmla="*/ 497 w 1321"/>
                    <a:gd name="T79" fmla="*/ 21 h 712"/>
                    <a:gd name="T80" fmla="*/ 581 w 1321"/>
                    <a:gd name="T81" fmla="*/ 6 h 712"/>
                    <a:gd name="T82" fmla="*/ 667 w 1321"/>
                    <a:gd name="T83" fmla="*/ 0 h 712"/>
                    <a:gd name="T84" fmla="*/ 667 w 1321"/>
                    <a:gd name="T85" fmla="*/ 0 h 712"/>
                    <a:gd name="T86" fmla="*/ 759 w 1321"/>
                    <a:gd name="T87" fmla="*/ 6 h 712"/>
                    <a:gd name="T88" fmla="*/ 847 w 1321"/>
                    <a:gd name="T89" fmla="*/ 23 h 712"/>
                    <a:gd name="T90" fmla="*/ 932 w 1321"/>
                    <a:gd name="T91" fmla="*/ 53 h 712"/>
                    <a:gd name="T92" fmla="*/ 1010 w 1321"/>
                    <a:gd name="T93" fmla="*/ 90 h 712"/>
                    <a:gd name="T94" fmla="*/ 1082 w 1321"/>
                    <a:gd name="T95" fmla="*/ 137 h 712"/>
                    <a:gd name="T96" fmla="*/ 1149 w 1321"/>
                    <a:gd name="T97" fmla="*/ 194 h 712"/>
                    <a:gd name="T98" fmla="*/ 1208 w 1321"/>
                    <a:gd name="T99" fmla="*/ 256 h 712"/>
                    <a:gd name="T100" fmla="*/ 1258 w 1321"/>
                    <a:gd name="T101" fmla="*/ 325 h 712"/>
                    <a:gd name="T102" fmla="*/ 1301 w 1321"/>
                    <a:gd name="T103" fmla="*/ 401 h 712"/>
                    <a:gd name="T104" fmla="*/ 1301 w 1321"/>
                    <a:gd name="T105" fmla="*/ 401 h 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321" h="712">
                      <a:moveTo>
                        <a:pt x="1301" y="401"/>
                      </a:moveTo>
                      <a:lnTo>
                        <a:pt x="1317" y="442"/>
                      </a:lnTo>
                      <a:lnTo>
                        <a:pt x="1321" y="481"/>
                      </a:lnTo>
                      <a:lnTo>
                        <a:pt x="1315" y="516"/>
                      </a:lnTo>
                      <a:lnTo>
                        <a:pt x="1298" y="550"/>
                      </a:lnTo>
                      <a:lnTo>
                        <a:pt x="1272" y="579"/>
                      </a:lnTo>
                      <a:lnTo>
                        <a:pt x="1239" y="604"/>
                      </a:lnTo>
                      <a:lnTo>
                        <a:pt x="1196" y="628"/>
                      </a:lnTo>
                      <a:lnTo>
                        <a:pt x="1147" y="649"/>
                      </a:lnTo>
                      <a:lnTo>
                        <a:pt x="1092" y="667"/>
                      </a:lnTo>
                      <a:lnTo>
                        <a:pt x="1031" y="683"/>
                      </a:lnTo>
                      <a:lnTo>
                        <a:pt x="967" y="694"/>
                      </a:lnTo>
                      <a:lnTo>
                        <a:pt x="896" y="704"/>
                      </a:lnTo>
                      <a:lnTo>
                        <a:pt x="824" y="710"/>
                      </a:lnTo>
                      <a:lnTo>
                        <a:pt x="795" y="712"/>
                      </a:lnTo>
                      <a:lnTo>
                        <a:pt x="476" y="712"/>
                      </a:lnTo>
                      <a:lnTo>
                        <a:pt x="472" y="712"/>
                      </a:lnTo>
                      <a:lnTo>
                        <a:pt x="409" y="708"/>
                      </a:lnTo>
                      <a:lnTo>
                        <a:pt x="348" y="704"/>
                      </a:lnTo>
                      <a:lnTo>
                        <a:pt x="290" y="696"/>
                      </a:lnTo>
                      <a:lnTo>
                        <a:pt x="235" y="689"/>
                      </a:lnTo>
                      <a:lnTo>
                        <a:pt x="186" y="677"/>
                      </a:lnTo>
                      <a:lnTo>
                        <a:pt x="141" y="663"/>
                      </a:lnTo>
                      <a:lnTo>
                        <a:pt x="102" y="648"/>
                      </a:lnTo>
                      <a:lnTo>
                        <a:pt x="67" y="630"/>
                      </a:lnTo>
                      <a:lnTo>
                        <a:pt x="39" y="608"/>
                      </a:lnTo>
                      <a:lnTo>
                        <a:pt x="18" y="583"/>
                      </a:lnTo>
                      <a:lnTo>
                        <a:pt x="6" y="554"/>
                      </a:lnTo>
                      <a:lnTo>
                        <a:pt x="0" y="524"/>
                      </a:lnTo>
                      <a:lnTo>
                        <a:pt x="0" y="520"/>
                      </a:lnTo>
                      <a:lnTo>
                        <a:pt x="4" y="487"/>
                      </a:lnTo>
                      <a:lnTo>
                        <a:pt x="16" y="446"/>
                      </a:lnTo>
                      <a:lnTo>
                        <a:pt x="51" y="370"/>
                      </a:lnTo>
                      <a:lnTo>
                        <a:pt x="94" y="299"/>
                      </a:lnTo>
                      <a:lnTo>
                        <a:pt x="147" y="235"/>
                      </a:lnTo>
                      <a:lnTo>
                        <a:pt x="204" y="176"/>
                      </a:lnTo>
                      <a:lnTo>
                        <a:pt x="270" y="125"/>
                      </a:lnTo>
                      <a:lnTo>
                        <a:pt x="341" y="82"/>
                      </a:lnTo>
                      <a:lnTo>
                        <a:pt x="415" y="47"/>
                      </a:lnTo>
                      <a:lnTo>
                        <a:pt x="497" y="21"/>
                      </a:lnTo>
                      <a:lnTo>
                        <a:pt x="581" y="6"/>
                      </a:lnTo>
                      <a:lnTo>
                        <a:pt x="667" y="0"/>
                      </a:lnTo>
                      <a:lnTo>
                        <a:pt x="667" y="0"/>
                      </a:lnTo>
                      <a:lnTo>
                        <a:pt x="759" y="6"/>
                      </a:lnTo>
                      <a:lnTo>
                        <a:pt x="847" y="23"/>
                      </a:lnTo>
                      <a:lnTo>
                        <a:pt x="932" y="53"/>
                      </a:lnTo>
                      <a:lnTo>
                        <a:pt x="1010" y="90"/>
                      </a:lnTo>
                      <a:lnTo>
                        <a:pt x="1082" y="137"/>
                      </a:lnTo>
                      <a:lnTo>
                        <a:pt x="1149" y="194"/>
                      </a:lnTo>
                      <a:lnTo>
                        <a:pt x="1208" y="256"/>
                      </a:lnTo>
                      <a:lnTo>
                        <a:pt x="1258" y="325"/>
                      </a:lnTo>
                      <a:lnTo>
                        <a:pt x="1301" y="401"/>
                      </a:lnTo>
                      <a:lnTo>
                        <a:pt x="1301" y="401"/>
                      </a:lnTo>
                      <a:close/>
                    </a:path>
                  </a:pathLst>
                </a:custGeom>
                <a:gradFill rotWithShape="1">
                  <a:gsLst>
                    <a:gs pos="0">
                      <a:srgbClr val="FFFFFF"/>
                    </a:gs>
                    <a:gs pos="100000">
                      <a:schemeClr val="bg2"/>
                    </a:gs>
                  </a:gsLst>
                  <a:lin ang="5400000" scaled="1"/>
                </a:gradFill>
                <a:ln>
                  <a:noFill/>
                </a:ln>
                <a:extLst>
                  <a:ext uri="{91240B29-F687-4F45-9708-019B960494DF}">
                    <a14:hiddenLine xmlns:a14="http://schemas.microsoft.com/office/drawing/2010/main" w="0">
                      <a:solidFill>
                        <a:srgbClr val="BBF6EE"/>
                      </a:solidFill>
                      <a:prstDash val="solid"/>
                      <a:round/>
                      <a:headEnd/>
                      <a:tailEnd/>
                    </a14:hiddenLine>
                  </a:ext>
                </a:extLst>
              </p:spPr>
              <p:txBody>
                <a:bodyPr/>
                <a:lstStyle/>
                <a:p>
                  <a:endParaRPr lang="en-US"/>
                </a:p>
              </p:txBody>
            </p:sp>
          </p:grpSp>
          <p:sp>
            <p:nvSpPr>
              <p:cNvPr id="54" name="Text Box 80"/>
              <p:cNvSpPr txBox="1">
                <a:spLocks noChangeArrowheads="1"/>
              </p:cNvSpPr>
              <p:nvPr/>
            </p:nvSpPr>
            <p:spPr bwMode="gray">
              <a:xfrm>
                <a:off x="3633" y="3360"/>
                <a:ext cx="294" cy="3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a:solidFill>
                      <a:srgbClr val="FFFFFF"/>
                    </a:solidFill>
                    <a:effectLst>
                      <a:outerShdw blurRad="38100" dist="38100" dir="2700000" algn="tl">
                        <a:srgbClr val="C0C0C0"/>
                      </a:outerShdw>
                    </a:effectLst>
                    <a:latin typeface="Verdana" panose="020B0604030504040204" pitchFamily="34" charset="0"/>
                  </a:rPr>
                  <a:t>D</a:t>
                </a:r>
              </a:p>
            </p:txBody>
          </p:sp>
        </p:grpSp>
        <p:sp>
          <p:nvSpPr>
            <p:cNvPr id="34" name="Oval 86"/>
            <p:cNvSpPr>
              <a:spLocks noChangeArrowheads="1"/>
            </p:cNvSpPr>
            <p:nvPr/>
          </p:nvSpPr>
          <p:spPr bwMode="gray">
            <a:xfrm rot="18227093">
              <a:off x="5470643" y="5005065"/>
              <a:ext cx="122146" cy="129324"/>
            </a:xfrm>
            <a:prstGeom prst="ellipse">
              <a:avLst/>
            </a:prstGeom>
            <a:gradFill rotWithShape="1">
              <a:gsLst>
                <a:gs pos="0">
                  <a:schemeClr val="bg2"/>
                </a:gs>
                <a:gs pos="100000">
                  <a:schemeClr val="bg2">
                    <a:gamma/>
                    <a:shade val="66667"/>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Oval 87"/>
            <p:cNvSpPr>
              <a:spLocks noChangeArrowheads="1"/>
            </p:cNvSpPr>
            <p:nvPr/>
          </p:nvSpPr>
          <p:spPr bwMode="gray">
            <a:xfrm rot="18227093">
              <a:off x="5327941" y="4862065"/>
              <a:ext cx="122146" cy="129324"/>
            </a:xfrm>
            <a:prstGeom prst="ellipse">
              <a:avLst/>
            </a:prstGeom>
            <a:gradFill rotWithShape="1">
              <a:gsLst>
                <a:gs pos="0">
                  <a:schemeClr val="bg2"/>
                </a:gs>
                <a:gs pos="100000">
                  <a:schemeClr val="bg2">
                    <a:gamma/>
                    <a:shade val="66667"/>
                    <a:invGamma/>
                  </a:schemeClr>
                </a:gs>
              </a:gsLst>
              <a:path path="shape">
                <a:fillToRect l="50000" t="50000" r="50000" b="50000"/>
              </a:path>
            </a:gradFill>
            <a:ln>
              <a:noFill/>
            </a:ln>
            <a:effectLst/>
            <a:extLs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Text Box 100"/>
            <p:cNvSpPr txBox="1">
              <a:spLocks noChangeArrowheads="1"/>
            </p:cNvSpPr>
            <p:nvPr/>
          </p:nvSpPr>
          <p:spPr bwMode="auto">
            <a:xfrm>
              <a:off x="6179820" y="5213472"/>
              <a:ext cx="1783773" cy="646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dirty="0" err="1"/>
                <a:t>Ủng</a:t>
              </a:r>
              <a:r>
                <a:rPr lang="en-US" altLang="en-US" dirty="0"/>
                <a:t> </a:t>
              </a:r>
              <a:r>
                <a:rPr lang="en-US" altLang="en-US" dirty="0" err="1"/>
                <a:t>hộ</a:t>
              </a:r>
              <a:r>
                <a:rPr lang="en-US" altLang="en-US" dirty="0"/>
                <a:t> </a:t>
              </a:r>
              <a:r>
                <a:rPr lang="en-US" altLang="en-US" dirty="0" err="1"/>
                <a:t>nhà</a:t>
              </a:r>
              <a:r>
                <a:rPr lang="en-US" altLang="en-US" dirty="0"/>
                <a:t> </a:t>
              </a:r>
              <a:r>
                <a:rPr lang="en-US" altLang="en-US" dirty="0" err="1"/>
                <a:t>phát</a:t>
              </a:r>
              <a:r>
                <a:rPr lang="en-US" altLang="en-US" dirty="0"/>
                <a:t> </a:t>
              </a:r>
              <a:r>
                <a:rPr lang="en-US" altLang="en-US" dirty="0" err="1"/>
                <a:t>triển</a:t>
              </a:r>
              <a:endParaRPr lang="en-US" altLang="en-US" dirty="0"/>
            </a:p>
          </p:txBody>
        </p:sp>
      </p:grpSp>
    </p:spTree>
    <p:extLst>
      <p:ext uri="{BB962C8B-B14F-4D97-AF65-F5344CB8AC3E}">
        <p14:creationId xmlns:p14="http://schemas.microsoft.com/office/powerpoint/2010/main" val="4127622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500" fill="hold"/>
                                        <p:tgtEl>
                                          <p:spTgt spid="4"/>
                                        </p:tgtEl>
                                        <p:attrNameLst>
                                          <p:attrName>ppt_x</p:attrName>
                                        </p:attrNameLst>
                                      </p:cBhvr>
                                      <p:tavLst>
                                        <p:tav tm="0">
                                          <p:val>
                                            <p:strVal val="#ppt_x"/>
                                          </p:val>
                                        </p:tav>
                                        <p:tav tm="100000">
                                          <p:val>
                                            <p:strVal val="#ppt_x"/>
                                          </p:val>
                                        </p:tav>
                                      </p:tavLst>
                                    </p:anim>
                                    <p:anim calcmode="lin" valueType="num">
                                      <p:cBhvr additive="base">
                                        <p:cTn id="2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
                                        </p:tgtEl>
                                        <p:attrNameLst>
                                          <p:attrName>style.visibility</p:attrName>
                                        </p:attrNameLst>
                                      </p:cBhvr>
                                      <p:to>
                                        <p:strVal val="visible"/>
                                      </p:to>
                                    </p:set>
                                    <p:anim calcmode="lin" valueType="num">
                                      <p:cBhvr additive="base">
                                        <p:cTn id="31" dur="500" fill="hold"/>
                                        <p:tgtEl>
                                          <p:spTgt spid="6"/>
                                        </p:tgtEl>
                                        <p:attrNameLst>
                                          <p:attrName>ppt_x</p:attrName>
                                        </p:attrNameLst>
                                      </p:cBhvr>
                                      <p:tavLst>
                                        <p:tav tm="0">
                                          <p:val>
                                            <p:strVal val="#ppt_x"/>
                                          </p:val>
                                        </p:tav>
                                        <p:tav tm="100000">
                                          <p:val>
                                            <p:strVal val="#ppt_x"/>
                                          </p:val>
                                        </p:tav>
                                      </p:tavLst>
                                    </p:anim>
                                    <p:anim calcmode="lin" valueType="num">
                                      <p:cBhvr additive="base">
                                        <p:cTn id="3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7"/>
                                        </p:tgtEl>
                                        <p:attrNameLst>
                                          <p:attrName>style.visibility</p:attrName>
                                        </p:attrNameLst>
                                      </p:cBhvr>
                                      <p:to>
                                        <p:strVal val="visible"/>
                                      </p:to>
                                    </p:set>
                                    <p:anim calcmode="lin" valueType="num">
                                      <p:cBhvr additive="base">
                                        <p:cTn id="37" dur="500" fill="hold"/>
                                        <p:tgtEl>
                                          <p:spTgt spid="7"/>
                                        </p:tgtEl>
                                        <p:attrNameLst>
                                          <p:attrName>ppt_x</p:attrName>
                                        </p:attrNameLst>
                                      </p:cBhvr>
                                      <p:tavLst>
                                        <p:tav tm="0">
                                          <p:val>
                                            <p:strVal val="#ppt_x"/>
                                          </p:val>
                                        </p:tav>
                                        <p:tav tm="100000">
                                          <p:val>
                                            <p:strVal val="#ppt_x"/>
                                          </p:val>
                                        </p:tav>
                                      </p:tavLst>
                                    </p:anim>
                                    <p:anim calcmode="lin" valueType="num">
                                      <p:cBhvr additive="base">
                                        <p:cTn id="3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Oval 2"/>
          <p:cNvSpPr>
            <a:spLocks noChangeArrowheads="1"/>
          </p:cNvSpPr>
          <p:nvPr/>
        </p:nvSpPr>
        <p:spPr bwMode="gray">
          <a:xfrm flipV="1">
            <a:off x="3013868" y="5247005"/>
            <a:ext cx="3306763" cy="487362"/>
          </a:xfrm>
          <a:prstGeom prst="ellipse">
            <a:avLst/>
          </a:prstGeom>
          <a:solidFill>
            <a:srgbClr val="000000">
              <a:alpha val="30000"/>
            </a:srgbClr>
          </a:solidFill>
          <a:ln w="9525" algn="ctr">
            <a:noFill/>
            <a:round/>
            <a:headEnd/>
            <a:tailEnd/>
          </a:ln>
          <a:effectLst/>
        </p:spPr>
        <p:txBody>
          <a:bodyPr wrap="none" anchor="ctr"/>
          <a:lstStyle/>
          <a:p>
            <a:endParaRPr lang="en-US"/>
          </a:p>
        </p:txBody>
      </p:sp>
      <p:grpSp>
        <p:nvGrpSpPr>
          <p:cNvPr id="79876" name="Group 4"/>
          <p:cNvGrpSpPr>
            <a:grpSpLocks/>
          </p:cNvGrpSpPr>
          <p:nvPr/>
        </p:nvGrpSpPr>
        <p:grpSpPr bwMode="auto">
          <a:xfrm>
            <a:off x="3124200" y="1579880"/>
            <a:ext cx="3106738" cy="3525838"/>
            <a:chOff x="723" y="1673"/>
            <a:chExt cx="1957" cy="2221"/>
          </a:xfrm>
        </p:grpSpPr>
        <p:sp>
          <p:nvSpPr>
            <p:cNvPr id="79877" name="Rectangle 5"/>
            <p:cNvSpPr>
              <a:spLocks noChangeArrowheads="1"/>
            </p:cNvSpPr>
            <p:nvPr/>
          </p:nvSpPr>
          <p:spPr bwMode="gray">
            <a:xfrm>
              <a:off x="2367" y="1675"/>
              <a:ext cx="84" cy="2219"/>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8" name="Rectangle 6"/>
            <p:cNvSpPr>
              <a:spLocks noChangeArrowheads="1"/>
            </p:cNvSpPr>
            <p:nvPr/>
          </p:nvSpPr>
          <p:spPr bwMode="gray">
            <a:xfrm>
              <a:off x="940" y="1673"/>
              <a:ext cx="71" cy="2221"/>
            </a:xfrm>
            <a:prstGeom prst="rect">
              <a:avLst/>
            </a:prstGeom>
            <a:gradFill rotWithShape="1">
              <a:gsLst>
                <a:gs pos="0">
                  <a:schemeClr val="bg2"/>
                </a:gs>
                <a:gs pos="50000">
                  <a:schemeClr val="bg2">
                    <a:gamma/>
                    <a:tint val="39216"/>
                    <a:invGamma/>
                  </a:schemeClr>
                </a:gs>
                <a:gs pos="100000">
                  <a:schemeClr val="bg2"/>
                </a:gs>
              </a:gsLst>
              <a:lin ang="0" scaled="1"/>
            </a:gradFill>
            <a:ln w="9525" algn="ctr">
              <a:noFill/>
              <a:miter lim="800000"/>
              <a:headEnd/>
              <a:tailEnd/>
            </a:ln>
            <a:effectLst/>
          </p:spPr>
          <p:txBody>
            <a:bodyPr wrap="none" anchor="ctr"/>
            <a:lstStyle/>
            <a:p>
              <a:endParaRPr lang="en-US"/>
            </a:p>
          </p:txBody>
        </p:sp>
        <p:sp>
          <p:nvSpPr>
            <p:cNvPr id="79879" name="AutoShape 7"/>
            <p:cNvSpPr>
              <a:spLocks noChangeArrowheads="1"/>
            </p:cNvSpPr>
            <p:nvPr/>
          </p:nvSpPr>
          <p:spPr bwMode="gray">
            <a:xfrm>
              <a:off x="723" y="1798"/>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smtClean="0">
                  <a:solidFill>
                    <a:srgbClr val="000000"/>
                  </a:solidFill>
                  <a:cs typeface="Arial" charset="0"/>
                </a:rPr>
                <a:t>Unix - 1970</a:t>
              </a:r>
              <a:endParaRPr lang="en-US" sz="1600" dirty="0">
                <a:solidFill>
                  <a:srgbClr val="000000"/>
                </a:solidFill>
                <a:cs typeface="Arial" charset="0"/>
              </a:endParaRPr>
            </a:p>
          </p:txBody>
        </p:sp>
        <p:sp>
          <p:nvSpPr>
            <p:cNvPr id="79880" name="AutoShape 8"/>
            <p:cNvSpPr>
              <a:spLocks noChangeArrowheads="1"/>
            </p:cNvSpPr>
            <p:nvPr/>
          </p:nvSpPr>
          <p:spPr bwMode="gray">
            <a:xfrm>
              <a:off x="723" y="2134"/>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smtClean="0">
                  <a:solidFill>
                    <a:srgbClr val="000000"/>
                  </a:solidFill>
                  <a:cs typeface="Arial" charset="0"/>
                </a:rPr>
                <a:t>Usenet – 1980</a:t>
              </a:r>
              <a:endParaRPr lang="en-US" sz="1600" dirty="0">
                <a:solidFill>
                  <a:srgbClr val="000000"/>
                </a:solidFill>
                <a:cs typeface="Arial" charset="0"/>
              </a:endParaRPr>
            </a:p>
          </p:txBody>
        </p:sp>
        <p:sp>
          <p:nvSpPr>
            <p:cNvPr id="79881" name="AutoShape 9"/>
            <p:cNvSpPr>
              <a:spLocks noChangeArrowheads="1"/>
            </p:cNvSpPr>
            <p:nvPr/>
          </p:nvSpPr>
          <p:spPr bwMode="gray">
            <a:xfrm>
              <a:off x="723" y="2470"/>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smtClean="0">
                  <a:solidFill>
                    <a:srgbClr val="000000"/>
                  </a:solidFill>
                  <a:cs typeface="Arial" charset="0"/>
                </a:rPr>
                <a:t>Usenet </a:t>
              </a:r>
              <a:r>
                <a:rPr lang="en-US" sz="1600" dirty="0" err="1" smtClean="0">
                  <a:solidFill>
                    <a:srgbClr val="000000"/>
                  </a:solidFill>
                  <a:cs typeface="Arial" charset="0"/>
                </a:rPr>
                <a:t>đến</a:t>
              </a:r>
              <a:r>
                <a:rPr lang="en-US" sz="1600" dirty="0" smtClean="0">
                  <a:solidFill>
                    <a:srgbClr val="000000"/>
                  </a:solidFill>
                  <a:cs typeface="Arial" charset="0"/>
                </a:rPr>
                <a:t> Linux - 1991</a:t>
              </a:r>
              <a:endParaRPr lang="en-US" sz="1600" dirty="0">
                <a:solidFill>
                  <a:srgbClr val="000000"/>
                </a:solidFill>
                <a:cs typeface="Arial" charset="0"/>
              </a:endParaRPr>
            </a:p>
          </p:txBody>
        </p:sp>
        <p:sp>
          <p:nvSpPr>
            <p:cNvPr id="79882" name="AutoShape 10"/>
            <p:cNvSpPr>
              <a:spLocks noChangeArrowheads="1"/>
            </p:cNvSpPr>
            <p:nvPr/>
          </p:nvSpPr>
          <p:spPr bwMode="gray">
            <a:xfrm>
              <a:off x="723" y="2806"/>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smtClean="0">
                  <a:solidFill>
                    <a:srgbClr val="000000"/>
                  </a:solidFill>
                  <a:cs typeface="Arial" charset="0"/>
                </a:rPr>
                <a:t>Linux </a:t>
              </a:r>
              <a:r>
                <a:rPr lang="en-US" sz="1600" dirty="0" err="1" smtClean="0">
                  <a:solidFill>
                    <a:srgbClr val="000000"/>
                  </a:solidFill>
                  <a:cs typeface="Arial" charset="0"/>
                </a:rPr>
                <a:t>đến</a:t>
              </a:r>
              <a:r>
                <a:rPr lang="en-US" sz="1600" dirty="0" smtClean="0">
                  <a:solidFill>
                    <a:srgbClr val="000000"/>
                  </a:solidFill>
                  <a:cs typeface="Arial" charset="0"/>
                </a:rPr>
                <a:t> Netscape - 1998</a:t>
              </a:r>
              <a:endParaRPr lang="en-US" sz="1600" dirty="0">
                <a:solidFill>
                  <a:srgbClr val="000000"/>
                </a:solidFill>
                <a:cs typeface="Arial" charset="0"/>
              </a:endParaRPr>
            </a:p>
          </p:txBody>
        </p:sp>
        <p:sp>
          <p:nvSpPr>
            <p:cNvPr id="79883" name="AutoShape 11"/>
            <p:cNvSpPr>
              <a:spLocks noChangeArrowheads="1"/>
            </p:cNvSpPr>
            <p:nvPr/>
          </p:nvSpPr>
          <p:spPr bwMode="gray">
            <a:xfrm>
              <a:off x="723" y="3142"/>
              <a:ext cx="1957" cy="24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err="1" smtClean="0">
                  <a:solidFill>
                    <a:srgbClr val="000000"/>
                  </a:solidFill>
                  <a:cs typeface="Arial" charset="0"/>
                </a:rPr>
                <a:t>Nescape</a:t>
              </a:r>
              <a:r>
                <a:rPr lang="en-US" sz="1600" dirty="0" smtClean="0">
                  <a:solidFill>
                    <a:srgbClr val="000000"/>
                  </a:solidFill>
                  <a:cs typeface="Arial" charset="0"/>
                </a:rPr>
                <a:t> </a:t>
              </a:r>
              <a:r>
                <a:rPr lang="en-US" sz="1600" dirty="0" err="1" smtClean="0">
                  <a:solidFill>
                    <a:srgbClr val="000000"/>
                  </a:solidFill>
                  <a:cs typeface="Arial" charset="0"/>
                </a:rPr>
                <a:t>đến</a:t>
              </a:r>
              <a:r>
                <a:rPr lang="en-US" sz="1600" dirty="0" smtClean="0">
                  <a:solidFill>
                    <a:srgbClr val="000000"/>
                  </a:solidFill>
                  <a:cs typeface="Arial" charset="0"/>
                </a:rPr>
                <a:t> Ubuntu - 2004</a:t>
              </a:r>
              <a:endParaRPr lang="en-US" sz="1600" dirty="0">
                <a:solidFill>
                  <a:srgbClr val="000000"/>
                </a:solidFill>
                <a:cs typeface="Arial" charset="0"/>
              </a:endParaRPr>
            </a:p>
          </p:txBody>
        </p:sp>
      </p:grpSp>
      <p:sp>
        <p:nvSpPr>
          <p:cNvPr id="79893" name="Rectangle 21"/>
          <p:cNvSpPr>
            <a:spLocks noChangeArrowheads="1"/>
          </p:cNvSpPr>
          <p:nvPr/>
        </p:nvSpPr>
        <p:spPr bwMode="black">
          <a:xfrm>
            <a:off x="3958466" y="5307329"/>
            <a:ext cx="1438214" cy="369332"/>
          </a:xfrm>
          <a:prstGeom prst="rect">
            <a:avLst/>
          </a:prstGeom>
          <a:noFill/>
          <a:ln w="9525" algn="ctr">
            <a:noFill/>
            <a:miter lim="800000"/>
            <a:headEnd/>
            <a:tailEnd/>
          </a:ln>
          <a:effectLst/>
        </p:spPr>
        <p:txBody>
          <a:bodyPr wrap="none">
            <a:spAutoFit/>
          </a:bodyPr>
          <a:lstStyle/>
          <a:p>
            <a:pPr algn="ctr"/>
            <a:r>
              <a:rPr lang="en-US" dirty="0" err="1" smtClean="0">
                <a:cs typeface="Arial" charset="0"/>
              </a:rPr>
              <a:t>Các</a:t>
            </a:r>
            <a:r>
              <a:rPr lang="en-US" dirty="0" smtClean="0">
                <a:cs typeface="Arial" charset="0"/>
              </a:rPr>
              <a:t> </a:t>
            </a:r>
            <a:r>
              <a:rPr lang="en-US" dirty="0" err="1" smtClean="0">
                <a:cs typeface="Arial" charset="0"/>
              </a:rPr>
              <a:t>thời</a:t>
            </a:r>
            <a:r>
              <a:rPr lang="en-US" dirty="0" smtClean="0">
                <a:cs typeface="Arial" charset="0"/>
              </a:rPr>
              <a:t> </a:t>
            </a:r>
            <a:r>
              <a:rPr lang="en-US" dirty="0" err="1" smtClean="0">
                <a:cs typeface="Arial" charset="0"/>
              </a:rPr>
              <a:t>kỳ</a:t>
            </a:r>
            <a:endParaRPr lang="en-US" dirty="0">
              <a:cs typeface="Arial" charset="0"/>
            </a:endParaRPr>
          </a:p>
        </p:txBody>
      </p:sp>
      <p:sp>
        <p:nvSpPr>
          <p:cNvPr id="79895" name="Rectangle 23"/>
          <p:cNvSpPr>
            <a:spLocks noGrp="1" noChangeArrowheads="1"/>
          </p:cNvSpPr>
          <p:nvPr>
            <p:ph type="title"/>
          </p:nvPr>
        </p:nvSpPr>
        <p:spPr>
          <a:xfrm>
            <a:off x="457200" y="76200"/>
            <a:ext cx="7848600" cy="1066800"/>
          </a:xfrm>
        </p:spPr>
        <p:txBody>
          <a:bodyPr/>
          <a:lstStyle/>
          <a:p>
            <a:pPr algn="ctr"/>
            <a:r>
              <a:rPr lang="en-US" dirty="0" smtClean="0"/>
              <a:t>1.2. </a:t>
            </a:r>
            <a:r>
              <a:rPr lang="en-US" dirty="0" err="1" smtClean="0"/>
              <a:t>Lịch</a:t>
            </a:r>
            <a:r>
              <a:rPr lang="en-US" dirty="0" smtClean="0"/>
              <a:t> </a:t>
            </a:r>
            <a:r>
              <a:rPr lang="en-US" dirty="0" err="1" smtClean="0"/>
              <a:t>sử</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endParaRPr lang="en-US" dirty="0"/>
          </a:p>
        </p:txBody>
      </p:sp>
      <p:sp>
        <p:nvSpPr>
          <p:cNvPr id="24" name="AutoShape 11"/>
          <p:cNvSpPr>
            <a:spLocks noChangeArrowheads="1"/>
          </p:cNvSpPr>
          <p:nvPr/>
        </p:nvSpPr>
        <p:spPr bwMode="gray">
          <a:xfrm>
            <a:off x="3126740" y="4445318"/>
            <a:ext cx="3106738" cy="381000"/>
          </a:xfrm>
          <a:prstGeom prst="roundRect">
            <a:avLst>
              <a:gd name="adj" fmla="val 7574"/>
            </a:avLst>
          </a:prstGeom>
          <a:gradFill rotWithShape="1">
            <a:gsLst>
              <a:gs pos="0">
                <a:schemeClr val="accent1"/>
              </a:gs>
              <a:gs pos="50000">
                <a:schemeClr val="accent1">
                  <a:gamma/>
                  <a:tint val="22353"/>
                  <a:invGamma/>
                </a:schemeClr>
              </a:gs>
              <a:gs pos="100000">
                <a:schemeClr val="accent1"/>
              </a:gs>
            </a:gsLst>
            <a:lin ang="5400000" scaled="1"/>
          </a:gradFill>
          <a:ln w="28575" cap="rnd">
            <a:noFill/>
            <a:prstDash val="sysDot"/>
            <a:round/>
            <a:headEnd/>
            <a:tailEnd/>
          </a:ln>
          <a:effectLst/>
        </p:spPr>
        <p:txBody>
          <a:bodyPr wrap="none" anchor="ctr"/>
          <a:lstStyle/>
          <a:p>
            <a:pPr algn="ctr" eaLnBrk="0" hangingPunct="0">
              <a:buFont typeface="Wingdings" pitchFamily="2" charset="2"/>
              <a:buNone/>
            </a:pPr>
            <a:r>
              <a:rPr lang="en-US" sz="1600" dirty="0" smtClean="0">
                <a:solidFill>
                  <a:srgbClr val="000000"/>
                </a:solidFill>
                <a:cs typeface="Arial" charset="0"/>
              </a:rPr>
              <a:t>Ubuntu </a:t>
            </a:r>
            <a:r>
              <a:rPr lang="en-US" sz="1600" dirty="0" err="1" smtClean="0">
                <a:solidFill>
                  <a:srgbClr val="000000"/>
                </a:solidFill>
                <a:cs typeface="Arial" charset="0"/>
              </a:rPr>
              <a:t>đến</a:t>
            </a:r>
            <a:r>
              <a:rPr lang="en-US" sz="1600" dirty="0" smtClean="0">
                <a:solidFill>
                  <a:srgbClr val="000000"/>
                </a:solidFill>
                <a:cs typeface="Arial" charset="0"/>
              </a:rPr>
              <a:t> </a:t>
            </a:r>
            <a:r>
              <a:rPr lang="en-US" sz="1600" dirty="0" err="1" smtClean="0">
                <a:solidFill>
                  <a:srgbClr val="000000"/>
                </a:solidFill>
                <a:cs typeface="Arial" charset="0"/>
              </a:rPr>
              <a:t>hiện</a:t>
            </a:r>
            <a:r>
              <a:rPr lang="en-US" sz="1600" dirty="0" smtClean="0">
                <a:solidFill>
                  <a:srgbClr val="000000"/>
                </a:solidFill>
                <a:cs typeface="Arial" charset="0"/>
              </a:rPr>
              <a:t> </a:t>
            </a:r>
            <a:r>
              <a:rPr lang="en-US" sz="1600" dirty="0" err="1" smtClean="0">
                <a:solidFill>
                  <a:srgbClr val="000000"/>
                </a:solidFill>
                <a:cs typeface="Arial" charset="0"/>
              </a:rPr>
              <a:t>tại</a:t>
            </a:r>
            <a:endParaRPr lang="en-US" sz="1600" dirty="0">
              <a:solidFill>
                <a:srgbClr val="000000"/>
              </a:solidFill>
              <a:cs typeface="Arial" charset="0"/>
            </a:endParaRPr>
          </a:p>
        </p:txBody>
      </p:sp>
    </p:spTree>
    <p:extLst>
      <p:ext uri="{BB962C8B-B14F-4D97-AF65-F5344CB8AC3E}">
        <p14:creationId xmlns:p14="http://schemas.microsoft.com/office/powerpoint/2010/main" val="5817033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95" name="Rectangle 23"/>
          <p:cNvSpPr>
            <a:spLocks noGrp="1" noChangeArrowheads="1"/>
          </p:cNvSpPr>
          <p:nvPr>
            <p:ph type="title"/>
          </p:nvPr>
        </p:nvSpPr>
        <p:spPr>
          <a:xfrm>
            <a:off x="457200" y="76200"/>
            <a:ext cx="7848600" cy="1066800"/>
          </a:xfrm>
        </p:spPr>
        <p:txBody>
          <a:bodyPr/>
          <a:lstStyle/>
          <a:p>
            <a:pPr algn="ctr"/>
            <a:r>
              <a:rPr lang="en-US" dirty="0" smtClean="0"/>
              <a:t>1.2. </a:t>
            </a:r>
            <a:r>
              <a:rPr lang="en-US" dirty="0" err="1" smtClean="0"/>
              <a:t>Lịch</a:t>
            </a:r>
            <a:r>
              <a:rPr lang="en-US" dirty="0" smtClean="0"/>
              <a:t> </a:t>
            </a:r>
            <a:r>
              <a:rPr lang="en-US" dirty="0" err="1" smtClean="0"/>
              <a:t>sử</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endParaRPr lang="en-US" dirty="0"/>
          </a:p>
        </p:txBody>
      </p:sp>
      <p:sp>
        <p:nvSpPr>
          <p:cNvPr id="14" name="AutoShape 12"/>
          <p:cNvSpPr>
            <a:spLocks noChangeArrowheads="1"/>
          </p:cNvSpPr>
          <p:nvPr/>
        </p:nvSpPr>
        <p:spPr bwMode="auto">
          <a:xfrm>
            <a:off x="533400" y="1143000"/>
            <a:ext cx="6553200" cy="866775"/>
          </a:xfrm>
          <a:prstGeom prst="roundRect">
            <a:avLst>
              <a:gd name="adj" fmla="val 0"/>
            </a:avLst>
          </a:prstGeom>
          <a:noFill/>
          <a:ln w="19050" cap="rnd">
            <a:noFill/>
            <a:prstDash val="sysDot"/>
            <a:round/>
            <a:headEnd/>
            <a:tailEnd/>
          </a:ln>
          <a:effectLst/>
        </p:spPr>
        <p:txBody>
          <a:bodyPr wrap="none" anchor="ctr"/>
          <a:lstStyle/>
          <a:p>
            <a:pPr algn="l"/>
            <a:r>
              <a:rPr lang="en-US" sz="2400" dirty="0" smtClean="0">
                <a:cs typeface="Arial" charset="0"/>
              </a:rPr>
              <a:t>1.2.1. </a:t>
            </a:r>
            <a:r>
              <a:rPr lang="en-US" sz="2400" dirty="0" err="1" smtClean="0">
                <a:cs typeface="Arial" charset="0"/>
              </a:rPr>
              <a:t>Thời</a:t>
            </a:r>
            <a:r>
              <a:rPr lang="en-US" sz="2400" dirty="0" smtClean="0">
                <a:cs typeface="Arial" charset="0"/>
              </a:rPr>
              <a:t> </a:t>
            </a:r>
            <a:r>
              <a:rPr lang="en-US" sz="2400" dirty="0" err="1" smtClean="0">
                <a:cs typeface="Arial" charset="0"/>
              </a:rPr>
              <a:t>kỳ</a:t>
            </a:r>
            <a:r>
              <a:rPr lang="en-US" sz="2400" dirty="0" smtClean="0">
                <a:cs typeface="Arial" charset="0"/>
              </a:rPr>
              <a:t> </a:t>
            </a:r>
            <a:r>
              <a:rPr lang="en-US" sz="2400" dirty="0" err="1" smtClean="0">
                <a:cs typeface="Arial" charset="0"/>
              </a:rPr>
              <a:t>trước</a:t>
            </a:r>
            <a:r>
              <a:rPr lang="en-US" sz="2400" dirty="0" smtClean="0">
                <a:cs typeface="Arial" charset="0"/>
              </a:rPr>
              <a:t> </a:t>
            </a:r>
            <a:r>
              <a:rPr lang="en-US" sz="2400" dirty="0" err="1" smtClean="0">
                <a:cs typeface="Arial" charset="0"/>
              </a:rPr>
              <a:t>sự</a:t>
            </a:r>
            <a:r>
              <a:rPr lang="en-US" sz="2400" dirty="0" smtClean="0">
                <a:cs typeface="Arial" charset="0"/>
              </a:rPr>
              <a:t> </a:t>
            </a:r>
            <a:r>
              <a:rPr lang="en-US" sz="2400" dirty="0" err="1" smtClean="0">
                <a:cs typeface="Arial" charset="0"/>
              </a:rPr>
              <a:t>ra</a:t>
            </a:r>
            <a:r>
              <a:rPr lang="en-US" sz="2400" dirty="0" smtClean="0">
                <a:cs typeface="Arial" charset="0"/>
              </a:rPr>
              <a:t> </a:t>
            </a:r>
            <a:r>
              <a:rPr lang="en-US" sz="2400" dirty="0" err="1" smtClean="0">
                <a:cs typeface="Arial" charset="0"/>
              </a:rPr>
              <a:t>đời</a:t>
            </a:r>
            <a:r>
              <a:rPr lang="en-US" sz="2400" dirty="0" smtClean="0">
                <a:cs typeface="Arial" charset="0"/>
              </a:rPr>
              <a:t> </a:t>
            </a:r>
            <a:r>
              <a:rPr lang="en-US" sz="2400" dirty="0" err="1" smtClean="0">
                <a:cs typeface="Arial" charset="0"/>
              </a:rPr>
              <a:t>của</a:t>
            </a:r>
            <a:r>
              <a:rPr lang="en-US" sz="2400" dirty="0" smtClean="0">
                <a:cs typeface="Arial" charset="0"/>
              </a:rPr>
              <a:t> Unix – </a:t>
            </a:r>
            <a:r>
              <a:rPr lang="en-US" sz="2400" dirty="0" err="1" smtClean="0">
                <a:cs typeface="Arial" charset="0"/>
              </a:rPr>
              <a:t>những</a:t>
            </a:r>
            <a:r>
              <a:rPr lang="en-US" sz="2400" dirty="0" smtClean="0">
                <a:cs typeface="Arial" charset="0"/>
              </a:rPr>
              <a:t> </a:t>
            </a:r>
            <a:r>
              <a:rPr lang="en-US" sz="2400" dirty="0" err="1" smtClean="0">
                <a:cs typeface="Arial" charset="0"/>
              </a:rPr>
              <a:t>năm</a:t>
            </a:r>
            <a:r>
              <a:rPr lang="en-US" sz="2400" dirty="0" smtClean="0">
                <a:cs typeface="Arial" charset="0"/>
              </a:rPr>
              <a:t> 1970</a:t>
            </a:r>
            <a:endParaRPr lang="en-US" sz="2400" dirty="0">
              <a:cs typeface="Arial" charset="0"/>
            </a:endParaRPr>
          </a:p>
        </p:txBody>
      </p:sp>
      <p:sp>
        <p:nvSpPr>
          <p:cNvPr id="15" name="Rectangle 14"/>
          <p:cNvSpPr/>
          <p:nvPr/>
        </p:nvSpPr>
        <p:spPr>
          <a:xfrm>
            <a:off x="533400" y="1828800"/>
            <a:ext cx="8165811" cy="830997"/>
          </a:xfrm>
          <a:prstGeom prst="rect">
            <a:avLst/>
          </a:prstGeom>
        </p:spPr>
        <p:txBody>
          <a:bodyPr wrap="square">
            <a:spAutoFit/>
          </a:bodyPr>
          <a:lstStyle/>
          <a:p>
            <a:pPr marL="342900" indent="-342900" algn="just">
              <a:buFont typeface="Arial" panose="020B0604020202020204" pitchFamily="34" charset="0"/>
              <a:buChar char="•"/>
            </a:pPr>
            <a:r>
              <a:rPr lang="en-US" sz="2400" b="0" dirty="0" smtClean="0">
                <a:latin typeface="+mn-lt"/>
              </a:rPr>
              <a:t>1950 – 1960: </a:t>
            </a:r>
            <a:r>
              <a:rPr lang="en-US" sz="2400" b="0" dirty="0" err="1" smtClean="0">
                <a:latin typeface="+mn-lt"/>
              </a:rPr>
              <a:t>phần</a:t>
            </a:r>
            <a:r>
              <a:rPr lang="en-US" sz="2400" b="0" dirty="0" smtClean="0">
                <a:latin typeface="+mn-lt"/>
              </a:rPr>
              <a:t> </a:t>
            </a:r>
            <a:r>
              <a:rPr lang="en-US" sz="2400" b="0" dirty="0" err="1" smtClean="0">
                <a:latin typeface="+mn-lt"/>
              </a:rPr>
              <a:t>mềm</a:t>
            </a:r>
            <a:r>
              <a:rPr lang="en-US" sz="2400" b="0" dirty="0" smtClean="0">
                <a:latin typeface="+mn-lt"/>
              </a:rPr>
              <a:t> </a:t>
            </a:r>
            <a:r>
              <a:rPr lang="en-US" sz="2400" b="0" dirty="0" err="1" smtClean="0">
                <a:latin typeface="+mn-lt"/>
              </a:rPr>
              <a:t>chỉ</a:t>
            </a:r>
            <a:r>
              <a:rPr lang="en-US" sz="2400" b="0" dirty="0" smtClean="0">
                <a:latin typeface="+mn-lt"/>
              </a:rPr>
              <a:t> </a:t>
            </a:r>
            <a:r>
              <a:rPr lang="en-US" sz="2400" b="0" dirty="0" err="1" smtClean="0">
                <a:latin typeface="+mn-lt"/>
              </a:rPr>
              <a:t>để</a:t>
            </a:r>
            <a:r>
              <a:rPr lang="en-US" sz="2400" b="0" dirty="0" smtClean="0">
                <a:latin typeface="+mn-lt"/>
              </a:rPr>
              <a:t> </a:t>
            </a:r>
            <a:r>
              <a:rPr lang="vi-VN" sz="2400" b="0" dirty="0" smtClean="0">
                <a:latin typeface="+mn-lt"/>
              </a:rPr>
              <a:t>dù</a:t>
            </a:r>
            <a:r>
              <a:rPr lang="en-US" sz="2400" b="0" dirty="0" smtClean="0">
                <a:latin typeface="+mn-lt"/>
              </a:rPr>
              <a:t>ng </a:t>
            </a:r>
            <a:r>
              <a:rPr lang="en-US" sz="2400" b="0" dirty="0" err="1" smtClean="0">
                <a:latin typeface="+mn-lt"/>
              </a:rPr>
              <a:t>phân</a:t>
            </a:r>
            <a:r>
              <a:rPr lang="en-US" sz="2400" b="0" dirty="0" smtClean="0">
                <a:latin typeface="+mn-lt"/>
              </a:rPr>
              <a:t> </a:t>
            </a:r>
            <a:r>
              <a:rPr lang="en-US" sz="2400" b="0" dirty="0" err="1" smtClean="0">
                <a:latin typeface="+mn-lt"/>
              </a:rPr>
              <a:t>biệt</a:t>
            </a:r>
            <a:r>
              <a:rPr lang="en-US" sz="2400" b="0" dirty="0" smtClean="0">
                <a:latin typeface="+mn-lt"/>
              </a:rPr>
              <a:t> </a:t>
            </a:r>
            <a:r>
              <a:rPr lang="en-US" sz="2400" b="0" dirty="0" err="1" smtClean="0">
                <a:latin typeface="+mn-lt"/>
              </a:rPr>
              <a:t>với</a:t>
            </a:r>
            <a:r>
              <a:rPr lang="en-US" sz="2400" b="0" dirty="0" smtClean="0">
                <a:latin typeface="+mn-lt"/>
              </a:rPr>
              <a:t> </a:t>
            </a:r>
            <a:r>
              <a:rPr lang="en-US" sz="2400" b="0" dirty="0" err="1" smtClean="0">
                <a:latin typeface="+mn-lt"/>
              </a:rPr>
              <a:t>phần</a:t>
            </a:r>
            <a:r>
              <a:rPr lang="en-US" sz="2400" b="0" dirty="0" smtClean="0">
                <a:latin typeface="+mn-lt"/>
              </a:rPr>
              <a:t> </a:t>
            </a:r>
            <a:r>
              <a:rPr lang="en-US" sz="2400" b="0" dirty="0" err="1" smtClean="0">
                <a:latin typeface="+mn-lt"/>
              </a:rPr>
              <a:t>cứng</a:t>
            </a:r>
            <a:r>
              <a:rPr lang="vi-VN" sz="2400" b="0" dirty="0" smtClean="0">
                <a:latin typeface="+mn-lt"/>
              </a:rPr>
              <a:t>.</a:t>
            </a:r>
            <a:endParaRPr lang="en-US" sz="2400" dirty="0">
              <a:latin typeface="+mn-lt"/>
            </a:endParaRPr>
          </a:p>
        </p:txBody>
      </p:sp>
      <p:sp>
        <p:nvSpPr>
          <p:cNvPr id="16" name="Rectangle 15"/>
          <p:cNvSpPr/>
          <p:nvPr/>
        </p:nvSpPr>
        <p:spPr>
          <a:xfrm>
            <a:off x="533399" y="2667000"/>
            <a:ext cx="8165811" cy="461665"/>
          </a:xfrm>
          <a:prstGeom prst="rect">
            <a:avLst/>
          </a:prstGeom>
        </p:spPr>
        <p:txBody>
          <a:bodyPr wrap="square">
            <a:spAutoFit/>
          </a:bodyPr>
          <a:lstStyle/>
          <a:p>
            <a:pPr marL="342900" indent="-342900" algn="just">
              <a:buFont typeface="Arial" panose="020B0604020202020204" pitchFamily="34" charset="0"/>
              <a:buChar char="•"/>
            </a:pPr>
            <a:r>
              <a:rPr lang="en-US" sz="2400" b="0" dirty="0" err="1" smtClean="0">
                <a:latin typeface="+mn-lt"/>
              </a:rPr>
              <a:t>Năm</a:t>
            </a:r>
            <a:r>
              <a:rPr lang="en-US" sz="2400" b="0" dirty="0" smtClean="0">
                <a:latin typeface="+mn-lt"/>
              </a:rPr>
              <a:t> 1953: </a:t>
            </a:r>
            <a:r>
              <a:rPr lang="en-US" sz="2400" b="0" dirty="0" err="1" smtClean="0">
                <a:latin typeface="+mn-lt"/>
              </a:rPr>
              <a:t>hệ</a:t>
            </a:r>
            <a:r>
              <a:rPr lang="en-US" sz="2400" b="0" dirty="0" smtClean="0">
                <a:latin typeface="+mn-lt"/>
              </a:rPr>
              <a:t> </a:t>
            </a:r>
            <a:r>
              <a:rPr lang="en-US" sz="2400" b="0" dirty="0" err="1" smtClean="0">
                <a:latin typeface="+mn-lt"/>
              </a:rPr>
              <a:t>thống</a:t>
            </a:r>
            <a:r>
              <a:rPr lang="en-US" sz="2400" b="0" dirty="0" smtClean="0">
                <a:latin typeface="+mn-lt"/>
              </a:rPr>
              <a:t> A-2 </a:t>
            </a:r>
            <a:r>
              <a:rPr lang="en-US" sz="2400" b="0" dirty="0" err="1" smtClean="0">
                <a:latin typeface="+mn-lt"/>
              </a:rPr>
              <a:t>được</a:t>
            </a:r>
            <a:r>
              <a:rPr lang="en-US" sz="2400" b="0" dirty="0" smtClean="0">
                <a:latin typeface="+mn-lt"/>
              </a:rPr>
              <a:t> </a:t>
            </a:r>
            <a:r>
              <a:rPr lang="en-US" sz="2400" b="0" dirty="0" err="1" smtClean="0">
                <a:latin typeface="+mn-lt"/>
              </a:rPr>
              <a:t>phát</a:t>
            </a:r>
            <a:r>
              <a:rPr lang="en-US" sz="2400" b="0" dirty="0" smtClean="0">
                <a:latin typeface="+mn-lt"/>
              </a:rPr>
              <a:t> </a:t>
            </a:r>
            <a:r>
              <a:rPr lang="en-US" sz="2400" b="0" dirty="0" err="1" smtClean="0">
                <a:latin typeface="+mn-lt"/>
              </a:rPr>
              <a:t>triển</a:t>
            </a:r>
            <a:r>
              <a:rPr lang="en-US" sz="2400" b="0" dirty="0" smtClean="0">
                <a:latin typeface="+mn-lt"/>
              </a:rPr>
              <a:t> </a:t>
            </a:r>
            <a:r>
              <a:rPr lang="en-US" sz="2400" b="0" dirty="0" err="1" smtClean="0">
                <a:latin typeface="+mn-lt"/>
              </a:rPr>
              <a:t>bởi</a:t>
            </a:r>
            <a:r>
              <a:rPr lang="en-US" sz="2400" b="0" dirty="0" smtClean="0">
                <a:latin typeface="+mn-lt"/>
              </a:rPr>
              <a:t> Univac.</a:t>
            </a:r>
            <a:endParaRPr lang="en-US" sz="2400" b="0" dirty="0"/>
          </a:p>
        </p:txBody>
      </p:sp>
      <p:sp>
        <p:nvSpPr>
          <p:cNvPr id="17" name="Rectangle 16"/>
          <p:cNvSpPr/>
          <p:nvPr/>
        </p:nvSpPr>
        <p:spPr>
          <a:xfrm>
            <a:off x="533399" y="3276600"/>
            <a:ext cx="8188036" cy="1200329"/>
          </a:xfrm>
          <a:prstGeom prst="rect">
            <a:avLst/>
          </a:prstGeom>
        </p:spPr>
        <p:txBody>
          <a:bodyPr wrap="square">
            <a:spAutoFit/>
          </a:bodyPr>
          <a:lstStyle/>
          <a:p>
            <a:pPr marL="342900" indent="-342900" algn="just">
              <a:buFont typeface="Arial" panose="020B0604020202020204" pitchFamily="34" charset="0"/>
              <a:buChar char="•"/>
            </a:pPr>
            <a:r>
              <a:rPr lang="en-US" sz="2400" b="0" dirty="0" err="1" smtClean="0"/>
              <a:t>Năm</a:t>
            </a:r>
            <a:r>
              <a:rPr lang="en-US" sz="2400" b="0" dirty="0" smtClean="0"/>
              <a:t> 1967: </a:t>
            </a:r>
            <a:r>
              <a:rPr lang="en-US" sz="2400" b="0" dirty="0" err="1" smtClean="0"/>
              <a:t>hệ</a:t>
            </a:r>
            <a:r>
              <a:rPr lang="en-US" sz="2400" b="0" dirty="0" smtClean="0"/>
              <a:t> </a:t>
            </a:r>
            <a:r>
              <a:rPr lang="en-US" sz="2400" b="0" dirty="0" err="1" smtClean="0"/>
              <a:t>điều</a:t>
            </a:r>
            <a:r>
              <a:rPr lang="en-US" sz="2400" b="0" dirty="0" smtClean="0"/>
              <a:t> </a:t>
            </a:r>
            <a:r>
              <a:rPr lang="en-US" sz="2400" b="0" dirty="0" err="1" smtClean="0"/>
              <a:t>hành</a:t>
            </a:r>
            <a:r>
              <a:rPr lang="en-US" sz="2400" b="0" dirty="0" smtClean="0"/>
              <a:t> mainframe </a:t>
            </a:r>
            <a:r>
              <a:rPr lang="en-US" sz="2400" b="0" dirty="0" err="1" smtClean="0"/>
              <a:t>cho</a:t>
            </a:r>
            <a:r>
              <a:rPr lang="en-US" sz="2400" b="0" dirty="0" smtClean="0"/>
              <a:t> </a:t>
            </a:r>
            <a:r>
              <a:rPr lang="en-US" sz="2400" b="0" dirty="0" err="1" smtClean="0"/>
              <a:t>chương</a:t>
            </a:r>
            <a:r>
              <a:rPr lang="en-US" sz="2400" b="0" dirty="0" smtClean="0"/>
              <a:t> </a:t>
            </a:r>
            <a:r>
              <a:rPr lang="en-US" sz="2400" b="0" dirty="0" err="1" smtClean="0"/>
              <a:t>trình</a:t>
            </a:r>
            <a:r>
              <a:rPr lang="en-US" sz="2400" b="0" dirty="0" smtClean="0"/>
              <a:t> </a:t>
            </a:r>
            <a:r>
              <a:rPr lang="en-US" sz="2400" b="0" dirty="0" err="1" smtClean="0"/>
              <a:t>quản</a:t>
            </a:r>
            <a:r>
              <a:rPr lang="en-US" sz="2400" b="0" dirty="0" smtClean="0"/>
              <a:t> </a:t>
            </a:r>
            <a:r>
              <a:rPr lang="en-US" sz="2400" b="0" dirty="0" err="1" smtClean="0"/>
              <a:t>lý</a:t>
            </a:r>
            <a:r>
              <a:rPr lang="en-US" sz="2400" b="0" dirty="0" smtClean="0"/>
              <a:t> </a:t>
            </a:r>
            <a:r>
              <a:rPr lang="en-US" sz="2400" b="0" dirty="0" err="1" smtClean="0"/>
              <a:t>đường</a:t>
            </a:r>
            <a:r>
              <a:rPr lang="en-US" sz="2400" b="0" dirty="0" smtClean="0"/>
              <a:t> bay – Airline Control Program (ACP), </a:t>
            </a:r>
            <a:r>
              <a:rPr lang="en-US" sz="2400" b="0" dirty="0" err="1" smtClean="0"/>
              <a:t>được</a:t>
            </a:r>
            <a:r>
              <a:rPr lang="en-US" sz="2400" b="0" dirty="0" smtClean="0"/>
              <a:t> IBM </a:t>
            </a:r>
            <a:r>
              <a:rPr lang="en-US" sz="2400" b="0" dirty="0" err="1" smtClean="0"/>
              <a:t>phân</a:t>
            </a:r>
            <a:r>
              <a:rPr lang="en-US" sz="2400" b="0" dirty="0" smtClean="0"/>
              <a:t> </a:t>
            </a:r>
            <a:r>
              <a:rPr lang="en-US" sz="2400" b="0" dirty="0" err="1" smtClean="0"/>
              <a:t>phối</a:t>
            </a:r>
            <a:r>
              <a:rPr lang="en-US" sz="2400" b="0" dirty="0" smtClean="0"/>
              <a:t> </a:t>
            </a:r>
            <a:r>
              <a:rPr lang="en-US" sz="2400" b="0" dirty="0" err="1" smtClean="0"/>
              <a:t>bao</a:t>
            </a:r>
            <a:r>
              <a:rPr lang="en-US" sz="2400" b="0" dirty="0" smtClean="0"/>
              <a:t> </a:t>
            </a:r>
            <a:r>
              <a:rPr lang="en-US" sz="2400" b="0" dirty="0" err="1" smtClean="0"/>
              <a:t>gồm</a:t>
            </a:r>
            <a:r>
              <a:rPr lang="en-US" sz="2400" b="0" dirty="0" smtClean="0"/>
              <a:t> </a:t>
            </a:r>
            <a:r>
              <a:rPr lang="en-US" sz="2400" b="0" dirty="0" err="1" smtClean="0"/>
              <a:t>cả</a:t>
            </a:r>
            <a:r>
              <a:rPr lang="en-US" sz="2400" b="0" dirty="0" smtClean="0"/>
              <a:t> </a:t>
            </a:r>
            <a:r>
              <a:rPr lang="en-US" sz="2400" b="0" dirty="0" err="1" smtClean="0"/>
              <a:t>mã</a:t>
            </a:r>
            <a:r>
              <a:rPr lang="en-US" sz="2400" b="0" dirty="0" smtClean="0"/>
              <a:t> </a:t>
            </a:r>
            <a:r>
              <a:rPr lang="en-US" sz="2400" b="0" dirty="0" err="1" smtClean="0"/>
              <a:t>nguồn</a:t>
            </a:r>
            <a:r>
              <a:rPr lang="en-US" sz="2400" b="0" dirty="0" smtClean="0"/>
              <a:t>. </a:t>
            </a:r>
            <a:endParaRPr lang="en-US" sz="2400" b="0" dirty="0"/>
          </a:p>
        </p:txBody>
      </p:sp>
      <p:sp>
        <p:nvSpPr>
          <p:cNvPr id="18" name="Rectangle 17"/>
          <p:cNvSpPr/>
          <p:nvPr/>
        </p:nvSpPr>
        <p:spPr>
          <a:xfrm>
            <a:off x="533399" y="4495800"/>
            <a:ext cx="8188036" cy="830997"/>
          </a:xfrm>
          <a:prstGeom prst="rect">
            <a:avLst/>
          </a:prstGeom>
        </p:spPr>
        <p:txBody>
          <a:bodyPr wrap="square">
            <a:spAutoFit/>
          </a:bodyPr>
          <a:lstStyle/>
          <a:p>
            <a:pPr marL="342900" indent="-342900" algn="just">
              <a:buFont typeface="Arial" panose="020B0604020202020204" pitchFamily="34" charset="0"/>
              <a:buChar char="•"/>
            </a:pPr>
            <a:r>
              <a:rPr lang="en-US" sz="2400" b="0" dirty="0" err="1" smtClean="0"/>
              <a:t>Tới</a:t>
            </a:r>
            <a:r>
              <a:rPr lang="en-US" sz="2400" b="0" dirty="0" smtClean="0"/>
              <a:t> </a:t>
            </a:r>
            <a:r>
              <a:rPr lang="en-US" sz="2400" b="0" dirty="0" err="1" smtClean="0"/>
              <a:t>cuối</a:t>
            </a:r>
            <a:r>
              <a:rPr lang="en-US" sz="2400" b="0" dirty="0" smtClean="0"/>
              <a:t> </a:t>
            </a:r>
            <a:r>
              <a:rPr lang="en-US" sz="2400" b="0" dirty="0" err="1" smtClean="0"/>
              <a:t>những</a:t>
            </a:r>
            <a:r>
              <a:rPr lang="en-US" sz="2400" b="0" dirty="0" smtClean="0"/>
              <a:t> </a:t>
            </a:r>
            <a:r>
              <a:rPr lang="en-US" sz="2400" b="0" dirty="0" err="1" smtClean="0"/>
              <a:t>năm</a:t>
            </a:r>
            <a:r>
              <a:rPr lang="en-US" sz="2400" b="0" dirty="0" smtClean="0"/>
              <a:t> 1960: </a:t>
            </a:r>
            <a:r>
              <a:rPr lang="en-US" sz="2400" b="0" dirty="0" err="1" smtClean="0"/>
              <a:t>cả</a:t>
            </a:r>
            <a:r>
              <a:rPr lang="en-US" sz="2400" b="0" dirty="0" smtClean="0"/>
              <a:t> </a:t>
            </a:r>
            <a:r>
              <a:rPr lang="en-US" sz="2400" b="0" dirty="0" err="1" smtClean="0"/>
              <a:t>phần</a:t>
            </a:r>
            <a:r>
              <a:rPr lang="en-US" sz="2400" b="0" dirty="0" smtClean="0"/>
              <a:t> </a:t>
            </a:r>
            <a:r>
              <a:rPr lang="en-US" sz="2400" b="0" dirty="0" err="1" smtClean="0"/>
              <a:t>mềm</a:t>
            </a:r>
            <a:r>
              <a:rPr lang="en-US" sz="2400" b="0" dirty="0" smtClean="0"/>
              <a:t> </a:t>
            </a:r>
            <a:r>
              <a:rPr lang="en-US" sz="2400" b="0" dirty="0" err="1" smtClean="0"/>
              <a:t>hệ</a:t>
            </a:r>
            <a:r>
              <a:rPr lang="en-US" sz="2400" b="0" dirty="0" smtClean="0"/>
              <a:t> </a:t>
            </a:r>
            <a:r>
              <a:rPr lang="en-US" sz="2400" b="0" dirty="0" err="1" smtClean="0"/>
              <a:t>thống</a:t>
            </a:r>
            <a:r>
              <a:rPr lang="en-US" sz="2400" b="0" dirty="0" smtClean="0"/>
              <a:t> </a:t>
            </a:r>
            <a:r>
              <a:rPr lang="en-US" sz="2400" b="0" dirty="0" err="1" smtClean="0"/>
              <a:t>lớn</a:t>
            </a:r>
            <a:r>
              <a:rPr lang="en-US" sz="2400" b="0" dirty="0" smtClean="0"/>
              <a:t> hay </a:t>
            </a:r>
            <a:r>
              <a:rPr lang="en-US" sz="2400" b="0" dirty="0" err="1" smtClean="0"/>
              <a:t>phần</a:t>
            </a:r>
            <a:r>
              <a:rPr lang="en-US" sz="2400" b="0" dirty="0" smtClean="0"/>
              <a:t> </a:t>
            </a:r>
            <a:r>
              <a:rPr lang="en-US" sz="2400" b="0" dirty="0" err="1" smtClean="0"/>
              <a:t>mềm</a:t>
            </a:r>
            <a:r>
              <a:rPr lang="en-US" sz="2400" b="0" dirty="0" smtClean="0"/>
              <a:t> </a:t>
            </a:r>
            <a:r>
              <a:rPr lang="en-US" sz="2400" b="0" dirty="0" err="1" smtClean="0"/>
              <a:t>thông</a:t>
            </a:r>
            <a:r>
              <a:rPr lang="en-US" sz="2400" b="0" dirty="0" smtClean="0"/>
              <a:t> </a:t>
            </a:r>
            <a:r>
              <a:rPr lang="en-US" sz="2400" b="0" dirty="0" err="1" smtClean="0"/>
              <a:t>thường</a:t>
            </a:r>
            <a:r>
              <a:rPr lang="en-US" sz="2400" b="0" dirty="0" smtClean="0"/>
              <a:t> </a:t>
            </a:r>
            <a:r>
              <a:rPr lang="en-US" sz="2400" b="0" dirty="0" err="1" smtClean="0"/>
              <a:t>xuất</a:t>
            </a:r>
            <a:r>
              <a:rPr lang="en-US" sz="2400" b="0" dirty="0" smtClean="0"/>
              <a:t> </a:t>
            </a:r>
            <a:r>
              <a:rPr lang="en-US" sz="2400" b="0" dirty="0" err="1" smtClean="0"/>
              <a:t>hiện</a:t>
            </a:r>
            <a:r>
              <a:rPr lang="en-US" sz="2400" b="0" dirty="0" smtClean="0"/>
              <a:t> </a:t>
            </a:r>
            <a:r>
              <a:rPr lang="en-US" sz="2400" b="0" dirty="0" err="1" smtClean="0"/>
              <a:t>mã</a:t>
            </a:r>
            <a:r>
              <a:rPr lang="en-US" sz="2400" b="0" dirty="0" smtClean="0"/>
              <a:t> </a:t>
            </a:r>
            <a:r>
              <a:rPr lang="en-US" sz="2400" b="0" dirty="0" err="1" smtClean="0"/>
              <a:t>nguồn</a:t>
            </a:r>
            <a:r>
              <a:rPr lang="en-US" sz="2400" b="0" dirty="0" smtClean="0"/>
              <a:t> </a:t>
            </a:r>
            <a:r>
              <a:rPr lang="en-US" sz="2400" b="0" dirty="0" err="1" smtClean="0"/>
              <a:t>đóng</a:t>
            </a:r>
            <a:r>
              <a:rPr lang="en-US" sz="2400" b="0" dirty="0" smtClean="0"/>
              <a:t>.</a:t>
            </a:r>
            <a:endParaRPr lang="en-US" sz="2400" b="0" dirty="0"/>
          </a:p>
        </p:txBody>
      </p:sp>
      <p:sp>
        <p:nvSpPr>
          <p:cNvPr id="19" name="Rectangle 18"/>
          <p:cNvSpPr/>
          <p:nvPr/>
        </p:nvSpPr>
        <p:spPr>
          <a:xfrm>
            <a:off x="511174" y="5334000"/>
            <a:ext cx="8188036" cy="1569660"/>
          </a:xfrm>
          <a:prstGeom prst="rect">
            <a:avLst/>
          </a:prstGeom>
        </p:spPr>
        <p:txBody>
          <a:bodyPr wrap="square">
            <a:spAutoFit/>
          </a:bodyPr>
          <a:lstStyle/>
          <a:p>
            <a:pPr marL="342900" indent="-342900" algn="just">
              <a:buFont typeface="Arial" panose="020B0604020202020204" pitchFamily="34" charset="0"/>
              <a:buChar char="•"/>
            </a:pPr>
            <a:r>
              <a:rPr lang="en-US" sz="2400" b="0" dirty="0" err="1" smtClean="0"/>
              <a:t>Năm</a:t>
            </a:r>
            <a:r>
              <a:rPr lang="en-US" sz="2400" b="0" dirty="0" smtClean="0"/>
              <a:t> 1969: </a:t>
            </a:r>
            <a:r>
              <a:rPr lang="en-US" sz="2400" b="0" dirty="0" err="1" smtClean="0"/>
              <a:t>nhiều</a:t>
            </a:r>
            <a:r>
              <a:rPr lang="en-US" sz="2400" b="0" dirty="0" smtClean="0"/>
              <a:t> </a:t>
            </a:r>
            <a:r>
              <a:rPr lang="en-US" sz="2400" b="0" dirty="0" err="1" smtClean="0"/>
              <a:t>nhà</a:t>
            </a:r>
            <a:r>
              <a:rPr lang="en-US" sz="2400" b="0" dirty="0" smtClean="0"/>
              <a:t> </a:t>
            </a:r>
            <a:r>
              <a:rPr lang="en-US" sz="2400" b="0" dirty="0" err="1" smtClean="0"/>
              <a:t>nghiên</a:t>
            </a:r>
            <a:r>
              <a:rPr lang="en-US" sz="2400" b="0" dirty="0" smtClean="0"/>
              <a:t> </a:t>
            </a:r>
            <a:r>
              <a:rPr lang="en-US" sz="2400" b="0" dirty="0" err="1" smtClean="0"/>
              <a:t>cứu</a:t>
            </a:r>
            <a:r>
              <a:rPr lang="en-US" sz="2400" b="0" dirty="0" smtClean="0"/>
              <a:t> </a:t>
            </a:r>
            <a:r>
              <a:rPr lang="en-US" sz="2400" b="0" dirty="0" err="1" smtClean="0"/>
              <a:t>truy</a:t>
            </a:r>
            <a:r>
              <a:rPr lang="en-US" sz="2400" b="0" dirty="0" smtClean="0"/>
              <a:t> </a:t>
            </a:r>
            <a:r>
              <a:rPr lang="en-US" sz="2400" b="0" dirty="0" err="1" smtClean="0"/>
              <a:t>cập</a:t>
            </a:r>
            <a:r>
              <a:rPr lang="en-US" sz="2400" b="0" dirty="0" smtClean="0"/>
              <a:t> </a:t>
            </a:r>
            <a:r>
              <a:rPr lang="en-US" sz="2400" b="0" dirty="0" err="1" smtClean="0"/>
              <a:t>vào</a:t>
            </a:r>
            <a:r>
              <a:rPr lang="en-US" sz="2400" b="0" dirty="0" smtClean="0"/>
              <a:t> Advanced Research Projects Agency Network (ARPANET) </a:t>
            </a:r>
            <a:r>
              <a:rPr lang="en-US" sz="2400" b="0" dirty="0" err="1" smtClean="0"/>
              <a:t>để</a:t>
            </a:r>
            <a:r>
              <a:rPr lang="en-US" sz="2400" b="0" dirty="0" smtClean="0"/>
              <a:t> </a:t>
            </a:r>
            <a:r>
              <a:rPr lang="en-US" sz="2400" b="0" dirty="0" err="1" smtClean="0"/>
              <a:t>phát</a:t>
            </a:r>
            <a:r>
              <a:rPr lang="en-US" sz="2400" b="0" dirty="0" smtClean="0"/>
              <a:t> </a:t>
            </a:r>
            <a:r>
              <a:rPr lang="en-US" sz="2400" b="0" dirty="0" err="1" smtClean="0"/>
              <a:t>triển</a:t>
            </a:r>
            <a:r>
              <a:rPr lang="en-US" sz="2400" b="0" dirty="0" smtClean="0"/>
              <a:t> </a:t>
            </a:r>
            <a:r>
              <a:rPr lang="en-US" sz="2400" b="0" dirty="0" err="1" smtClean="0"/>
              <a:t>giao</a:t>
            </a:r>
            <a:r>
              <a:rPr lang="en-US" sz="2400" b="0" dirty="0" smtClean="0"/>
              <a:t> </a:t>
            </a:r>
            <a:r>
              <a:rPr lang="en-US" sz="2400" b="0" dirty="0" err="1" smtClean="0"/>
              <a:t>thức</a:t>
            </a:r>
            <a:r>
              <a:rPr lang="en-US" sz="2400" b="0" dirty="0" smtClean="0"/>
              <a:t> </a:t>
            </a:r>
            <a:r>
              <a:rPr lang="en-US" sz="2400" b="0" dirty="0" err="1" smtClean="0"/>
              <a:t>truyền</a:t>
            </a:r>
            <a:r>
              <a:rPr lang="en-US" sz="2400" b="0" dirty="0" smtClean="0"/>
              <a:t> </a:t>
            </a:r>
            <a:r>
              <a:rPr lang="en-US" sz="2400" b="0" dirty="0" err="1" smtClean="0"/>
              <a:t>thông</a:t>
            </a:r>
            <a:r>
              <a:rPr lang="en-US" sz="2400" b="0" dirty="0" smtClean="0"/>
              <a:t> </a:t>
            </a:r>
            <a:r>
              <a:rPr lang="en-US" sz="2400" b="0" dirty="0" err="1" smtClean="0"/>
              <a:t>mạng</a:t>
            </a:r>
            <a:r>
              <a:rPr lang="en-US" sz="2400" b="0" dirty="0"/>
              <a:t> </a:t>
            </a:r>
            <a:r>
              <a:rPr lang="en-US" sz="2400" b="0" dirty="0" smtClean="0"/>
              <a:t>– </a:t>
            </a:r>
            <a:r>
              <a:rPr lang="en-US" sz="2400" b="0" dirty="0" err="1" smtClean="0"/>
              <a:t>cùng</a:t>
            </a:r>
            <a:r>
              <a:rPr lang="en-US" sz="2400" b="0" dirty="0" smtClean="0"/>
              <a:t> </a:t>
            </a:r>
            <a:r>
              <a:rPr lang="en-US" sz="2400" b="0" dirty="0" err="1" smtClean="0"/>
              <a:t>năm</a:t>
            </a:r>
            <a:r>
              <a:rPr lang="en-US" sz="2400" b="0" dirty="0" smtClean="0"/>
              <a:t> </a:t>
            </a:r>
            <a:r>
              <a:rPr lang="en-US" sz="2400" b="0" dirty="0" err="1" smtClean="0"/>
              <a:t>này</a:t>
            </a:r>
            <a:r>
              <a:rPr lang="en-US" sz="2400" b="0" dirty="0" smtClean="0"/>
              <a:t> Unix </a:t>
            </a:r>
            <a:r>
              <a:rPr lang="en-US" sz="2400" b="0" dirty="0" err="1" smtClean="0"/>
              <a:t>bắt</a:t>
            </a:r>
            <a:r>
              <a:rPr lang="en-US" sz="2400" b="0" dirty="0" smtClean="0"/>
              <a:t> </a:t>
            </a:r>
            <a:r>
              <a:rPr lang="en-US" sz="2400" b="0" dirty="0" err="1" smtClean="0"/>
              <a:t>đầu</a:t>
            </a:r>
            <a:r>
              <a:rPr lang="en-US" sz="2400" b="0" dirty="0" smtClean="0"/>
              <a:t> </a:t>
            </a:r>
            <a:r>
              <a:rPr lang="en-US" sz="2400" b="0" dirty="0" err="1" smtClean="0"/>
              <a:t>phát</a:t>
            </a:r>
            <a:r>
              <a:rPr lang="en-US" sz="2400" b="0" dirty="0" smtClean="0"/>
              <a:t> </a:t>
            </a:r>
            <a:r>
              <a:rPr lang="en-US" sz="2400" b="0" dirty="0" err="1" smtClean="0"/>
              <a:t>triển</a:t>
            </a:r>
            <a:r>
              <a:rPr lang="en-US" sz="2400" b="0" dirty="0" smtClean="0"/>
              <a:t>.</a:t>
            </a:r>
            <a:endParaRPr lang="en-US" sz="2400" b="0" dirty="0"/>
          </a:p>
        </p:txBody>
      </p:sp>
    </p:spTree>
    <p:extLst>
      <p:ext uri="{BB962C8B-B14F-4D97-AF65-F5344CB8AC3E}">
        <p14:creationId xmlns:p14="http://schemas.microsoft.com/office/powerpoint/2010/main" val="11560679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fade">
                                      <p:cBhvr>
                                        <p:cTn id="35" dur="1000"/>
                                        <p:tgtEl>
                                          <p:spTgt spid="19"/>
                                        </p:tgtEl>
                                      </p:cBhvr>
                                    </p:animEffect>
                                    <p:anim calcmode="lin" valueType="num">
                                      <p:cBhvr>
                                        <p:cTn id="36" dur="1000" fill="hold"/>
                                        <p:tgtEl>
                                          <p:spTgt spid="19"/>
                                        </p:tgtEl>
                                        <p:attrNameLst>
                                          <p:attrName>ppt_x</p:attrName>
                                        </p:attrNameLst>
                                      </p:cBhvr>
                                      <p:tavLst>
                                        <p:tav tm="0">
                                          <p:val>
                                            <p:strVal val="#ppt_x"/>
                                          </p:val>
                                        </p:tav>
                                        <p:tav tm="100000">
                                          <p:val>
                                            <p:strVal val="#ppt_x"/>
                                          </p:val>
                                        </p:tav>
                                      </p:tavLst>
                                    </p:anim>
                                    <p:anim calcmode="lin" valueType="num">
                                      <p:cBhvr>
                                        <p:cTn id="37"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18" grpId="0"/>
      <p:bldP spid="1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95" name="Rectangle 23"/>
          <p:cNvSpPr>
            <a:spLocks noGrp="1" noChangeArrowheads="1"/>
          </p:cNvSpPr>
          <p:nvPr>
            <p:ph type="title"/>
          </p:nvPr>
        </p:nvSpPr>
        <p:spPr>
          <a:xfrm>
            <a:off x="457200" y="76200"/>
            <a:ext cx="7848600" cy="1066800"/>
          </a:xfrm>
        </p:spPr>
        <p:txBody>
          <a:bodyPr/>
          <a:lstStyle/>
          <a:p>
            <a:pPr algn="ctr"/>
            <a:r>
              <a:rPr lang="en-US" dirty="0" smtClean="0"/>
              <a:t>1.2. </a:t>
            </a:r>
            <a:r>
              <a:rPr lang="en-US" dirty="0" err="1" smtClean="0"/>
              <a:t>Lịch</a:t>
            </a:r>
            <a:r>
              <a:rPr lang="en-US" dirty="0" smtClean="0"/>
              <a:t> </a:t>
            </a:r>
            <a:r>
              <a:rPr lang="en-US" dirty="0" err="1" smtClean="0"/>
              <a:t>sử</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endParaRPr lang="en-US" dirty="0"/>
          </a:p>
        </p:txBody>
      </p:sp>
      <p:sp>
        <p:nvSpPr>
          <p:cNvPr id="14" name="AutoShape 12"/>
          <p:cNvSpPr>
            <a:spLocks noChangeArrowheads="1"/>
          </p:cNvSpPr>
          <p:nvPr/>
        </p:nvSpPr>
        <p:spPr bwMode="auto">
          <a:xfrm>
            <a:off x="533400" y="1143000"/>
            <a:ext cx="6553200" cy="866775"/>
          </a:xfrm>
          <a:prstGeom prst="roundRect">
            <a:avLst>
              <a:gd name="adj" fmla="val 0"/>
            </a:avLst>
          </a:prstGeom>
          <a:noFill/>
          <a:ln w="19050" cap="rnd">
            <a:noFill/>
            <a:prstDash val="sysDot"/>
            <a:round/>
            <a:headEnd/>
            <a:tailEnd/>
          </a:ln>
          <a:effectLst/>
        </p:spPr>
        <p:txBody>
          <a:bodyPr wrap="none" anchor="ctr"/>
          <a:lstStyle/>
          <a:p>
            <a:pPr algn="l"/>
            <a:r>
              <a:rPr lang="en-US" sz="2400" dirty="0" smtClean="0">
                <a:cs typeface="Arial" charset="0"/>
              </a:rPr>
              <a:t>1.2.2. </a:t>
            </a:r>
            <a:r>
              <a:rPr lang="en-US" sz="2400" dirty="0" err="1" smtClean="0">
                <a:cs typeface="Arial" charset="0"/>
              </a:rPr>
              <a:t>Thời</a:t>
            </a:r>
            <a:r>
              <a:rPr lang="en-US" sz="2400" dirty="0" smtClean="0">
                <a:cs typeface="Arial" charset="0"/>
              </a:rPr>
              <a:t> </a:t>
            </a:r>
            <a:r>
              <a:rPr lang="en-US" sz="2400" dirty="0" err="1" smtClean="0">
                <a:cs typeface="Arial" charset="0"/>
              </a:rPr>
              <a:t>kỳ</a:t>
            </a:r>
            <a:r>
              <a:rPr lang="en-US" sz="2400" dirty="0" smtClean="0">
                <a:cs typeface="Arial" charset="0"/>
              </a:rPr>
              <a:t> </a:t>
            </a:r>
            <a:r>
              <a:rPr lang="en-US" sz="2400" dirty="0" err="1" smtClean="0">
                <a:cs typeface="Arial" charset="0"/>
              </a:rPr>
              <a:t>từ</a:t>
            </a:r>
            <a:r>
              <a:rPr lang="en-US" sz="2400" dirty="0" smtClean="0">
                <a:cs typeface="Arial" charset="0"/>
              </a:rPr>
              <a:t> Unix </a:t>
            </a:r>
            <a:r>
              <a:rPr lang="en-US" sz="2400" dirty="0" err="1" smtClean="0">
                <a:cs typeface="Arial" charset="0"/>
              </a:rPr>
              <a:t>đến</a:t>
            </a:r>
            <a:r>
              <a:rPr lang="en-US" sz="2400" dirty="0" smtClean="0">
                <a:cs typeface="Arial" charset="0"/>
              </a:rPr>
              <a:t> Usenet – </a:t>
            </a:r>
            <a:r>
              <a:rPr lang="en-US" sz="2400" dirty="0" err="1" smtClean="0">
                <a:cs typeface="Arial" charset="0"/>
              </a:rPr>
              <a:t>những</a:t>
            </a:r>
            <a:r>
              <a:rPr lang="en-US" sz="2400" dirty="0" smtClean="0">
                <a:cs typeface="Arial" charset="0"/>
              </a:rPr>
              <a:t> </a:t>
            </a:r>
            <a:r>
              <a:rPr lang="en-US" sz="2400" dirty="0" err="1" smtClean="0">
                <a:cs typeface="Arial" charset="0"/>
              </a:rPr>
              <a:t>năm</a:t>
            </a:r>
            <a:r>
              <a:rPr lang="en-US" sz="2400" dirty="0" smtClean="0">
                <a:cs typeface="Arial" charset="0"/>
              </a:rPr>
              <a:t> 1980</a:t>
            </a:r>
            <a:endParaRPr lang="en-US" sz="2400" dirty="0">
              <a:cs typeface="Arial" charset="0"/>
            </a:endParaRPr>
          </a:p>
        </p:txBody>
      </p:sp>
      <p:sp>
        <p:nvSpPr>
          <p:cNvPr id="15" name="Rectangle 14"/>
          <p:cNvSpPr/>
          <p:nvPr/>
        </p:nvSpPr>
        <p:spPr>
          <a:xfrm>
            <a:off x="533400" y="1828800"/>
            <a:ext cx="8165811" cy="830997"/>
          </a:xfrm>
          <a:prstGeom prst="rect">
            <a:avLst/>
          </a:prstGeom>
        </p:spPr>
        <p:txBody>
          <a:bodyPr wrap="square">
            <a:spAutoFit/>
          </a:bodyPr>
          <a:lstStyle/>
          <a:p>
            <a:pPr marL="342900" indent="-342900" algn="just">
              <a:buFont typeface="Arial" panose="020B0604020202020204" pitchFamily="34" charset="0"/>
              <a:buChar char="•"/>
            </a:pPr>
            <a:r>
              <a:rPr lang="en-US" sz="2400" b="0" dirty="0" err="1" smtClean="0">
                <a:latin typeface="+mn-lt"/>
              </a:rPr>
              <a:t>Thời</a:t>
            </a:r>
            <a:r>
              <a:rPr lang="en-US" sz="2400" b="0" dirty="0" smtClean="0">
                <a:latin typeface="+mn-lt"/>
              </a:rPr>
              <a:t> </a:t>
            </a:r>
            <a:r>
              <a:rPr lang="en-US" sz="2400" b="0" dirty="0" err="1" smtClean="0">
                <a:latin typeface="+mn-lt"/>
              </a:rPr>
              <a:t>kỳ</a:t>
            </a:r>
            <a:r>
              <a:rPr lang="en-US" sz="2400" b="0" dirty="0" smtClean="0">
                <a:latin typeface="+mn-lt"/>
              </a:rPr>
              <a:t> </a:t>
            </a:r>
            <a:r>
              <a:rPr lang="en-US" sz="2400" b="0" dirty="0" err="1" smtClean="0">
                <a:latin typeface="+mn-lt"/>
              </a:rPr>
              <a:t>đầu</a:t>
            </a:r>
            <a:r>
              <a:rPr lang="en-US" sz="2400" b="0" dirty="0" smtClean="0">
                <a:latin typeface="+mn-lt"/>
              </a:rPr>
              <a:t> </a:t>
            </a:r>
            <a:r>
              <a:rPr lang="en-US" sz="2400" b="0" dirty="0" err="1" smtClean="0">
                <a:latin typeface="+mn-lt"/>
              </a:rPr>
              <a:t>những</a:t>
            </a:r>
            <a:r>
              <a:rPr lang="en-US" sz="2400" b="0" dirty="0" smtClean="0">
                <a:latin typeface="+mn-lt"/>
              </a:rPr>
              <a:t> </a:t>
            </a:r>
            <a:r>
              <a:rPr lang="en-US" sz="2400" b="0" dirty="0" err="1" smtClean="0">
                <a:latin typeface="+mn-lt"/>
              </a:rPr>
              <a:t>năm</a:t>
            </a:r>
            <a:r>
              <a:rPr lang="en-US" sz="2400" b="0" dirty="0" smtClean="0">
                <a:latin typeface="+mn-lt"/>
              </a:rPr>
              <a:t> 1970 – </a:t>
            </a:r>
            <a:r>
              <a:rPr lang="en-US" sz="2400" b="0" dirty="0" err="1" smtClean="0">
                <a:latin typeface="+mn-lt"/>
              </a:rPr>
              <a:t>khái</a:t>
            </a:r>
            <a:r>
              <a:rPr lang="en-US" sz="2400" b="0" dirty="0" smtClean="0">
                <a:latin typeface="+mn-lt"/>
              </a:rPr>
              <a:t> </a:t>
            </a:r>
            <a:r>
              <a:rPr lang="en-US" sz="2400" b="0" dirty="0" err="1" smtClean="0">
                <a:latin typeface="+mn-lt"/>
              </a:rPr>
              <a:t>niệm</a:t>
            </a:r>
            <a:r>
              <a:rPr lang="en-US" sz="2400" b="0" dirty="0" smtClean="0">
                <a:latin typeface="+mn-lt"/>
              </a:rPr>
              <a:t> </a:t>
            </a:r>
            <a:r>
              <a:rPr lang="en-US" sz="2400" b="0" dirty="0" err="1" smtClean="0">
                <a:latin typeface="+mn-lt"/>
              </a:rPr>
              <a:t>bản</a:t>
            </a:r>
            <a:r>
              <a:rPr lang="en-US" sz="2400" b="0" dirty="0" smtClean="0">
                <a:latin typeface="+mn-lt"/>
              </a:rPr>
              <a:t> </a:t>
            </a:r>
            <a:r>
              <a:rPr lang="en-US" sz="2400" b="0" dirty="0" err="1" smtClean="0">
                <a:latin typeface="+mn-lt"/>
              </a:rPr>
              <a:t>quyền</a:t>
            </a:r>
            <a:r>
              <a:rPr lang="en-US" sz="2400" b="0" dirty="0" smtClean="0">
                <a:latin typeface="+mn-lt"/>
              </a:rPr>
              <a:t> – license </a:t>
            </a:r>
            <a:r>
              <a:rPr lang="en-US" sz="2400" b="0" dirty="0" err="1" smtClean="0">
                <a:latin typeface="+mn-lt"/>
              </a:rPr>
              <a:t>phần</a:t>
            </a:r>
            <a:r>
              <a:rPr lang="en-US" sz="2400" b="0" dirty="0" smtClean="0">
                <a:latin typeface="+mn-lt"/>
              </a:rPr>
              <a:t> </a:t>
            </a:r>
            <a:r>
              <a:rPr lang="en-US" sz="2400" b="0" dirty="0" err="1" smtClean="0">
                <a:latin typeface="+mn-lt"/>
              </a:rPr>
              <a:t>mềm</a:t>
            </a:r>
            <a:r>
              <a:rPr lang="en-US" sz="2400" b="0" dirty="0" smtClean="0">
                <a:latin typeface="+mn-lt"/>
              </a:rPr>
              <a:t>.</a:t>
            </a:r>
            <a:endParaRPr lang="en-US" sz="2400" dirty="0">
              <a:latin typeface="+mn-lt"/>
            </a:endParaRPr>
          </a:p>
        </p:txBody>
      </p:sp>
      <p:sp>
        <p:nvSpPr>
          <p:cNvPr id="16" name="Rectangle 15"/>
          <p:cNvSpPr/>
          <p:nvPr/>
        </p:nvSpPr>
        <p:spPr>
          <a:xfrm>
            <a:off x="533399" y="2667000"/>
            <a:ext cx="8165811" cy="830997"/>
          </a:xfrm>
          <a:prstGeom prst="rect">
            <a:avLst/>
          </a:prstGeom>
        </p:spPr>
        <p:txBody>
          <a:bodyPr wrap="square">
            <a:spAutoFit/>
          </a:bodyPr>
          <a:lstStyle/>
          <a:p>
            <a:pPr marL="342900" indent="-342900" algn="just">
              <a:buFont typeface="Arial" panose="020B0604020202020204" pitchFamily="34" charset="0"/>
              <a:buChar char="•"/>
            </a:pPr>
            <a:r>
              <a:rPr lang="en-US" sz="2400" b="0" dirty="0" err="1" smtClean="0">
                <a:latin typeface="+mn-lt"/>
              </a:rPr>
              <a:t>Đến</a:t>
            </a:r>
            <a:r>
              <a:rPr lang="en-US" sz="2400" b="0" dirty="0" smtClean="0">
                <a:latin typeface="+mn-lt"/>
              </a:rPr>
              <a:t> </a:t>
            </a:r>
            <a:r>
              <a:rPr lang="en-US" sz="2400" b="0" dirty="0" err="1" smtClean="0">
                <a:latin typeface="+mn-lt"/>
              </a:rPr>
              <a:t>giữa</a:t>
            </a:r>
            <a:r>
              <a:rPr lang="en-US" sz="2400" b="0" dirty="0" smtClean="0">
                <a:latin typeface="+mn-lt"/>
              </a:rPr>
              <a:t> </a:t>
            </a:r>
            <a:r>
              <a:rPr lang="en-US" sz="2400" b="0" dirty="0" err="1" smtClean="0">
                <a:latin typeface="+mn-lt"/>
              </a:rPr>
              <a:t>thập</a:t>
            </a:r>
            <a:r>
              <a:rPr lang="en-US" sz="2400" b="0" dirty="0" smtClean="0">
                <a:latin typeface="+mn-lt"/>
              </a:rPr>
              <a:t> </a:t>
            </a:r>
            <a:r>
              <a:rPr lang="en-US" sz="2400" b="0" dirty="0" err="1" smtClean="0">
                <a:latin typeface="+mn-lt"/>
              </a:rPr>
              <a:t>niên</a:t>
            </a:r>
            <a:r>
              <a:rPr lang="en-US" sz="2400" b="0" dirty="0" smtClean="0">
                <a:latin typeface="+mn-lt"/>
              </a:rPr>
              <a:t> 1970: </a:t>
            </a:r>
            <a:r>
              <a:rPr lang="en-US" sz="2400" b="0" dirty="0" err="1" smtClean="0">
                <a:latin typeface="+mn-lt"/>
              </a:rPr>
              <a:t>khái</a:t>
            </a:r>
            <a:r>
              <a:rPr lang="en-US" sz="2400" b="0" dirty="0" smtClean="0">
                <a:latin typeface="+mn-lt"/>
              </a:rPr>
              <a:t> </a:t>
            </a:r>
            <a:r>
              <a:rPr lang="en-US" sz="2400" b="0" dirty="0" err="1" smtClean="0">
                <a:latin typeface="+mn-lt"/>
              </a:rPr>
              <a:t>niệm</a:t>
            </a:r>
            <a:r>
              <a:rPr lang="en-US" sz="2400" b="0" dirty="0" smtClean="0">
                <a:latin typeface="+mn-lt"/>
              </a:rPr>
              <a:t> </a:t>
            </a:r>
            <a:r>
              <a:rPr lang="en-US" sz="2400" b="0" dirty="0" err="1" smtClean="0">
                <a:latin typeface="+mn-lt"/>
              </a:rPr>
              <a:t>phần</a:t>
            </a:r>
            <a:r>
              <a:rPr lang="en-US" sz="2400" b="0" dirty="0" smtClean="0">
                <a:latin typeface="+mn-lt"/>
              </a:rPr>
              <a:t> </a:t>
            </a:r>
            <a:r>
              <a:rPr lang="en-US" sz="2400" b="0" dirty="0" err="1" smtClean="0">
                <a:latin typeface="+mn-lt"/>
              </a:rPr>
              <a:t>mềm</a:t>
            </a:r>
            <a:r>
              <a:rPr lang="en-US" sz="2400" b="0" dirty="0" smtClean="0">
                <a:latin typeface="+mn-lt"/>
              </a:rPr>
              <a:t> </a:t>
            </a:r>
            <a:r>
              <a:rPr lang="en-US" sz="2400" b="0" dirty="0" err="1" smtClean="0">
                <a:latin typeface="+mn-lt"/>
              </a:rPr>
              <a:t>bản</a:t>
            </a:r>
            <a:r>
              <a:rPr lang="en-US" sz="2400" b="0" dirty="0" smtClean="0">
                <a:latin typeface="+mn-lt"/>
              </a:rPr>
              <a:t> </a:t>
            </a:r>
            <a:r>
              <a:rPr lang="en-US" sz="2400" b="0" dirty="0" err="1" smtClean="0">
                <a:latin typeface="+mn-lt"/>
              </a:rPr>
              <a:t>quyền</a:t>
            </a:r>
            <a:r>
              <a:rPr lang="en-US" sz="2400" b="0" dirty="0" smtClean="0">
                <a:latin typeface="+mn-lt"/>
              </a:rPr>
              <a:t> </a:t>
            </a:r>
            <a:r>
              <a:rPr lang="en-US" sz="2400" b="0" dirty="0" err="1" smtClean="0">
                <a:latin typeface="+mn-lt"/>
              </a:rPr>
              <a:t>trở</a:t>
            </a:r>
            <a:r>
              <a:rPr lang="en-US" sz="2400" b="0" dirty="0" smtClean="0">
                <a:latin typeface="+mn-lt"/>
              </a:rPr>
              <a:t> </a:t>
            </a:r>
            <a:r>
              <a:rPr lang="en-US" sz="2400" b="0" dirty="0" err="1" smtClean="0">
                <a:latin typeface="+mn-lt"/>
              </a:rPr>
              <a:t>nên</a:t>
            </a:r>
            <a:r>
              <a:rPr lang="en-US" sz="2400" b="0" dirty="0" smtClean="0">
                <a:latin typeface="+mn-lt"/>
              </a:rPr>
              <a:t> </a:t>
            </a:r>
            <a:r>
              <a:rPr lang="en-US" sz="2400" b="0" dirty="0" err="1" smtClean="0">
                <a:latin typeface="+mn-lt"/>
              </a:rPr>
              <a:t>phổ</a:t>
            </a:r>
            <a:r>
              <a:rPr lang="en-US" sz="2400" b="0" dirty="0" smtClean="0">
                <a:latin typeface="+mn-lt"/>
              </a:rPr>
              <a:t> </a:t>
            </a:r>
            <a:r>
              <a:rPr lang="en-US" sz="2400" b="0" dirty="0" err="1" smtClean="0">
                <a:latin typeface="+mn-lt"/>
              </a:rPr>
              <a:t>biến</a:t>
            </a:r>
            <a:r>
              <a:rPr lang="en-US" sz="2400" b="0" dirty="0" smtClean="0">
                <a:latin typeface="+mn-lt"/>
              </a:rPr>
              <a:t> </a:t>
            </a:r>
            <a:r>
              <a:rPr lang="en-US" sz="2400" b="0" dirty="0" err="1" smtClean="0">
                <a:latin typeface="+mn-lt"/>
              </a:rPr>
              <a:t>và</a:t>
            </a:r>
            <a:r>
              <a:rPr lang="en-US" sz="2400" b="0" dirty="0" smtClean="0">
                <a:latin typeface="+mn-lt"/>
              </a:rPr>
              <a:t> </a:t>
            </a:r>
            <a:r>
              <a:rPr lang="en-US" sz="2400" b="0" dirty="0" err="1" smtClean="0">
                <a:latin typeface="+mn-lt"/>
              </a:rPr>
              <a:t>được</a:t>
            </a:r>
            <a:r>
              <a:rPr lang="en-US" sz="2400" b="0" dirty="0" smtClean="0">
                <a:latin typeface="+mn-lt"/>
              </a:rPr>
              <a:t> </a:t>
            </a:r>
            <a:r>
              <a:rPr lang="en-US" sz="2400" b="0" dirty="0" err="1" smtClean="0">
                <a:latin typeface="+mn-lt"/>
              </a:rPr>
              <a:t>chấp</a:t>
            </a:r>
            <a:r>
              <a:rPr lang="en-US" sz="2400" b="0" dirty="0" smtClean="0">
                <a:latin typeface="+mn-lt"/>
              </a:rPr>
              <a:t> </a:t>
            </a:r>
            <a:r>
              <a:rPr lang="en-US" sz="2400" b="0" dirty="0" err="1" smtClean="0">
                <a:latin typeface="+mn-lt"/>
              </a:rPr>
              <a:t>nhận</a:t>
            </a:r>
            <a:r>
              <a:rPr lang="en-US" sz="2400" b="0" dirty="0" smtClean="0">
                <a:latin typeface="+mn-lt"/>
              </a:rPr>
              <a:t> </a:t>
            </a:r>
            <a:r>
              <a:rPr lang="en-US" sz="2400" b="0" dirty="0" err="1" smtClean="0">
                <a:latin typeface="+mn-lt"/>
              </a:rPr>
              <a:t>rộng</a:t>
            </a:r>
            <a:r>
              <a:rPr lang="en-US" sz="2400" b="0" dirty="0" smtClean="0">
                <a:latin typeface="+mn-lt"/>
              </a:rPr>
              <a:t> </a:t>
            </a:r>
            <a:r>
              <a:rPr lang="en-US" sz="2400" b="0" dirty="0" err="1" smtClean="0">
                <a:latin typeface="+mn-lt"/>
              </a:rPr>
              <a:t>rãi</a:t>
            </a:r>
            <a:r>
              <a:rPr lang="en-US" sz="2400" b="0" dirty="0" smtClean="0">
                <a:latin typeface="+mn-lt"/>
              </a:rPr>
              <a:t>.</a:t>
            </a:r>
            <a:endParaRPr lang="en-US" sz="2400" b="0" dirty="0"/>
          </a:p>
        </p:txBody>
      </p:sp>
      <p:sp>
        <p:nvSpPr>
          <p:cNvPr id="17" name="Rectangle 16"/>
          <p:cNvSpPr/>
          <p:nvPr/>
        </p:nvSpPr>
        <p:spPr>
          <a:xfrm>
            <a:off x="538222" y="3545548"/>
            <a:ext cx="8188036" cy="1569660"/>
          </a:xfrm>
          <a:prstGeom prst="rect">
            <a:avLst/>
          </a:prstGeom>
        </p:spPr>
        <p:txBody>
          <a:bodyPr wrap="square">
            <a:spAutoFit/>
          </a:bodyPr>
          <a:lstStyle/>
          <a:p>
            <a:pPr marL="342900" indent="-342900" algn="just">
              <a:buFont typeface="Arial" panose="020B0604020202020204" pitchFamily="34" charset="0"/>
              <a:buChar char="•"/>
            </a:pPr>
            <a:r>
              <a:rPr lang="en-US" sz="2400" b="0" dirty="0" err="1" smtClean="0"/>
              <a:t>Năm</a:t>
            </a:r>
            <a:r>
              <a:rPr lang="en-US" sz="2400" b="0" dirty="0" smtClean="0"/>
              <a:t> 1975: </a:t>
            </a:r>
            <a:r>
              <a:rPr lang="en-US" sz="2400" b="0" dirty="0" err="1" smtClean="0"/>
              <a:t>bản</a:t>
            </a:r>
            <a:r>
              <a:rPr lang="en-US" sz="2400" b="0" dirty="0" smtClean="0"/>
              <a:t> </a:t>
            </a:r>
            <a:r>
              <a:rPr lang="en-US" sz="2400" b="0" dirty="0" err="1" smtClean="0"/>
              <a:t>cài</a:t>
            </a:r>
            <a:r>
              <a:rPr lang="en-US" sz="2400" b="0" dirty="0" smtClean="0"/>
              <a:t> </a:t>
            </a:r>
            <a:r>
              <a:rPr lang="en-US" sz="2400" b="0" dirty="0" err="1" smtClean="0"/>
              <a:t>đặt</a:t>
            </a:r>
            <a:r>
              <a:rPr lang="en-US" sz="2400" b="0" dirty="0" smtClean="0"/>
              <a:t> Tiny Basic </a:t>
            </a:r>
            <a:r>
              <a:rPr lang="en-US" sz="2400" b="0" dirty="0" err="1" smtClean="0"/>
              <a:t>được</a:t>
            </a:r>
            <a:r>
              <a:rPr lang="en-US" sz="2400" b="0" dirty="0" smtClean="0"/>
              <a:t> </a:t>
            </a:r>
            <a:r>
              <a:rPr lang="en-US" sz="2400" b="0" dirty="0" err="1" smtClean="0"/>
              <a:t>công</a:t>
            </a:r>
            <a:r>
              <a:rPr lang="en-US" sz="2400" b="0" dirty="0" smtClean="0"/>
              <a:t> </a:t>
            </a:r>
            <a:r>
              <a:rPr lang="en-US" sz="2400" b="0" dirty="0" err="1" smtClean="0"/>
              <a:t>bố</a:t>
            </a:r>
            <a:r>
              <a:rPr lang="en-US" sz="2400" b="0" dirty="0" smtClean="0"/>
              <a:t> </a:t>
            </a:r>
            <a:r>
              <a:rPr lang="en-US" sz="2400" b="0" dirty="0" err="1" smtClean="0"/>
              <a:t>trên</a:t>
            </a:r>
            <a:r>
              <a:rPr lang="en-US" sz="2400" b="0" dirty="0" smtClean="0"/>
              <a:t> </a:t>
            </a:r>
            <a:r>
              <a:rPr lang="en-US" sz="2400" b="0" dirty="0" err="1" smtClean="0"/>
              <a:t>tạp</a:t>
            </a:r>
            <a:r>
              <a:rPr lang="en-US" sz="2400" b="0" dirty="0" smtClean="0"/>
              <a:t> </a:t>
            </a:r>
            <a:r>
              <a:rPr lang="en-US" sz="2400" b="0" dirty="0" err="1" smtClean="0"/>
              <a:t>chí</a:t>
            </a:r>
            <a:r>
              <a:rPr lang="en-US" sz="2400" b="0" dirty="0" smtClean="0"/>
              <a:t> </a:t>
            </a:r>
            <a:r>
              <a:rPr lang="en-US" sz="2400" b="0" dirty="0" err="1" smtClean="0"/>
              <a:t>Dr.Dobb’s</a:t>
            </a:r>
            <a:r>
              <a:rPr lang="en-US" sz="2400" b="0" dirty="0" smtClean="0"/>
              <a:t> Journal =&gt; minh </a:t>
            </a:r>
            <a:r>
              <a:rPr lang="en-US" sz="2400" b="0" dirty="0" err="1" smtClean="0"/>
              <a:t>chứng</a:t>
            </a:r>
            <a:r>
              <a:rPr lang="en-US" sz="2400" b="0" dirty="0" smtClean="0"/>
              <a:t> </a:t>
            </a:r>
            <a:r>
              <a:rPr lang="en-US" sz="2400" b="0" dirty="0" err="1" smtClean="0"/>
              <a:t>về</a:t>
            </a:r>
            <a:r>
              <a:rPr lang="en-US" sz="2400" b="0" dirty="0" smtClean="0"/>
              <a:t> </a:t>
            </a:r>
            <a:r>
              <a:rPr lang="en-US" sz="2400" b="0" dirty="0" err="1" smtClean="0"/>
              <a:t>phần</a:t>
            </a:r>
            <a:r>
              <a:rPr lang="en-US" sz="2400" b="0" dirty="0" smtClean="0"/>
              <a:t> </a:t>
            </a:r>
            <a:r>
              <a:rPr lang="en-US" sz="2400" b="0" dirty="0" err="1" smtClean="0"/>
              <a:t>mềm</a:t>
            </a:r>
            <a:r>
              <a:rPr lang="en-US" sz="2400" b="0" dirty="0" smtClean="0"/>
              <a:t> </a:t>
            </a:r>
            <a:r>
              <a:rPr lang="en-US" sz="2400" b="0" dirty="0" err="1" smtClean="0"/>
              <a:t>miễn</a:t>
            </a:r>
            <a:r>
              <a:rPr lang="en-US" sz="2400" b="0" dirty="0" smtClean="0"/>
              <a:t> </a:t>
            </a:r>
            <a:r>
              <a:rPr lang="en-US" sz="2400" b="0" dirty="0" err="1" smtClean="0"/>
              <a:t>phí</a:t>
            </a:r>
            <a:r>
              <a:rPr lang="en-US" sz="2400" b="0" dirty="0" smtClean="0"/>
              <a:t> </a:t>
            </a:r>
            <a:r>
              <a:rPr lang="en-US" sz="2400" b="0" dirty="0" err="1" smtClean="0"/>
              <a:t>được</a:t>
            </a:r>
            <a:r>
              <a:rPr lang="en-US" sz="2400" b="0" dirty="0" smtClean="0"/>
              <a:t> </a:t>
            </a:r>
            <a:r>
              <a:rPr lang="en-US" sz="2400" b="0" dirty="0" err="1" smtClean="0"/>
              <a:t>phát</a:t>
            </a:r>
            <a:r>
              <a:rPr lang="en-US" sz="2400" b="0" dirty="0" smtClean="0"/>
              <a:t> </a:t>
            </a:r>
            <a:r>
              <a:rPr lang="en-US" sz="2400" b="0" dirty="0" err="1" smtClean="0"/>
              <a:t>triển</a:t>
            </a:r>
            <a:r>
              <a:rPr lang="en-US" sz="2400" b="0" dirty="0" smtClean="0"/>
              <a:t> </a:t>
            </a:r>
            <a:r>
              <a:rPr lang="en-US" sz="2400" b="0" dirty="0" err="1" smtClean="0"/>
              <a:t>thông</a:t>
            </a:r>
            <a:r>
              <a:rPr lang="en-US" sz="2400" b="0" dirty="0" smtClean="0"/>
              <a:t> qua </a:t>
            </a:r>
            <a:r>
              <a:rPr lang="en-US" sz="2400" b="0" dirty="0" err="1" smtClean="0"/>
              <a:t>cộng</a:t>
            </a:r>
            <a:r>
              <a:rPr lang="en-US" sz="2400" b="0" dirty="0" smtClean="0"/>
              <a:t> </a:t>
            </a:r>
            <a:r>
              <a:rPr lang="en-US" sz="2400" b="0" dirty="0" err="1" smtClean="0"/>
              <a:t>tác</a:t>
            </a:r>
            <a:r>
              <a:rPr lang="en-US" sz="2400" b="0" dirty="0" smtClean="0"/>
              <a:t> </a:t>
            </a:r>
            <a:r>
              <a:rPr lang="en-US" sz="2400" b="0" dirty="0" err="1" smtClean="0"/>
              <a:t>mà</a:t>
            </a:r>
            <a:r>
              <a:rPr lang="en-US" sz="2400" b="0" dirty="0" smtClean="0"/>
              <a:t> </a:t>
            </a:r>
            <a:r>
              <a:rPr lang="en-US" sz="2400" b="0" dirty="0" err="1" smtClean="0"/>
              <a:t>không</a:t>
            </a:r>
            <a:r>
              <a:rPr lang="en-US" sz="2400" b="0" dirty="0" smtClean="0"/>
              <a:t> </a:t>
            </a:r>
            <a:r>
              <a:rPr lang="en-US" sz="2400" b="0" dirty="0" err="1" smtClean="0"/>
              <a:t>cần</a:t>
            </a:r>
            <a:r>
              <a:rPr lang="en-US" sz="2400" b="0" dirty="0" smtClean="0"/>
              <a:t> </a:t>
            </a:r>
            <a:r>
              <a:rPr lang="en-US" sz="2400" b="0" dirty="0" err="1" smtClean="0"/>
              <a:t>có</a:t>
            </a:r>
            <a:r>
              <a:rPr lang="en-US" sz="2400" b="0" dirty="0" smtClean="0"/>
              <a:t> </a:t>
            </a:r>
            <a:r>
              <a:rPr lang="en-US" sz="2400" b="0" dirty="0" err="1" smtClean="0"/>
              <a:t>những</a:t>
            </a:r>
            <a:r>
              <a:rPr lang="en-US" sz="2400" b="0" dirty="0" smtClean="0"/>
              <a:t> </a:t>
            </a:r>
            <a:r>
              <a:rPr lang="en-US" sz="2400" b="0" dirty="0" err="1" smtClean="0"/>
              <a:t>tổ</a:t>
            </a:r>
            <a:r>
              <a:rPr lang="en-US" sz="2400" b="0" dirty="0" smtClean="0"/>
              <a:t> </a:t>
            </a:r>
            <a:r>
              <a:rPr lang="en-US" sz="2400" b="0" dirty="0" err="1" smtClean="0"/>
              <a:t>chức</a:t>
            </a:r>
            <a:r>
              <a:rPr lang="en-US" sz="2400" b="0" dirty="0" smtClean="0"/>
              <a:t> </a:t>
            </a:r>
            <a:r>
              <a:rPr lang="en-US" sz="2400" b="0" dirty="0" err="1" smtClean="0"/>
              <a:t>chặt</a:t>
            </a:r>
            <a:r>
              <a:rPr lang="en-US" sz="2400" b="0" dirty="0" smtClean="0"/>
              <a:t> </a:t>
            </a:r>
            <a:r>
              <a:rPr lang="en-US" sz="2400" b="0" dirty="0" err="1" smtClean="0"/>
              <a:t>chẽ</a:t>
            </a:r>
            <a:r>
              <a:rPr lang="en-US" sz="2400" b="0" dirty="0" smtClean="0"/>
              <a:t> </a:t>
            </a:r>
            <a:r>
              <a:rPr lang="en-US" sz="2400" b="0" dirty="0" err="1" smtClean="0"/>
              <a:t>tham</a:t>
            </a:r>
            <a:r>
              <a:rPr lang="en-US" sz="2400" b="0" dirty="0" smtClean="0"/>
              <a:t> </a:t>
            </a:r>
            <a:r>
              <a:rPr lang="en-US" sz="2400" b="0" dirty="0" err="1" smtClean="0"/>
              <a:t>dự</a:t>
            </a:r>
            <a:r>
              <a:rPr lang="en-US" sz="2400" b="0" dirty="0" smtClean="0"/>
              <a:t>.</a:t>
            </a:r>
            <a:endParaRPr lang="en-US" sz="2400" b="0" dirty="0"/>
          </a:p>
        </p:txBody>
      </p:sp>
      <p:sp>
        <p:nvSpPr>
          <p:cNvPr id="9" name="Rectangle 8"/>
          <p:cNvSpPr/>
          <p:nvPr/>
        </p:nvSpPr>
        <p:spPr>
          <a:xfrm>
            <a:off x="511174" y="5162759"/>
            <a:ext cx="8188036" cy="1200329"/>
          </a:xfrm>
          <a:prstGeom prst="rect">
            <a:avLst/>
          </a:prstGeom>
        </p:spPr>
        <p:txBody>
          <a:bodyPr wrap="square">
            <a:spAutoFit/>
          </a:bodyPr>
          <a:lstStyle/>
          <a:p>
            <a:pPr marL="342900" indent="-342900" algn="just">
              <a:buFont typeface="Arial" panose="020B0604020202020204" pitchFamily="34" charset="0"/>
              <a:buChar char="•"/>
            </a:pPr>
            <a:r>
              <a:rPr lang="en-US" sz="2400" b="0" dirty="0" err="1" smtClean="0"/>
              <a:t>Năm</a:t>
            </a:r>
            <a:r>
              <a:rPr lang="en-US" sz="2400" b="0" dirty="0" smtClean="0"/>
              <a:t> 1978: </a:t>
            </a:r>
            <a:r>
              <a:rPr lang="en-US" sz="2400" b="0" dirty="0" err="1" smtClean="0"/>
              <a:t>TeX</a:t>
            </a:r>
            <a:r>
              <a:rPr lang="en-US" sz="2400" b="0" dirty="0" smtClean="0"/>
              <a:t> – </a:t>
            </a:r>
            <a:r>
              <a:rPr lang="en-US" sz="2400" b="0" dirty="0" err="1" smtClean="0"/>
              <a:t>hệ</a:t>
            </a:r>
            <a:r>
              <a:rPr lang="en-US" sz="2400" b="0" dirty="0" smtClean="0"/>
              <a:t> </a:t>
            </a:r>
            <a:r>
              <a:rPr lang="en-US" sz="2400" b="0" dirty="0" err="1" smtClean="0"/>
              <a:t>thống</a:t>
            </a:r>
            <a:r>
              <a:rPr lang="en-US" sz="2400" b="0" dirty="0" smtClean="0"/>
              <a:t> </a:t>
            </a:r>
            <a:r>
              <a:rPr lang="en-US" sz="2400" b="0" dirty="0" err="1" smtClean="0"/>
              <a:t>sắp</a:t>
            </a:r>
            <a:r>
              <a:rPr lang="en-US" sz="2400" b="0" dirty="0" smtClean="0"/>
              <a:t> </a:t>
            </a:r>
            <a:r>
              <a:rPr lang="en-US" sz="2400" b="0" dirty="0" err="1" smtClean="0"/>
              <a:t>chữ</a:t>
            </a:r>
            <a:r>
              <a:rPr lang="en-US" sz="2400" b="0" dirty="0" smtClean="0"/>
              <a:t> - typesetting </a:t>
            </a:r>
            <a:r>
              <a:rPr lang="en-US" sz="2400" b="0" dirty="0" err="1" smtClean="0"/>
              <a:t>được</a:t>
            </a:r>
            <a:r>
              <a:rPr lang="en-US" sz="2400" b="0" dirty="0" smtClean="0"/>
              <a:t> </a:t>
            </a:r>
            <a:r>
              <a:rPr lang="en-US" sz="2400" b="0" dirty="0" err="1" smtClean="0"/>
              <a:t>thiết</a:t>
            </a:r>
            <a:r>
              <a:rPr lang="en-US" sz="2400" b="0" dirty="0" smtClean="0"/>
              <a:t> </a:t>
            </a:r>
            <a:r>
              <a:rPr lang="en-US" sz="2400" b="0" dirty="0" err="1" smtClean="0"/>
              <a:t>kế</a:t>
            </a:r>
            <a:r>
              <a:rPr lang="en-US" sz="2400" b="0" dirty="0" smtClean="0"/>
              <a:t> </a:t>
            </a:r>
            <a:r>
              <a:rPr lang="en-US" sz="2400" b="0" dirty="0" err="1" smtClean="0"/>
              <a:t>và</a:t>
            </a:r>
            <a:r>
              <a:rPr lang="en-US" sz="2400" b="0" dirty="0" smtClean="0"/>
              <a:t> </a:t>
            </a:r>
            <a:r>
              <a:rPr lang="en-US" sz="2400" b="0" dirty="0" err="1" smtClean="0"/>
              <a:t>chủ</a:t>
            </a:r>
            <a:r>
              <a:rPr lang="en-US" sz="2400" b="0" dirty="0" smtClean="0"/>
              <a:t> </a:t>
            </a:r>
            <a:r>
              <a:rPr lang="en-US" sz="2400" b="0" dirty="0" err="1" smtClean="0"/>
              <a:t>yếu</a:t>
            </a:r>
            <a:r>
              <a:rPr lang="en-US" sz="2400" b="0" dirty="0" smtClean="0"/>
              <a:t> </a:t>
            </a:r>
            <a:r>
              <a:rPr lang="en-US" sz="2400" b="0" dirty="0" err="1" smtClean="0"/>
              <a:t>được</a:t>
            </a:r>
            <a:r>
              <a:rPr lang="en-US" sz="2400" b="0" dirty="0" smtClean="0"/>
              <a:t> </a:t>
            </a:r>
            <a:r>
              <a:rPr lang="en-US" sz="2400" b="0" dirty="0" err="1" smtClean="0"/>
              <a:t>viết</a:t>
            </a:r>
            <a:r>
              <a:rPr lang="en-US" sz="2400" b="0" dirty="0" smtClean="0"/>
              <a:t> </a:t>
            </a:r>
            <a:r>
              <a:rPr lang="en-US" sz="2400" b="0" dirty="0" err="1" smtClean="0"/>
              <a:t>bởi</a:t>
            </a:r>
            <a:r>
              <a:rPr lang="en-US" sz="2400" b="0" dirty="0" smtClean="0"/>
              <a:t> Donald Knuth </a:t>
            </a:r>
            <a:r>
              <a:rPr lang="en-US" sz="2400" b="0" dirty="0" err="1" smtClean="0"/>
              <a:t>đã</a:t>
            </a:r>
            <a:r>
              <a:rPr lang="en-US" sz="2400" b="0" dirty="0" smtClean="0"/>
              <a:t> </a:t>
            </a:r>
            <a:r>
              <a:rPr lang="en-US" sz="2400" b="0" dirty="0" err="1" smtClean="0"/>
              <a:t>được</a:t>
            </a:r>
            <a:r>
              <a:rPr lang="en-US" sz="2400" b="0" dirty="0" smtClean="0"/>
              <a:t> </a:t>
            </a:r>
            <a:r>
              <a:rPr lang="en-US" sz="2400" b="0" dirty="0" err="1" smtClean="0"/>
              <a:t>phát</a:t>
            </a:r>
            <a:r>
              <a:rPr lang="en-US" sz="2400" b="0" dirty="0" smtClean="0"/>
              <a:t> </a:t>
            </a:r>
            <a:r>
              <a:rPr lang="en-US" sz="2400" b="0" dirty="0" err="1" smtClean="0"/>
              <a:t>hành</a:t>
            </a:r>
            <a:r>
              <a:rPr lang="en-US" sz="2400" b="0" dirty="0" smtClean="0"/>
              <a:t>. </a:t>
            </a:r>
            <a:endParaRPr lang="en-US" sz="2400" b="0" dirty="0"/>
          </a:p>
        </p:txBody>
      </p:sp>
    </p:spTree>
    <p:extLst>
      <p:ext uri="{BB962C8B-B14F-4D97-AF65-F5344CB8AC3E}">
        <p14:creationId xmlns:p14="http://schemas.microsoft.com/office/powerpoint/2010/main" val="18206308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P spid="9"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95" name="Rectangle 23"/>
          <p:cNvSpPr>
            <a:spLocks noGrp="1" noChangeArrowheads="1"/>
          </p:cNvSpPr>
          <p:nvPr>
            <p:ph type="title"/>
          </p:nvPr>
        </p:nvSpPr>
        <p:spPr>
          <a:xfrm>
            <a:off x="457200" y="76200"/>
            <a:ext cx="7848600" cy="1066800"/>
          </a:xfrm>
        </p:spPr>
        <p:txBody>
          <a:bodyPr/>
          <a:lstStyle/>
          <a:p>
            <a:pPr algn="ctr"/>
            <a:r>
              <a:rPr lang="en-US" dirty="0" smtClean="0"/>
              <a:t>1.2. </a:t>
            </a:r>
            <a:r>
              <a:rPr lang="en-US" dirty="0" err="1" smtClean="0"/>
              <a:t>Lịch</a:t>
            </a:r>
            <a:r>
              <a:rPr lang="en-US" dirty="0" smtClean="0"/>
              <a:t> </a:t>
            </a:r>
            <a:r>
              <a:rPr lang="en-US" dirty="0" err="1" smtClean="0"/>
              <a:t>sử</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endParaRPr lang="en-US" dirty="0"/>
          </a:p>
        </p:txBody>
      </p:sp>
      <p:sp>
        <p:nvSpPr>
          <p:cNvPr id="14" name="AutoShape 12"/>
          <p:cNvSpPr>
            <a:spLocks noChangeArrowheads="1"/>
          </p:cNvSpPr>
          <p:nvPr/>
        </p:nvSpPr>
        <p:spPr bwMode="auto">
          <a:xfrm>
            <a:off x="533400" y="1143000"/>
            <a:ext cx="6553200" cy="866775"/>
          </a:xfrm>
          <a:prstGeom prst="roundRect">
            <a:avLst>
              <a:gd name="adj" fmla="val 0"/>
            </a:avLst>
          </a:prstGeom>
          <a:noFill/>
          <a:ln w="19050" cap="rnd">
            <a:noFill/>
            <a:prstDash val="sysDot"/>
            <a:round/>
            <a:headEnd/>
            <a:tailEnd/>
          </a:ln>
          <a:effectLst/>
        </p:spPr>
        <p:txBody>
          <a:bodyPr wrap="none" anchor="ctr"/>
          <a:lstStyle/>
          <a:p>
            <a:pPr algn="l"/>
            <a:r>
              <a:rPr lang="en-US" sz="2400" dirty="0" smtClean="0">
                <a:cs typeface="Arial" charset="0"/>
              </a:rPr>
              <a:t>1.2.3. </a:t>
            </a:r>
            <a:r>
              <a:rPr lang="en-US" sz="2400" dirty="0" err="1" smtClean="0">
                <a:cs typeface="Arial" charset="0"/>
              </a:rPr>
              <a:t>Thời</a:t>
            </a:r>
            <a:r>
              <a:rPr lang="en-US" sz="2400" dirty="0" smtClean="0">
                <a:cs typeface="Arial" charset="0"/>
              </a:rPr>
              <a:t> </a:t>
            </a:r>
            <a:r>
              <a:rPr lang="en-US" sz="2400" dirty="0" err="1" smtClean="0">
                <a:cs typeface="Arial" charset="0"/>
              </a:rPr>
              <a:t>kỳ</a:t>
            </a:r>
            <a:r>
              <a:rPr lang="en-US" sz="2400" dirty="0" smtClean="0">
                <a:cs typeface="Arial" charset="0"/>
              </a:rPr>
              <a:t> </a:t>
            </a:r>
            <a:r>
              <a:rPr lang="en-US" sz="2400" dirty="0" err="1" smtClean="0">
                <a:cs typeface="Arial" charset="0"/>
              </a:rPr>
              <a:t>từ</a:t>
            </a:r>
            <a:r>
              <a:rPr lang="en-US" sz="2400" dirty="0" smtClean="0">
                <a:cs typeface="Arial" charset="0"/>
              </a:rPr>
              <a:t> Usenet </a:t>
            </a:r>
            <a:r>
              <a:rPr lang="en-US" sz="2400" dirty="0" err="1" smtClean="0">
                <a:cs typeface="Arial" charset="0"/>
              </a:rPr>
              <a:t>đến</a:t>
            </a:r>
            <a:r>
              <a:rPr lang="en-US" sz="2400" dirty="0" smtClean="0">
                <a:cs typeface="Arial" charset="0"/>
              </a:rPr>
              <a:t> Linux – </a:t>
            </a:r>
            <a:r>
              <a:rPr lang="en-US" sz="2400" dirty="0" err="1" smtClean="0">
                <a:cs typeface="Arial" charset="0"/>
              </a:rPr>
              <a:t>những</a:t>
            </a:r>
            <a:r>
              <a:rPr lang="en-US" sz="2400" dirty="0" smtClean="0">
                <a:cs typeface="Arial" charset="0"/>
              </a:rPr>
              <a:t> </a:t>
            </a:r>
            <a:r>
              <a:rPr lang="en-US" sz="2400" dirty="0" err="1" smtClean="0">
                <a:cs typeface="Arial" charset="0"/>
              </a:rPr>
              <a:t>năm</a:t>
            </a:r>
            <a:r>
              <a:rPr lang="en-US" sz="2400" dirty="0" smtClean="0">
                <a:cs typeface="Arial" charset="0"/>
              </a:rPr>
              <a:t> 1991</a:t>
            </a:r>
            <a:endParaRPr lang="en-US" sz="2400" dirty="0">
              <a:cs typeface="Arial" charset="0"/>
            </a:endParaRPr>
          </a:p>
        </p:txBody>
      </p:sp>
      <p:sp>
        <p:nvSpPr>
          <p:cNvPr id="15" name="Rectangle 14"/>
          <p:cNvSpPr/>
          <p:nvPr/>
        </p:nvSpPr>
        <p:spPr>
          <a:xfrm>
            <a:off x="533400" y="1993478"/>
            <a:ext cx="8165811" cy="1200329"/>
          </a:xfrm>
          <a:prstGeom prst="rect">
            <a:avLst/>
          </a:prstGeom>
        </p:spPr>
        <p:txBody>
          <a:bodyPr wrap="square">
            <a:spAutoFit/>
          </a:bodyPr>
          <a:lstStyle/>
          <a:p>
            <a:pPr marL="342900" indent="-342900" algn="just">
              <a:buFont typeface="Arial" panose="020B0604020202020204" pitchFamily="34" charset="0"/>
              <a:buChar char="•"/>
            </a:pPr>
            <a:r>
              <a:rPr lang="en-US" sz="2400" b="0" dirty="0" err="1" smtClean="0">
                <a:latin typeface="+mn-lt"/>
              </a:rPr>
              <a:t>Năm</a:t>
            </a:r>
            <a:r>
              <a:rPr lang="en-US" sz="2400" b="0" dirty="0" smtClean="0">
                <a:latin typeface="+mn-lt"/>
              </a:rPr>
              <a:t> 1980: </a:t>
            </a:r>
            <a:r>
              <a:rPr lang="en-US" sz="2400" b="0" dirty="0" err="1" smtClean="0">
                <a:latin typeface="+mn-lt"/>
              </a:rPr>
              <a:t>ra</a:t>
            </a:r>
            <a:r>
              <a:rPr lang="en-US" sz="2400" b="0" dirty="0" smtClean="0">
                <a:latin typeface="+mn-lt"/>
              </a:rPr>
              <a:t> </a:t>
            </a:r>
            <a:r>
              <a:rPr lang="en-US" sz="2400" b="0" dirty="0" err="1" smtClean="0">
                <a:latin typeface="+mn-lt"/>
              </a:rPr>
              <a:t>đời</a:t>
            </a:r>
            <a:r>
              <a:rPr lang="en-US" sz="2400" b="0" dirty="0" smtClean="0">
                <a:latin typeface="+mn-lt"/>
              </a:rPr>
              <a:t> Usenet – </a:t>
            </a:r>
            <a:r>
              <a:rPr lang="en-US" sz="2400" b="0" dirty="0" err="1" smtClean="0">
                <a:latin typeface="+mn-lt"/>
              </a:rPr>
              <a:t>một</a:t>
            </a:r>
            <a:r>
              <a:rPr lang="en-US" sz="2400" b="0" dirty="0" smtClean="0">
                <a:latin typeface="+mn-lt"/>
              </a:rPr>
              <a:t> </a:t>
            </a:r>
            <a:r>
              <a:rPr lang="en-US" sz="2400" b="0" dirty="0" err="1" smtClean="0">
                <a:latin typeface="+mn-lt"/>
              </a:rPr>
              <a:t>hệ</a:t>
            </a:r>
            <a:r>
              <a:rPr lang="en-US" sz="2400" b="0" dirty="0" smtClean="0">
                <a:latin typeface="+mn-lt"/>
              </a:rPr>
              <a:t> </a:t>
            </a:r>
            <a:r>
              <a:rPr lang="en-US" sz="2400" b="0" dirty="0" err="1" smtClean="0">
                <a:latin typeface="+mn-lt"/>
              </a:rPr>
              <a:t>thống</a:t>
            </a:r>
            <a:r>
              <a:rPr lang="en-US" sz="2400" b="0" dirty="0" smtClean="0">
                <a:latin typeface="+mn-lt"/>
              </a:rPr>
              <a:t> </a:t>
            </a:r>
            <a:r>
              <a:rPr lang="en-US" sz="2400" b="0" dirty="0" err="1" smtClean="0">
                <a:latin typeface="+mn-lt"/>
              </a:rPr>
              <a:t>thảo</a:t>
            </a:r>
            <a:r>
              <a:rPr lang="en-US" sz="2400" b="0" dirty="0" smtClean="0">
                <a:latin typeface="+mn-lt"/>
              </a:rPr>
              <a:t> </a:t>
            </a:r>
            <a:r>
              <a:rPr lang="en-US" sz="2400" b="0" dirty="0" err="1" smtClean="0">
                <a:latin typeface="+mn-lt"/>
              </a:rPr>
              <a:t>luận</a:t>
            </a:r>
            <a:r>
              <a:rPr lang="en-US" sz="2400" b="0" dirty="0" smtClean="0">
                <a:latin typeface="+mn-lt"/>
              </a:rPr>
              <a:t> </a:t>
            </a:r>
            <a:r>
              <a:rPr lang="en-US" sz="2400" b="0" dirty="0" err="1" smtClean="0">
                <a:latin typeface="+mn-lt"/>
              </a:rPr>
              <a:t>phân</a:t>
            </a:r>
            <a:r>
              <a:rPr lang="en-US" sz="2400" b="0" dirty="0" smtClean="0">
                <a:latin typeface="+mn-lt"/>
              </a:rPr>
              <a:t> </a:t>
            </a:r>
            <a:r>
              <a:rPr lang="en-US" sz="2400" b="0" dirty="0" err="1" smtClean="0">
                <a:latin typeface="+mn-lt"/>
              </a:rPr>
              <a:t>tán</a:t>
            </a:r>
            <a:r>
              <a:rPr lang="en-US" sz="2400" b="0" dirty="0" smtClean="0">
                <a:latin typeface="+mn-lt"/>
              </a:rPr>
              <a:t> </a:t>
            </a:r>
            <a:r>
              <a:rPr lang="en-US" sz="2400" b="0" dirty="0" err="1" smtClean="0">
                <a:latin typeface="+mn-lt"/>
              </a:rPr>
              <a:t>rộng</a:t>
            </a:r>
            <a:r>
              <a:rPr lang="en-US" sz="2400" b="0" dirty="0" smtClean="0">
                <a:latin typeface="+mn-lt"/>
              </a:rPr>
              <a:t> </a:t>
            </a:r>
            <a:r>
              <a:rPr lang="en-US" sz="2400" b="0" dirty="0" err="1" smtClean="0">
                <a:latin typeface="+mn-lt"/>
              </a:rPr>
              <a:t>từ</a:t>
            </a:r>
            <a:r>
              <a:rPr lang="en-US" sz="2400" b="0" dirty="0" smtClean="0">
                <a:latin typeface="+mn-lt"/>
              </a:rPr>
              <a:t> ý </a:t>
            </a:r>
            <a:r>
              <a:rPr lang="en-US" sz="2400" b="0" dirty="0" err="1" smtClean="0">
                <a:latin typeface="+mn-lt"/>
              </a:rPr>
              <a:t>tưởng</a:t>
            </a:r>
            <a:r>
              <a:rPr lang="en-US" sz="2400" b="0" dirty="0" smtClean="0">
                <a:latin typeface="+mn-lt"/>
              </a:rPr>
              <a:t> </a:t>
            </a:r>
            <a:r>
              <a:rPr lang="en-US" sz="2400" b="0" dirty="0" err="1" smtClean="0">
                <a:latin typeface="+mn-lt"/>
              </a:rPr>
              <a:t>của</a:t>
            </a:r>
            <a:r>
              <a:rPr lang="en-US" sz="2400" b="0" dirty="0" smtClean="0">
                <a:latin typeface="+mn-lt"/>
              </a:rPr>
              <a:t> Tom Truscott </a:t>
            </a:r>
            <a:r>
              <a:rPr lang="en-US" sz="2400" b="0" dirty="0" err="1" smtClean="0">
                <a:latin typeface="+mn-lt"/>
              </a:rPr>
              <a:t>và</a:t>
            </a:r>
            <a:r>
              <a:rPr lang="en-US" sz="2400" b="0" dirty="0" smtClean="0">
                <a:latin typeface="+mn-lt"/>
              </a:rPr>
              <a:t> Jim Ellis </a:t>
            </a:r>
            <a:r>
              <a:rPr lang="en-US" sz="2400" b="0" dirty="0" err="1" smtClean="0">
                <a:latin typeface="+mn-lt"/>
              </a:rPr>
              <a:t>vào</a:t>
            </a:r>
            <a:r>
              <a:rPr lang="en-US" sz="2400" b="0" dirty="0" smtClean="0">
                <a:latin typeface="+mn-lt"/>
              </a:rPr>
              <a:t> </a:t>
            </a:r>
            <a:r>
              <a:rPr lang="en-US" sz="2400" b="0" dirty="0" err="1" smtClean="0">
                <a:latin typeface="+mn-lt"/>
              </a:rPr>
              <a:t>năm</a:t>
            </a:r>
            <a:r>
              <a:rPr lang="en-US" sz="2400" b="0" dirty="0" smtClean="0">
                <a:latin typeface="+mn-lt"/>
              </a:rPr>
              <a:t> 1979.</a:t>
            </a:r>
            <a:endParaRPr lang="en-US" sz="2400" dirty="0">
              <a:latin typeface="+mn-lt"/>
            </a:endParaRPr>
          </a:p>
        </p:txBody>
      </p:sp>
      <p:sp>
        <p:nvSpPr>
          <p:cNvPr id="16" name="Rectangle 15"/>
          <p:cNvSpPr/>
          <p:nvPr/>
        </p:nvSpPr>
        <p:spPr>
          <a:xfrm>
            <a:off x="555625" y="3216956"/>
            <a:ext cx="8165811" cy="1200329"/>
          </a:xfrm>
          <a:prstGeom prst="rect">
            <a:avLst/>
          </a:prstGeom>
        </p:spPr>
        <p:txBody>
          <a:bodyPr wrap="square">
            <a:spAutoFit/>
          </a:bodyPr>
          <a:lstStyle/>
          <a:p>
            <a:pPr marL="342900" indent="-342900" algn="just">
              <a:buFont typeface="Arial" panose="020B0604020202020204" pitchFamily="34" charset="0"/>
              <a:buChar char="•"/>
            </a:pPr>
            <a:r>
              <a:rPr lang="en-US" sz="2400" b="0" dirty="0" err="1" smtClean="0">
                <a:latin typeface="+mn-lt"/>
              </a:rPr>
              <a:t>Người</a:t>
            </a:r>
            <a:r>
              <a:rPr lang="en-US" sz="2400" b="0" dirty="0" smtClean="0">
                <a:latin typeface="+mn-lt"/>
              </a:rPr>
              <a:t> </a:t>
            </a:r>
            <a:r>
              <a:rPr lang="en-US" sz="2400" b="0" dirty="0" err="1" smtClean="0">
                <a:latin typeface="+mn-lt"/>
              </a:rPr>
              <a:t>dùng</a:t>
            </a:r>
            <a:r>
              <a:rPr lang="en-US" sz="2400" b="0" dirty="0" smtClean="0">
                <a:latin typeface="+mn-lt"/>
              </a:rPr>
              <a:t> </a:t>
            </a:r>
            <a:r>
              <a:rPr lang="en-US" sz="2400" b="0" dirty="0" err="1" smtClean="0">
                <a:latin typeface="+mn-lt"/>
              </a:rPr>
              <a:t>có</a:t>
            </a:r>
            <a:r>
              <a:rPr lang="en-US" sz="2400" b="0" dirty="0" smtClean="0">
                <a:latin typeface="+mn-lt"/>
              </a:rPr>
              <a:t> </a:t>
            </a:r>
            <a:r>
              <a:rPr lang="en-US" sz="2400" b="0" dirty="0" err="1" smtClean="0">
                <a:latin typeface="+mn-lt"/>
              </a:rPr>
              <a:t>thể</a:t>
            </a:r>
            <a:r>
              <a:rPr lang="en-US" sz="2400" b="0" dirty="0" smtClean="0">
                <a:latin typeface="+mn-lt"/>
              </a:rPr>
              <a:t> </a:t>
            </a:r>
            <a:r>
              <a:rPr lang="en-US" sz="2400" b="0" dirty="0" err="1" smtClean="0">
                <a:latin typeface="+mn-lt"/>
              </a:rPr>
              <a:t>đọc</a:t>
            </a:r>
            <a:r>
              <a:rPr lang="en-US" sz="2400" b="0" dirty="0" smtClean="0">
                <a:latin typeface="+mn-lt"/>
              </a:rPr>
              <a:t> </a:t>
            </a:r>
            <a:r>
              <a:rPr lang="en-US" sz="2400" b="0" dirty="0" err="1" smtClean="0">
                <a:latin typeface="+mn-lt"/>
              </a:rPr>
              <a:t>và</a:t>
            </a:r>
            <a:r>
              <a:rPr lang="en-US" sz="2400" b="0" dirty="0" smtClean="0">
                <a:latin typeface="+mn-lt"/>
              </a:rPr>
              <a:t> </a:t>
            </a:r>
            <a:r>
              <a:rPr lang="en-US" sz="2400" b="0" dirty="0" err="1" smtClean="0">
                <a:latin typeface="+mn-lt"/>
              </a:rPr>
              <a:t>đăng</a:t>
            </a:r>
            <a:r>
              <a:rPr lang="en-US" sz="2400" b="0" dirty="0" smtClean="0">
                <a:latin typeface="+mn-lt"/>
              </a:rPr>
              <a:t> </a:t>
            </a:r>
            <a:r>
              <a:rPr lang="en-US" sz="2400" b="0" dirty="0" err="1" smtClean="0">
                <a:latin typeface="+mn-lt"/>
              </a:rPr>
              <a:t>bài</a:t>
            </a:r>
            <a:r>
              <a:rPr lang="en-US" sz="2400" b="0" dirty="0" smtClean="0">
                <a:latin typeface="+mn-lt"/>
              </a:rPr>
              <a:t> </a:t>
            </a:r>
            <a:r>
              <a:rPr lang="en-US" sz="2400" b="0" dirty="0" err="1" smtClean="0">
                <a:latin typeface="+mn-lt"/>
              </a:rPr>
              <a:t>cho</a:t>
            </a:r>
            <a:r>
              <a:rPr lang="en-US" sz="2400" b="0" dirty="0" smtClean="0">
                <a:latin typeface="+mn-lt"/>
              </a:rPr>
              <a:t> </a:t>
            </a:r>
            <a:r>
              <a:rPr lang="en-US" sz="2400" b="0" dirty="0" err="1" smtClean="0">
                <a:latin typeface="+mn-lt"/>
              </a:rPr>
              <a:t>một</a:t>
            </a:r>
            <a:r>
              <a:rPr lang="en-US" sz="2400" b="0" dirty="0" smtClean="0">
                <a:latin typeface="+mn-lt"/>
              </a:rPr>
              <a:t> </a:t>
            </a:r>
            <a:r>
              <a:rPr lang="en-US" sz="2400" b="0" dirty="0" err="1" smtClean="0">
                <a:latin typeface="+mn-lt"/>
              </a:rPr>
              <a:t>hoặc</a:t>
            </a:r>
            <a:r>
              <a:rPr lang="en-US" sz="2400" b="0" dirty="0" smtClean="0">
                <a:latin typeface="+mn-lt"/>
              </a:rPr>
              <a:t> </a:t>
            </a:r>
            <a:r>
              <a:rPr lang="en-US" sz="2400" b="0" dirty="0" err="1" smtClean="0">
                <a:latin typeface="+mn-lt"/>
              </a:rPr>
              <a:t>nhiều</a:t>
            </a:r>
            <a:r>
              <a:rPr lang="en-US" sz="2400" b="0" dirty="0" smtClean="0">
                <a:latin typeface="+mn-lt"/>
              </a:rPr>
              <a:t> </a:t>
            </a:r>
            <a:r>
              <a:rPr lang="en-US" sz="2400" b="0" dirty="0" err="1" smtClean="0">
                <a:latin typeface="+mn-lt"/>
              </a:rPr>
              <a:t>nhóm</a:t>
            </a:r>
            <a:r>
              <a:rPr lang="en-US" sz="2400" b="0" dirty="0" smtClean="0">
                <a:latin typeface="+mn-lt"/>
              </a:rPr>
              <a:t> tin. Usenet </a:t>
            </a:r>
            <a:r>
              <a:rPr lang="en-US" sz="2400" b="0" dirty="0" err="1" smtClean="0">
                <a:latin typeface="+mn-lt"/>
              </a:rPr>
              <a:t>có</a:t>
            </a:r>
            <a:r>
              <a:rPr lang="en-US" sz="2400" b="0" dirty="0" smtClean="0">
                <a:latin typeface="+mn-lt"/>
              </a:rPr>
              <a:t> </a:t>
            </a:r>
            <a:r>
              <a:rPr lang="en-US" sz="2400" b="0" dirty="0" err="1" smtClean="0">
                <a:latin typeface="+mn-lt"/>
              </a:rPr>
              <a:t>nhiều</a:t>
            </a:r>
            <a:r>
              <a:rPr lang="en-US" sz="2400" b="0" dirty="0" smtClean="0">
                <a:latin typeface="+mn-lt"/>
              </a:rPr>
              <a:t> </a:t>
            </a:r>
            <a:r>
              <a:rPr lang="en-US" sz="2400" b="0" dirty="0" err="1" smtClean="0">
                <a:latin typeface="+mn-lt"/>
              </a:rPr>
              <a:t>đặc</a:t>
            </a:r>
            <a:r>
              <a:rPr lang="en-US" sz="2400" b="0" dirty="0" smtClean="0">
                <a:latin typeface="+mn-lt"/>
              </a:rPr>
              <a:t> </a:t>
            </a:r>
            <a:r>
              <a:rPr lang="en-US" sz="2400" b="0" dirty="0" err="1" smtClean="0">
                <a:latin typeface="+mn-lt"/>
              </a:rPr>
              <a:t>điểm</a:t>
            </a:r>
            <a:r>
              <a:rPr lang="en-US" sz="2400" b="0" dirty="0" smtClean="0">
                <a:latin typeface="+mn-lt"/>
              </a:rPr>
              <a:t> </a:t>
            </a:r>
            <a:r>
              <a:rPr lang="en-US" sz="2400" b="0" dirty="0" err="1" smtClean="0">
                <a:latin typeface="+mn-lt"/>
              </a:rPr>
              <a:t>như</a:t>
            </a:r>
            <a:r>
              <a:rPr lang="en-US" sz="2400" b="0" dirty="0" smtClean="0">
                <a:latin typeface="+mn-lt"/>
              </a:rPr>
              <a:t> </a:t>
            </a:r>
            <a:r>
              <a:rPr lang="en-US" sz="2400" b="0" dirty="0" err="1" smtClean="0">
                <a:latin typeface="+mn-lt"/>
              </a:rPr>
              <a:t>các</a:t>
            </a:r>
            <a:r>
              <a:rPr lang="en-US" sz="2400" b="0" dirty="0" smtClean="0">
                <a:latin typeface="+mn-lt"/>
              </a:rPr>
              <a:t> </a:t>
            </a:r>
            <a:r>
              <a:rPr lang="en-US" sz="2400" b="0" dirty="0" err="1" smtClean="0">
                <a:latin typeface="+mn-lt"/>
              </a:rPr>
              <a:t>diễn</a:t>
            </a:r>
            <a:r>
              <a:rPr lang="en-US" sz="2400" b="0" dirty="0" smtClean="0">
                <a:latin typeface="+mn-lt"/>
              </a:rPr>
              <a:t> </a:t>
            </a:r>
            <a:r>
              <a:rPr lang="en-US" sz="2400" b="0" dirty="0" err="1" smtClean="0">
                <a:latin typeface="+mn-lt"/>
              </a:rPr>
              <a:t>đàn</a:t>
            </a:r>
            <a:r>
              <a:rPr lang="en-US" sz="2400" b="0" dirty="0" smtClean="0">
                <a:latin typeface="+mn-lt"/>
              </a:rPr>
              <a:t>, forum </a:t>
            </a:r>
            <a:r>
              <a:rPr lang="en-US" sz="2400" b="0" dirty="0" err="1" smtClean="0">
                <a:latin typeface="+mn-lt"/>
              </a:rPr>
              <a:t>được</a:t>
            </a:r>
            <a:r>
              <a:rPr lang="en-US" sz="2400" b="0" dirty="0" smtClean="0">
                <a:latin typeface="+mn-lt"/>
              </a:rPr>
              <a:t> </a:t>
            </a:r>
            <a:r>
              <a:rPr lang="en-US" sz="2400" b="0" dirty="0" err="1" smtClean="0">
                <a:latin typeface="+mn-lt"/>
              </a:rPr>
              <a:t>sử</a:t>
            </a:r>
            <a:r>
              <a:rPr lang="en-US" sz="2400" b="0" dirty="0" smtClean="0">
                <a:latin typeface="+mn-lt"/>
              </a:rPr>
              <a:t> </a:t>
            </a:r>
            <a:r>
              <a:rPr lang="en-US" sz="2400" b="0" dirty="0" err="1" smtClean="0">
                <a:latin typeface="+mn-lt"/>
              </a:rPr>
              <a:t>dụng</a:t>
            </a:r>
            <a:r>
              <a:rPr lang="en-US" sz="2400" b="0" dirty="0" smtClean="0">
                <a:latin typeface="+mn-lt"/>
              </a:rPr>
              <a:t> </a:t>
            </a:r>
            <a:r>
              <a:rPr lang="en-US" sz="2400" b="0" dirty="0" err="1" smtClean="0">
                <a:latin typeface="+mn-lt"/>
              </a:rPr>
              <a:t>rộng</a:t>
            </a:r>
            <a:r>
              <a:rPr lang="en-US" sz="2400" b="0" dirty="0" smtClean="0">
                <a:latin typeface="+mn-lt"/>
              </a:rPr>
              <a:t> </a:t>
            </a:r>
            <a:r>
              <a:rPr lang="en-US" sz="2400" b="0" dirty="0" err="1" smtClean="0">
                <a:latin typeface="+mn-lt"/>
              </a:rPr>
              <a:t>rãi</a:t>
            </a:r>
            <a:r>
              <a:rPr lang="en-US" sz="2400" b="0" dirty="0" smtClean="0">
                <a:latin typeface="+mn-lt"/>
              </a:rPr>
              <a:t> </a:t>
            </a:r>
            <a:r>
              <a:rPr lang="en-US" sz="2400" b="0" dirty="0" err="1" smtClean="0">
                <a:latin typeface="+mn-lt"/>
              </a:rPr>
              <a:t>trên</a:t>
            </a:r>
            <a:r>
              <a:rPr lang="en-US" sz="2400" b="0" dirty="0" smtClean="0">
                <a:latin typeface="+mn-lt"/>
              </a:rPr>
              <a:t> Internet </a:t>
            </a:r>
            <a:r>
              <a:rPr lang="en-US" sz="2400" b="0" dirty="0" err="1" smtClean="0">
                <a:latin typeface="+mn-lt"/>
              </a:rPr>
              <a:t>ngày</a:t>
            </a:r>
            <a:r>
              <a:rPr lang="en-US" sz="2400" b="0" dirty="0" smtClean="0">
                <a:latin typeface="+mn-lt"/>
              </a:rPr>
              <a:t> nay. </a:t>
            </a:r>
            <a:endParaRPr lang="en-US" sz="2400" b="0" dirty="0"/>
          </a:p>
        </p:txBody>
      </p:sp>
      <p:sp>
        <p:nvSpPr>
          <p:cNvPr id="17" name="Rectangle 16"/>
          <p:cNvSpPr/>
          <p:nvPr/>
        </p:nvSpPr>
        <p:spPr>
          <a:xfrm>
            <a:off x="567159" y="4450140"/>
            <a:ext cx="8188036" cy="1569660"/>
          </a:xfrm>
          <a:prstGeom prst="rect">
            <a:avLst/>
          </a:prstGeom>
        </p:spPr>
        <p:txBody>
          <a:bodyPr wrap="square">
            <a:spAutoFit/>
          </a:bodyPr>
          <a:lstStyle/>
          <a:p>
            <a:pPr marL="342900" indent="-342900" algn="just">
              <a:buFont typeface="Arial" panose="020B0604020202020204" pitchFamily="34" charset="0"/>
              <a:buChar char="•"/>
            </a:pPr>
            <a:r>
              <a:rPr lang="en-US" sz="2400" b="0" dirty="0" err="1" smtClean="0"/>
              <a:t>Năm</a:t>
            </a:r>
            <a:r>
              <a:rPr lang="en-US" sz="2400" b="0" dirty="0" smtClean="0"/>
              <a:t> 1983: Richard Stallman – </a:t>
            </a:r>
            <a:r>
              <a:rPr lang="en-US" sz="2400" b="0" dirty="0" err="1" smtClean="0"/>
              <a:t>một</a:t>
            </a:r>
            <a:r>
              <a:rPr lang="en-US" sz="2400" b="0" dirty="0" smtClean="0"/>
              <a:t> </a:t>
            </a:r>
            <a:r>
              <a:rPr lang="en-US" sz="2400" b="0" dirty="0" err="1" smtClean="0"/>
              <a:t>lập</a:t>
            </a:r>
            <a:r>
              <a:rPr lang="en-US" sz="2400" b="0" dirty="0" smtClean="0"/>
              <a:t> </a:t>
            </a:r>
            <a:r>
              <a:rPr lang="en-US" sz="2400" b="0" dirty="0" err="1" smtClean="0"/>
              <a:t>trình</a:t>
            </a:r>
            <a:r>
              <a:rPr lang="en-US" sz="2400" b="0" dirty="0" smtClean="0"/>
              <a:t> </a:t>
            </a:r>
            <a:r>
              <a:rPr lang="en-US" sz="2400" b="0" dirty="0" err="1" smtClean="0"/>
              <a:t>viên</a:t>
            </a:r>
            <a:r>
              <a:rPr lang="en-US" sz="2400" b="0" dirty="0" smtClean="0"/>
              <a:t> </a:t>
            </a:r>
            <a:r>
              <a:rPr lang="en-US" sz="2400" b="0" dirty="0" err="1" smtClean="0"/>
              <a:t>xuất</a:t>
            </a:r>
            <a:r>
              <a:rPr lang="en-US" sz="2400" b="0" dirty="0" smtClean="0"/>
              <a:t> </a:t>
            </a:r>
            <a:r>
              <a:rPr lang="en-US" sz="2400" b="0" dirty="0" err="1" smtClean="0"/>
              <a:t>thân</a:t>
            </a:r>
            <a:r>
              <a:rPr lang="en-US" sz="2400" b="0" dirty="0" smtClean="0"/>
              <a:t> </a:t>
            </a:r>
            <a:r>
              <a:rPr lang="en-US" sz="2400" b="0" dirty="0" err="1" smtClean="0"/>
              <a:t>từ</a:t>
            </a:r>
            <a:r>
              <a:rPr lang="en-US" sz="2400" b="0" dirty="0" smtClean="0"/>
              <a:t> MIT AI Lab </a:t>
            </a:r>
            <a:r>
              <a:rPr lang="en-US" sz="2400" b="0" dirty="0" err="1" smtClean="0"/>
              <a:t>đã</a:t>
            </a:r>
            <a:r>
              <a:rPr lang="en-US" sz="2400" b="0" dirty="0" smtClean="0"/>
              <a:t> </a:t>
            </a:r>
            <a:r>
              <a:rPr lang="en-US" sz="2400" b="0" dirty="0" err="1" smtClean="0"/>
              <a:t>khởi</a:t>
            </a:r>
            <a:r>
              <a:rPr lang="en-US" sz="2400" b="0" dirty="0" smtClean="0"/>
              <a:t> </a:t>
            </a:r>
            <a:r>
              <a:rPr lang="en-US" sz="2400" b="0" dirty="0" err="1" smtClean="0"/>
              <a:t>động</a:t>
            </a:r>
            <a:r>
              <a:rPr lang="en-US" sz="2400" b="0" dirty="0" smtClean="0"/>
              <a:t> </a:t>
            </a:r>
            <a:r>
              <a:rPr lang="en-US" sz="2400" b="0" dirty="0" err="1" smtClean="0"/>
              <a:t>dự</a:t>
            </a:r>
            <a:r>
              <a:rPr lang="en-US" sz="2400" b="0" dirty="0" smtClean="0"/>
              <a:t> </a:t>
            </a:r>
            <a:r>
              <a:rPr lang="en-US" sz="2400" b="0" dirty="0" err="1" smtClean="0"/>
              <a:t>án</a:t>
            </a:r>
            <a:r>
              <a:rPr lang="en-US" sz="2400" b="0" dirty="0" smtClean="0"/>
              <a:t> GNU Project – </a:t>
            </a:r>
            <a:r>
              <a:rPr lang="en-US" sz="2400" b="0" dirty="0" err="1" smtClean="0"/>
              <a:t>Mục</a:t>
            </a:r>
            <a:r>
              <a:rPr lang="en-US" sz="2400" b="0" dirty="0" smtClean="0"/>
              <a:t> </a:t>
            </a:r>
            <a:r>
              <a:rPr lang="en-US" sz="2400" b="0" dirty="0" err="1" smtClean="0"/>
              <a:t>tiêu</a:t>
            </a:r>
            <a:r>
              <a:rPr lang="en-US" sz="2400" b="0" dirty="0" smtClean="0"/>
              <a:t> </a:t>
            </a:r>
            <a:r>
              <a:rPr lang="en-US" sz="2400" b="0" dirty="0" err="1" smtClean="0"/>
              <a:t>của</a:t>
            </a:r>
            <a:r>
              <a:rPr lang="en-US" sz="2400" b="0" dirty="0" smtClean="0"/>
              <a:t> </a:t>
            </a:r>
            <a:r>
              <a:rPr lang="en-US" sz="2400" b="0" dirty="0" err="1" smtClean="0"/>
              <a:t>dự</a:t>
            </a:r>
            <a:r>
              <a:rPr lang="en-US" sz="2400" b="0" dirty="0" smtClean="0"/>
              <a:t> </a:t>
            </a:r>
            <a:r>
              <a:rPr lang="en-US" sz="2400" b="0" dirty="0" err="1" smtClean="0"/>
              <a:t>án</a:t>
            </a:r>
            <a:r>
              <a:rPr lang="en-US" sz="2400" b="0" dirty="0" smtClean="0"/>
              <a:t> </a:t>
            </a:r>
            <a:r>
              <a:rPr lang="en-US" sz="2400" b="0" dirty="0" err="1" smtClean="0"/>
              <a:t>là</a:t>
            </a:r>
            <a:r>
              <a:rPr lang="en-US" sz="2400" b="0" dirty="0" smtClean="0"/>
              <a:t> </a:t>
            </a:r>
            <a:r>
              <a:rPr lang="en-US" sz="2400" b="0" dirty="0" err="1" smtClean="0"/>
              <a:t>xây</a:t>
            </a:r>
            <a:r>
              <a:rPr lang="en-US" sz="2400" b="0" dirty="0" smtClean="0"/>
              <a:t> </a:t>
            </a:r>
            <a:r>
              <a:rPr lang="en-US" sz="2400" b="0" dirty="0" err="1" smtClean="0"/>
              <a:t>dựng</a:t>
            </a:r>
            <a:r>
              <a:rPr lang="en-US" sz="2400" b="0" dirty="0" smtClean="0"/>
              <a:t> </a:t>
            </a:r>
            <a:r>
              <a:rPr lang="en-US" sz="2400" b="0" dirty="0" err="1" smtClean="0"/>
              <a:t>một</a:t>
            </a:r>
            <a:r>
              <a:rPr lang="en-US" sz="2400" b="0" dirty="0" smtClean="0"/>
              <a:t> </a:t>
            </a:r>
            <a:r>
              <a:rPr lang="en-US" sz="2400" b="0" dirty="0" err="1" smtClean="0"/>
              <a:t>hệ</a:t>
            </a:r>
            <a:r>
              <a:rPr lang="en-US" sz="2400" b="0" dirty="0" smtClean="0"/>
              <a:t> </a:t>
            </a:r>
            <a:r>
              <a:rPr lang="en-US" sz="2400" b="0" dirty="0" err="1" smtClean="0"/>
              <a:t>điều</a:t>
            </a:r>
            <a:r>
              <a:rPr lang="en-US" sz="2400" b="0" dirty="0" smtClean="0"/>
              <a:t> </a:t>
            </a:r>
            <a:r>
              <a:rPr lang="en-US" sz="2400" b="0" dirty="0" err="1" smtClean="0"/>
              <a:t>hành</a:t>
            </a:r>
            <a:r>
              <a:rPr lang="en-US" sz="2400" b="0" dirty="0" smtClean="0"/>
              <a:t> </a:t>
            </a:r>
            <a:r>
              <a:rPr lang="en-US" sz="2400" b="0" dirty="0" err="1" smtClean="0"/>
              <a:t>miễn</a:t>
            </a:r>
            <a:r>
              <a:rPr lang="en-US" sz="2400" b="0" dirty="0" smtClean="0"/>
              <a:t> </a:t>
            </a:r>
            <a:r>
              <a:rPr lang="en-US" sz="2400" b="0" dirty="0" err="1" smtClean="0"/>
              <a:t>phí</a:t>
            </a:r>
            <a:r>
              <a:rPr lang="en-US" sz="2400" b="0" dirty="0" smtClean="0"/>
              <a:t>.</a:t>
            </a:r>
            <a:endParaRPr lang="en-US" sz="2400" b="0" dirty="0"/>
          </a:p>
        </p:txBody>
      </p:sp>
    </p:spTree>
    <p:extLst>
      <p:ext uri="{BB962C8B-B14F-4D97-AF65-F5344CB8AC3E}">
        <p14:creationId xmlns:p14="http://schemas.microsoft.com/office/powerpoint/2010/main" val="3066227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95" name="Rectangle 23"/>
          <p:cNvSpPr>
            <a:spLocks noGrp="1" noChangeArrowheads="1"/>
          </p:cNvSpPr>
          <p:nvPr>
            <p:ph type="title"/>
          </p:nvPr>
        </p:nvSpPr>
        <p:spPr>
          <a:xfrm>
            <a:off x="457200" y="76200"/>
            <a:ext cx="7848600" cy="1066800"/>
          </a:xfrm>
        </p:spPr>
        <p:txBody>
          <a:bodyPr/>
          <a:lstStyle/>
          <a:p>
            <a:pPr algn="ctr"/>
            <a:r>
              <a:rPr lang="en-US" dirty="0" smtClean="0"/>
              <a:t>1.2. </a:t>
            </a:r>
            <a:r>
              <a:rPr lang="en-US" dirty="0" err="1" smtClean="0"/>
              <a:t>Lịch</a:t>
            </a:r>
            <a:r>
              <a:rPr lang="en-US" dirty="0" smtClean="0"/>
              <a:t> </a:t>
            </a:r>
            <a:r>
              <a:rPr lang="en-US" dirty="0" err="1" smtClean="0"/>
              <a:t>sử</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endParaRPr lang="en-US" dirty="0"/>
          </a:p>
        </p:txBody>
      </p:sp>
      <p:sp>
        <p:nvSpPr>
          <p:cNvPr id="14" name="AutoShape 12"/>
          <p:cNvSpPr>
            <a:spLocks noChangeArrowheads="1"/>
          </p:cNvSpPr>
          <p:nvPr/>
        </p:nvSpPr>
        <p:spPr bwMode="auto">
          <a:xfrm>
            <a:off x="533400" y="1143000"/>
            <a:ext cx="6553200" cy="866775"/>
          </a:xfrm>
          <a:prstGeom prst="roundRect">
            <a:avLst>
              <a:gd name="adj" fmla="val 0"/>
            </a:avLst>
          </a:prstGeom>
          <a:noFill/>
          <a:ln w="19050" cap="rnd">
            <a:noFill/>
            <a:prstDash val="sysDot"/>
            <a:round/>
            <a:headEnd/>
            <a:tailEnd/>
          </a:ln>
          <a:effectLst/>
        </p:spPr>
        <p:txBody>
          <a:bodyPr wrap="none" anchor="ctr"/>
          <a:lstStyle/>
          <a:p>
            <a:pPr algn="l"/>
            <a:r>
              <a:rPr lang="en-US" sz="2400" dirty="0" smtClean="0">
                <a:cs typeface="Arial" charset="0"/>
              </a:rPr>
              <a:t>1.2.3. </a:t>
            </a:r>
            <a:r>
              <a:rPr lang="en-US" sz="2400" dirty="0" err="1" smtClean="0">
                <a:cs typeface="Arial" charset="0"/>
              </a:rPr>
              <a:t>Thời</a:t>
            </a:r>
            <a:r>
              <a:rPr lang="en-US" sz="2400" dirty="0" smtClean="0">
                <a:cs typeface="Arial" charset="0"/>
              </a:rPr>
              <a:t> </a:t>
            </a:r>
            <a:r>
              <a:rPr lang="en-US" sz="2400" dirty="0" err="1" smtClean="0">
                <a:cs typeface="Arial" charset="0"/>
              </a:rPr>
              <a:t>kỳ</a:t>
            </a:r>
            <a:r>
              <a:rPr lang="en-US" sz="2400" dirty="0" smtClean="0">
                <a:cs typeface="Arial" charset="0"/>
              </a:rPr>
              <a:t> </a:t>
            </a:r>
            <a:r>
              <a:rPr lang="en-US" sz="2400" dirty="0" err="1" smtClean="0">
                <a:cs typeface="Arial" charset="0"/>
              </a:rPr>
              <a:t>từ</a:t>
            </a:r>
            <a:r>
              <a:rPr lang="en-US" sz="2400" dirty="0" smtClean="0">
                <a:cs typeface="Arial" charset="0"/>
              </a:rPr>
              <a:t> Usenet </a:t>
            </a:r>
            <a:r>
              <a:rPr lang="en-US" sz="2400" dirty="0" err="1" smtClean="0">
                <a:cs typeface="Arial" charset="0"/>
              </a:rPr>
              <a:t>đến</a:t>
            </a:r>
            <a:r>
              <a:rPr lang="en-US" sz="2400" dirty="0" smtClean="0">
                <a:cs typeface="Arial" charset="0"/>
              </a:rPr>
              <a:t> Linux – </a:t>
            </a:r>
            <a:r>
              <a:rPr lang="en-US" sz="2400" dirty="0" err="1" smtClean="0">
                <a:cs typeface="Arial" charset="0"/>
              </a:rPr>
              <a:t>những</a:t>
            </a:r>
            <a:r>
              <a:rPr lang="en-US" sz="2400" dirty="0" smtClean="0">
                <a:cs typeface="Arial" charset="0"/>
              </a:rPr>
              <a:t> </a:t>
            </a:r>
            <a:r>
              <a:rPr lang="en-US" sz="2400" dirty="0" err="1" smtClean="0">
                <a:cs typeface="Arial" charset="0"/>
              </a:rPr>
              <a:t>năm</a:t>
            </a:r>
            <a:r>
              <a:rPr lang="en-US" sz="2400" dirty="0" smtClean="0">
                <a:cs typeface="Arial" charset="0"/>
              </a:rPr>
              <a:t> 1991</a:t>
            </a:r>
            <a:endParaRPr lang="en-US" sz="2400" dirty="0">
              <a:cs typeface="Arial" charset="0"/>
            </a:endParaRPr>
          </a:p>
        </p:txBody>
      </p:sp>
      <p:sp>
        <p:nvSpPr>
          <p:cNvPr id="15" name="Rectangle 14"/>
          <p:cNvSpPr/>
          <p:nvPr/>
        </p:nvSpPr>
        <p:spPr>
          <a:xfrm>
            <a:off x="533400" y="1993478"/>
            <a:ext cx="8165811" cy="1200329"/>
          </a:xfrm>
          <a:prstGeom prst="rect">
            <a:avLst/>
          </a:prstGeom>
        </p:spPr>
        <p:txBody>
          <a:bodyPr wrap="square">
            <a:spAutoFit/>
          </a:bodyPr>
          <a:lstStyle/>
          <a:p>
            <a:pPr marL="342900" indent="-342900" algn="just">
              <a:buFont typeface="Arial" panose="020B0604020202020204" pitchFamily="34" charset="0"/>
              <a:buChar char="•"/>
            </a:pPr>
            <a:r>
              <a:rPr lang="en-US" sz="2400" b="0" dirty="0" err="1" smtClean="0">
                <a:latin typeface="+mn-lt"/>
              </a:rPr>
              <a:t>Năm</a:t>
            </a:r>
            <a:r>
              <a:rPr lang="en-US" sz="2400" b="0" dirty="0" smtClean="0">
                <a:latin typeface="+mn-lt"/>
              </a:rPr>
              <a:t> 1985: </a:t>
            </a:r>
            <a:r>
              <a:rPr lang="en-US" sz="2400" b="0" dirty="0"/>
              <a:t>Richard Stallman </a:t>
            </a:r>
            <a:r>
              <a:rPr lang="en-US" sz="2400" b="0" dirty="0" err="1" smtClean="0"/>
              <a:t>tạo</a:t>
            </a:r>
            <a:r>
              <a:rPr lang="en-US" sz="2400" b="0" dirty="0" smtClean="0"/>
              <a:t> </a:t>
            </a:r>
            <a:r>
              <a:rPr lang="en-US" sz="2400" b="0" dirty="0" err="1" smtClean="0"/>
              <a:t>lập</a:t>
            </a:r>
            <a:r>
              <a:rPr lang="en-US" sz="2400" b="0" dirty="0" smtClean="0"/>
              <a:t> Free Software Foundation </a:t>
            </a:r>
            <a:r>
              <a:rPr lang="en-US" sz="2400" b="0" dirty="0" err="1" smtClean="0"/>
              <a:t>để</a:t>
            </a:r>
            <a:r>
              <a:rPr lang="en-US" sz="2400" b="0" dirty="0" smtClean="0"/>
              <a:t> </a:t>
            </a:r>
            <a:r>
              <a:rPr lang="en-US" sz="2400" b="0" dirty="0" err="1" smtClean="0"/>
              <a:t>hỗ</a:t>
            </a:r>
            <a:r>
              <a:rPr lang="en-US" sz="2400" b="0" dirty="0" smtClean="0"/>
              <a:t> </a:t>
            </a:r>
            <a:r>
              <a:rPr lang="en-US" sz="2400" b="0" dirty="0" err="1" smtClean="0"/>
              <a:t>trợ</a:t>
            </a:r>
            <a:r>
              <a:rPr lang="en-US" sz="2400" b="0" dirty="0" smtClean="0"/>
              <a:t> </a:t>
            </a:r>
            <a:r>
              <a:rPr lang="en-US" sz="2400" b="0" dirty="0" err="1" smtClean="0"/>
              <a:t>các</a:t>
            </a:r>
            <a:r>
              <a:rPr lang="en-US" sz="2400" b="0" dirty="0" smtClean="0"/>
              <a:t> </a:t>
            </a:r>
            <a:r>
              <a:rPr lang="en-US" sz="2400" b="0" dirty="0" err="1" smtClean="0"/>
              <a:t>cộng</a:t>
            </a:r>
            <a:r>
              <a:rPr lang="en-US" sz="2400" b="0" dirty="0" smtClean="0"/>
              <a:t> </a:t>
            </a:r>
            <a:r>
              <a:rPr lang="en-US" sz="2400" b="0" dirty="0" err="1" smtClean="0"/>
              <a:t>đồng</a:t>
            </a:r>
            <a:r>
              <a:rPr lang="en-US" sz="2400" b="0" dirty="0" smtClean="0"/>
              <a:t> </a:t>
            </a:r>
            <a:r>
              <a:rPr lang="en-US" sz="2400" b="0" dirty="0" err="1" smtClean="0"/>
              <a:t>phần</a:t>
            </a:r>
            <a:r>
              <a:rPr lang="en-US" sz="2400" b="0" dirty="0" smtClean="0"/>
              <a:t> </a:t>
            </a:r>
            <a:r>
              <a:rPr lang="en-US" sz="2400" b="0" dirty="0" err="1" smtClean="0"/>
              <a:t>mềm</a:t>
            </a:r>
            <a:r>
              <a:rPr lang="en-US" sz="2400" b="0" dirty="0" smtClean="0"/>
              <a:t> </a:t>
            </a:r>
            <a:r>
              <a:rPr lang="en-US" sz="2400" b="0" dirty="0" err="1" smtClean="0"/>
              <a:t>miễn</a:t>
            </a:r>
            <a:r>
              <a:rPr lang="en-US" sz="2400" b="0" dirty="0" smtClean="0"/>
              <a:t> </a:t>
            </a:r>
            <a:r>
              <a:rPr lang="en-US" sz="2400" b="0" dirty="0" err="1" smtClean="0"/>
              <a:t>phí</a:t>
            </a:r>
            <a:r>
              <a:rPr lang="en-US" sz="2400" b="0" dirty="0" smtClean="0"/>
              <a:t>.</a:t>
            </a:r>
            <a:endParaRPr lang="en-US" sz="2400" dirty="0">
              <a:latin typeface="+mn-lt"/>
            </a:endParaRPr>
          </a:p>
        </p:txBody>
      </p:sp>
      <p:sp>
        <p:nvSpPr>
          <p:cNvPr id="16" name="Rectangle 15"/>
          <p:cNvSpPr/>
          <p:nvPr/>
        </p:nvSpPr>
        <p:spPr>
          <a:xfrm>
            <a:off x="555625" y="3216956"/>
            <a:ext cx="8165811" cy="1200329"/>
          </a:xfrm>
          <a:prstGeom prst="rect">
            <a:avLst/>
          </a:prstGeom>
        </p:spPr>
        <p:txBody>
          <a:bodyPr wrap="square">
            <a:spAutoFit/>
          </a:bodyPr>
          <a:lstStyle/>
          <a:p>
            <a:pPr marL="342900" indent="-342900" algn="just">
              <a:buFont typeface="Arial" panose="020B0604020202020204" pitchFamily="34" charset="0"/>
              <a:buChar char="•"/>
            </a:pPr>
            <a:r>
              <a:rPr lang="en-US" sz="2400" b="0" dirty="0" err="1" smtClean="0">
                <a:latin typeface="+mn-lt"/>
              </a:rPr>
              <a:t>Năm</a:t>
            </a:r>
            <a:r>
              <a:rPr lang="en-US" sz="2400" b="0" dirty="0" smtClean="0">
                <a:latin typeface="+mn-lt"/>
              </a:rPr>
              <a:t> 1989: General Public License (GPL) - </a:t>
            </a:r>
            <a:r>
              <a:rPr lang="en-US" sz="2400" b="0" dirty="0" err="1" smtClean="0">
                <a:latin typeface="+mn-lt"/>
              </a:rPr>
              <a:t>phổ</a:t>
            </a:r>
            <a:r>
              <a:rPr lang="en-US" sz="2400" b="0" dirty="0" smtClean="0">
                <a:latin typeface="+mn-lt"/>
              </a:rPr>
              <a:t> </a:t>
            </a:r>
            <a:r>
              <a:rPr lang="en-US" sz="2400" b="0" dirty="0" err="1" smtClean="0">
                <a:latin typeface="+mn-lt"/>
              </a:rPr>
              <a:t>biến</a:t>
            </a:r>
            <a:r>
              <a:rPr lang="en-US" sz="2400" b="0" dirty="0" smtClean="0">
                <a:latin typeface="+mn-lt"/>
              </a:rPr>
              <a:t> </a:t>
            </a:r>
            <a:r>
              <a:rPr lang="en-US" sz="2400" b="0" dirty="0" err="1" smtClean="0">
                <a:latin typeface="+mn-lt"/>
              </a:rPr>
              <a:t>nhất</a:t>
            </a:r>
            <a:r>
              <a:rPr lang="en-US" sz="2400" b="0" dirty="0" smtClean="0">
                <a:latin typeface="+mn-lt"/>
              </a:rPr>
              <a:t> </a:t>
            </a:r>
            <a:r>
              <a:rPr lang="en-US" sz="2400" b="0" dirty="0" err="1" smtClean="0">
                <a:latin typeface="+mn-lt"/>
              </a:rPr>
              <a:t>trong</a:t>
            </a:r>
            <a:r>
              <a:rPr lang="en-US" sz="2400" b="0" dirty="0" smtClean="0">
                <a:latin typeface="+mn-lt"/>
              </a:rPr>
              <a:t> </a:t>
            </a:r>
            <a:r>
              <a:rPr lang="en-US" sz="2400" b="0" dirty="0" err="1" smtClean="0">
                <a:latin typeface="+mn-lt"/>
              </a:rPr>
              <a:t>số</a:t>
            </a:r>
            <a:r>
              <a:rPr lang="en-US" sz="2400" b="0" dirty="0" smtClean="0">
                <a:latin typeface="+mn-lt"/>
              </a:rPr>
              <a:t> </a:t>
            </a:r>
            <a:r>
              <a:rPr lang="en-US" sz="2400" b="0" dirty="0" err="1" smtClean="0">
                <a:latin typeface="+mn-lt"/>
              </a:rPr>
              <a:t>các</a:t>
            </a:r>
            <a:r>
              <a:rPr lang="en-US" sz="2400" b="0" dirty="0" smtClean="0">
                <a:latin typeface="+mn-lt"/>
              </a:rPr>
              <a:t> </a:t>
            </a:r>
            <a:r>
              <a:rPr lang="en-US" sz="2400" b="0" dirty="0" err="1" smtClean="0">
                <a:latin typeface="+mn-lt"/>
              </a:rPr>
              <a:t>mô</a:t>
            </a:r>
            <a:r>
              <a:rPr lang="en-US" sz="2400" b="0" dirty="0" smtClean="0">
                <a:latin typeface="+mn-lt"/>
              </a:rPr>
              <a:t> </a:t>
            </a:r>
            <a:r>
              <a:rPr lang="en-US" sz="2400" b="0" dirty="0" err="1" smtClean="0">
                <a:latin typeface="+mn-lt"/>
              </a:rPr>
              <a:t>hình</a:t>
            </a:r>
            <a:r>
              <a:rPr lang="en-US" sz="2400" b="0" dirty="0" smtClean="0">
                <a:latin typeface="+mn-lt"/>
              </a:rPr>
              <a:t> </a:t>
            </a:r>
            <a:r>
              <a:rPr lang="en-US" sz="2400" b="0" dirty="0" err="1" smtClean="0">
                <a:latin typeface="+mn-lt"/>
              </a:rPr>
              <a:t>bản</a:t>
            </a:r>
            <a:r>
              <a:rPr lang="en-US" sz="2400" b="0" dirty="0" smtClean="0">
                <a:latin typeface="+mn-lt"/>
              </a:rPr>
              <a:t> </a:t>
            </a:r>
            <a:r>
              <a:rPr lang="en-US" sz="2400" b="0" dirty="0" err="1" smtClean="0">
                <a:latin typeface="+mn-lt"/>
              </a:rPr>
              <a:t>quyền</a:t>
            </a:r>
            <a:r>
              <a:rPr lang="en-US" sz="2400" b="0" dirty="0" smtClean="0">
                <a:latin typeface="+mn-lt"/>
              </a:rPr>
              <a:t> </a:t>
            </a:r>
            <a:r>
              <a:rPr lang="en-US" sz="2400" b="0" dirty="0" err="1" smtClean="0">
                <a:latin typeface="+mn-lt"/>
              </a:rPr>
              <a:t>mã</a:t>
            </a:r>
            <a:r>
              <a:rPr lang="en-US" sz="2400" b="0" dirty="0" smtClean="0">
                <a:latin typeface="+mn-lt"/>
              </a:rPr>
              <a:t> </a:t>
            </a:r>
            <a:r>
              <a:rPr lang="en-US" sz="2400" b="0" dirty="0" err="1" smtClean="0">
                <a:latin typeface="+mn-lt"/>
              </a:rPr>
              <a:t>nguồn</a:t>
            </a:r>
            <a:r>
              <a:rPr lang="en-US" sz="2400" b="0" dirty="0" smtClean="0">
                <a:latin typeface="+mn-lt"/>
              </a:rPr>
              <a:t> </a:t>
            </a:r>
            <a:r>
              <a:rPr lang="en-US" sz="2400" b="0" dirty="0" err="1" smtClean="0">
                <a:latin typeface="+mn-lt"/>
              </a:rPr>
              <a:t>mở</a:t>
            </a:r>
            <a:r>
              <a:rPr lang="en-US" sz="2400" b="0" dirty="0" smtClean="0">
                <a:latin typeface="+mn-lt"/>
              </a:rPr>
              <a:t> </a:t>
            </a:r>
            <a:r>
              <a:rPr lang="en-US" sz="2400" b="0" dirty="0" err="1" smtClean="0">
                <a:latin typeface="+mn-lt"/>
              </a:rPr>
              <a:t>hiện</a:t>
            </a:r>
            <a:r>
              <a:rPr lang="en-US" sz="2400" b="0" dirty="0" smtClean="0">
                <a:latin typeface="+mn-lt"/>
              </a:rPr>
              <a:t> </a:t>
            </a:r>
            <a:r>
              <a:rPr lang="en-US" sz="2400" b="0" dirty="0" err="1" smtClean="0">
                <a:latin typeface="+mn-lt"/>
              </a:rPr>
              <a:t>có</a:t>
            </a:r>
            <a:r>
              <a:rPr lang="en-US" sz="2400" b="0" dirty="0" smtClean="0">
                <a:latin typeface="+mn-lt"/>
              </a:rPr>
              <a:t>. </a:t>
            </a:r>
            <a:endParaRPr lang="en-US" sz="2400" b="0" dirty="0"/>
          </a:p>
        </p:txBody>
      </p:sp>
      <p:sp>
        <p:nvSpPr>
          <p:cNvPr id="17" name="Rectangle 16"/>
          <p:cNvSpPr/>
          <p:nvPr/>
        </p:nvSpPr>
        <p:spPr>
          <a:xfrm>
            <a:off x="567159" y="4450140"/>
            <a:ext cx="8188036" cy="1569660"/>
          </a:xfrm>
          <a:prstGeom prst="rect">
            <a:avLst/>
          </a:prstGeom>
        </p:spPr>
        <p:txBody>
          <a:bodyPr wrap="square">
            <a:spAutoFit/>
          </a:bodyPr>
          <a:lstStyle/>
          <a:p>
            <a:pPr marL="342900" indent="-342900" algn="just">
              <a:buFont typeface="Arial" panose="020B0604020202020204" pitchFamily="34" charset="0"/>
              <a:buChar char="•"/>
            </a:pPr>
            <a:r>
              <a:rPr lang="en-US" sz="2400" b="0" dirty="0" err="1" smtClean="0"/>
              <a:t>Năm</a:t>
            </a:r>
            <a:r>
              <a:rPr lang="en-US" sz="2400" b="0" dirty="0" smtClean="0"/>
              <a:t> 1989 - 1992: 386BSD (</a:t>
            </a:r>
            <a:r>
              <a:rPr lang="en-US" sz="2400" b="0" dirty="0" err="1" smtClean="0"/>
              <a:t>Jolix</a:t>
            </a:r>
            <a:r>
              <a:rPr lang="en-US" sz="2400" b="0" dirty="0" smtClean="0"/>
              <a:t>) </a:t>
            </a:r>
            <a:r>
              <a:rPr lang="en-US" sz="2400" b="0" dirty="0" err="1" smtClean="0"/>
              <a:t>được</a:t>
            </a:r>
            <a:r>
              <a:rPr lang="en-US" sz="2400" b="0" dirty="0" smtClean="0"/>
              <a:t> </a:t>
            </a:r>
            <a:r>
              <a:rPr lang="en-US" sz="2400" b="0" dirty="0" err="1" smtClean="0"/>
              <a:t>phát</a:t>
            </a:r>
            <a:r>
              <a:rPr lang="en-US" sz="2400" b="0" dirty="0" smtClean="0"/>
              <a:t> </a:t>
            </a:r>
            <a:r>
              <a:rPr lang="en-US" sz="2400" b="0" dirty="0" err="1" smtClean="0"/>
              <a:t>triển</a:t>
            </a:r>
            <a:r>
              <a:rPr lang="en-US" sz="2400" b="0" dirty="0" smtClean="0"/>
              <a:t> – </a:t>
            </a:r>
            <a:r>
              <a:rPr lang="en-US" sz="2400" b="0" dirty="0" err="1" smtClean="0"/>
              <a:t>hệ</a:t>
            </a:r>
            <a:r>
              <a:rPr lang="en-US" sz="2400" b="0" dirty="0" smtClean="0"/>
              <a:t> </a:t>
            </a:r>
            <a:r>
              <a:rPr lang="en-US" sz="2400" b="0" dirty="0" err="1" smtClean="0"/>
              <a:t>thống</a:t>
            </a:r>
            <a:r>
              <a:rPr lang="en-US" sz="2400" b="0" dirty="0" smtClean="0"/>
              <a:t> </a:t>
            </a:r>
            <a:r>
              <a:rPr lang="en-US" sz="2400" b="0" dirty="0" err="1" smtClean="0"/>
              <a:t>đầu</a:t>
            </a:r>
            <a:r>
              <a:rPr lang="en-US" sz="2400" b="0" dirty="0" smtClean="0"/>
              <a:t> </a:t>
            </a:r>
            <a:r>
              <a:rPr lang="en-US" sz="2400" b="0" dirty="0" err="1" smtClean="0"/>
              <a:t>tiên</a:t>
            </a:r>
            <a:r>
              <a:rPr lang="en-US" sz="2400" b="0" dirty="0" smtClean="0"/>
              <a:t> </a:t>
            </a:r>
            <a:r>
              <a:rPr lang="en-US" sz="2400" b="0" dirty="0" err="1" smtClean="0"/>
              <a:t>hoàn</a:t>
            </a:r>
            <a:r>
              <a:rPr lang="en-US" sz="2400" b="0" dirty="0" smtClean="0"/>
              <a:t> </a:t>
            </a:r>
            <a:r>
              <a:rPr lang="en-US" sz="2400" b="0" dirty="0" err="1" smtClean="0"/>
              <a:t>toàn</a:t>
            </a:r>
            <a:r>
              <a:rPr lang="en-US" sz="2400" b="0" dirty="0" smtClean="0"/>
              <a:t> </a:t>
            </a:r>
            <a:r>
              <a:rPr lang="en-US" sz="2400" b="0" dirty="0" err="1" smtClean="0"/>
              <a:t>miễn</a:t>
            </a:r>
            <a:r>
              <a:rPr lang="en-US" sz="2400" b="0" dirty="0" smtClean="0"/>
              <a:t> </a:t>
            </a:r>
            <a:r>
              <a:rPr lang="en-US" sz="2400" b="0" dirty="0" err="1" smtClean="0"/>
              <a:t>phí</a:t>
            </a:r>
            <a:r>
              <a:rPr lang="en-US" sz="2400" b="0" dirty="0" smtClean="0"/>
              <a:t> </a:t>
            </a:r>
            <a:r>
              <a:rPr lang="en-US" sz="2400" b="0" dirty="0" err="1" smtClean="0"/>
              <a:t>và</a:t>
            </a:r>
            <a:r>
              <a:rPr lang="en-US" sz="2400" b="0" dirty="0" smtClean="0"/>
              <a:t> </a:t>
            </a:r>
            <a:r>
              <a:rPr lang="en-US" sz="2400" b="0" dirty="0" err="1" smtClean="0"/>
              <a:t>mở</a:t>
            </a:r>
            <a:r>
              <a:rPr lang="en-US" sz="2400" b="0" dirty="0" smtClean="0"/>
              <a:t> </a:t>
            </a:r>
            <a:r>
              <a:rPr lang="en-US" sz="2400" b="0" dirty="0" err="1" smtClean="0"/>
              <a:t>với</a:t>
            </a:r>
            <a:r>
              <a:rPr lang="en-US" sz="2400" b="0" dirty="0" smtClean="0"/>
              <a:t> </a:t>
            </a:r>
            <a:r>
              <a:rPr lang="en-US" sz="2400" b="0" dirty="0" err="1" smtClean="0"/>
              <a:t>các</a:t>
            </a:r>
            <a:r>
              <a:rPr lang="en-US" sz="2400" b="0" dirty="0" smtClean="0"/>
              <a:t> </a:t>
            </a:r>
            <a:r>
              <a:rPr lang="en-US" sz="2400" b="0" dirty="0" err="1" smtClean="0"/>
              <a:t>phiên</a:t>
            </a:r>
            <a:r>
              <a:rPr lang="en-US" sz="2400" b="0" dirty="0" smtClean="0"/>
              <a:t> </a:t>
            </a:r>
            <a:r>
              <a:rPr lang="en-US" sz="2400" b="0" dirty="0" err="1" smtClean="0"/>
              <a:t>bản</a:t>
            </a:r>
            <a:r>
              <a:rPr lang="en-US" sz="2400" b="0" dirty="0" smtClean="0"/>
              <a:t> </a:t>
            </a:r>
            <a:r>
              <a:rPr lang="en-US" sz="2400" b="0" dirty="0" err="1" smtClean="0"/>
              <a:t>mã</a:t>
            </a:r>
            <a:r>
              <a:rPr lang="en-US" sz="2400" b="0" dirty="0" smtClean="0"/>
              <a:t> </a:t>
            </a:r>
            <a:r>
              <a:rPr lang="en-US" sz="2400" b="0" dirty="0" err="1" smtClean="0"/>
              <a:t>nguồn</a:t>
            </a:r>
            <a:r>
              <a:rPr lang="en-US" sz="2400" b="0" dirty="0" smtClean="0"/>
              <a:t> </a:t>
            </a:r>
            <a:r>
              <a:rPr lang="en-US" sz="2400" b="0" dirty="0" err="1" smtClean="0"/>
              <a:t>theo</a:t>
            </a:r>
            <a:r>
              <a:rPr lang="en-US" sz="2400" b="0" dirty="0" smtClean="0"/>
              <a:t> </a:t>
            </a:r>
            <a:r>
              <a:rPr lang="en-US" sz="2400" b="0" dirty="0" err="1" smtClean="0"/>
              <a:t>bản</a:t>
            </a:r>
            <a:r>
              <a:rPr lang="en-US" sz="2400" b="0" dirty="0" smtClean="0"/>
              <a:t> </a:t>
            </a:r>
            <a:r>
              <a:rPr lang="en-US" sz="2400" b="0" dirty="0" err="1" smtClean="0"/>
              <a:t>quyền</a:t>
            </a:r>
            <a:r>
              <a:rPr lang="en-US" sz="2400" b="0" dirty="0" smtClean="0"/>
              <a:t> BSD, </a:t>
            </a:r>
            <a:r>
              <a:rPr lang="en-US" sz="2400" b="0" dirty="0" err="1" smtClean="0"/>
              <a:t>độc</a:t>
            </a:r>
            <a:r>
              <a:rPr lang="en-US" sz="2400" b="0" dirty="0" smtClean="0"/>
              <a:t> </a:t>
            </a:r>
            <a:r>
              <a:rPr lang="en-US" sz="2400" b="0" dirty="0" err="1" smtClean="0"/>
              <a:t>lập</a:t>
            </a:r>
            <a:r>
              <a:rPr lang="en-US" sz="2400" b="0" dirty="0" smtClean="0"/>
              <a:t> </a:t>
            </a:r>
            <a:r>
              <a:rPr lang="en-US" sz="2400" b="0" dirty="0" err="1" smtClean="0"/>
              <a:t>với</a:t>
            </a:r>
            <a:r>
              <a:rPr lang="en-US" sz="2400" b="0" dirty="0" smtClean="0"/>
              <a:t> </a:t>
            </a:r>
            <a:r>
              <a:rPr lang="en-US" sz="2400" b="0" dirty="0" err="1" smtClean="0"/>
              <a:t>bản</a:t>
            </a:r>
            <a:r>
              <a:rPr lang="en-US" sz="2400" b="0" dirty="0" smtClean="0"/>
              <a:t> </a:t>
            </a:r>
            <a:r>
              <a:rPr lang="en-US" sz="2400" b="0" dirty="0" err="1" smtClean="0"/>
              <a:t>quyền</a:t>
            </a:r>
            <a:r>
              <a:rPr lang="en-US" sz="2400" b="0" dirty="0" smtClean="0"/>
              <a:t> AT&amp;T.</a:t>
            </a:r>
            <a:endParaRPr lang="en-US" sz="2400" b="0" dirty="0"/>
          </a:p>
        </p:txBody>
      </p:sp>
    </p:spTree>
    <p:extLst>
      <p:ext uri="{BB962C8B-B14F-4D97-AF65-F5344CB8AC3E}">
        <p14:creationId xmlns:p14="http://schemas.microsoft.com/office/powerpoint/2010/main" val="2950259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95" name="Rectangle 23"/>
          <p:cNvSpPr>
            <a:spLocks noGrp="1" noChangeArrowheads="1"/>
          </p:cNvSpPr>
          <p:nvPr>
            <p:ph type="title"/>
          </p:nvPr>
        </p:nvSpPr>
        <p:spPr>
          <a:xfrm>
            <a:off x="457200" y="76200"/>
            <a:ext cx="7848600" cy="1066800"/>
          </a:xfrm>
        </p:spPr>
        <p:txBody>
          <a:bodyPr/>
          <a:lstStyle/>
          <a:p>
            <a:pPr algn="ctr"/>
            <a:r>
              <a:rPr lang="en-US" dirty="0" smtClean="0"/>
              <a:t>1.2. </a:t>
            </a:r>
            <a:r>
              <a:rPr lang="en-US" dirty="0" err="1" smtClean="0"/>
              <a:t>Lịch</a:t>
            </a:r>
            <a:r>
              <a:rPr lang="en-US" dirty="0" smtClean="0"/>
              <a:t> </a:t>
            </a:r>
            <a:r>
              <a:rPr lang="en-US" dirty="0" err="1" smtClean="0"/>
              <a:t>sử</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endParaRPr lang="en-US" dirty="0"/>
          </a:p>
        </p:txBody>
      </p:sp>
      <p:sp>
        <p:nvSpPr>
          <p:cNvPr id="14" name="AutoShape 12"/>
          <p:cNvSpPr>
            <a:spLocks noChangeArrowheads="1"/>
          </p:cNvSpPr>
          <p:nvPr/>
        </p:nvSpPr>
        <p:spPr bwMode="auto">
          <a:xfrm>
            <a:off x="533400" y="1143000"/>
            <a:ext cx="6553200" cy="866775"/>
          </a:xfrm>
          <a:prstGeom prst="roundRect">
            <a:avLst>
              <a:gd name="adj" fmla="val 0"/>
            </a:avLst>
          </a:prstGeom>
          <a:noFill/>
          <a:ln w="19050" cap="rnd">
            <a:noFill/>
            <a:prstDash val="sysDot"/>
            <a:round/>
            <a:headEnd/>
            <a:tailEnd/>
          </a:ln>
          <a:effectLst/>
        </p:spPr>
        <p:txBody>
          <a:bodyPr wrap="none" anchor="ctr"/>
          <a:lstStyle/>
          <a:p>
            <a:pPr algn="l"/>
            <a:r>
              <a:rPr lang="en-US" sz="2400" dirty="0" smtClean="0">
                <a:cs typeface="Arial" charset="0"/>
              </a:rPr>
              <a:t>1.2.4. </a:t>
            </a:r>
            <a:r>
              <a:rPr lang="en-US" sz="2400" dirty="0" err="1" smtClean="0">
                <a:cs typeface="Arial" charset="0"/>
              </a:rPr>
              <a:t>Thời</a:t>
            </a:r>
            <a:r>
              <a:rPr lang="en-US" sz="2400" dirty="0" smtClean="0">
                <a:cs typeface="Arial" charset="0"/>
              </a:rPr>
              <a:t> </a:t>
            </a:r>
            <a:r>
              <a:rPr lang="en-US" sz="2400" dirty="0" err="1" smtClean="0">
                <a:cs typeface="Arial" charset="0"/>
              </a:rPr>
              <a:t>kỳ</a:t>
            </a:r>
            <a:r>
              <a:rPr lang="en-US" sz="2400" dirty="0" smtClean="0">
                <a:cs typeface="Arial" charset="0"/>
              </a:rPr>
              <a:t> </a:t>
            </a:r>
            <a:r>
              <a:rPr lang="en-US" sz="2400" dirty="0" err="1" smtClean="0">
                <a:cs typeface="Arial" charset="0"/>
              </a:rPr>
              <a:t>từ</a:t>
            </a:r>
            <a:r>
              <a:rPr lang="en-US" sz="2400" dirty="0" smtClean="0">
                <a:cs typeface="Arial" charset="0"/>
              </a:rPr>
              <a:t> Linux </a:t>
            </a:r>
            <a:r>
              <a:rPr lang="en-US" sz="2400" dirty="0" err="1" smtClean="0">
                <a:cs typeface="Arial" charset="0"/>
              </a:rPr>
              <a:t>đến</a:t>
            </a:r>
            <a:r>
              <a:rPr lang="en-US" sz="2400" dirty="0" smtClean="0">
                <a:cs typeface="Arial" charset="0"/>
              </a:rPr>
              <a:t> Netscape – </a:t>
            </a:r>
            <a:r>
              <a:rPr lang="en-US" sz="2400" dirty="0" err="1" smtClean="0">
                <a:cs typeface="Arial" charset="0"/>
              </a:rPr>
              <a:t>những</a:t>
            </a:r>
            <a:r>
              <a:rPr lang="en-US" sz="2400" dirty="0" smtClean="0">
                <a:cs typeface="Arial" charset="0"/>
              </a:rPr>
              <a:t> </a:t>
            </a:r>
            <a:r>
              <a:rPr lang="en-US" sz="2400" dirty="0" err="1" smtClean="0">
                <a:cs typeface="Arial" charset="0"/>
              </a:rPr>
              <a:t>năm</a:t>
            </a:r>
            <a:r>
              <a:rPr lang="en-US" sz="2400" dirty="0" smtClean="0">
                <a:cs typeface="Arial" charset="0"/>
              </a:rPr>
              <a:t> 1998</a:t>
            </a:r>
            <a:endParaRPr lang="en-US" sz="2400" dirty="0">
              <a:cs typeface="Arial" charset="0"/>
            </a:endParaRPr>
          </a:p>
        </p:txBody>
      </p:sp>
      <p:sp>
        <p:nvSpPr>
          <p:cNvPr id="15" name="Rectangle 14"/>
          <p:cNvSpPr/>
          <p:nvPr/>
        </p:nvSpPr>
        <p:spPr>
          <a:xfrm>
            <a:off x="533400" y="1993478"/>
            <a:ext cx="8165811" cy="830997"/>
          </a:xfrm>
          <a:prstGeom prst="rect">
            <a:avLst/>
          </a:prstGeom>
        </p:spPr>
        <p:txBody>
          <a:bodyPr wrap="square">
            <a:spAutoFit/>
          </a:bodyPr>
          <a:lstStyle/>
          <a:p>
            <a:pPr marL="342900" indent="-342900" algn="just">
              <a:buFont typeface="Arial" panose="020B0604020202020204" pitchFamily="34" charset="0"/>
              <a:buChar char="•"/>
            </a:pPr>
            <a:r>
              <a:rPr lang="en-US" sz="2400" b="0" dirty="0" err="1" smtClean="0">
                <a:latin typeface="+mn-lt"/>
              </a:rPr>
              <a:t>Năm</a:t>
            </a:r>
            <a:r>
              <a:rPr lang="en-US" sz="2400" b="0" dirty="0" smtClean="0">
                <a:latin typeface="+mn-lt"/>
              </a:rPr>
              <a:t> 1950 – 1995: </a:t>
            </a:r>
            <a:r>
              <a:rPr lang="en-US" sz="2400" b="0" dirty="0" err="1" smtClean="0">
                <a:latin typeface="+mn-lt"/>
              </a:rPr>
              <a:t>phần</a:t>
            </a:r>
            <a:r>
              <a:rPr lang="en-US" sz="2400" b="0" dirty="0" smtClean="0">
                <a:latin typeface="+mn-lt"/>
              </a:rPr>
              <a:t> </a:t>
            </a:r>
            <a:r>
              <a:rPr lang="en-US" sz="2400" b="0" dirty="0" err="1" smtClean="0">
                <a:latin typeface="+mn-lt"/>
              </a:rPr>
              <a:t>mềm</a:t>
            </a:r>
            <a:r>
              <a:rPr lang="en-US" sz="2400" b="0" dirty="0" smtClean="0">
                <a:latin typeface="+mn-lt"/>
              </a:rPr>
              <a:t> </a:t>
            </a:r>
            <a:r>
              <a:rPr lang="en-US" sz="2400" b="0" dirty="0" err="1" smtClean="0">
                <a:latin typeface="+mn-lt"/>
              </a:rPr>
              <a:t>mã</a:t>
            </a:r>
            <a:r>
              <a:rPr lang="en-US" sz="2400" b="0" dirty="0" smtClean="0">
                <a:latin typeface="+mn-lt"/>
              </a:rPr>
              <a:t> </a:t>
            </a:r>
            <a:r>
              <a:rPr lang="en-US" sz="2400" b="0" dirty="0" err="1" smtClean="0">
                <a:latin typeface="+mn-lt"/>
              </a:rPr>
              <a:t>nguồn</a:t>
            </a:r>
            <a:r>
              <a:rPr lang="en-US" sz="2400" b="0" dirty="0" smtClean="0">
                <a:latin typeface="+mn-lt"/>
              </a:rPr>
              <a:t> </a:t>
            </a:r>
            <a:r>
              <a:rPr lang="en-US" sz="2400" b="0" dirty="0" err="1" smtClean="0">
                <a:latin typeface="+mn-lt"/>
              </a:rPr>
              <a:t>mở</a:t>
            </a:r>
            <a:r>
              <a:rPr lang="en-US" sz="2400" b="0" dirty="0" smtClean="0">
                <a:latin typeface="+mn-lt"/>
              </a:rPr>
              <a:t> </a:t>
            </a:r>
            <a:r>
              <a:rPr lang="en-US" sz="2400" b="0" dirty="0" err="1" smtClean="0">
                <a:latin typeface="+mn-lt"/>
              </a:rPr>
              <a:t>chủ</a:t>
            </a:r>
            <a:r>
              <a:rPr lang="en-US" sz="2400" b="0" dirty="0" smtClean="0">
                <a:latin typeface="+mn-lt"/>
              </a:rPr>
              <a:t> </a:t>
            </a:r>
            <a:r>
              <a:rPr lang="en-US" sz="2400" b="0" dirty="0" err="1" smtClean="0">
                <a:latin typeface="+mn-lt"/>
              </a:rPr>
              <a:t>yếu</a:t>
            </a:r>
            <a:r>
              <a:rPr lang="en-US" sz="2400" b="0" dirty="0" smtClean="0">
                <a:latin typeface="+mn-lt"/>
              </a:rPr>
              <a:t> </a:t>
            </a:r>
            <a:r>
              <a:rPr lang="en-US" sz="2400" b="0" dirty="0" err="1" smtClean="0">
                <a:latin typeface="+mn-lt"/>
              </a:rPr>
              <a:t>là</a:t>
            </a:r>
            <a:r>
              <a:rPr lang="en-US" sz="2400" b="0" dirty="0" smtClean="0">
                <a:latin typeface="+mn-lt"/>
              </a:rPr>
              <a:t> </a:t>
            </a:r>
            <a:r>
              <a:rPr lang="en-US" sz="2400" b="0" dirty="0" err="1" smtClean="0">
                <a:latin typeface="+mn-lt"/>
              </a:rPr>
              <a:t>phần</a:t>
            </a:r>
            <a:r>
              <a:rPr lang="en-US" sz="2400" b="0" dirty="0" smtClean="0">
                <a:latin typeface="+mn-lt"/>
              </a:rPr>
              <a:t> </a:t>
            </a:r>
            <a:r>
              <a:rPr lang="en-US" sz="2400" b="0" dirty="0" err="1" smtClean="0">
                <a:latin typeface="+mn-lt"/>
              </a:rPr>
              <a:t>mềm</a:t>
            </a:r>
            <a:r>
              <a:rPr lang="en-US" sz="2400" b="0" dirty="0" smtClean="0">
                <a:latin typeface="+mn-lt"/>
              </a:rPr>
              <a:t> </a:t>
            </a:r>
            <a:r>
              <a:rPr lang="en-US" sz="2400" b="0" dirty="0" err="1" smtClean="0">
                <a:latin typeface="+mn-lt"/>
              </a:rPr>
              <a:t>hệ</a:t>
            </a:r>
            <a:r>
              <a:rPr lang="en-US" sz="2400" b="0" dirty="0" smtClean="0">
                <a:latin typeface="+mn-lt"/>
              </a:rPr>
              <a:t> </a:t>
            </a:r>
            <a:r>
              <a:rPr lang="en-US" sz="2400" b="0" dirty="0" err="1" smtClean="0">
                <a:latin typeface="+mn-lt"/>
              </a:rPr>
              <a:t>thống</a:t>
            </a:r>
            <a:r>
              <a:rPr lang="en-US" sz="2400" b="0" dirty="0" smtClean="0">
                <a:latin typeface="+mn-lt"/>
              </a:rPr>
              <a:t>.</a:t>
            </a:r>
            <a:endParaRPr lang="en-US" sz="2400" dirty="0">
              <a:latin typeface="+mn-lt"/>
            </a:endParaRPr>
          </a:p>
        </p:txBody>
      </p:sp>
      <p:sp>
        <p:nvSpPr>
          <p:cNvPr id="16" name="Rectangle 15"/>
          <p:cNvSpPr/>
          <p:nvPr/>
        </p:nvSpPr>
        <p:spPr>
          <a:xfrm>
            <a:off x="523754" y="2860253"/>
            <a:ext cx="8165811" cy="1938992"/>
          </a:xfrm>
          <a:prstGeom prst="rect">
            <a:avLst/>
          </a:prstGeom>
        </p:spPr>
        <p:txBody>
          <a:bodyPr wrap="square">
            <a:spAutoFit/>
          </a:bodyPr>
          <a:lstStyle/>
          <a:p>
            <a:pPr marL="342900" indent="-342900" algn="just">
              <a:buFont typeface="Arial" panose="020B0604020202020204" pitchFamily="34" charset="0"/>
              <a:buChar char="•"/>
            </a:pPr>
            <a:r>
              <a:rPr lang="en-US" sz="2400" b="0" dirty="0" err="1" smtClean="0">
                <a:latin typeface="+mn-lt"/>
              </a:rPr>
              <a:t>Thập</a:t>
            </a:r>
            <a:r>
              <a:rPr lang="en-US" sz="2400" b="0" dirty="0" smtClean="0">
                <a:latin typeface="+mn-lt"/>
              </a:rPr>
              <a:t> </a:t>
            </a:r>
            <a:r>
              <a:rPr lang="en-US" sz="2400" b="0" dirty="0" err="1" smtClean="0">
                <a:latin typeface="+mn-lt"/>
              </a:rPr>
              <a:t>niên</a:t>
            </a:r>
            <a:r>
              <a:rPr lang="en-US" sz="2400" b="0" dirty="0" smtClean="0">
                <a:latin typeface="+mn-lt"/>
              </a:rPr>
              <a:t> 1990: </a:t>
            </a:r>
            <a:r>
              <a:rPr lang="en-US" sz="2400" b="0" dirty="0" err="1" smtClean="0">
                <a:latin typeface="+mn-lt"/>
              </a:rPr>
              <a:t>đánh</a:t>
            </a:r>
            <a:r>
              <a:rPr lang="en-US" sz="2400" b="0" dirty="0" smtClean="0">
                <a:latin typeface="+mn-lt"/>
              </a:rPr>
              <a:t> </a:t>
            </a:r>
            <a:r>
              <a:rPr lang="en-US" sz="2400" b="0" dirty="0" err="1" smtClean="0">
                <a:latin typeface="+mn-lt"/>
              </a:rPr>
              <a:t>dấu</a:t>
            </a:r>
            <a:r>
              <a:rPr lang="en-US" sz="2400" b="0" dirty="0" smtClean="0">
                <a:latin typeface="+mn-lt"/>
              </a:rPr>
              <a:t> </a:t>
            </a:r>
            <a:r>
              <a:rPr lang="en-US" sz="2400" b="0" dirty="0" err="1" smtClean="0">
                <a:latin typeface="+mn-lt"/>
              </a:rPr>
              <a:t>sự</a:t>
            </a:r>
            <a:r>
              <a:rPr lang="en-US" sz="2400" b="0" dirty="0" smtClean="0">
                <a:latin typeface="+mn-lt"/>
              </a:rPr>
              <a:t> </a:t>
            </a:r>
            <a:r>
              <a:rPr lang="en-US" sz="2400" b="0" dirty="0" err="1" smtClean="0">
                <a:latin typeface="+mn-lt"/>
              </a:rPr>
              <a:t>ra</a:t>
            </a:r>
            <a:r>
              <a:rPr lang="en-US" sz="2400" b="0" dirty="0" smtClean="0">
                <a:latin typeface="+mn-lt"/>
              </a:rPr>
              <a:t> </a:t>
            </a:r>
            <a:r>
              <a:rPr lang="en-US" sz="2400" b="0" dirty="0" err="1" smtClean="0">
                <a:latin typeface="+mn-lt"/>
              </a:rPr>
              <a:t>đời</a:t>
            </a:r>
            <a:r>
              <a:rPr lang="en-US" sz="2400" b="0" dirty="0" smtClean="0">
                <a:latin typeface="+mn-lt"/>
              </a:rPr>
              <a:t> </a:t>
            </a:r>
            <a:r>
              <a:rPr lang="en-US" sz="2400" b="0" dirty="0" err="1" smtClean="0">
                <a:latin typeface="+mn-lt"/>
              </a:rPr>
              <a:t>của</a:t>
            </a:r>
            <a:r>
              <a:rPr lang="en-US" sz="2400" b="0" dirty="0" smtClean="0">
                <a:latin typeface="+mn-lt"/>
              </a:rPr>
              <a:t> </a:t>
            </a:r>
            <a:r>
              <a:rPr lang="en-US" sz="2400" b="0" dirty="0" err="1" smtClean="0">
                <a:latin typeface="+mn-lt"/>
              </a:rPr>
              <a:t>nhiều</a:t>
            </a:r>
            <a:r>
              <a:rPr lang="en-US" sz="2400" b="0" dirty="0" smtClean="0">
                <a:latin typeface="+mn-lt"/>
              </a:rPr>
              <a:t> </a:t>
            </a:r>
            <a:r>
              <a:rPr lang="en-US" sz="2400" b="0" dirty="0" err="1" smtClean="0">
                <a:latin typeface="+mn-lt"/>
              </a:rPr>
              <a:t>dự</a:t>
            </a:r>
            <a:r>
              <a:rPr lang="en-US" sz="2400" b="0" dirty="0" smtClean="0">
                <a:latin typeface="+mn-lt"/>
              </a:rPr>
              <a:t> </a:t>
            </a:r>
            <a:r>
              <a:rPr lang="en-US" sz="2400" b="0" dirty="0" err="1" smtClean="0">
                <a:latin typeface="+mn-lt"/>
              </a:rPr>
              <a:t>án</a:t>
            </a:r>
            <a:r>
              <a:rPr lang="en-US" sz="2400" b="0" dirty="0" smtClean="0">
                <a:latin typeface="+mn-lt"/>
              </a:rPr>
              <a:t> </a:t>
            </a:r>
            <a:r>
              <a:rPr lang="en-US" sz="2400" b="0" dirty="0" err="1" smtClean="0">
                <a:latin typeface="+mn-lt"/>
              </a:rPr>
              <a:t>phần</a:t>
            </a:r>
            <a:r>
              <a:rPr lang="en-US" sz="2400" b="0" dirty="0" smtClean="0">
                <a:latin typeface="+mn-lt"/>
              </a:rPr>
              <a:t> </a:t>
            </a:r>
            <a:r>
              <a:rPr lang="en-US" sz="2400" b="0" dirty="0" err="1" smtClean="0">
                <a:latin typeface="+mn-lt"/>
              </a:rPr>
              <a:t>mềm</a:t>
            </a:r>
            <a:r>
              <a:rPr lang="en-US" sz="2400" b="0" dirty="0" smtClean="0">
                <a:latin typeface="+mn-lt"/>
              </a:rPr>
              <a:t> </a:t>
            </a:r>
            <a:r>
              <a:rPr lang="en-US" sz="2400" b="0" dirty="0" err="1" smtClean="0">
                <a:latin typeface="+mn-lt"/>
              </a:rPr>
              <a:t>mã</a:t>
            </a:r>
            <a:r>
              <a:rPr lang="en-US" sz="2400" b="0" dirty="0" smtClean="0">
                <a:latin typeface="+mn-lt"/>
              </a:rPr>
              <a:t> </a:t>
            </a:r>
            <a:r>
              <a:rPr lang="en-US" sz="2400" b="0" dirty="0" err="1" smtClean="0">
                <a:latin typeface="+mn-lt"/>
              </a:rPr>
              <a:t>nguồn</a:t>
            </a:r>
            <a:r>
              <a:rPr lang="en-US" sz="2400" b="0" dirty="0" smtClean="0">
                <a:latin typeface="+mn-lt"/>
              </a:rPr>
              <a:t> </a:t>
            </a:r>
            <a:r>
              <a:rPr lang="en-US" sz="2400" b="0" dirty="0" err="1" smtClean="0">
                <a:latin typeface="+mn-lt"/>
              </a:rPr>
              <a:t>mở</a:t>
            </a:r>
            <a:r>
              <a:rPr lang="en-US" sz="2400" b="0" dirty="0" smtClean="0">
                <a:latin typeface="+mn-lt"/>
              </a:rPr>
              <a:t> </a:t>
            </a:r>
            <a:r>
              <a:rPr lang="en-US" sz="2400" b="0" dirty="0" err="1" smtClean="0">
                <a:latin typeface="+mn-lt"/>
              </a:rPr>
              <a:t>hữu</a:t>
            </a:r>
            <a:r>
              <a:rPr lang="en-US" sz="2400" b="0" dirty="0" smtClean="0">
                <a:latin typeface="+mn-lt"/>
              </a:rPr>
              <a:t> </a:t>
            </a:r>
            <a:r>
              <a:rPr lang="en-US" sz="2400" b="0" dirty="0" err="1" smtClean="0">
                <a:latin typeface="+mn-lt"/>
              </a:rPr>
              <a:t>dụng</a:t>
            </a:r>
            <a:r>
              <a:rPr lang="en-US" sz="2400" b="0" dirty="0" smtClean="0">
                <a:latin typeface="+mn-lt"/>
              </a:rPr>
              <a:t>: </a:t>
            </a:r>
            <a:r>
              <a:rPr lang="en-US" sz="2400" b="0" dirty="0" err="1" smtClean="0">
                <a:latin typeface="+mn-lt"/>
              </a:rPr>
              <a:t>Phần</a:t>
            </a:r>
            <a:r>
              <a:rPr lang="en-US" sz="2400" b="0" dirty="0" smtClean="0">
                <a:latin typeface="+mn-lt"/>
              </a:rPr>
              <a:t> </a:t>
            </a:r>
            <a:r>
              <a:rPr lang="en-US" sz="2400" b="0" dirty="0" err="1" smtClean="0">
                <a:latin typeface="+mn-lt"/>
              </a:rPr>
              <a:t>mềm</a:t>
            </a:r>
            <a:r>
              <a:rPr lang="en-US" sz="2400" b="0" dirty="0" smtClean="0">
                <a:latin typeface="+mn-lt"/>
              </a:rPr>
              <a:t> Apache, </a:t>
            </a:r>
            <a:r>
              <a:rPr lang="en-US" sz="2400" b="0" dirty="0" err="1" smtClean="0">
                <a:latin typeface="+mn-lt"/>
              </a:rPr>
              <a:t>ngôn</a:t>
            </a:r>
            <a:r>
              <a:rPr lang="en-US" sz="2400" b="0" dirty="0" smtClean="0">
                <a:latin typeface="+mn-lt"/>
              </a:rPr>
              <a:t> </a:t>
            </a:r>
            <a:r>
              <a:rPr lang="en-US" sz="2400" b="0" dirty="0" err="1" smtClean="0">
                <a:latin typeface="+mn-lt"/>
              </a:rPr>
              <a:t>ngữ</a:t>
            </a:r>
            <a:r>
              <a:rPr lang="en-US" sz="2400" b="0" dirty="0" smtClean="0">
                <a:latin typeface="+mn-lt"/>
              </a:rPr>
              <a:t> PHP, </a:t>
            </a:r>
            <a:r>
              <a:rPr lang="en-US" sz="2400" b="0" dirty="0" err="1" smtClean="0">
                <a:latin typeface="+mn-lt"/>
              </a:rPr>
              <a:t>ngôn</a:t>
            </a:r>
            <a:r>
              <a:rPr lang="en-US" sz="2400" b="0" dirty="0" smtClean="0">
                <a:latin typeface="+mn-lt"/>
              </a:rPr>
              <a:t> </a:t>
            </a:r>
            <a:r>
              <a:rPr lang="en-US" sz="2400" b="0" dirty="0" err="1" smtClean="0">
                <a:latin typeface="+mn-lt"/>
              </a:rPr>
              <a:t>ngữ</a:t>
            </a:r>
            <a:r>
              <a:rPr lang="en-US" sz="2400" b="0" dirty="0" smtClean="0">
                <a:latin typeface="+mn-lt"/>
              </a:rPr>
              <a:t> Perl, GNOME </a:t>
            </a:r>
            <a:r>
              <a:rPr lang="en-US" sz="2400" b="0" dirty="0" err="1" smtClean="0">
                <a:latin typeface="+mn-lt"/>
              </a:rPr>
              <a:t>và</a:t>
            </a:r>
            <a:r>
              <a:rPr lang="en-US" sz="2400" b="0" dirty="0" smtClean="0">
                <a:latin typeface="+mn-lt"/>
              </a:rPr>
              <a:t> KDE, </a:t>
            </a:r>
            <a:r>
              <a:rPr lang="en-US" sz="2400" b="0" dirty="0" err="1" smtClean="0">
                <a:latin typeface="+mn-lt"/>
              </a:rPr>
              <a:t>hệ</a:t>
            </a:r>
            <a:r>
              <a:rPr lang="en-US" sz="2400" b="0" dirty="0" smtClean="0">
                <a:latin typeface="+mn-lt"/>
              </a:rPr>
              <a:t> </a:t>
            </a:r>
            <a:r>
              <a:rPr lang="en-US" sz="2400" b="0" dirty="0" err="1" smtClean="0">
                <a:latin typeface="+mn-lt"/>
              </a:rPr>
              <a:t>quản</a:t>
            </a:r>
            <a:r>
              <a:rPr lang="en-US" sz="2400" b="0" dirty="0" smtClean="0">
                <a:latin typeface="+mn-lt"/>
              </a:rPr>
              <a:t> </a:t>
            </a:r>
            <a:r>
              <a:rPr lang="en-US" sz="2400" b="0" dirty="0" err="1" smtClean="0">
                <a:latin typeface="+mn-lt"/>
              </a:rPr>
              <a:t>trị</a:t>
            </a:r>
            <a:r>
              <a:rPr lang="en-US" sz="2400" b="0" dirty="0" smtClean="0">
                <a:latin typeface="+mn-lt"/>
              </a:rPr>
              <a:t> </a:t>
            </a:r>
            <a:r>
              <a:rPr lang="en-US" sz="2400" b="0" dirty="0" err="1" smtClean="0">
                <a:latin typeface="+mn-lt"/>
              </a:rPr>
              <a:t>cơ</a:t>
            </a:r>
            <a:r>
              <a:rPr lang="en-US" sz="2400" b="0" dirty="0" smtClean="0">
                <a:latin typeface="+mn-lt"/>
              </a:rPr>
              <a:t> </a:t>
            </a:r>
            <a:r>
              <a:rPr lang="en-US" sz="2400" b="0" dirty="0" err="1" smtClean="0">
                <a:latin typeface="+mn-lt"/>
              </a:rPr>
              <a:t>sở</a:t>
            </a:r>
            <a:r>
              <a:rPr lang="en-US" sz="2400" b="0" dirty="0" smtClean="0">
                <a:latin typeface="+mn-lt"/>
              </a:rPr>
              <a:t> </a:t>
            </a:r>
            <a:r>
              <a:rPr lang="en-US" sz="2400" b="0" dirty="0" err="1" smtClean="0">
                <a:latin typeface="+mn-lt"/>
              </a:rPr>
              <a:t>dữ</a:t>
            </a:r>
            <a:r>
              <a:rPr lang="en-US" sz="2400" b="0" dirty="0" smtClean="0">
                <a:latin typeface="+mn-lt"/>
              </a:rPr>
              <a:t> </a:t>
            </a:r>
            <a:r>
              <a:rPr lang="en-US" sz="2400" b="0" dirty="0" err="1" smtClean="0">
                <a:latin typeface="+mn-lt"/>
              </a:rPr>
              <a:t>liệu</a:t>
            </a:r>
            <a:r>
              <a:rPr lang="en-US" sz="2400" b="0" dirty="0" smtClean="0">
                <a:latin typeface="+mn-lt"/>
              </a:rPr>
              <a:t> MySQL, </a:t>
            </a:r>
            <a:r>
              <a:rPr lang="en-US" sz="2400" b="0" dirty="0" err="1" smtClean="0">
                <a:latin typeface="+mn-lt"/>
              </a:rPr>
              <a:t>hệ</a:t>
            </a:r>
            <a:r>
              <a:rPr lang="en-US" sz="2400" b="0" dirty="0" smtClean="0">
                <a:latin typeface="+mn-lt"/>
              </a:rPr>
              <a:t> </a:t>
            </a:r>
            <a:r>
              <a:rPr lang="en-US" sz="2400" b="0" dirty="0" err="1" smtClean="0">
                <a:latin typeface="+mn-lt"/>
              </a:rPr>
              <a:t>quản</a:t>
            </a:r>
            <a:r>
              <a:rPr lang="en-US" sz="2400" b="0" dirty="0" smtClean="0">
                <a:latin typeface="+mn-lt"/>
              </a:rPr>
              <a:t> </a:t>
            </a:r>
            <a:r>
              <a:rPr lang="en-US" sz="2400" b="0" dirty="0" err="1" smtClean="0">
                <a:latin typeface="+mn-lt"/>
              </a:rPr>
              <a:t>trị</a:t>
            </a:r>
            <a:r>
              <a:rPr lang="en-US" sz="2400" b="0" dirty="0" smtClean="0">
                <a:latin typeface="+mn-lt"/>
              </a:rPr>
              <a:t> </a:t>
            </a:r>
            <a:r>
              <a:rPr lang="en-US" sz="2400" b="0" dirty="0" err="1" smtClean="0">
                <a:latin typeface="+mn-lt"/>
              </a:rPr>
              <a:t>cơ</a:t>
            </a:r>
            <a:r>
              <a:rPr lang="en-US" sz="2400" b="0" dirty="0" smtClean="0">
                <a:latin typeface="+mn-lt"/>
              </a:rPr>
              <a:t> </a:t>
            </a:r>
            <a:r>
              <a:rPr lang="en-US" sz="2400" b="0" dirty="0" err="1" smtClean="0">
                <a:latin typeface="+mn-lt"/>
              </a:rPr>
              <a:t>sở</a:t>
            </a:r>
            <a:r>
              <a:rPr lang="en-US" sz="2400" b="0" dirty="0" smtClean="0">
                <a:latin typeface="+mn-lt"/>
              </a:rPr>
              <a:t> </a:t>
            </a:r>
            <a:r>
              <a:rPr lang="en-US" sz="2400" b="0" dirty="0" err="1" smtClean="0">
                <a:latin typeface="+mn-lt"/>
              </a:rPr>
              <a:t>dữ</a:t>
            </a:r>
            <a:r>
              <a:rPr lang="en-US" sz="2400" b="0" dirty="0" smtClean="0">
                <a:latin typeface="+mn-lt"/>
              </a:rPr>
              <a:t> </a:t>
            </a:r>
            <a:r>
              <a:rPr lang="en-US" sz="2400" b="0" dirty="0" err="1" smtClean="0">
                <a:latin typeface="+mn-lt"/>
              </a:rPr>
              <a:t>liệu</a:t>
            </a:r>
            <a:r>
              <a:rPr lang="en-US" sz="2400" b="0" dirty="0" smtClean="0">
                <a:latin typeface="+mn-lt"/>
              </a:rPr>
              <a:t> PostgreSQL.</a:t>
            </a:r>
            <a:endParaRPr lang="en-US" sz="2400" b="0" dirty="0"/>
          </a:p>
        </p:txBody>
      </p:sp>
      <p:sp>
        <p:nvSpPr>
          <p:cNvPr id="17" name="Rectangle 16"/>
          <p:cNvSpPr/>
          <p:nvPr/>
        </p:nvSpPr>
        <p:spPr>
          <a:xfrm>
            <a:off x="533400" y="4946838"/>
            <a:ext cx="8188036" cy="1569660"/>
          </a:xfrm>
          <a:prstGeom prst="rect">
            <a:avLst/>
          </a:prstGeom>
        </p:spPr>
        <p:txBody>
          <a:bodyPr wrap="square">
            <a:spAutoFit/>
          </a:bodyPr>
          <a:lstStyle/>
          <a:p>
            <a:pPr marL="342900" indent="-342900" algn="just">
              <a:buFont typeface="Arial" panose="020B0604020202020204" pitchFamily="34" charset="0"/>
              <a:buChar char="•"/>
            </a:pPr>
            <a:r>
              <a:rPr lang="en-US" sz="2400" b="0" dirty="0" err="1" smtClean="0"/>
              <a:t>Năm</a:t>
            </a:r>
            <a:r>
              <a:rPr lang="en-US" sz="2400" b="0" dirty="0" smtClean="0"/>
              <a:t> 1993: Red Hat – </a:t>
            </a:r>
            <a:r>
              <a:rPr lang="en-US" sz="2400" b="0" dirty="0" err="1" smtClean="0"/>
              <a:t>công</a:t>
            </a:r>
            <a:r>
              <a:rPr lang="en-US" sz="2400" b="0" dirty="0" smtClean="0"/>
              <a:t> ty </a:t>
            </a:r>
            <a:r>
              <a:rPr lang="en-US" sz="2400" b="0" dirty="0" err="1" smtClean="0"/>
              <a:t>kinh</a:t>
            </a:r>
            <a:r>
              <a:rPr lang="en-US" sz="2400" b="0" dirty="0" smtClean="0"/>
              <a:t> </a:t>
            </a:r>
            <a:r>
              <a:rPr lang="en-US" sz="2400" b="0" dirty="0" err="1" smtClean="0"/>
              <a:t>doanh</a:t>
            </a:r>
            <a:r>
              <a:rPr lang="en-US" sz="2400" b="0" dirty="0" smtClean="0"/>
              <a:t> </a:t>
            </a:r>
            <a:r>
              <a:rPr lang="en-US" sz="2400" b="0" dirty="0" err="1" smtClean="0"/>
              <a:t>dựa</a:t>
            </a:r>
            <a:r>
              <a:rPr lang="en-US" sz="2400" b="0" dirty="0" smtClean="0"/>
              <a:t> </a:t>
            </a:r>
            <a:r>
              <a:rPr lang="en-US" sz="2400" b="0" dirty="0" err="1" smtClean="0"/>
              <a:t>trên</a:t>
            </a:r>
            <a:r>
              <a:rPr lang="en-US" sz="2400" b="0" dirty="0" smtClean="0"/>
              <a:t> </a:t>
            </a:r>
            <a:r>
              <a:rPr lang="en-US" sz="2400" b="0" dirty="0" err="1" smtClean="0"/>
              <a:t>các</a:t>
            </a:r>
            <a:r>
              <a:rPr lang="en-US" sz="2400" b="0" dirty="0" smtClean="0"/>
              <a:t> </a:t>
            </a:r>
            <a:r>
              <a:rPr lang="en-US" sz="2400" b="0" dirty="0" err="1" smtClean="0"/>
              <a:t>bản</a:t>
            </a:r>
            <a:r>
              <a:rPr lang="en-US" sz="2400" b="0" dirty="0" smtClean="0"/>
              <a:t> </a:t>
            </a:r>
            <a:r>
              <a:rPr lang="en-US" sz="2400" b="0" dirty="0" err="1" smtClean="0"/>
              <a:t>phát</a:t>
            </a:r>
            <a:r>
              <a:rPr lang="en-US" sz="2400" b="0" dirty="0" smtClean="0"/>
              <a:t> </a:t>
            </a:r>
            <a:r>
              <a:rPr lang="en-US" sz="2400" b="0" dirty="0" err="1" smtClean="0"/>
              <a:t>hành</a:t>
            </a:r>
            <a:r>
              <a:rPr lang="en-US" sz="2400" b="0" dirty="0" smtClean="0"/>
              <a:t> Linux </a:t>
            </a:r>
            <a:r>
              <a:rPr lang="en-US" sz="2400" b="0" dirty="0" err="1" smtClean="0"/>
              <a:t>được</a:t>
            </a:r>
            <a:r>
              <a:rPr lang="en-US" sz="2400" b="0" dirty="0" smtClean="0"/>
              <a:t> </a:t>
            </a:r>
            <a:r>
              <a:rPr lang="en-US" sz="2400" b="0" dirty="0" err="1" smtClean="0"/>
              <a:t>thành</a:t>
            </a:r>
            <a:r>
              <a:rPr lang="en-US" sz="2400" b="0" dirty="0" smtClean="0"/>
              <a:t> </a:t>
            </a:r>
            <a:r>
              <a:rPr lang="en-US" sz="2400" b="0" dirty="0" err="1" smtClean="0"/>
              <a:t>lập</a:t>
            </a:r>
            <a:r>
              <a:rPr lang="en-US" sz="2400" b="0" dirty="0"/>
              <a:t> </a:t>
            </a:r>
            <a:r>
              <a:rPr lang="en-US" sz="2400" b="0" dirty="0" smtClean="0"/>
              <a:t>– </a:t>
            </a:r>
            <a:r>
              <a:rPr lang="en-US" sz="2400" b="0" dirty="0" err="1" smtClean="0"/>
              <a:t>công</a:t>
            </a:r>
            <a:r>
              <a:rPr lang="en-US" sz="2400" b="0" dirty="0" smtClean="0"/>
              <a:t> ty </a:t>
            </a:r>
            <a:r>
              <a:rPr lang="en-US" sz="2400" b="0" dirty="0" err="1" smtClean="0"/>
              <a:t>đầu</a:t>
            </a:r>
            <a:r>
              <a:rPr lang="en-US" sz="2400" b="0" dirty="0" smtClean="0"/>
              <a:t> </a:t>
            </a:r>
            <a:r>
              <a:rPr lang="en-US" sz="2400" b="0" dirty="0" err="1" smtClean="0"/>
              <a:t>tiên</a:t>
            </a:r>
            <a:r>
              <a:rPr lang="en-US" sz="2400" b="0" dirty="0" smtClean="0"/>
              <a:t> </a:t>
            </a:r>
            <a:r>
              <a:rPr lang="en-US" sz="2400" b="0" dirty="0" err="1" smtClean="0"/>
              <a:t>không</a:t>
            </a:r>
            <a:r>
              <a:rPr lang="en-US" sz="2400" b="0" dirty="0" smtClean="0"/>
              <a:t> </a:t>
            </a:r>
            <a:r>
              <a:rPr lang="en-US" sz="2400" b="0" dirty="0" err="1" smtClean="0"/>
              <a:t>kinh</a:t>
            </a:r>
            <a:r>
              <a:rPr lang="en-US" sz="2400" b="0" dirty="0" smtClean="0"/>
              <a:t> </a:t>
            </a:r>
            <a:r>
              <a:rPr lang="en-US" sz="2400" b="0" dirty="0" err="1" smtClean="0"/>
              <a:t>doanh</a:t>
            </a:r>
            <a:r>
              <a:rPr lang="en-US" sz="2400" b="0" dirty="0" smtClean="0"/>
              <a:t> </a:t>
            </a:r>
            <a:r>
              <a:rPr lang="en-US" sz="2400" b="0" dirty="0" err="1" smtClean="0"/>
              <a:t>phần</a:t>
            </a:r>
            <a:r>
              <a:rPr lang="en-US" sz="2400" b="0" dirty="0" smtClean="0"/>
              <a:t> </a:t>
            </a:r>
            <a:r>
              <a:rPr lang="en-US" sz="2400" b="0" dirty="0" err="1" smtClean="0"/>
              <a:t>mềm</a:t>
            </a:r>
            <a:r>
              <a:rPr lang="en-US" sz="2400" b="0" dirty="0" smtClean="0"/>
              <a:t> </a:t>
            </a:r>
            <a:r>
              <a:rPr lang="en-US" sz="2400" b="0" dirty="0" err="1" smtClean="0"/>
              <a:t>dựa</a:t>
            </a:r>
            <a:r>
              <a:rPr lang="en-US" sz="2400" b="0" dirty="0" smtClean="0"/>
              <a:t> </a:t>
            </a:r>
            <a:r>
              <a:rPr lang="en-US" sz="2400" b="0" dirty="0" err="1" smtClean="0"/>
              <a:t>trên</a:t>
            </a:r>
            <a:r>
              <a:rPr lang="en-US" sz="2400" b="0" dirty="0" smtClean="0"/>
              <a:t> </a:t>
            </a:r>
            <a:r>
              <a:rPr lang="en-US" sz="2400" b="0" dirty="0" err="1" smtClean="0"/>
              <a:t>mã</a:t>
            </a:r>
            <a:r>
              <a:rPr lang="en-US" sz="2400" b="0" dirty="0" smtClean="0"/>
              <a:t> </a:t>
            </a:r>
            <a:r>
              <a:rPr lang="en-US" sz="2400" b="0" dirty="0" err="1" smtClean="0"/>
              <a:t>nguồn</a:t>
            </a:r>
            <a:r>
              <a:rPr lang="en-US" sz="2400" b="0" dirty="0" smtClean="0"/>
              <a:t> </a:t>
            </a:r>
            <a:r>
              <a:rPr lang="en-US" sz="2400" b="0" dirty="0" err="1" smtClean="0"/>
              <a:t>mà</a:t>
            </a:r>
            <a:r>
              <a:rPr lang="en-US" sz="2400" b="0" dirty="0" smtClean="0"/>
              <a:t> </a:t>
            </a:r>
            <a:r>
              <a:rPr lang="en-US" sz="2400" b="0" dirty="0" err="1" smtClean="0"/>
              <a:t>kinh</a:t>
            </a:r>
            <a:r>
              <a:rPr lang="en-US" sz="2400" b="0" dirty="0" smtClean="0"/>
              <a:t> </a:t>
            </a:r>
            <a:r>
              <a:rPr lang="en-US" sz="2400" b="0" dirty="0" err="1" smtClean="0"/>
              <a:t>doanh</a:t>
            </a:r>
            <a:r>
              <a:rPr lang="en-US" sz="2400" b="0" dirty="0" smtClean="0"/>
              <a:t> </a:t>
            </a:r>
            <a:r>
              <a:rPr lang="en-US" sz="2400" b="0" dirty="0" err="1" smtClean="0"/>
              <a:t>dịch</a:t>
            </a:r>
            <a:r>
              <a:rPr lang="en-US" sz="2400" b="0" dirty="0" smtClean="0"/>
              <a:t> </a:t>
            </a:r>
            <a:r>
              <a:rPr lang="en-US" sz="2400" b="0" dirty="0" err="1" smtClean="0"/>
              <a:t>vụ</a:t>
            </a:r>
            <a:r>
              <a:rPr lang="en-US" sz="2400" b="0" dirty="0" smtClean="0"/>
              <a:t> </a:t>
            </a:r>
            <a:r>
              <a:rPr lang="en-US" sz="2400" b="0" dirty="0" err="1" smtClean="0"/>
              <a:t>đi</a:t>
            </a:r>
            <a:r>
              <a:rPr lang="en-US" sz="2400" b="0" dirty="0" smtClean="0"/>
              <a:t> </a:t>
            </a:r>
            <a:r>
              <a:rPr lang="en-US" sz="2400" b="0" dirty="0" err="1" smtClean="0"/>
              <a:t>kèm</a:t>
            </a:r>
            <a:r>
              <a:rPr lang="en-US" sz="2400" b="0" dirty="0" smtClean="0"/>
              <a:t> </a:t>
            </a:r>
            <a:r>
              <a:rPr lang="en-US" sz="2400" b="0" dirty="0" err="1" smtClean="0"/>
              <a:t>với</a:t>
            </a:r>
            <a:r>
              <a:rPr lang="en-US" sz="2400" b="0" dirty="0" smtClean="0"/>
              <a:t> </a:t>
            </a:r>
            <a:r>
              <a:rPr lang="en-US" sz="2400" b="0" dirty="0" err="1" smtClean="0"/>
              <a:t>phần</a:t>
            </a:r>
            <a:r>
              <a:rPr lang="en-US" sz="2400" b="0" dirty="0" smtClean="0"/>
              <a:t> </a:t>
            </a:r>
            <a:r>
              <a:rPr lang="en-US" sz="2400" b="0" dirty="0" err="1" smtClean="0"/>
              <a:t>mềm</a:t>
            </a:r>
            <a:r>
              <a:rPr lang="en-US" sz="2400" b="0" dirty="0" smtClean="0"/>
              <a:t> </a:t>
            </a:r>
            <a:r>
              <a:rPr lang="en-US" sz="2400" b="0" dirty="0" err="1" smtClean="0"/>
              <a:t>mã</a:t>
            </a:r>
            <a:r>
              <a:rPr lang="en-US" sz="2400" b="0" dirty="0" smtClean="0"/>
              <a:t> </a:t>
            </a:r>
            <a:r>
              <a:rPr lang="en-US" sz="2400" b="0" dirty="0" err="1" smtClean="0"/>
              <a:t>nguồn</a:t>
            </a:r>
            <a:r>
              <a:rPr lang="en-US" sz="2400" b="0" dirty="0" smtClean="0"/>
              <a:t> </a:t>
            </a:r>
            <a:r>
              <a:rPr lang="en-US" sz="2400" b="0" dirty="0" err="1" smtClean="0"/>
              <a:t>mở</a:t>
            </a:r>
            <a:r>
              <a:rPr lang="en-US" sz="2400" b="0" dirty="0" smtClean="0"/>
              <a:t>.</a:t>
            </a:r>
            <a:endParaRPr lang="en-US" sz="2400" b="0" dirty="0"/>
          </a:p>
        </p:txBody>
      </p:sp>
    </p:spTree>
    <p:extLst>
      <p:ext uri="{BB962C8B-B14F-4D97-AF65-F5344CB8AC3E}">
        <p14:creationId xmlns:p14="http://schemas.microsoft.com/office/powerpoint/2010/main" val="19946052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95" name="Rectangle 23"/>
          <p:cNvSpPr>
            <a:spLocks noGrp="1" noChangeArrowheads="1"/>
          </p:cNvSpPr>
          <p:nvPr>
            <p:ph type="title"/>
          </p:nvPr>
        </p:nvSpPr>
        <p:spPr>
          <a:xfrm>
            <a:off x="457200" y="76200"/>
            <a:ext cx="7848600" cy="1066800"/>
          </a:xfrm>
        </p:spPr>
        <p:txBody>
          <a:bodyPr/>
          <a:lstStyle/>
          <a:p>
            <a:pPr algn="ctr"/>
            <a:r>
              <a:rPr lang="en-US" dirty="0" smtClean="0"/>
              <a:t>1.2. </a:t>
            </a:r>
            <a:r>
              <a:rPr lang="en-US" dirty="0" err="1" smtClean="0"/>
              <a:t>Lịch</a:t>
            </a:r>
            <a:r>
              <a:rPr lang="en-US" dirty="0" smtClean="0"/>
              <a:t> </a:t>
            </a:r>
            <a:r>
              <a:rPr lang="en-US" dirty="0" err="1" smtClean="0"/>
              <a:t>sử</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endParaRPr lang="en-US" dirty="0"/>
          </a:p>
        </p:txBody>
      </p:sp>
      <p:sp>
        <p:nvSpPr>
          <p:cNvPr id="14" name="AutoShape 12"/>
          <p:cNvSpPr>
            <a:spLocks noChangeArrowheads="1"/>
          </p:cNvSpPr>
          <p:nvPr/>
        </p:nvSpPr>
        <p:spPr bwMode="auto">
          <a:xfrm>
            <a:off x="533400" y="1143000"/>
            <a:ext cx="6553200" cy="866775"/>
          </a:xfrm>
          <a:prstGeom prst="roundRect">
            <a:avLst>
              <a:gd name="adj" fmla="val 0"/>
            </a:avLst>
          </a:prstGeom>
          <a:noFill/>
          <a:ln w="19050" cap="rnd">
            <a:noFill/>
            <a:prstDash val="sysDot"/>
            <a:round/>
            <a:headEnd/>
            <a:tailEnd/>
          </a:ln>
          <a:effectLst/>
        </p:spPr>
        <p:txBody>
          <a:bodyPr wrap="none" anchor="ctr"/>
          <a:lstStyle/>
          <a:p>
            <a:pPr algn="l"/>
            <a:r>
              <a:rPr lang="en-US" sz="2400" dirty="0" smtClean="0">
                <a:cs typeface="Arial" charset="0"/>
              </a:rPr>
              <a:t>1.2.4. </a:t>
            </a:r>
            <a:r>
              <a:rPr lang="en-US" sz="2400" dirty="0" err="1" smtClean="0">
                <a:cs typeface="Arial" charset="0"/>
              </a:rPr>
              <a:t>Thời</a:t>
            </a:r>
            <a:r>
              <a:rPr lang="en-US" sz="2400" dirty="0" smtClean="0">
                <a:cs typeface="Arial" charset="0"/>
              </a:rPr>
              <a:t> </a:t>
            </a:r>
            <a:r>
              <a:rPr lang="en-US" sz="2400" dirty="0" err="1" smtClean="0">
                <a:cs typeface="Arial" charset="0"/>
              </a:rPr>
              <a:t>kỳ</a:t>
            </a:r>
            <a:r>
              <a:rPr lang="en-US" sz="2400" dirty="0" smtClean="0">
                <a:cs typeface="Arial" charset="0"/>
              </a:rPr>
              <a:t> </a:t>
            </a:r>
            <a:r>
              <a:rPr lang="en-US" sz="2400" dirty="0" err="1" smtClean="0">
                <a:cs typeface="Arial" charset="0"/>
              </a:rPr>
              <a:t>từ</a:t>
            </a:r>
            <a:r>
              <a:rPr lang="en-US" sz="2400" dirty="0" smtClean="0">
                <a:cs typeface="Arial" charset="0"/>
              </a:rPr>
              <a:t> Netscape </a:t>
            </a:r>
            <a:r>
              <a:rPr lang="en-US" sz="2400" dirty="0" err="1" smtClean="0">
                <a:cs typeface="Arial" charset="0"/>
              </a:rPr>
              <a:t>đến</a:t>
            </a:r>
            <a:r>
              <a:rPr lang="en-US" sz="2400" dirty="0" smtClean="0">
                <a:cs typeface="Arial" charset="0"/>
              </a:rPr>
              <a:t> Ubuntu – </a:t>
            </a:r>
            <a:r>
              <a:rPr lang="en-US" sz="2400" dirty="0" err="1" smtClean="0">
                <a:cs typeface="Arial" charset="0"/>
              </a:rPr>
              <a:t>những</a:t>
            </a:r>
            <a:r>
              <a:rPr lang="en-US" sz="2400" dirty="0" smtClean="0">
                <a:cs typeface="Arial" charset="0"/>
              </a:rPr>
              <a:t> </a:t>
            </a:r>
            <a:r>
              <a:rPr lang="en-US" sz="2400" dirty="0" err="1" smtClean="0">
                <a:cs typeface="Arial" charset="0"/>
              </a:rPr>
              <a:t>năm</a:t>
            </a:r>
            <a:r>
              <a:rPr lang="en-US" sz="2400" dirty="0" smtClean="0">
                <a:cs typeface="Arial" charset="0"/>
              </a:rPr>
              <a:t> 2004</a:t>
            </a:r>
            <a:endParaRPr lang="en-US" sz="2400" dirty="0">
              <a:cs typeface="Arial" charset="0"/>
            </a:endParaRPr>
          </a:p>
        </p:txBody>
      </p:sp>
      <p:sp>
        <p:nvSpPr>
          <p:cNvPr id="15" name="Rectangle 14"/>
          <p:cNvSpPr/>
          <p:nvPr/>
        </p:nvSpPr>
        <p:spPr>
          <a:xfrm>
            <a:off x="533400" y="1993478"/>
            <a:ext cx="8165811" cy="830997"/>
          </a:xfrm>
          <a:prstGeom prst="rect">
            <a:avLst/>
          </a:prstGeom>
        </p:spPr>
        <p:txBody>
          <a:bodyPr wrap="square">
            <a:spAutoFit/>
          </a:bodyPr>
          <a:lstStyle/>
          <a:p>
            <a:pPr marL="342900" indent="-342900" algn="just">
              <a:buFont typeface="Arial" panose="020B0604020202020204" pitchFamily="34" charset="0"/>
              <a:buChar char="•"/>
            </a:pPr>
            <a:r>
              <a:rPr lang="en-US" sz="2400" b="0" dirty="0" err="1" smtClean="0">
                <a:latin typeface="+mn-lt"/>
              </a:rPr>
              <a:t>Năm</a:t>
            </a:r>
            <a:r>
              <a:rPr lang="en-US" sz="2400" b="0" dirty="0" smtClean="0">
                <a:latin typeface="+mn-lt"/>
              </a:rPr>
              <a:t> 1998: Netscape </a:t>
            </a:r>
            <a:r>
              <a:rPr lang="en-US" sz="2400" b="0" dirty="0" err="1" smtClean="0">
                <a:latin typeface="+mn-lt"/>
              </a:rPr>
              <a:t>đã</a:t>
            </a:r>
            <a:r>
              <a:rPr lang="en-US" sz="2400" b="0" dirty="0" smtClean="0">
                <a:latin typeface="+mn-lt"/>
              </a:rPr>
              <a:t> </a:t>
            </a:r>
            <a:r>
              <a:rPr lang="en-US" sz="2400" b="0" dirty="0" err="1" smtClean="0">
                <a:latin typeface="+mn-lt"/>
              </a:rPr>
              <a:t>thực</a:t>
            </a:r>
            <a:r>
              <a:rPr lang="en-US" sz="2400" b="0" dirty="0" smtClean="0">
                <a:latin typeface="+mn-lt"/>
              </a:rPr>
              <a:t> </a:t>
            </a:r>
            <a:r>
              <a:rPr lang="en-US" sz="2400" b="0" dirty="0" err="1" smtClean="0">
                <a:latin typeface="+mn-lt"/>
              </a:rPr>
              <a:t>hiện</a:t>
            </a:r>
            <a:r>
              <a:rPr lang="en-US" sz="2400" b="0" dirty="0" smtClean="0">
                <a:latin typeface="+mn-lt"/>
              </a:rPr>
              <a:t> </a:t>
            </a:r>
            <a:r>
              <a:rPr lang="en-US" sz="2400" b="0" dirty="0" err="1" smtClean="0">
                <a:latin typeface="+mn-lt"/>
              </a:rPr>
              <a:t>mở</a:t>
            </a:r>
            <a:r>
              <a:rPr lang="en-US" sz="2400" b="0" dirty="0" smtClean="0">
                <a:latin typeface="+mn-lt"/>
              </a:rPr>
              <a:t> </a:t>
            </a:r>
            <a:r>
              <a:rPr lang="en-US" sz="2400" b="0" dirty="0" err="1" smtClean="0">
                <a:latin typeface="+mn-lt"/>
              </a:rPr>
              <a:t>mã</a:t>
            </a:r>
            <a:r>
              <a:rPr lang="en-US" sz="2400" b="0" dirty="0" smtClean="0">
                <a:latin typeface="+mn-lt"/>
              </a:rPr>
              <a:t> </a:t>
            </a:r>
            <a:r>
              <a:rPr lang="en-US" sz="2400" b="0" dirty="0" err="1" smtClean="0">
                <a:latin typeface="+mn-lt"/>
              </a:rPr>
              <a:t>nguồn</a:t>
            </a:r>
            <a:r>
              <a:rPr lang="en-US" sz="2400" b="0" dirty="0" smtClean="0">
                <a:latin typeface="+mn-lt"/>
              </a:rPr>
              <a:t> </a:t>
            </a:r>
            <a:r>
              <a:rPr lang="en-US" sz="2400" b="0" dirty="0" err="1" smtClean="0">
                <a:latin typeface="+mn-lt"/>
              </a:rPr>
              <a:t>trình</a:t>
            </a:r>
            <a:r>
              <a:rPr lang="en-US" sz="2400" b="0" dirty="0" smtClean="0">
                <a:latin typeface="+mn-lt"/>
              </a:rPr>
              <a:t> </a:t>
            </a:r>
            <a:r>
              <a:rPr lang="en-US" sz="2400" b="0" dirty="0" err="1" smtClean="0">
                <a:latin typeface="+mn-lt"/>
              </a:rPr>
              <a:t>duyệt</a:t>
            </a:r>
            <a:r>
              <a:rPr lang="en-US" sz="2400" b="0" dirty="0" smtClean="0">
                <a:latin typeface="+mn-lt"/>
              </a:rPr>
              <a:t> web </a:t>
            </a:r>
            <a:r>
              <a:rPr lang="en-US" sz="2400" b="0" dirty="0" err="1" smtClean="0">
                <a:latin typeface="+mn-lt"/>
              </a:rPr>
              <a:t>của</a:t>
            </a:r>
            <a:r>
              <a:rPr lang="en-US" sz="2400" b="0" dirty="0" smtClean="0">
                <a:latin typeface="+mn-lt"/>
              </a:rPr>
              <a:t> </a:t>
            </a:r>
            <a:r>
              <a:rPr lang="en-US" sz="2400" b="0" dirty="0" err="1" smtClean="0">
                <a:latin typeface="+mn-lt"/>
              </a:rPr>
              <a:t>mình</a:t>
            </a:r>
            <a:r>
              <a:rPr lang="en-US" sz="2400" b="0" dirty="0" smtClean="0">
                <a:latin typeface="+mn-lt"/>
              </a:rPr>
              <a:t> </a:t>
            </a:r>
            <a:r>
              <a:rPr lang="en-US" sz="2400" b="0" dirty="0" err="1" smtClean="0">
                <a:latin typeface="+mn-lt"/>
              </a:rPr>
              <a:t>cho</a:t>
            </a:r>
            <a:r>
              <a:rPr lang="en-US" sz="2400" b="0" dirty="0" smtClean="0">
                <a:latin typeface="+mn-lt"/>
              </a:rPr>
              <a:t> </a:t>
            </a:r>
            <a:r>
              <a:rPr lang="en-US" sz="2400" b="0" dirty="0" err="1" smtClean="0">
                <a:latin typeface="+mn-lt"/>
              </a:rPr>
              <a:t>cộng</a:t>
            </a:r>
            <a:r>
              <a:rPr lang="en-US" sz="2400" b="0" dirty="0" smtClean="0">
                <a:latin typeface="+mn-lt"/>
              </a:rPr>
              <a:t> </a:t>
            </a:r>
            <a:r>
              <a:rPr lang="en-US" sz="2400" b="0" dirty="0" err="1" smtClean="0">
                <a:latin typeface="+mn-lt"/>
              </a:rPr>
              <a:t>đồng</a:t>
            </a:r>
            <a:r>
              <a:rPr lang="en-US" sz="2400" b="0" dirty="0" smtClean="0">
                <a:latin typeface="+mn-lt"/>
              </a:rPr>
              <a:t>.</a:t>
            </a:r>
            <a:endParaRPr lang="en-US" sz="2400" dirty="0">
              <a:latin typeface="+mn-lt"/>
            </a:endParaRPr>
          </a:p>
        </p:txBody>
      </p:sp>
      <p:sp>
        <p:nvSpPr>
          <p:cNvPr id="16" name="Rectangle 15"/>
          <p:cNvSpPr/>
          <p:nvPr/>
        </p:nvSpPr>
        <p:spPr>
          <a:xfrm>
            <a:off x="523754" y="2860253"/>
            <a:ext cx="8165811" cy="1200329"/>
          </a:xfrm>
          <a:prstGeom prst="rect">
            <a:avLst/>
          </a:prstGeom>
        </p:spPr>
        <p:txBody>
          <a:bodyPr wrap="square">
            <a:spAutoFit/>
          </a:bodyPr>
          <a:lstStyle/>
          <a:p>
            <a:pPr marL="342900" indent="-342900" algn="just">
              <a:buFont typeface="Arial" panose="020B0604020202020204" pitchFamily="34" charset="0"/>
              <a:buChar char="•"/>
            </a:pPr>
            <a:r>
              <a:rPr lang="en-US" sz="2400" b="0" dirty="0" err="1" smtClean="0">
                <a:latin typeface="+mn-lt"/>
              </a:rPr>
              <a:t>Tháng</a:t>
            </a:r>
            <a:r>
              <a:rPr lang="en-US" sz="2400" b="0" dirty="0" smtClean="0">
                <a:latin typeface="+mn-lt"/>
              </a:rPr>
              <a:t> 02 </a:t>
            </a:r>
            <a:r>
              <a:rPr lang="en-US" sz="2400" b="0" dirty="0" err="1" smtClean="0">
                <a:latin typeface="+mn-lt"/>
              </a:rPr>
              <a:t>năm</a:t>
            </a:r>
            <a:r>
              <a:rPr lang="en-US" sz="2400" b="0" dirty="0" smtClean="0">
                <a:latin typeface="+mn-lt"/>
              </a:rPr>
              <a:t> 1998: Open Source Initiative (OSI) </a:t>
            </a:r>
            <a:r>
              <a:rPr lang="en-US" sz="2400" b="0" dirty="0" err="1" smtClean="0">
                <a:latin typeface="+mn-lt"/>
              </a:rPr>
              <a:t>được</a:t>
            </a:r>
            <a:r>
              <a:rPr lang="en-US" sz="2400" b="0" dirty="0" smtClean="0">
                <a:latin typeface="+mn-lt"/>
              </a:rPr>
              <a:t> </a:t>
            </a:r>
            <a:r>
              <a:rPr lang="en-US" sz="2400" b="0" dirty="0" err="1" smtClean="0">
                <a:latin typeface="+mn-lt"/>
              </a:rPr>
              <a:t>thành</a:t>
            </a:r>
            <a:r>
              <a:rPr lang="en-US" sz="2400" b="0" dirty="0" smtClean="0">
                <a:latin typeface="+mn-lt"/>
              </a:rPr>
              <a:t> </a:t>
            </a:r>
            <a:r>
              <a:rPr lang="en-US" sz="2400" b="0" dirty="0" err="1" smtClean="0">
                <a:latin typeface="+mn-lt"/>
              </a:rPr>
              <a:t>lập</a:t>
            </a:r>
            <a:r>
              <a:rPr lang="en-US" sz="2400" b="0" dirty="0" smtClean="0">
                <a:latin typeface="+mn-lt"/>
              </a:rPr>
              <a:t> – </a:t>
            </a:r>
            <a:r>
              <a:rPr lang="en-US" sz="2400" b="0" dirty="0" err="1" smtClean="0">
                <a:latin typeface="+mn-lt"/>
              </a:rPr>
              <a:t>tổ</a:t>
            </a:r>
            <a:r>
              <a:rPr lang="en-US" sz="2400" b="0" dirty="0" smtClean="0">
                <a:latin typeface="+mn-lt"/>
              </a:rPr>
              <a:t> </a:t>
            </a:r>
            <a:r>
              <a:rPr lang="en-US" sz="2400" b="0" dirty="0" err="1" smtClean="0">
                <a:latin typeface="+mn-lt"/>
              </a:rPr>
              <a:t>chức</a:t>
            </a:r>
            <a:r>
              <a:rPr lang="en-US" sz="2400" b="0" dirty="0" smtClean="0">
                <a:latin typeface="+mn-lt"/>
              </a:rPr>
              <a:t> </a:t>
            </a:r>
            <a:r>
              <a:rPr lang="en-US" sz="2400" b="0" dirty="0" err="1" smtClean="0">
                <a:latin typeface="+mn-lt"/>
              </a:rPr>
              <a:t>dành</a:t>
            </a:r>
            <a:r>
              <a:rPr lang="en-US" sz="2400" b="0" dirty="0" smtClean="0">
                <a:latin typeface="+mn-lt"/>
              </a:rPr>
              <a:t> </a:t>
            </a:r>
            <a:r>
              <a:rPr lang="en-US" sz="2400" b="0" dirty="0" err="1" smtClean="0">
                <a:latin typeface="+mn-lt"/>
              </a:rPr>
              <a:t>riêng</a:t>
            </a:r>
            <a:r>
              <a:rPr lang="en-US" sz="2400" b="0" dirty="0" smtClean="0">
                <a:latin typeface="+mn-lt"/>
              </a:rPr>
              <a:t> </a:t>
            </a:r>
            <a:r>
              <a:rPr lang="en-US" sz="2400" b="0" dirty="0" err="1" smtClean="0">
                <a:latin typeface="+mn-lt"/>
              </a:rPr>
              <a:t>cho</a:t>
            </a:r>
            <a:r>
              <a:rPr lang="en-US" sz="2400" b="0" dirty="0" smtClean="0">
                <a:latin typeface="+mn-lt"/>
              </a:rPr>
              <a:t> </a:t>
            </a:r>
            <a:r>
              <a:rPr lang="en-US" sz="2400" b="0" dirty="0" err="1" smtClean="0">
                <a:latin typeface="+mn-lt"/>
              </a:rPr>
              <a:t>việc</a:t>
            </a:r>
            <a:r>
              <a:rPr lang="en-US" sz="2400" b="0" dirty="0" smtClean="0">
                <a:latin typeface="+mn-lt"/>
              </a:rPr>
              <a:t> </a:t>
            </a:r>
            <a:r>
              <a:rPr lang="vi-VN" sz="2400" b="0" smtClean="0">
                <a:latin typeface="+mn-lt"/>
              </a:rPr>
              <a:t>phát</a:t>
            </a:r>
            <a:r>
              <a:rPr lang="en-US" sz="2400" b="0" smtClean="0">
                <a:latin typeface="+mn-lt"/>
              </a:rPr>
              <a:t> </a:t>
            </a:r>
            <a:r>
              <a:rPr lang="en-US" sz="2400" b="0" dirty="0" err="1" smtClean="0">
                <a:latin typeface="+mn-lt"/>
              </a:rPr>
              <a:t>triển</a:t>
            </a:r>
            <a:r>
              <a:rPr lang="en-US" sz="2400" b="0" dirty="0" smtClean="0">
                <a:latin typeface="+mn-lt"/>
              </a:rPr>
              <a:t> </a:t>
            </a:r>
            <a:r>
              <a:rPr lang="en-US" sz="2400" b="0" dirty="0" err="1" smtClean="0">
                <a:latin typeface="+mn-lt"/>
              </a:rPr>
              <a:t>mã</a:t>
            </a:r>
            <a:r>
              <a:rPr lang="en-US" sz="2400" b="0" dirty="0" smtClean="0">
                <a:latin typeface="+mn-lt"/>
              </a:rPr>
              <a:t> </a:t>
            </a:r>
            <a:r>
              <a:rPr lang="en-US" sz="2400" b="0" dirty="0" err="1" smtClean="0">
                <a:latin typeface="+mn-lt"/>
              </a:rPr>
              <a:t>nguồn</a:t>
            </a:r>
            <a:r>
              <a:rPr lang="en-US" sz="2400" b="0" dirty="0" smtClean="0">
                <a:latin typeface="+mn-lt"/>
              </a:rPr>
              <a:t> </a:t>
            </a:r>
            <a:r>
              <a:rPr lang="en-US" sz="2400" b="0" dirty="0" err="1" smtClean="0">
                <a:latin typeface="+mn-lt"/>
              </a:rPr>
              <a:t>mở</a:t>
            </a:r>
            <a:r>
              <a:rPr lang="en-US" sz="2400" b="0" dirty="0" smtClean="0">
                <a:latin typeface="+mn-lt"/>
              </a:rPr>
              <a:t>.</a:t>
            </a:r>
            <a:endParaRPr lang="en-US" sz="2400" b="0" dirty="0"/>
          </a:p>
        </p:txBody>
      </p:sp>
      <p:sp>
        <p:nvSpPr>
          <p:cNvPr id="17" name="Rectangle 16"/>
          <p:cNvSpPr/>
          <p:nvPr/>
        </p:nvSpPr>
        <p:spPr>
          <a:xfrm>
            <a:off x="533400" y="4241934"/>
            <a:ext cx="8188036" cy="1569660"/>
          </a:xfrm>
          <a:prstGeom prst="rect">
            <a:avLst/>
          </a:prstGeom>
        </p:spPr>
        <p:txBody>
          <a:bodyPr wrap="square">
            <a:spAutoFit/>
          </a:bodyPr>
          <a:lstStyle/>
          <a:p>
            <a:pPr marL="342900" indent="-342900" algn="just">
              <a:buFont typeface="Arial" panose="020B0604020202020204" pitchFamily="34" charset="0"/>
              <a:buChar char="•"/>
            </a:pPr>
            <a:r>
              <a:rPr lang="en-US" sz="2400" b="0" dirty="0" err="1" smtClean="0"/>
              <a:t>Tháng</a:t>
            </a:r>
            <a:r>
              <a:rPr lang="en-US" sz="2400" b="0" dirty="0" smtClean="0"/>
              <a:t> 7 </a:t>
            </a:r>
            <a:r>
              <a:rPr lang="en-US" sz="2400" b="0" dirty="0" err="1" smtClean="0"/>
              <a:t>năm</a:t>
            </a:r>
            <a:r>
              <a:rPr lang="en-US" sz="2400" b="0" dirty="0" smtClean="0"/>
              <a:t> 2000: Sun </a:t>
            </a:r>
            <a:r>
              <a:rPr lang="en-US" sz="2400" b="0" dirty="0" err="1" smtClean="0"/>
              <a:t>MicroSystems</a:t>
            </a:r>
            <a:r>
              <a:rPr lang="en-US" sz="2400" b="0" dirty="0" smtClean="0"/>
              <a:t> </a:t>
            </a:r>
            <a:r>
              <a:rPr lang="en-US" sz="2400" b="0" dirty="0" err="1" smtClean="0"/>
              <a:t>phát</a:t>
            </a:r>
            <a:r>
              <a:rPr lang="en-US" sz="2400" b="0" dirty="0" smtClean="0"/>
              <a:t> </a:t>
            </a:r>
            <a:r>
              <a:rPr lang="en-US" sz="2400" b="0" dirty="0" err="1" smtClean="0"/>
              <a:t>hành</a:t>
            </a:r>
            <a:r>
              <a:rPr lang="en-US" sz="2400" b="0" dirty="0" smtClean="0"/>
              <a:t> </a:t>
            </a:r>
            <a:r>
              <a:rPr lang="en-US" sz="2400" b="0" dirty="0" err="1" smtClean="0"/>
              <a:t>mã</a:t>
            </a:r>
            <a:r>
              <a:rPr lang="en-US" sz="2400" b="0" dirty="0" smtClean="0"/>
              <a:t> </a:t>
            </a:r>
            <a:r>
              <a:rPr lang="en-US" sz="2400" b="0" dirty="0" err="1" smtClean="0"/>
              <a:t>nguồn</a:t>
            </a:r>
            <a:r>
              <a:rPr lang="en-US" sz="2400" b="0" dirty="0" smtClean="0"/>
              <a:t> </a:t>
            </a:r>
            <a:r>
              <a:rPr lang="en-US" sz="2400" b="0" dirty="0" err="1" smtClean="0"/>
              <a:t>của</a:t>
            </a:r>
            <a:r>
              <a:rPr lang="en-US" sz="2400" b="0" dirty="0" smtClean="0"/>
              <a:t> </a:t>
            </a:r>
            <a:r>
              <a:rPr lang="en-US" sz="2400" b="0" dirty="0" err="1" smtClean="0"/>
              <a:t>phần</a:t>
            </a:r>
            <a:r>
              <a:rPr lang="en-US" sz="2400" b="0" dirty="0" smtClean="0"/>
              <a:t> </a:t>
            </a:r>
            <a:r>
              <a:rPr lang="en-US" sz="2400" b="0" dirty="0" err="1" smtClean="0"/>
              <a:t>mềm</a:t>
            </a:r>
            <a:r>
              <a:rPr lang="en-US" sz="2400" b="0" dirty="0" smtClean="0"/>
              <a:t> OpenOffice </a:t>
            </a:r>
            <a:r>
              <a:rPr lang="en-US" sz="2400" b="0" dirty="0" err="1" smtClean="0"/>
              <a:t>như</a:t>
            </a:r>
            <a:r>
              <a:rPr lang="en-US" sz="2400" b="0" dirty="0" smtClean="0"/>
              <a:t> </a:t>
            </a:r>
            <a:r>
              <a:rPr lang="en-US" sz="2400" b="0" dirty="0" err="1" smtClean="0"/>
              <a:t>sự</a:t>
            </a:r>
            <a:r>
              <a:rPr lang="en-US" sz="2400" b="0" dirty="0" smtClean="0"/>
              <a:t> </a:t>
            </a:r>
            <a:r>
              <a:rPr lang="en-US" sz="2400" b="0" dirty="0" err="1" smtClean="0"/>
              <a:t>cạnh</a:t>
            </a:r>
            <a:r>
              <a:rPr lang="en-US" sz="2400" b="0" dirty="0" smtClean="0"/>
              <a:t> </a:t>
            </a:r>
            <a:r>
              <a:rPr lang="en-US" sz="2400" b="0" dirty="0" err="1" smtClean="0"/>
              <a:t>tranh</a:t>
            </a:r>
            <a:r>
              <a:rPr lang="en-US" sz="2400" b="0" dirty="0" smtClean="0"/>
              <a:t> </a:t>
            </a:r>
            <a:r>
              <a:rPr lang="en-US" sz="2400" b="0" dirty="0" err="1" smtClean="0"/>
              <a:t>trực</a:t>
            </a:r>
            <a:r>
              <a:rPr lang="en-US" sz="2400" b="0" dirty="0" smtClean="0"/>
              <a:t> </a:t>
            </a:r>
            <a:r>
              <a:rPr lang="en-US" sz="2400" b="0" dirty="0" err="1" smtClean="0"/>
              <a:t>tiếp</a:t>
            </a:r>
            <a:r>
              <a:rPr lang="en-US" sz="2400" b="0" dirty="0" smtClean="0"/>
              <a:t> </a:t>
            </a:r>
            <a:r>
              <a:rPr lang="en-US" sz="2400" b="0" dirty="0" err="1" smtClean="0"/>
              <a:t>với</a:t>
            </a:r>
            <a:r>
              <a:rPr lang="en-US" sz="2400" b="0" dirty="0" smtClean="0"/>
              <a:t> </a:t>
            </a:r>
            <a:r>
              <a:rPr lang="en-US" sz="2400" b="0" dirty="0" err="1" smtClean="0"/>
              <a:t>bộ</a:t>
            </a:r>
            <a:r>
              <a:rPr lang="en-US" sz="2400" b="0" dirty="0" smtClean="0"/>
              <a:t> </a:t>
            </a:r>
            <a:r>
              <a:rPr lang="en-US" sz="2400" b="0" dirty="0" err="1" smtClean="0"/>
              <a:t>phần</a:t>
            </a:r>
            <a:r>
              <a:rPr lang="en-US" sz="2400" b="0" dirty="0" smtClean="0"/>
              <a:t> </a:t>
            </a:r>
            <a:r>
              <a:rPr lang="en-US" sz="2400" b="0" dirty="0" err="1" smtClean="0"/>
              <a:t>mềm</a:t>
            </a:r>
            <a:r>
              <a:rPr lang="en-US" sz="2400" b="0" dirty="0" smtClean="0"/>
              <a:t> </a:t>
            </a:r>
            <a:r>
              <a:rPr lang="en-US" sz="2400" b="0" dirty="0" err="1" smtClean="0"/>
              <a:t>văn</a:t>
            </a:r>
            <a:r>
              <a:rPr lang="en-US" sz="2400" b="0" dirty="0" smtClean="0"/>
              <a:t> </a:t>
            </a:r>
            <a:r>
              <a:rPr lang="en-US" sz="2400" b="0" dirty="0" err="1" smtClean="0"/>
              <a:t>phòng</a:t>
            </a:r>
            <a:r>
              <a:rPr lang="en-US" sz="2400" b="0" dirty="0" smtClean="0"/>
              <a:t> </a:t>
            </a:r>
            <a:r>
              <a:rPr lang="en-US" sz="2400" b="0" dirty="0" err="1" smtClean="0"/>
              <a:t>thương</a:t>
            </a:r>
            <a:r>
              <a:rPr lang="en-US" sz="2400" b="0" dirty="0" smtClean="0"/>
              <a:t> </a:t>
            </a:r>
            <a:r>
              <a:rPr lang="en-US" sz="2400" b="0" dirty="0" err="1" smtClean="0"/>
              <a:t>mại</a:t>
            </a:r>
            <a:r>
              <a:rPr lang="en-US" sz="2400" b="0" dirty="0" smtClean="0"/>
              <a:t> Microsoft Office.</a:t>
            </a:r>
            <a:endParaRPr lang="en-US" sz="2400" b="0" dirty="0"/>
          </a:p>
        </p:txBody>
      </p:sp>
    </p:spTree>
    <p:extLst>
      <p:ext uri="{BB962C8B-B14F-4D97-AF65-F5344CB8AC3E}">
        <p14:creationId xmlns:p14="http://schemas.microsoft.com/office/powerpoint/2010/main" val="21940622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7"/>
                                        </p:tgtEl>
                                        <p:attrNameLst>
                                          <p:attrName>style.visibility</p:attrName>
                                        </p:attrNameLst>
                                      </p:cBhvr>
                                      <p:to>
                                        <p:strVal val="visible"/>
                                      </p:to>
                                    </p:set>
                                    <p:animEffect transition="in" filter="fade">
                                      <p:cBhvr>
                                        <p:cTn id="21" dur="1000"/>
                                        <p:tgtEl>
                                          <p:spTgt spid="17"/>
                                        </p:tgtEl>
                                      </p:cBhvr>
                                    </p:animEffect>
                                    <p:anim calcmode="lin" valueType="num">
                                      <p:cBhvr>
                                        <p:cTn id="22" dur="1000" fill="hold"/>
                                        <p:tgtEl>
                                          <p:spTgt spid="17"/>
                                        </p:tgtEl>
                                        <p:attrNameLst>
                                          <p:attrName>ppt_x</p:attrName>
                                        </p:attrNameLst>
                                      </p:cBhvr>
                                      <p:tavLst>
                                        <p:tav tm="0">
                                          <p:val>
                                            <p:strVal val="#ppt_x"/>
                                          </p:val>
                                        </p:tav>
                                        <p:tav tm="100000">
                                          <p:val>
                                            <p:strVal val="#ppt_x"/>
                                          </p:val>
                                        </p:tav>
                                      </p:tavLst>
                                    </p:anim>
                                    <p:anim calcmode="lin" valueType="num">
                                      <p:cBhvr>
                                        <p:cTn id="23"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1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95" name="Rectangle 23"/>
          <p:cNvSpPr>
            <a:spLocks noGrp="1" noChangeArrowheads="1"/>
          </p:cNvSpPr>
          <p:nvPr>
            <p:ph type="title"/>
          </p:nvPr>
        </p:nvSpPr>
        <p:spPr>
          <a:xfrm>
            <a:off x="457200" y="76200"/>
            <a:ext cx="7848600" cy="1066800"/>
          </a:xfrm>
        </p:spPr>
        <p:txBody>
          <a:bodyPr/>
          <a:lstStyle/>
          <a:p>
            <a:pPr algn="ctr"/>
            <a:r>
              <a:rPr lang="en-US" dirty="0" smtClean="0"/>
              <a:t>1.2. </a:t>
            </a:r>
            <a:r>
              <a:rPr lang="en-US" dirty="0" err="1" smtClean="0"/>
              <a:t>Lịch</a:t>
            </a:r>
            <a:r>
              <a:rPr lang="en-US" dirty="0" smtClean="0"/>
              <a:t> </a:t>
            </a:r>
            <a:r>
              <a:rPr lang="en-US" dirty="0" err="1" smtClean="0"/>
              <a:t>sử</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endParaRPr lang="en-US" dirty="0"/>
          </a:p>
        </p:txBody>
      </p:sp>
      <p:sp>
        <p:nvSpPr>
          <p:cNvPr id="14" name="AutoShape 12"/>
          <p:cNvSpPr>
            <a:spLocks noChangeArrowheads="1"/>
          </p:cNvSpPr>
          <p:nvPr/>
        </p:nvSpPr>
        <p:spPr bwMode="auto">
          <a:xfrm>
            <a:off x="533400" y="1143000"/>
            <a:ext cx="6553200" cy="866775"/>
          </a:xfrm>
          <a:prstGeom prst="roundRect">
            <a:avLst>
              <a:gd name="adj" fmla="val 0"/>
            </a:avLst>
          </a:prstGeom>
          <a:noFill/>
          <a:ln w="19050" cap="rnd">
            <a:noFill/>
            <a:prstDash val="sysDot"/>
            <a:round/>
            <a:headEnd/>
            <a:tailEnd/>
          </a:ln>
          <a:effectLst/>
        </p:spPr>
        <p:txBody>
          <a:bodyPr wrap="none" anchor="ctr"/>
          <a:lstStyle/>
          <a:p>
            <a:pPr algn="l"/>
            <a:r>
              <a:rPr lang="en-US" sz="2400" dirty="0" smtClean="0">
                <a:cs typeface="Arial" charset="0"/>
              </a:rPr>
              <a:t>1.2.4. </a:t>
            </a:r>
            <a:r>
              <a:rPr lang="en-US" sz="2400" dirty="0" err="1" smtClean="0">
                <a:cs typeface="Arial" charset="0"/>
              </a:rPr>
              <a:t>Thời</a:t>
            </a:r>
            <a:r>
              <a:rPr lang="en-US" sz="2400" dirty="0" smtClean="0">
                <a:cs typeface="Arial" charset="0"/>
              </a:rPr>
              <a:t> </a:t>
            </a:r>
            <a:r>
              <a:rPr lang="en-US" sz="2400" dirty="0" err="1" smtClean="0">
                <a:cs typeface="Arial" charset="0"/>
              </a:rPr>
              <a:t>kỳ</a:t>
            </a:r>
            <a:r>
              <a:rPr lang="en-US" sz="2400" dirty="0" smtClean="0">
                <a:cs typeface="Arial" charset="0"/>
              </a:rPr>
              <a:t> </a:t>
            </a:r>
            <a:r>
              <a:rPr lang="en-US" sz="2400" dirty="0" err="1" smtClean="0">
                <a:cs typeface="Arial" charset="0"/>
              </a:rPr>
              <a:t>từ</a:t>
            </a:r>
            <a:r>
              <a:rPr lang="en-US" sz="2400" dirty="0" smtClean="0">
                <a:cs typeface="Arial" charset="0"/>
              </a:rPr>
              <a:t> Ubuntu </a:t>
            </a:r>
            <a:r>
              <a:rPr lang="en-US" sz="2400" dirty="0" err="1" smtClean="0">
                <a:cs typeface="Arial" charset="0"/>
              </a:rPr>
              <a:t>đến</a:t>
            </a:r>
            <a:r>
              <a:rPr lang="en-US" sz="2400" dirty="0" smtClean="0">
                <a:cs typeface="Arial" charset="0"/>
              </a:rPr>
              <a:t> </a:t>
            </a:r>
            <a:r>
              <a:rPr lang="en-US" sz="2400" dirty="0" err="1" smtClean="0">
                <a:cs typeface="Arial" charset="0"/>
              </a:rPr>
              <a:t>hiện</a:t>
            </a:r>
            <a:r>
              <a:rPr lang="en-US" sz="2400" dirty="0" smtClean="0">
                <a:cs typeface="Arial" charset="0"/>
              </a:rPr>
              <a:t> </a:t>
            </a:r>
            <a:r>
              <a:rPr lang="en-US" sz="2400" dirty="0" err="1" smtClean="0">
                <a:cs typeface="Arial" charset="0"/>
              </a:rPr>
              <a:t>tại</a:t>
            </a:r>
            <a:endParaRPr lang="en-US" sz="2400" dirty="0">
              <a:cs typeface="Arial" charset="0"/>
            </a:endParaRPr>
          </a:p>
        </p:txBody>
      </p:sp>
      <p:sp>
        <p:nvSpPr>
          <p:cNvPr id="15" name="Rectangle 14"/>
          <p:cNvSpPr/>
          <p:nvPr/>
        </p:nvSpPr>
        <p:spPr>
          <a:xfrm>
            <a:off x="533400" y="1993478"/>
            <a:ext cx="8165811" cy="1569660"/>
          </a:xfrm>
          <a:prstGeom prst="rect">
            <a:avLst/>
          </a:prstGeom>
        </p:spPr>
        <p:txBody>
          <a:bodyPr wrap="square">
            <a:spAutoFit/>
          </a:bodyPr>
          <a:lstStyle/>
          <a:p>
            <a:pPr marL="342900" indent="-342900" algn="just">
              <a:buFont typeface="Arial" panose="020B0604020202020204" pitchFamily="34" charset="0"/>
              <a:buChar char="•"/>
            </a:pPr>
            <a:r>
              <a:rPr lang="en-US" sz="2400" b="0" dirty="0" err="1" smtClean="0">
                <a:latin typeface="+mn-lt"/>
              </a:rPr>
              <a:t>Tháng</a:t>
            </a:r>
            <a:r>
              <a:rPr lang="en-US" sz="2400" b="0" dirty="0" smtClean="0">
                <a:latin typeface="+mn-lt"/>
              </a:rPr>
              <a:t> 10/2004: </a:t>
            </a:r>
            <a:r>
              <a:rPr lang="en-US" sz="2400" b="0" dirty="0" err="1" smtClean="0">
                <a:latin typeface="+mn-lt"/>
              </a:rPr>
              <a:t>phiên</a:t>
            </a:r>
            <a:r>
              <a:rPr lang="en-US" sz="2400" b="0" dirty="0" smtClean="0">
                <a:latin typeface="+mn-lt"/>
              </a:rPr>
              <a:t> </a:t>
            </a:r>
            <a:r>
              <a:rPr lang="en-US" sz="2400" b="0" dirty="0" err="1" smtClean="0">
                <a:latin typeface="+mn-lt"/>
              </a:rPr>
              <a:t>bản</a:t>
            </a:r>
            <a:r>
              <a:rPr lang="en-US" sz="2400" b="0" dirty="0" smtClean="0">
                <a:latin typeface="+mn-lt"/>
              </a:rPr>
              <a:t> </a:t>
            </a:r>
            <a:r>
              <a:rPr lang="en-US" sz="2400" b="0" dirty="0" err="1" smtClean="0">
                <a:latin typeface="+mn-lt"/>
              </a:rPr>
              <a:t>đầu</a:t>
            </a:r>
            <a:r>
              <a:rPr lang="en-US" sz="2400" b="0" dirty="0" smtClean="0">
                <a:latin typeface="+mn-lt"/>
              </a:rPr>
              <a:t> </a:t>
            </a:r>
            <a:r>
              <a:rPr lang="en-US" sz="2400" b="0" dirty="0" err="1" smtClean="0">
                <a:latin typeface="+mn-lt"/>
              </a:rPr>
              <a:t>tiên</a:t>
            </a:r>
            <a:r>
              <a:rPr lang="en-US" sz="2400" b="0" dirty="0" smtClean="0">
                <a:latin typeface="+mn-lt"/>
              </a:rPr>
              <a:t> </a:t>
            </a:r>
            <a:r>
              <a:rPr lang="en-US" sz="2400" b="0" dirty="0" err="1" smtClean="0">
                <a:latin typeface="+mn-lt"/>
              </a:rPr>
              <a:t>của</a:t>
            </a:r>
            <a:r>
              <a:rPr lang="en-US" sz="2400" b="0" dirty="0" smtClean="0">
                <a:latin typeface="+mn-lt"/>
              </a:rPr>
              <a:t> Ubuntu </a:t>
            </a:r>
            <a:r>
              <a:rPr lang="en-US" sz="2400" b="0" dirty="0" err="1" smtClean="0">
                <a:latin typeface="+mn-lt"/>
              </a:rPr>
              <a:t>được</a:t>
            </a:r>
            <a:r>
              <a:rPr lang="en-US" sz="2400" b="0" dirty="0" smtClean="0">
                <a:latin typeface="+mn-lt"/>
              </a:rPr>
              <a:t> </a:t>
            </a:r>
            <a:r>
              <a:rPr lang="en-US" sz="2400" b="0" dirty="0" err="1" smtClean="0">
                <a:latin typeface="+mn-lt"/>
              </a:rPr>
              <a:t>phát</a:t>
            </a:r>
            <a:r>
              <a:rPr lang="en-US" sz="2400" b="0" dirty="0" smtClean="0">
                <a:latin typeface="+mn-lt"/>
              </a:rPr>
              <a:t> </a:t>
            </a:r>
            <a:r>
              <a:rPr lang="en-US" sz="2400" b="0" dirty="0" err="1" smtClean="0">
                <a:latin typeface="+mn-lt"/>
              </a:rPr>
              <a:t>triển</a:t>
            </a:r>
            <a:r>
              <a:rPr lang="en-US" sz="2400" b="0" dirty="0" smtClean="0">
                <a:latin typeface="+mn-lt"/>
              </a:rPr>
              <a:t> </a:t>
            </a:r>
            <a:r>
              <a:rPr lang="en-US" sz="2400" b="0" dirty="0" err="1" smtClean="0">
                <a:latin typeface="+mn-lt"/>
              </a:rPr>
              <a:t>đến</a:t>
            </a:r>
            <a:r>
              <a:rPr lang="en-US" sz="2400" b="0" dirty="0" smtClean="0">
                <a:latin typeface="+mn-lt"/>
              </a:rPr>
              <a:t> </a:t>
            </a:r>
            <a:r>
              <a:rPr lang="en-US" sz="2400" b="0" dirty="0" err="1" smtClean="0">
                <a:latin typeface="+mn-lt"/>
              </a:rPr>
              <a:t>tay</a:t>
            </a:r>
            <a:r>
              <a:rPr lang="en-US" sz="2400" b="0" dirty="0" smtClean="0">
                <a:latin typeface="+mn-lt"/>
              </a:rPr>
              <a:t> </a:t>
            </a:r>
            <a:r>
              <a:rPr lang="en-US" sz="2400" b="0" dirty="0" err="1" smtClean="0">
                <a:latin typeface="+mn-lt"/>
              </a:rPr>
              <a:t>người</a:t>
            </a:r>
            <a:r>
              <a:rPr lang="en-US" sz="2400" b="0" dirty="0" smtClean="0">
                <a:latin typeface="+mn-lt"/>
              </a:rPr>
              <a:t> dung </a:t>
            </a:r>
            <a:r>
              <a:rPr lang="en-US" sz="2400" b="0" dirty="0" err="1" smtClean="0">
                <a:latin typeface="+mn-lt"/>
              </a:rPr>
              <a:t>bởi</a:t>
            </a:r>
            <a:r>
              <a:rPr lang="en-US" sz="2400" b="0" dirty="0" smtClean="0">
                <a:latin typeface="+mn-lt"/>
              </a:rPr>
              <a:t> Canonical Ltd – </a:t>
            </a:r>
            <a:r>
              <a:rPr lang="en-US" sz="2400" b="0" dirty="0" err="1" smtClean="0">
                <a:latin typeface="+mn-lt"/>
              </a:rPr>
              <a:t>hệ</a:t>
            </a:r>
            <a:r>
              <a:rPr lang="en-US" sz="2400" b="0" dirty="0" smtClean="0">
                <a:latin typeface="+mn-lt"/>
              </a:rPr>
              <a:t> </a:t>
            </a:r>
            <a:r>
              <a:rPr lang="en-US" sz="2400" b="0" dirty="0" err="1" smtClean="0">
                <a:latin typeface="+mn-lt"/>
              </a:rPr>
              <a:t>điều</a:t>
            </a:r>
            <a:r>
              <a:rPr lang="en-US" sz="2400" b="0" dirty="0" smtClean="0">
                <a:latin typeface="+mn-lt"/>
              </a:rPr>
              <a:t> </a:t>
            </a:r>
            <a:r>
              <a:rPr lang="en-US" sz="2400" b="0" dirty="0" err="1" smtClean="0">
                <a:latin typeface="+mn-lt"/>
              </a:rPr>
              <a:t>hành</a:t>
            </a:r>
            <a:r>
              <a:rPr lang="en-US" sz="2400" b="0" dirty="0" smtClean="0">
                <a:latin typeface="+mn-lt"/>
              </a:rPr>
              <a:t> </a:t>
            </a:r>
            <a:r>
              <a:rPr lang="en-US" sz="2400" b="0" dirty="0" err="1" smtClean="0">
                <a:latin typeface="+mn-lt"/>
              </a:rPr>
              <a:t>giao</a:t>
            </a:r>
            <a:r>
              <a:rPr lang="en-US" sz="2400" b="0" dirty="0" smtClean="0">
                <a:latin typeface="+mn-lt"/>
              </a:rPr>
              <a:t> </a:t>
            </a:r>
            <a:r>
              <a:rPr lang="en-US" sz="2400" b="0" dirty="0" err="1" smtClean="0">
                <a:latin typeface="+mn-lt"/>
              </a:rPr>
              <a:t>diện</a:t>
            </a:r>
            <a:r>
              <a:rPr lang="en-US" sz="2400" b="0" dirty="0" smtClean="0">
                <a:latin typeface="+mn-lt"/>
              </a:rPr>
              <a:t> </a:t>
            </a:r>
            <a:r>
              <a:rPr lang="en-US" sz="2400" b="0" dirty="0" err="1" smtClean="0">
                <a:latin typeface="+mn-lt"/>
              </a:rPr>
              <a:t>đồ</a:t>
            </a:r>
            <a:r>
              <a:rPr lang="en-US" sz="2400" b="0" dirty="0" smtClean="0">
                <a:latin typeface="+mn-lt"/>
              </a:rPr>
              <a:t> </a:t>
            </a:r>
            <a:r>
              <a:rPr lang="en-US" sz="2400" b="0" dirty="0" err="1" smtClean="0">
                <a:latin typeface="+mn-lt"/>
              </a:rPr>
              <a:t>họa</a:t>
            </a:r>
            <a:r>
              <a:rPr lang="en-US" sz="2400" b="0" dirty="0" smtClean="0">
                <a:latin typeface="+mn-lt"/>
              </a:rPr>
              <a:t> </a:t>
            </a:r>
            <a:r>
              <a:rPr lang="en-US" sz="2400" b="0" dirty="0" err="1" smtClean="0">
                <a:latin typeface="+mn-lt"/>
              </a:rPr>
              <a:t>hoàn</a:t>
            </a:r>
            <a:r>
              <a:rPr lang="en-US" sz="2400" b="0" dirty="0" smtClean="0">
                <a:latin typeface="+mn-lt"/>
              </a:rPr>
              <a:t> </a:t>
            </a:r>
            <a:r>
              <a:rPr lang="en-US" sz="2400" b="0" dirty="0" err="1" smtClean="0">
                <a:latin typeface="+mn-lt"/>
              </a:rPr>
              <a:t>chỉnh</a:t>
            </a:r>
            <a:r>
              <a:rPr lang="en-US" sz="2400" b="0" dirty="0" smtClean="0">
                <a:latin typeface="+mn-lt"/>
              </a:rPr>
              <a:t> </a:t>
            </a:r>
            <a:r>
              <a:rPr lang="en-US" sz="2400" b="0" dirty="0" err="1" smtClean="0">
                <a:latin typeface="+mn-lt"/>
              </a:rPr>
              <a:t>nhất</a:t>
            </a:r>
            <a:r>
              <a:rPr lang="en-US" sz="2400" b="0" dirty="0" smtClean="0">
                <a:latin typeface="+mn-lt"/>
              </a:rPr>
              <a:t> </a:t>
            </a:r>
            <a:r>
              <a:rPr lang="en-US" sz="2400" b="0" dirty="0" err="1" smtClean="0">
                <a:latin typeface="+mn-lt"/>
              </a:rPr>
              <a:t>tính</a:t>
            </a:r>
            <a:r>
              <a:rPr lang="en-US" sz="2400" b="0" dirty="0" smtClean="0">
                <a:latin typeface="+mn-lt"/>
              </a:rPr>
              <a:t> </a:t>
            </a:r>
            <a:r>
              <a:rPr lang="en-US" sz="2400" b="0" dirty="0" err="1" smtClean="0">
                <a:latin typeface="+mn-lt"/>
              </a:rPr>
              <a:t>đến</a:t>
            </a:r>
            <a:r>
              <a:rPr lang="en-US" sz="2400" b="0" dirty="0" smtClean="0">
                <a:latin typeface="+mn-lt"/>
              </a:rPr>
              <a:t> </a:t>
            </a:r>
            <a:r>
              <a:rPr lang="en-US" sz="2400" b="0" dirty="0" err="1" smtClean="0">
                <a:latin typeface="+mn-lt"/>
              </a:rPr>
              <a:t>thời</a:t>
            </a:r>
            <a:r>
              <a:rPr lang="en-US" sz="2400" b="0" dirty="0" smtClean="0">
                <a:latin typeface="+mn-lt"/>
              </a:rPr>
              <a:t> </a:t>
            </a:r>
            <a:r>
              <a:rPr lang="en-US" sz="2400" b="0" dirty="0" err="1" smtClean="0">
                <a:latin typeface="+mn-lt"/>
              </a:rPr>
              <a:t>điểm</a:t>
            </a:r>
            <a:r>
              <a:rPr lang="en-US" sz="2400" b="0" dirty="0" smtClean="0">
                <a:latin typeface="+mn-lt"/>
              </a:rPr>
              <a:t> </a:t>
            </a:r>
            <a:r>
              <a:rPr lang="en-US" sz="2400" b="0" dirty="0" err="1" smtClean="0">
                <a:latin typeface="+mn-lt"/>
              </a:rPr>
              <a:t>đó</a:t>
            </a:r>
            <a:r>
              <a:rPr lang="en-US" sz="2400" b="0" dirty="0" smtClean="0">
                <a:latin typeface="+mn-lt"/>
              </a:rPr>
              <a:t>.</a:t>
            </a:r>
            <a:endParaRPr lang="en-US" sz="2400" dirty="0">
              <a:latin typeface="+mn-lt"/>
            </a:endParaRPr>
          </a:p>
        </p:txBody>
      </p:sp>
      <p:sp>
        <p:nvSpPr>
          <p:cNvPr id="16" name="Rectangle 15"/>
          <p:cNvSpPr/>
          <p:nvPr/>
        </p:nvSpPr>
        <p:spPr>
          <a:xfrm>
            <a:off x="501529" y="3532272"/>
            <a:ext cx="5061071" cy="1938992"/>
          </a:xfrm>
          <a:prstGeom prst="rect">
            <a:avLst/>
          </a:prstGeom>
        </p:spPr>
        <p:txBody>
          <a:bodyPr wrap="square">
            <a:spAutoFit/>
          </a:bodyPr>
          <a:lstStyle/>
          <a:p>
            <a:pPr marL="342900" indent="-342900" algn="just">
              <a:buFont typeface="Arial" panose="020B0604020202020204" pitchFamily="34" charset="0"/>
              <a:buChar char="•"/>
            </a:pPr>
            <a:r>
              <a:rPr lang="en-US" sz="2400" b="0" dirty="0" smtClean="0"/>
              <a:t>Ubuntu </a:t>
            </a:r>
            <a:r>
              <a:rPr lang="en-US" sz="2400" b="0" dirty="0" err="1" smtClean="0"/>
              <a:t>sẵn</a:t>
            </a:r>
            <a:r>
              <a:rPr lang="en-US" sz="2400" b="0" dirty="0" smtClean="0"/>
              <a:t> </a:t>
            </a:r>
            <a:r>
              <a:rPr lang="en-US" sz="2400" b="0" dirty="0" err="1" smtClean="0"/>
              <a:t>sàng</a:t>
            </a:r>
            <a:r>
              <a:rPr lang="en-US" sz="2400" b="0" dirty="0" smtClean="0"/>
              <a:t> </a:t>
            </a:r>
            <a:r>
              <a:rPr lang="en-US" sz="2400" b="0" dirty="0" err="1" smtClean="0"/>
              <a:t>và</a:t>
            </a:r>
            <a:r>
              <a:rPr lang="en-US" sz="2400" b="0" dirty="0" smtClean="0"/>
              <a:t> </a:t>
            </a:r>
            <a:r>
              <a:rPr lang="en-US" sz="2400" b="0" dirty="0" err="1" smtClean="0"/>
              <a:t>tiện</a:t>
            </a:r>
            <a:r>
              <a:rPr lang="en-US" sz="2400" b="0" dirty="0" smtClean="0"/>
              <a:t> </a:t>
            </a:r>
            <a:r>
              <a:rPr lang="en-US" sz="2400" b="0" dirty="0" err="1" smtClean="0"/>
              <a:t>dụng</a:t>
            </a:r>
            <a:r>
              <a:rPr lang="en-US" sz="2400" b="0" dirty="0" smtClean="0"/>
              <a:t> </a:t>
            </a:r>
            <a:r>
              <a:rPr lang="en-US" sz="2400" b="0" dirty="0" err="1" smtClean="0"/>
              <a:t>cho</a:t>
            </a:r>
            <a:r>
              <a:rPr lang="en-US" sz="2400" b="0" dirty="0" smtClean="0"/>
              <a:t> </a:t>
            </a:r>
            <a:r>
              <a:rPr lang="en-US" sz="2400" b="0" dirty="0" err="1" smtClean="0"/>
              <a:t>người</a:t>
            </a:r>
            <a:r>
              <a:rPr lang="en-US" sz="2400" b="0" dirty="0" smtClean="0"/>
              <a:t> </a:t>
            </a:r>
            <a:r>
              <a:rPr lang="en-US" sz="2400" b="0" dirty="0" err="1" smtClean="0"/>
              <a:t>dùng</a:t>
            </a:r>
            <a:r>
              <a:rPr lang="en-US" sz="2400" b="0" dirty="0" smtClean="0"/>
              <a:t> </a:t>
            </a:r>
            <a:r>
              <a:rPr lang="en-US" sz="2400" b="0" dirty="0" err="1" smtClean="0"/>
              <a:t>thông</a:t>
            </a:r>
            <a:r>
              <a:rPr lang="en-US" sz="2400" b="0" dirty="0" smtClean="0"/>
              <a:t> </a:t>
            </a:r>
            <a:r>
              <a:rPr lang="en-US" sz="2400" b="0" dirty="0" err="1" smtClean="0"/>
              <a:t>thường</a:t>
            </a:r>
            <a:r>
              <a:rPr lang="en-US" sz="2400" b="0" dirty="0" smtClean="0"/>
              <a:t> – </a:t>
            </a:r>
            <a:r>
              <a:rPr lang="en-US" sz="2400" b="0" dirty="0" err="1" smtClean="0"/>
              <a:t>sự</a:t>
            </a:r>
            <a:r>
              <a:rPr lang="en-US" sz="2400" b="0" dirty="0" smtClean="0"/>
              <a:t> </a:t>
            </a:r>
            <a:r>
              <a:rPr lang="en-US" sz="2400" b="0" dirty="0" err="1" smtClean="0"/>
              <a:t>lựa</a:t>
            </a:r>
            <a:r>
              <a:rPr lang="en-US" sz="2400" b="0" dirty="0" smtClean="0"/>
              <a:t> </a:t>
            </a:r>
            <a:r>
              <a:rPr lang="en-US" sz="2400" b="0" dirty="0" err="1" smtClean="0"/>
              <a:t>chọn</a:t>
            </a:r>
            <a:r>
              <a:rPr lang="en-US" sz="2400" b="0" dirty="0" smtClean="0"/>
              <a:t> </a:t>
            </a:r>
            <a:r>
              <a:rPr lang="en-US" sz="2400" b="0" dirty="0" err="1" smtClean="0"/>
              <a:t>hàng</a:t>
            </a:r>
            <a:r>
              <a:rPr lang="en-US" sz="2400" b="0" dirty="0" smtClean="0"/>
              <a:t> </a:t>
            </a:r>
            <a:r>
              <a:rPr lang="en-US" sz="2400" b="0" dirty="0" err="1" smtClean="0"/>
              <a:t>đầu</a:t>
            </a:r>
            <a:r>
              <a:rPr lang="en-US" sz="2400" b="0" dirty="0" smtClean="0"/>
              <a:t> </a:t>
            </a:r>
            <a:r>
              <a:rPr lang="en-US" sz="2400" b="0" dirty="0" err="1" smtClean="0"/>
              <a:t>cho</a:t>
            </a:r>
            <a:r>
              <a:rPr lang="en-US" sz="2400" b="0" dirty="0" smtClean="0"/>
              <a:t> </a:t>
            </a:r>
            <a:r>
              <a:rPr lang="en-US" sz="2400" b="0" dirty="0" err="1" smtClean="0"/>
              <a:t>nhu</a:t>
            </a:r>
            <a:r>
              <a:rPr lang="en-US" sz="2400" b="0" dirty="0" smtClean="0"/>
              <a:t> </a:t>
            </a:r>
            <a:r>
              <a:rPr lang="en-US" sz="2400" b="0" dirty="0" err="1" smtClean="0"/>
              <a:t>cầu</a:t>
            </a:r>
            <a:r>
              <a:rPr lang="en-US" sz="2400" b="0" dirty="0" smtClean="0"/>
              <a:t> </a:t>
            </a:r>
            <a:r>
              <a:rPr lang="en-US" sz="2400" b="0" dirty="0" err="1" smtClean="0"/>
              <a:t>hệ</a:t>
            </a:r>
            <a:r>
              <a:rPr lang="en-US" sz="2400" b="0" dirty="0" smtClean="0"/>
              <a:t> </a:t>
            </a:r>
            <a:r>
              <a:rPr lang="en-US" sz="2400" b="0" dirty="0" err="1" smtClean="0"/>
              <a:t>điều</a:t>
            </a:r>
            <a:r>
              <a:rPr lang="en-US" sz="2400" b="0" dirty="0" smtClean="0"/>
              <a:t> </a:t>
            </a:r>
            <a:r>
              <a:rPr lang="en-US" sz="2400" b="0" dirty="0" err="1" smtClean="0"/>
              <a:t>điều</a:t>
            </a:r>
            <a:r>
              <a:rPr lang="en-US" sz="2400" b="0" dirty="0" smtClean="0"/>
              <a:t> </a:t>
            </a:r>
            <a:r>
              <a:rPr lang="en-US" sz="2400" b="0" dirty="0" err="1" smtClean="0"/>
              <a:t>hành</a:t>
            </a:r>
            <a:r>
              <a:rPr lang="en-US" sz="2400" b="0" dirty="0" smtClean="0"/>
              <a:t> </a:t>
            </a:r>
            <a:r>
              <a:rPr lang="en-US" sz="2400" b="0" dirty="0" err="1" smtClean="0"/>
              <a:t>máy</a:t>
            </a:r>
            <a:r>
              <a:rPr lang="en-US" sz="2400" b="0" dirty="0" smtClean="0"/>
              <a:t> </a:t>
            </a:r>
            <a:r>
              <a:rPr lang="en-US" sz="2400" b="0" dirty="0" err="1" smtClean="0"/>
              <a:t>tính</a:t>
            </a:r>
            <a:r>
              <a:rPr lang="en-US" sz="2400" b="0" dirty="0" smtClean="0"/>
              <a:t> </a:t>
            </a:r>
            <a:r>
              <a:rPr lang="en-US" sz="2400" b="0" dirty="0" err="1" smtClean="0"/>
              <a:t>cá</a:t>
            </a:r>
            <a:r>
              <a:rPr lang="en-US" sz="2400" b="0" dirty="0" smtClean="0"/>
              <a:t> </a:t>
            </a:r>
            <a:r>
              <a:rPr lang="en-US" sz="2400" b="0" dirty="0" err="1" smtClean="0"/>
              <a:t>nhân</a:t>
            </a:r>
            <a:r>
              <a:rPr lang="en-US" sz="2400" b="0" dirty="0" smtClean="0"/>
              <a:t> </a:t>
            </a:r>
            <a:r>
              <a:rPr lang="en-US" sz="2400" b="0" dirty="0" err="1" smtClean="0"/>
              <a:t>mã</a:t>
            </a:r>
            <a:r>
              <a:rPr lang="en-US" sz="2400" b="0" dirty="0" smtClean="0"/>
              <a:t> </a:t>
            </a:r>
            <a:r>
              <a:rPr lang="en-US" sz="2400" b="0" dirty="0" err="1" smtClean="0"/>
              <a:t>nguồn</a:t>
            </a:r>
            <a:r>
              <a:rPr lang="en-US" sz="2400" b="0" dirty="0" smtClean="0"/>
              <a:t> </a:t>
            </a:r>
            <a:r>
              <a:rPr lang="en-US" sz="2400" b="0" dirty="0" err="1" smtClean="0"/>
              <a:t>mở</a:t>
            </a:r>
            <a:r>
              <a:rPr lang="en-US" sz="2400" b="0" dirty="0" smtClean="0"/>
              <a:t>.</a:t>
            </a:r>
            <a:endParaRPr lang="en-US" sz="2400" dirty="0"/>
          </a:p>
        </p:txBody>
      </p:sp>
      <p:pic>
        <p:nvPicPr>
          <p:cNvPr id="3" name="Picture 2"/>
          <p:cNvPicPr>
            <a:picLocks noChangeAspect="1"/>
          </p:cNvPicPr>
          <p:nvPr/>
        </p:nvPicPr>
        <p:blipFill>
          <a:blip r:embed="rId3"/>
          <a:stretch>
            <a:fillRect/>
          </a:stretch>
        </p:blipFill>
        <p:spPr>
          <a:xfrm>
            <a:off x="5867400" y="3657600"/>
            <a:ext cx="2758646" cy="2771909"/>
          </a:xfrm>
          <a:prstGeom prst="rect">
            <a:avLst/>
          </a:prstGeom>
        </p:spPr>
      </p:pic>
    </p:spTree>
    <p:extLst>
      <p:ext uri="{BB962C8B-B14F-4D97-AF65-F5344CB8AC3E}">
        <p14:creationId xmlns:p14="http://schemas.microsoft.com/office/powerpoint/2010/main" val="122718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95" name="Rectangle 23"/>
          <p:cNvSpPr>
            <a:spLocks noGrp="1" noChangeArrowheads="1"/>
          </p:cNvSpPr>
          <p:nvPr>
            <p:ph type="title"/>
          </p:nvPr>
        </p:nvSpPr>
        <p:spPr>
          <a:xfrm>
            <a:off x="457200" y="76200"/>
            <a:ext cx="7848600" cy="1066800"/>
          </a:xfrm>
        </p:spPr>
        <p:txBody>
          <a:bodyPr/>
          <a:lstStyle/>
          <a:p>
            <a:pPr algn="ctr"/>
            <a:r>
              <a:rPr lang="en-US" dirty="0" smtClean="0"/>
              <a:t>1.2. </a:t>
            </a:r>
            <a:r>
              <a:rPr lang="en-US" dirty="0" err="1" smtClean="0"/>
              <a:t>Lịch</a:t>
            </a:r>
            <a:r>
              <a:rPr lang="en-US" dirty="0" smtClean="0"/>
              <a:t> </a:t>
            </a:r>
            <a:r>
              <a:rPr lang="en-US" dirty="0" err="1" smtClean="0"/>
              <a:t>sử</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endParaRPr lang="en-US" dirty="0"/>
          </a:p>
        </p:txBody>
      </p:sp>
      <p:sp>
        <p:nvSpPr>
          <p:cNvPr id="14" name="AutoShape 12"/>
          <p:cNvSpPr>
            <a:spLocks noChangeArrowheads="1"/>
          </p:cNvSpPr>
          <p:nvPr/>
        </p:nvSpPr>
        <p:spPr bwMode="auto">
          <a:xfrm>
            <a:off x="533400" y="1143000"/>
            <a:ext cx="6553200" cy="866775"/>
          </a:xfrm>
          <a:prstGeom prst="roundRect">
            <a:avLst>
              <a:gd name="adj" fmla="val 0"/>
            </a:avLst>
          </a:prstGeom>
          <a:noFill/>
          <a:ln w="19050" cap="rnd">
            <a:noFill/>
            <a:prstDash val="sysDot"/>
            <a:round/>
            <a:headEnd/>
            <a:tailEnd/>
          </a:ln>
          <a:effectLst/>
        </p:spPr>
        <p:txBody>
          <a:bodyPr wrap="none" anchor="ctr"/>
          <a:lstStyle/>
          <a:p>
            <a:pPr algn="l"/>
            <a:r>
              <a:rPr lang="en-US" sz="2400" dirty="0" smtClean="0">
                <a:cs typeface="Arial" charset="0"/>
              </a:rPr>
              <a:t>1.2.4. </a:t>
            </a:r>
            <a:r>
              <a:rPr lang="en-US" sz="2400" dirty="0" err="1" smtClean="0">
                <a:cs typeface="Arial" charset="0"/>
              </a:rPr>
              <a:t>Thời</a:t>
            </a:r>
            <a:r>
              <a:rPr lang="en-US" sz="2400" dirty="0" smtClean="0">
                <a:cs typeface="Arial" charset="0"/>
              </a:rPr>
              <a:t> </a:t>
            </a:r>
            <a:r>
              <a:rPr lang="en-US" sz="2400" dirty="0" err="1" smtClean="0">
                <a:cs typeface="Arial" charset="0"/>
              </a:rPr>
              <a:t>kỳ</a:t>
            </a:r>
            <a:r>
              <a:rPr lang="en-US" sz="2400" dirty="0" smtClean="0">
                <a:cs typeface="Arial" charset="0"/>
              </a:rPr>
              <a:t> </a:t>
            </a:r>
            <a:r>
              <a:rPr lang="en-US" sz="2400" dirty="0" err="1" smtClean="0">
                <a:cs typeface="Arial" charset="0"/>
              </a:rPr>
              <a:t>từ</a:t>
            </a:r>
            <a:r>
              <a:rPr lang="en-US" sz="2400" dirty="0" smtClean="0">
                <a:cs typeface="Arial" charset="0"/>
              </a:rPr>
              <a:t> Ubuntu </a:t>
            </a:r>
            <a:r>
              <a:rPr lang="en-US" sz="2400" dirty="0" err="1" smtClean="0">
                <a:cs typeface="Arial" charset="0"/>
              </a:rPr>
              <a:t>đến</a:t>
            </a:r>
            <a:r>
              <a:rPr lang="en-US" sz="2400" dirty="0" smtClean="0">
                <a:cs typeface="Arial" charset="0"/>
              </a:rPr>
              <a:t> </a:t>
            </a:r>
            <a:r>
              <a:rPr lang="en-US" sz="2400" dirty="0" err="1" smtClean="0">
                <a:cs typeface="Arial" charset="0"/>
              </a:rPr>
              <a:t>hiện</a:t>
            </a:r>
            <a:r>
              <a:rPr lang="en-US" sz="2400" dirty="0" smtClean="0">
                <a:cs typeface="Arial" charset="0"/>
              </a:rPr>
              <a:t> </a:t>
            </a:r>
            <a:r>
              <a:rPr lang="en-US" sz="2400" dirty="0" err="1" smtClean="0">
                <a:cs typeface="Arial" charset="0"/>
              </a:rPr>
              <a:t>tại</a:t>
            </a:r>
            <a:endParaRPr lang="en-US" sz="2400" dirty="0">
              <a:cs typeface="Arial" charset="0"/>
            </a:endParaRPr>
          </a:p>
        </p:txBody>
      </p:sp>
      <p:sp>
        <p:nvSpPr>
          <p:cNvPr id="25" name="Freeform 3"/>
          <p:cNvSpPr>
            <a:spLocks/>
          </p:cNvSpPr>
          <p:nvPr/>
        </p:nvSpPr>
        <p:spPr bwMode="gray">
          <a:xfrm flipH="1">
            <a:off x="644887" y="2200154"/>
            <a:ext cx="2063750" cy="1728788"/>
          </a:xfrm>
          <a:custGeom>
            <a:avLst/>
            <a:gdLst/>
            <a:ahLst/>
            <a:cxnLst>
              <a:cxn ang="0">
                <a:pos x="303" y="1008"/>
              </a:cxn>
              <a:cxn ang="0">
                <a:pos x="1299" y="1008"/>
              </a:cxn>
              <a:cxn ang="0">
                <a:pos x="1296" y="315"/>
              </a:cxn>
              <a:cxn ang="0">
                <a:pos x="942" y="0"/>
              </a:cxn>
              <a:cxn ang="0">
                <a:pos x="3" y="0"/>
              </a:cxn>
              <a:cxn ang="0">
                <a:pos x="0" y="723"/>
              </a:cxn>
              <a:cxn ang="0">
                <a:pos x="303" y="1008"/>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gradFill rotWithShape="1">
            <a:gsLst>
              <a:gs pos="0">
                <a:schemeClr val="accent1">
                  <a:gamma/>
                  <a:shade val="69804"/>
                  <a:invGamma/>
                </a:schemeClr>
              </a:gs>
              <a:gs pos="100000">
                <a:schemeClr val="accent1"/>
              </a:gs>
            </a:gsLst>
            <a:lin ang="18900000" scaled="1"/>
          </a:gradFill>
          <a:ln w="28575" cmpd="sng">
            <a:solidFill>
              <a:srgbClr val="F8F8F8"/>
            </a:solidFill>
            <a:round/>
            <a:headEnd/>
            <a:tailEnd/>
          </a:ln>
          <a:effectLst>
            <a:outerShdw dist="107763" dir="2700000" algn="ctr" rotWithShape="0">
              <a:srgbClr val="1C1C1C">
                <a:alpha val="50000"/>
              </a:srgbClr>
            </a:outerShdw>
          </a:effectLst>
        </p:spPr>
        <p:txBody>
          <a:bodyPr/>
          <a:lstStyle/>
          <a:p>
            <a:endParaRPr lang="en-US"/>
          </a:p>
        </p:txBody>
      </p:sp>
      <p:sp>
        <p:nvSpPr>
          <p:cNvPr id="26" name="Freeform 4"/>
          <p:cNvSpPr>
            <a:spLocks/>
          </p:cNvSpPr>
          <p:nvPr/>
        </p:nvSpPr>
        <p:spPr bwMode="ltGray">
          <a:xfrm>
            <a:off x="2946762" y="2200154"/>
            <a:ext cx="2063750" cy="1728788"/>
          </a:xfrm>
          <a:custGeom>
            <a:avLst/>
            <a:gdLst/>
            <a:ahLst/>
            <a:cxnLst>
              <a:cxn ang="0">
                <a:pos x="303" y="1008"/>
              </a:cxn>
              <a:cxn ang="0">
                <a:pos x="1299" y="1008"/>
              </a:cxn>
              <a:cxn ang="0">
                <a:pos x="1296" y="315"/>
              </a:cxn>
              <a:cxn ang="0">
                <a:pos x="942" y="0"/>
              </a:cxn>
              <a:cxn ang="0">
                <a:pos x="3" y="0"/>
              </a:cxn>
              <a:cxn ang="0">
                <a:pos x="0" y="723"/>
              </a:cxn>
              <a:cxn ang="0">
                <a:pos x="303" y="1008"/>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gradFill rotWithShape="1">
            <a:gsLst>
              <a:gs pos="0">
                <a:schemeClr val="accent2">
                  <a:gamma/>
                  <a:shade val="80000"/>
                  <a:invGamma/>
                </a:schemeClr>
              </a:gs>
              <a:gs pos="100000">
                <a:schemeClr val="accent2"/>
              </a:gs>
            </a:gsLst>
            <a:lin ang="18900000" scaled="1"/>
          </a:gradFill>
          <a:ln w="28575" cmpd="sng">
            <a:solidFill>
              <a:srgbClr val="F8F8F8"/>
            </a:solidFill>
            <a:round/>
            <a:headEnd/>
            <a:tailEnd/>
          </a:ln>
          <a:effectLst>
            <a:outerShdw dist="107763" dir="2700000" algn="ctr" rotWithShape="0">
              <a:srgbClr val="1C1C1C">
                <a:alpha val="50000"/>
              </a:srgbClr>
            </a:outerShdw>
          </a:effectLst>
        </p:spPr>
        <p:txBody>
          <a:bodyPr/>
          <a:lstStyle/>
          <a:p>
            <a:endParaRPr lang="en-US"/>
          </a:p>
        </p:txBody>
      </p:sp>
      <p:sp>
        <p:nvSpPr>
          <p:cNvPr id="27" name="Freeform 5"/>
          <p:cNvSpPr>
            <a:spLocks/>
          </p:cNvSpPr>
          <p:nvPr/>
        </p:nvSpPr>
        <p:spPr bwMode="gray">
          <a:xfrm>
            <a:off x="644887" y="4214692"/>
            <a:ext cx="2063750" cy="1728787"/>
          </a:xfrm>
          <a:custGeom>
            <a:avLst/>
            <a:gdLst/>
            <a:ahLst/>
            <a:cxnLst>
              <a:cxn ang="0">
                <a:pos x="303" y="1008"/>
              </a:cxn>
              <a:cxn ang="0">
                <a:pos x="1299" y="1008"/>
              </a:cxn>
              <a:cxn ang="0">
                <a:pos x="1296" y="315"/>
              </a:cxn>
              <a:cxn ang="0">
                <a:pos x="942" y="0"/>
              </a:cxn>
              <a:cxn ang="0">
                <a:pos x="3" y="0"/>
              </a:cxn>
              <a:cxn ang="0">
                <a:pos x="0" y="723"/>
              </a:cxn>
              <a:cxn ang="0">
                <a:pos x="303" y="1008"/>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gradFill rotWithShape="1">
            <a:gsLst>
              <a:gs pos="0">
                <a:schemeClr val="folHlink"/>
              </a:gs>
              <a:gs pos="100000">
                <a:schemeClr val="folHlink">
                  <a:gamma/>
                  <a:shade val="76078"/>
                  <a:invGamma/>
                </a:schemeClr>
              </a:gs>
            </a:gsLst>
            <a:lin ang="18900000" scaled="1"/>
          </a:gradFill>
          <a:ln w="28575" cmpd="sng">
            <a:solidFill>
              <a:srgbClr val="F8F8F8"/>
            </a:solidFill>
            <a:round/>
            <a:headEnd/>
            <a:tailEnd/>
          </a:ln>
          <a:effectLst>
            <a:outerShdw dist="107763" dir="2700000" algn="ctr" rotWithShape="0">
              <a:srgbClr val="1C1C1C">
                <a:alpha val="50000"/>
              </a:srgbClr>
            </a:outerShdw>
          </a:effectLst>
        </p:spPr>
        <p:txBody>
          <a:bodyPr/>
          <a:lstStyle/>
          <a:p>
            <a:endParaRPr lang="en-US"/>
          </a:p>
        </p:txBody>
      </p:sp>
      <p:sp>
        <p:nvSpPr>
          <p:cNvPr id="28" name="Freeform 6"/>
          <p:cNvSpPr>
            <a:spLocks/>
          </p:cNvSpPr>
          <p:nvPr/>
        </p:nvSpPr>
        <p:spPr bwMode="gray">
          <a:xfrm flipH="1">
            <a:off x="2935649" y="4236123"/>
            <a:ext cx="2063750" cy="1728788"/>
          </a:xfrm>
          <a:custGeom>
            <a:avLst/>
            <a:gdLst/>
            <a:ahLst/>
            <a:cxnLst>
              <a:cxn ang="0">
                <a:pos x="303" y="1008"/>
              </a:cxn>
              <a:cxn ang="0">
                <a:pos x="1299" y="1008"/>
              </a:cxn>
              <a:cxn ang="0">
                <a:pos x="1296" y="315"/>
              </a:cxn>
              <a:cxn ang="0">
                <a:pos x="942" y="0"/>
              </a:cxn>
              <a:cxn ang="0">
                <a:pos x="3" y="0"/>
              </a:cxn>
              <a:cxn ang="0">
                <a:pos x="0" y="723"/>
              </a:cxn>
              <a:cxn ang="0">
                <a:pos x="303" y="1008"/>
              </a:cxn>
            </a:cxnLst>
            <a:rect l="0" t="0" r="r" b="b"/>
            <a:pathLst>
              <a:path w="1299" h="1008">
                <a:moveTo>
                  <a:pt x="303" y="1008"/>
                </a:moveTo>
                <a:cubicBezTo>
                  <a:pt x="801" y="1008"/>
                  <a:pt x="1299" y="1008"/>
                  <a:pt x="1299" y="1008"/>
                </a:cubicBezTo>
                <a:cubicBezTo>
                  <a:pt x="1299" y="1008"/>
                  <a:pt x="1297" y="661"/>
                  <a:pt x="1296" y="315"/>
                </a:cubicBezTo>
                <a:cubicBezTo>
                  <a:pt x="1290" y="150"/>
                  <a:pt x="1161" y="0"/>
                  <a:pt x="942" y="0"/>
                </a:cubicBezTo>
                <a:cubicBezTo>
                  <a:pt x="472" y="0"/>
                  <a:pt x="3" y="0"/>
                  <a:pt x="3" y="0"/>
                </a:cubicBezTo>
                <a:cubicBezTo>
                  <a:pt x="3" y="0"/>
                  <a:pt x="1" y="361"/>
                  <a:pt x="0" y="723"/>
                </a:cubicBezTo>
                <a:cubicBezTo>
                  <a:pt x="0" y="915"/>
                  <a:pt x="144" y="1002"/>
                  <a:pt x="303" y="1008"/>
                </a:cubicBezTo>
                <a:close/>
              </a:path>
            </a:pathLst>
          </a:custGeom>
          <a:gradFill rotWithShape="1">
            <a:gsLst>
              <a:gs pos="0">
                <a:schemeClr val="hlink"/>
              </a:gs>
              <a:gs pos="100000">
                <a:schemeClr val="hlink">
                  <a:gamma/>
                  <a:shade val="66275"/>
                  <a:invGamma/>
                </a:schemeClr>
              </a:gs>
            </a:gsLst>
            <a:lin ang="18900000" scaled="1"/>
          </a:gradFill>
          <a:ln w="28575" cmpd="sng">
            <a:solidFill>
              <a:srgbClr val="F8F8F8"/>
            </a:solidFill>
            <a:round/>
            <a:headEnd/>
            <a:tailEnd/>
          </a:ln>
          <a:effectLst>
            <a:outerShdw dist="107763" dir="2700000" algn="ctr" rotWithShape="0">
              <a:srgbClr val="1C1C1C">
                <a:alpha val="50000"/>
              </a:srgbClr>
            </a:outerShdw>
          </a:effectLst>
        </p:spPr>
        <p:txBody>
          <a:bodyPr/>
          <a:lstStyle/>
          <a:p>
            <a:endParaRPr lang="en-US"/>
          </a:p>
        </p:txBody>
      </p:sp>
      <p:sp>
        <p:nvSpPr>
          <p:cNvPr id="29" name="Oval 7"/>
          <p:cNvSpPr>
            <a:spLocks noChangeArrowheads="1"/>
          </p:cNvSpPr>
          <p:nvPr/>
        </p:nvSpPr>
        <p:spPr bwMode="gray">
          <a:xfrm>
            <a:off x="1787887" y="3017717"/>
            <a:ext cx="2081213" cy="2082800"/>
          </a:xfrm>
          <a:prstGeom prst="ellipse">
            <a:avLst/>
          </a:prstGeom>
          <a:solidFill>
            <a:srgbClr val="FEFFFF">
              <a:alpha val="50000"/>
            </a:srgbClr>
          </a:solidFill>
          <a:ln w="9525">
            <a:noFill/>
            <a:round/>
            <a:headEnd/>
            <a:tailEnd/>
          </a:ln>
          <a:effectLst/>
        </p:spPr>
        <p:txBody>
          <a:bodyPr wrap="none" anchor="ctr"/>
          <a:lstStyle/>
          <a:p>
            <a:endParaRPr lang="en-US"/>
          </a:p>
        </p:txBody>
      </p:sp>
      <p:sp>
        <p:nvSpPr>
          <p:cNvPr id="30" name="Text Box 8"/>
          <p:cNvSpPr txBox="1">
            <a:spLocks noChangeArrowheads="1"/>
          </p:cNvSpPr>
          <p:nvPr/>
        </p:nvSpPr>
        <p:spPr bwMode="white">
          <a:xfrm>
            <a:off x="854438" y="2639584"/>
            <a:ext cx="1579562" cy="830997"/>
          </a:xfrm>
          <a:prstGeom prst="rect">
            <a:avLst/>
          </a:prstGeom>
          <a:noFill/>
          <a:ln w="9525" algn="ctr">
            <a:noFill/>
            <a:miter lim="800000"/>
            <a:headEnd/>
            <a:tailEnd/>
          </a:ln>
          <a:effectLst/>
        </p:spPr>
        <p:txBody>
          <a:bodyPr>
            <a:spAutoFit/>
          </a:bodyPr>
          <a:lstStyle/>
          <a:p>
            <a:pPr algn="ctr">
              <a:spcBef>
                <a:spcPct val="50000"/>
              </a:spcBef>
            </a:pPr>
            <a:r>
              <a:rPr lang="en-US" sz="1600" dirty="0" err="1">
                <a:solidFill>
                  <a:srgbClr val="FFFFFF"/>
                </a:solidFill>
                <a:cs typeface="Arial" charset="0"/>
              </a:rPr>
              <a:t>Các</a:t>
            </a:r>
            <a:r>
              <a:rPr lang="en-US" sz="1600" dirty="0">
                <a:solidFill>
                  <a:srgbClr val="FFFFFF"/>
                </a:solidFill>
                <a:cs typeface="Arial" charset="0"/>
              </a:rPr>
              <a:t> </a:t>
            </a:r>
            <a:r>
              <a:rPr lang="en-US" sz="1600" dirty="0" err="1">
                <a:solidFill>
                  <a:srgbClr val="FFFFFF"/>
                </a:solidFill>
                <a:cs typeface="Arial" charset="0"/>
              </a:rPr>
              <a:t>phần</a:t>
            </a:r>
            <a:r>
              <a:rPr lang="en-US" sz="1600" dirty="0">
                <a:solidFill>
                  <a:srgbClr val="FFFFFF"/>
                </a:solidFill>
                <a:cs typeface="Arial" charset="0"/>
              </a:rPr>
              <a:t> </a:t>
            </a:r>
            <a:r>
              <a:rPr lang="en-US" sz="1600" dirty="0" err="1">
                <a:solidFill>
                  <a:srgbClr val="FFFFFF"/>
                </a:solidFill>
                <a:cs typeface="Arial" charset="0"/>
              </a:rPr>
              <a:t>mềm</a:t>
            </a:r>
            <a:r>
              <a:rPr lang="en-US" sz="1600" dirty="0">
                <a:solidFill>
                  <a:srgbClr val="FFFFFF"/>
                </a:solidFill>
                <a:cs typeface="Arial" charset="0"/>
              </a:rPr>
              <a:t> </a:t>
            </a:r>
            <a:r>
              <a:rPr lang="en-US" sz="1600" dirty="0" err="1">
                <a:solidFill>
                  <a:srgbClr val="FFFFFF"/>
                </a:solidFill>
                <a:cs typeface="Arial" charset="0"/>
              </a:rPr>
              <a:t>hệ</a:t>
            </a:r>
            <a:r>
              <a:rPr lang="en-US" sz="1600" dirty="0">
                <a:solidFill>
                  <a:srgbClr val="FFFFFF"/>
                </a:solidFill>
                <a:cs typeface="Arial" charset="0"/>
              </a:rPr>
              <a:t> </a:t>
            </a:r>
            <a:r>
              <a:rPr lang="en-US" sz="1600" dirty="0" err="1">
                <a:solidFill>
                  <a:srgbClr val="FFFFFF"/>
                </a:solidFill>
                <a:cs typeface="Arial" charset="0"/>
              </a:rPr>
              <a:t>thống</a:t>
            </a:r>
            <a:r>
              <a:rPr lang="en-US" sz="1600" dirty="0">
                <a:solidFill>
                  <a:srgbClr val="FFFFFF"/>
                </a:solidFill>
                <a:cs typeface="Arial" charset="0"/>
              </a:rPr>
              <a:t> </a:t>
            </a:r>
            <a:r>
              <a:rPr lang="en-US" sz="1600" dirty="0" err="1">
                <a:solidFill>
                  <a:srgbClr val="FFFFFF"/>
                </a:solidFill>
                <a:cs typeface="Arial" charset="0"/>
              </a:rPr>
              <a:t>lớn</a:t>
            </a:r>
            <a:endParaRPr lang="en-US" sz="1600" dirty="0">
              <a:solidFill>
                <a:srgbClr val="FFFFFF"/>
              </a:solidFill>
              <a:cs typeface="Arial" charset="0"/>
            </a:endParaRPr>
          </a:p>
        </p:txBody>
      </p:sp>
      <p:sp>
        <p:nvSpPr>
          <p:cNvPr id="31" name="Text Box 9"/>
          <p:cNvSpPr txBox="1">
            <a:spLocks noChangeArrowheads="1"/>
          </p:cNvSpPr>
          <p:nvPr/>
        </p:nvSpPr>
        <p:spPr bwMode="white">
          <a:xfrm>
            <a:off x="3261519" y="2310814"/>
            <a:ext cx="1579563" cy="1323439"/>
          </a:xfrm>
          <a:prstGeom prst="rect">
            <a:avLst/>
          </a:prstGeom>
          <a:noFill/>
          <a:ln w="9525" algn="ctr">
            <a:noFill/>
            <a:miter lim="800000"/>
            <a:headEnd/>
            <a:tailEnd/>
          </a:ln>
          <a:effectLst/>
        </p:spPr>
        <p:txBody>
          <a:bodyPr>
            <a:spAutoFit/>
          </a:bodyPr>
          <a:lstStyle/>
          <a:p>
            <a:pPr algn="ctr">
              <a:spcBef>
                <a:spcPct val="50000"/>
              </a:spcBef>
            </a:pPr>
            <a:r>
              <a:rPr lang="en-US" sz="1600" dirty="0" err="1">
                <a:solidFill>
                  <a:srgbClr val="FFFFFF"/>
                </a:solidFill>
                <a:cs typeface="Arial" charset="0"/>
              </a:rPr>
              <a:t>Các</a:t>
            </a:r>
            <a:r>
              <a:rPr lang="en-US" sz="1600" dirty="0">
                <a:solidFill>
                  <a:srgbClr val="FFFFFF"/>
                </a:solidFill>
                <a:cs typeface="Arial" charset="0"/>
              </a:rPr>
              <a:t> </a:t>
            </a:r>
            <a:r>
              <a:rPr lang="en-US" sz="1600" dirty="0" err="1">
                <a:solidFill>
                  <a:srgbClr val="FFFFFF"/>
                </a:solidFill>
                <a:cs typeface="Arial" charset="0"/>
              </a:rPr>
              <a:t>phần</a:t>
            </a:r>
            <a:r>
              <a:rPr lang="en-US" sz="1600" dirty="0">
                <a:solidFill>
                  <a:srgbClr val="FFFFFF"/>
                </a:solidFill>
                <a:cs typeface="Arial" charset="0"/>
              </a:rPr>
              <a:t> </a:t>
            </a:r>
            <a:r>
              <a:rPr lang="en-US" sz="1600" dirty="0" err="1">
                <a:solidFill>
                  <a:srgbClr val="FFFFFF"/>
                </a:solidFill>
                <a:cs typeface="Arial" charset="0"/>
              </a:rPr>
              <a:t>mềm</a:t>
            </a:r>
            <a:r>
              <a:rPr lang="en-US" sz="1600" dirty="0">
                <a:solidFill>
                  <a:srgbClr val="FFFFFF"/>
                </a:solidFill>
                <a:cs typeface="Arial" charset="0"/>
              </a:rPr>
              <a:t> </a:t>
            </a:r>
            <a:r>
              <a:rPr lang="en-US" sz="1600" dirty="0" err="1">
                <a:solidFill>
                  <a:srgbClr val="FFFFFF"/>
                </a:solidFill>
                <a:cs typeface="Arial" charset="0"/>
              </a:rPr>
              <a:t>cung</a:t>
            </a:r>
            <a:r>
              <a:rPr lang="en-US" sz="1600" dirty="0">
                <a:solidFill>
                  <a:srgbClr val="FFFFFF"/>
                </a:solidFill>
                <a:cs typeface="Arial" charset="0"/>
              </a:rPr>
              <a:t> </a:t>
            </a:r>
            <a:r>
              <a:rPr lang="en-US" sz="1600" dirty="0" err="1">
                <a:solidFill>
                  <a:srgbClr val="FFFFFF"/>
                </a:solidFill>
                <a:cs typeface="Arial" charset="0"/>
              </a:rPr>
              <a:t>cấp</a:t>
            </a:r>
            <a:r>
              <a:rPr lang="en-US" sz="1600" dirty="0">
                <a:solidFill>
                  <a:srgbClr val="FFFFFF"/>
                </a:solidFill>
                <a:cs typeface="Arial" charset="0"/>
              </a:rPr>
              <a:t> </a:t>
            </a:r>
            <a:r>
              <a:rPr lang="en-US" sz="1600" dirty="0" err="1">
                <a:solidFill>
                  <a:srgbClr val="FFFFFF"/>
                </a:solidFill>
                <a:cs typeface="Arial" charset="0"/>
              </a:rPr>
              <a:t>chức</a:t>
            </a:r>
            <a:r>
              <a:rPr lang="en-US" sz="1600" dirty="0">
                <a:solidFill>
                  <a:srgbClr val="FFFFFF"/>
                </a:solidFill>
                <a:cs typeface="Arial" charset="0"/>
              </a:rPr>
              <a:t> </a:t>
            </a:r>
            <a:r>
              <a:rPr lang="en-US" sz="1600" dirty="0" err="1">
                <a:solidFill>
                  <a:srgbClr val="FFFFFF"/>
                </a:solidFill>
                <a:cs typeface="Arial" charset="0"/>
              </a:rPr>
              <a:t>năng</a:t>
            </a:r>
            <a:r>
              <a:rPr lang="en-US" sz="1600" dirty="0">
                <a:solidFill>
                  <a:srgbClr val="FFFFFF"/>
                </a:solidFill>
                <a:cs typeface="Arial" charset="0"/>
              </a:rPr>
              <a:t> </a:t>
            </a:r>
            <a:r>
              <a:rPr lang="en-US" sz="1600" dirty="0" err="1">
                <a:solidFill>
                  <a:srgbClr val="FFFFFF"/>
                </a:solidFill>
                <a:cs typeface="Arial" charset="0"/>
              </a:rPr>
              <a:t>chuyên</a:t>
            </a:r>
            <a:r>
              <a:rPr lang="en-US" sz="1600" dirty="0">
                <a:solidFill>
                  <a:srgbClr val="FFFFFF"/>
                </a:solidFill>
                <a:cs typeface="Arial" charset="0"/>
              </a:rPr>
              <a:t> </a:t>
            </a:r>
            <a:r>
              <a:rPr lang="en-US" sz="1600" dirty="0" err="1">
                <a:solidFill>
                  <a:srgbClr val="FFFFFF"/>
                </a:solidFill>
                <a:cs typeface="Arial" charset="0"/>
              </a:rPr>
              <a:t>biệt</a:t>
            </a:r>
            <a:endParaRPr lang="en-US" sz="1600" dirty="0">
              <a:solidFill>
                <a:srgbClr val="FFFFFF"/>
              </a:solidFill>
              <a:cs typeface="Arial" charset="0"/>
            </a:endParaRPr>
          </a:p>
        </p:txBody>
      </p:sp>
      <p:sp>
        <p:nvSpPr>
          <p:cNvPr id="32" name="Text Box 10"/>
          <p:cNvSpPr txBox="1">
            <a:spLocks noChangeArrowheads="1"/>
          </p:cNvSpPr>
          <p:nvPr/>
        </p:nvSpPr>
        <p:spPr bwMode="white">
          <a:xfrm>
            <a:off x="697274" y="4912368"/>
            <a:ext cx="1579563" cy="581025"/>
          </a:xfrm>
          <a:prstGeom prst="rect">
            <a:avLst/>
          </a:prstGeom>
          <a:noFill/>
          <a:ln w="9525" algn="ctr">
            <a:noFill/>
            <a:miter lim="800000"/>
            <a:headEnd/>
            <a:tailEnd/>
          </a:ln>
          <a:effectLst/>
        </p:spPr>
        <p:txBody>
          <a:bodyPr>
            <a:spAutoFit/>
          </a:bodyPr>
          <a:lstStyle/>
          <a:p>
            <a:pPr algn="ctr">
              <a:spcBef>
                <a:spcPct val="50000"/>
              </a:spcBef>
            </a:pPr>
            <a:r>
              <a:rPr lang="en-US" sz="1600" dirty="0" err="1">
                <a:solidFill>
                  <a:srgbClr val="FFFFFF"/>
                </a:solidFill>
                <a:cs typeface="Arial" charset="0"/>
              </a:rPr>
              <a:t>Phần</a:t>
            </a:r>
            <a:r>
              <a:rPr lang="en-US" sz="1600" dirty="0">
                <a:solidFill>
                  <a:srgbClr val="FFFFFF"/>
                </a:solidFill>
                <a:cs typeface="Arial" charset="0"/>
              </a:rPr>
              <a:t> </a:t>
            </a:r>
            <a:r>
              <a:rPr lang="en-US" sz="1600" dirty="0" err="1">
                <a:solidFill>
                  <a:srgbClr val="FFFFFF"/>
                </a:solidFill>
                <a:cs typeface="Arial" charset="0"/>
              </a:rPr>
              <a:t>mềm</a:t>
            </a:r>
            <a:r>
              <a:rPr lang="en-US" sz="1600" dirty="0">
                <a:solidFill>
                  <a:srgbClr val="FFFFFF"/>
                </a:solidFill>
                <a:cs typeface="Arial" charset="0"/>
              </a:rPr>
              <a:t> </a:t>
            </a:r>
            <a:r>
              <a:rPr lang="en-US" sz="1600" dirty="0" err="1">
                <a:solidFill>
                  <a:srgbClr val="FFFFFF"/>
                </a:solidFill>
                <a:cs typeface="Arial" charset="0"/>
              </a:rPr>
              <a:t>ứng</a:t>
            </a:r>
            <a:r>
              <a:rPr lang="en-US" sz="1600" dirty="0">
                <a:solidFill>
                  <a:srgbClr val="FFFFFF"/>
                </a:solidFill>
                <a:cs typeface="Arial" charset="0"/>
              </a:rPr>
              <a:t> </a:t>
            </a:r>
            <a:r>
              <a:rPr lang="en-US" sz="1600" dirty="0" err="1">
                <a:solidFill>
                  <a:srgbClr val="FFFFFF"/>
                </a:solidFill>
                <a:cs typeface="Arial" charset="0"/>
              </a:rPr>
              <a:t>dụng</a:t>
            </a:r>
            <a:endParaRPr lang="en-US" sz="1600" dirty="0">
              <a:solidFill>
                <a:srgbClr val="FFFFFF"/>
              </a:solidFill>
              <a:cs typeface="Arial" charset="0"/>
            </a:endParaRPr>
          </a:p>
        </p:txBody>
      </p:sp>
      <p:sp>
        <p:nvSpPr>
          <p:cNvPr id="33" name="Text Box 11"/>
          <p:cNvSpPr txBox="1">
            <a:spLocks noChangeArrowheads="1"/>
          </p:cNvSpPr>
          <p:nvPr/>
        </p:nvSpPr>
        <p:spPr bwMode="white">
          <a:xfrm>
            <a:off x="3306330" y="4856076"/>
            <a:ext cx="1579563" cy="830997"/>
          </a:xfrm>
          <a:prstGeom prst="rect">
            <a:avLst/>
          </a:prstGeom>
          <a:noFill/>
          <a:ln w="9525" algn="ctr">
            <a:noFill/>
            <a:miter lim="800000"/>
            <a:headEnd/>
            <a:tailEnd/>
          </a:ln>
          <a:effectLst/>
        </p:spPr>
        <p:txBody>
          <a:bodyPr>
            <a:spAutoFit/>
          </a:bodyPr>
          <a:lstStyle/>
          <a:p>
            <a:pPr algn="ctr">
              <a:spcBef>
                <a:spcPct val="50000"/>
              </a:spcBef>
            </a:pPr>
            <a:r>
              <a:rPr lang="en-US" sz="1600" dirty="0" err="1">
                <a:solidFill>
                  <a:srgbClr val="FFFFFF"/>
                </a:solidFill>
                <a:cs typeface="Arial" charset="0"/>
              </a:rPr>
              <a:t>Phần</a:t>
            </a:r>
            <a:r>
              <a:rPr lang="en-US" sz="1600" dirty="0">
                <a:solidFill>
                  <a:srgbClr val="FFFFFF"/>
                </a:solidFill>
                <a:cs typeface="Arial" charset="0"/>
              </a:rPr>
              <a:t> </a:t>
            </a:r>
            <a:r>
              <a:rPr lang="en-US" sz="1600" dirty="0" err="1">
                <a:solidFill>
                  <a:srgbClr val="FFFFFF"/>
                </a:solidFill>
                <a:cs typeface="Arial" charset="0"/>
              </a:rPr>
              <a:t>mềm</a:t>
            </a:r>
            <a:r>
              <a:rPr lang="en-US" sz="1600" dirty="0">
                <a:solidFill>
                  <a:srgbClr val="FFFFFF"/>
                </a:solidFill>
                <a:cs typeface="Arial" charset="0"/>
              </a:rPr>
              <a:t> </a:t>
            </a:r>
            <a:r>
              <a:rPr lang="en-US" sz="1600" dirty="0" err="1">
                <a:solidFill>
                  <a:srgbClr val="FFFFFF"/>
                </a:solidFill>
                <a:cs typeface="Arial" charset="0"/>
              </a:rPr>
              <a:t>công</a:t>
            </a:r>
            <a:r>
              <a:rPr lang="en-US" sz="1600" dirty="0">
                <a:solidFill>
                  <a:srgbClr val="FFFFFF"/>
                </a:solidFill>
                <a:cs typeface="Arial" charset="0"/>
              </a:rPr>
              <a:t> </a:t>
            </a:r>
            <a:r>
              <a:rPr lang="en-US" sz="1600" dirty="0" err="1">
                <a:solidFill>
                  <a:srgbClr val="FFFFFF"/>
                </a:solidFill>
                <a:cs typeface="Arial" charset="0"/>
              </a:rPr>
              <a:t>cụ</a:t>
            </a:r>
            <a:r>
              <a:rPr lang="en-US" sz="1600" dirty="0">
                <a:solidFill>
                  <a:srgbClr val="FFFFFF"/>
                </a:solidFill>
                <a:cs typeface="Arial" charset="0"/>
              </a:rPr>
              <a:t>, </a:t>
            </a:r>
            <a:r>
              <a:rPr lang="en-US" sz="1600" dirty="0" err="1">
                <a:solidFill>
                  <a:srgbClr val="FFFFFF"/>
                </a:solidFill>
                <a:cs typeface="Arial" charset="0"/>
              </a:rPr>
              <a:t>ngôn</a:t>
            </a:r>
            <a:r>
              <a:rPr lang="en-US" sz="1600" dirty="0">
                <a:solidFill>
                  <a:srgbClr val="FFFFFF"/>
                </a:solidFill>
                <a:cs typeface="Arial" charset="0"/>
              </a:rPr>
              <a:t> </a:t>
            </a:r>
            <a:r>
              <a:rPr lang="en-US" sz="1600" dirty="0" err="1">
                <a:solidFill>
                  <a:srgbClr val="FFFFFF"/>
                </a:solidFill>
                <a:cs typeface="Arial" charset="0"/>
              </a:rPr>
              <a:t>ngữ</a:t>
            </a:r>
            <a:r>
              <a:rPr lang="en-US" sz="1600" dirty="0">
                <a:solidFill>
                  <a:srgbClr val="FFFFFF"/>
                </a:solidFill>
                <a:cs typeface="Arial" charset="0"/>
              </a:rPr>
              <a:t> </a:t>
            </a:r>
            <a:r>
              <a:rPr lang="en-US" sz="1600" dirty="0" err="1">
                <a:solidFill>
                  <a:srgbClr val="FFFFFF"/>
                </a:solidFill>
                <a:cs typeface="Arial" charset="0"/>
              </a:rPr>
              <a:t>lập</a:t>
            </a:r>
            <a:r>
              <a:rPr lang="en-US" sz="1600" dirty="0">
                <a:solidFill>
                  <a:srgbClr val="FFFFFF"/>
                </a:solidFill>
                <a:cs typeface="Arial" charset="0"/>
              </a:rPr>
              <a:t> </a:t>
            </a:r>
            <a:r>
              <a:rPr lang="en-US" sz="1600" dirty="0" err="1">
                <a:solidFill>
                  <a:srgbClr val="FFFFFF"/>
                </a:solidFill>
                <a:cs typeface="Arial" charset="0"/>
              </a:rPr>
              <a:t>trình</a:t>
            </a:r>
            <a:endParaRPr lang="en-US" sz="1600" dirty="0">
              <a:solidFill>
                <a:srgbClr val="FFFFFF"/>
              </a:solidFill>
              <a:cs typeface="Arial" charset="0"/>
            </a:endParaRPr>
          </a:p>
        </p:txBody>
      </p:sp>
      <p:sp>
        <p:nvSpPr>
          <p:cNvPr id="34" name="Rectangle 12"/>
          <p:cNvSpPr>
            <a:spLocks noChangeArrowheads="1"/>
          </p:cNvSpPr>
          <p:nvPr/>
        </p:nvSpPr>
        <p:spPr bwMode="gray">
          <a:xfrm>
            <a:off x="2054587" y="3476504"/>
            <a:ext cx="501650" cy="366713"/>
          </a:xfrm>
          <a:prstGeom prst="rect">
            <a:avLst/>
          </a:prstGeom>
          <a:noFill/>
          <a:ln w="9525">
            <a:noFill/>
            <a:miter lim="800000"/>
            <a:headEnd/>
            <a:tailEnd/>
          </a:ln>
          <a:effectLst/>
        </p:spPr>
        <p:txBody>
          <a:bodyPr wrap="none">
            <a:spAutoFit/>
          </a:bodyPr>
          <a:lstStyle/>
          <a:p>
            <a:pPr algn="l"/>
            <a:r>
              <a:rPr lang="en-US">
                <a:solidFill>
                  <a:srgbClr val="080808"/>
                </a:solidFill>
                <a:effectLst>
                  <a:outerShdw blurRad="38100" dist="38100" dir="2700000" algn="tl">
                    <a:srgbClr val="FFFFFF"/>
                  </a:outerShdw>
                </a:effectLst>
                <a:cs typeface="Arial" charset="0"/>
              </a:rPr>
              <a:t>M1</a:t>
            </a:r>
          </a:p>
        </p:txBody>
      </p:sp>
      <p:sp>
        <p:nvSpPr>
          <p:cNvPr id="35" name="Rectangle 13"/>
          <p:cNvSpPr>
            <a:spLocks noChangeArrowheads="1"/>
          </p:cNvSpPr>
          <p:nvPr/>
        </p:nvSpPr>
        <p:spPr bwMode="gray">
          <a:xfrm>
            <a:off x="3157900" y="3476504"/>
            <a:ext cx="501650" cy="366713"/>
          </a:xfrm>
          <a:prstGeom prst="rect">
            <a:avLst/>
          </a:prstGeom>
          <a:noFill/>
          <a:ln w="9525">
            <a:noFill/>
            <a:miter lim="800000"/>
            <a:headEnd/>
            <a:tailEnd/>
          </a:ln>
          <a:effectLst/>
        </p:spPr>
        <p:txBody>
          <a:bodyPr wrap="none">
            <a:spAutoFit/>
          </a:bodyPr>
          <a:lstStyle/>
          <a:p>
            <a:pPr algn="l"/>
            <a:r>
              <a:rPr lang="en-US">
                <a:solidFill>
                  <a:srgbClr val="080808"/>
                </a:solidFill>
                <a:effectLst>
                  <a:outerShdw blurRad="38100" dist="38100" dir="2700000" algn="tl">
                    <a:srgbClr val="FFFFFF"/>
                  </a:outerShdw>
                </a:effectLst>
                <a:cs typeface="Arial" charset="0"/>
              </a:rPr>
              <a:t>M2</a:t>
            </a:r>
          </a:p>
        </p:txBody>
      </p:sp>
      <p:sp>
        <p:nvSpPr>
          <p:cNvPr id="36" name="Rectangle 14"/>
          <p:cNvSpPr>
            <a:spLocks noChangeArrowheads="1"/>
          </p:cNvSpPr>
          <p:nvPr/>
        </p:nvSpPr>
        <p:spPr bwMode="gray">
          <a:xfrm>
            <a:off x="2054587" y="4419479"/>
            <a:ext cx="501650" cy="366713"/>
          </a:xfrm>
          <a:prstGeom prst="rect">
            <a:avLst/>
          </a:prstGeom>
          <a:noFill/>
          <a:ln w="9525">
            <a:noFill/>
            <a:miter lim="800000"/>
            <a:headEnd/>
            <a:tailEnd/>
          </a:ln>
          <a:effectLst/>
        </p:spPr>
        <p:txBody>
          <a:bodyPr wrap="none">
            <a:spAutoFit/>
          </a:bodyPr>
          <a:lstStyle/>
          <a:p>
            <a:pPr algn="l"/>
            <a:r>
              <a:rPr lang="en-US">
                <a:solidFill>
                  <a:srgbClr val="080808"/>
                </a:solidFill>
                <a:effectLst>
                  <a:outerShdw blurRad="38100" dist="38100" dir="2700000" algn="tl">
                    <a:srgbClr val="FFFFFF"/>
                  </a:outerShdw>
                </a:effectLst>
                <a:cs typeface="Arial" charset="0"/>
              </a:rPr>
              <a:t>M4</a:t>
            </a:r>
          </a:p>
        </p:txBody>
      </p:sp>
      <p:sp>
        <p:nvSpPr>
          <p:cNvPr id="37" name="Rectangle 15"/>
          <p:cNvSpPr>
            <a:spLocks noChangeArrowheads="1"/>
          </p:cNvSpPr>
          <p:nvPr/>
        </p:nvSpPr>
        <p:spPr bwMode="gray">
          <a:xfrm>
            <a:off x="3157900" y="4419479"/>
            <a:ext cx="501650" cy="366713"/>
          </a:xfrm>
          <a:prstGeom prst="rect">
            <a:avLst/>
          </a:prstGeom>
          <a:noFill/>
          <a:ln w="9525">
            <a:noFill/>
            <a:miter lim="800000"/>
            <a:headEnd/>
            <a:tailEnd/>
          </a:ln>
          <a:effectLst/>
        </p:spPr>
        <p:txBody>
          <a:bodyPr wrap="none">
            <a:spAutoFit/>
          </a:bodyPr>
          <a:lstStyle/>
          <a:p>
            <a:pPr algn="l"/>
            <a:r>
              <a:rPr lang="en-US">
                <a:solidFill>
                  <a:srgbClr val="080808"/>
                </a:solidFill>
                <a:effectLst>
                  <a:outerShdw blurRad="38100" dist="38100" dir="2700000" algn="tl">
                    <a:srgbClr val="FFFFFF"/>
                  </a:outerShdw>
                </a:effectLst>
                <a:cs typeface="Arial" charset="0"/>
              </a:rPr>
              <a:t>M3</a:t>
            </a:r>
          </a:p>
        </p:txBody>
      </p:sp>
      <p:sp>
        <p:nvSpPr>
          <p:cNvPr id="38" name="Text Box 4"/>
          <p:cNvSpPr txBox="1">
            <a:spLocks noChangeArrowheads="1"/>
          </p:cNvSpPr>
          <p:nvPr/>
        </p:nvSpPr>
        <p:spPr bwMode="black">
          <a:xfrm>
            <a:off x="5181600" y="3643618"/>
            <a:ext cx="3810000" cy="1200329"/>
          </a:xfrm>
          <a:prstGeom prst="rect">
            <a:avLst/>
          </a:prstGeom>
          <a:noFill/>
          <a:ln w="9525" algn="ctr">
            <a:noFill/>
            <a:miter lim="800000"/>
            <a:headEnd/>
            <a:tailEnd/>
          </a:ln>
        </p:spPr>
        <p:txBody>
          <a:bodyPr>
            <a:spAutoFit/>
          </a:bodyPr>
          <a:lstStyle/>
          <a:p>
            <a:pPr algn="ctr" eaLnBrk="0" hangingPunct="0"/>
            <a:r>
              <a:rPr lang="en-US" sz="2400" dirty="0" err="1" smtClean="0">
                <a:solidFill>
                  <a:srgbClr val="FEE002"/>
                </a:solidFill>
              </a:rPr>
              <a:t>Phạm</a:t>
            </a:r>
            <a:r>
              <a:rPr lang="en-US" sz="2400" dirty="0" smtClean="0">
                <a:solidFill>
                  <a:srgbClr val="FEE002"/>
                </a:solidFill>
              </a:rPr>
              <a:t> vi </a:t>
            </a:r>
            <a:r>
              <a:rPr lang="en-US" sz="2400" dirty="0" err="1" smtClean="0">
                <a:solidFill>
                  <a:srgbClr val="FEE002"/>
                </a:solidFill>
              </a:rPr>
              <a:t>phần</a:t>
            </a:r>
            <a:r>
              <a:rPr lang="en-US" sz="2400" dirty="0" smtClean="0">
                <a:solidFill>
                  <a:srgbClr val="FEE002"/>
                </a:solidFill>
              </a:rPr>
              <a:t> </a:t>
            </a:r>
            <a:r>
              <a:rPr lang="en-US" sz="2400" dirty="0" err="1" smtClean="0">
                <a:solidFill>
                  <a:srgbClr val="FEE002"/>
                </a:solidFill>
              </a:rPr>
              <a:t>mềm</a:t>
            </a:r>
            <a:r>
              <a:rPr lang="en-US" sz="2400" dirty="0" smtClean="0">
                <a:solidFill>
                  <a:srgbClr val="FEE002"/>
                </a:solidFill>
              </a:rPr>
              <a:t> </a:t>
            </a:r>
            <a:r>
              <a:rPr lang="en-US" sz="2400" dirty="0" err="1" smtClean="0">
                <a:solidFill>
                  <a:srgbClr val="FEE002"/>
                </a:solidFill>
              </a:rPr>
              <a:t>mã</a:t>
            </a:r>
            <a:r>
              <a:rPr lang="en-US" sz="2400" dirty="0" smtClean="0">
                <a:solidFill>
                  <a:srgbClr val="FEE002"/>
                </a:solidFill>
              </a:rPr>
              <a:t> </a:t>
            </a:r>
            <a:r>
              <a:rPr lang="en-US" sz="2400" dirty="0" err="1" smtClean="0">
                <a:solidFill>
                  <a:srgbClr val="FEE002"/>
                </a:solidFill>
              </a:rPr>
              <a:t>nguồn</a:t>
            </a:r>
            <a:r>
              <a:rPr lang="en-US" sz="2400" dirty="0" smtClean="0">
                <a:solidFill>
                  <a:srgbClr val="FEE002"/>
                </a:solidFill>
              </a:rPr>
              <a:t> </a:t>
            </a:r>
            <a:r>
              <a:rPr lang="en-US" sz="2400" dirty="0" err="1" smtClean="0">
                <a:solidFill>
                  <a:srgbClr val="FEE002"/>
                </a:solidFill>
              </a:rPr>
              <a:t>mở</a:t>
            </a:r>
            <a:r>
              <a:rPr lang="en-US" sz="2400" dirty="0" smtClean="0">
                <a:solidFill>
                  <a:srgbClr val="FEE002"/>
                </a:solidFill>
              </a:rPr>
              <a:t> </a:t>
            </a:r>
            <a:r>
              <a:rPr lang="en-US" sz="2400" dirty="0" err="1" smtClean="0">
                <a:solidFill>
                  <a:srgbClr val="FEE002"/>
                </a:solidFill>
              </a:rPr>
              <a:t>có</a:t>
            </a:r>
            <a:r>
              <a:rPr lang="en-US" sz="2400" dirty="0" smtClean="0">
                <a:solidFill>
                  <a:srgbClr val="FEE002"/>
                </a:solidFill>
              </a:rPr>
              <a:t> </a:t>
            </a:r>
            <a:r>
              <a:rPr lang="en-US" sz="2400" dirty="0" err="1" smtClean="0">
                <a:solidFill>
                  <a:srgbClr val="FEE002"/>
                </a:solidFill>
              </a:rPr>
              <a:t>thể</a:t>
            </a:r>
            <a:r>
              <a:rPr lang="en-US" sz="2400" dirty="0" smtClean="0">
                <a:solidFill>
                  <a:srgbClr val="FEE002"/>
                </a:solidFill>
              </a:rPr>
              <a:t> chia </a:t>
            </a:r>
            <a:r>
              <a:rPr lang="en-US" sz="2400" dirty="0" err="1" smtClean="0">
                <a:solidFill>
                  <a:srgbClr val="FEE002"/>
                </a:solidFill>
              </a:rPr>
              <a:t>thành</a:t>
            </a:r>
            <a:r>
              <a:rPr lang="en-US" sz="2400" dirty="0" smtClean="0">
                <a:solidFill>
                  <a:srgbClr val="FEE002"/>
                </a:solidFill>
              </a:rPr>
              <a:t> 4 </a:t>
            </a:r>
            <a:r>
              <a:rPr lang="en-US" sz="2400" dirty="0" err="1" smtClean="0">
                <a:solidFill>
                  <a:srgbClr val="FEE002"/>
                </a:solidFill>
              </a:rPr>
              <a:t>nhóm</a:t>
            </a:r>
            <a:r>
              <a:rPr lang="en-US" sz="2400" dirty="0" smtClean="0">
                <a:solidFill>
                  <a:srgbClr val="FEE002"/>
                </a:solidFill>
              </a:rPr>
              <a:t> </a:t>
            </a:r>
            <a:r>
              <a:rPr lang="en-US" sz="2400" dirty="0" err="1" smtClean="0">
                <a:solidFill>
                  <a:srgbClr val="FEE002"/>
                </a:solidFill>
              </a:rPr>
              <a:t>lớn</a:t>
            </a:r>
            <a:endParaRPr lang="en-US" sz="2400" dirty="0"/>
          </a:p>
        </p:txBody>
      </p:sp>
    </p:spTree>
    <p:extLst>
      <p:ext uri="{BB962C8B-B14F-4D97-AF65-F5344CB8AC3E}">
        <p14:creationId xmlns:p14="http://schemas.microsoft.com/office/powerpoint/2010/main" val="243766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457200" y="160338"/>
            <a:ext cx="8610600" cy="1066800"/>
          </a:xfrm>
        </p:spPr>
        <p:txBody>
          <a:bodyPr/>
          <a:lstStyle/>
          <a:p>
            <a:r>
              <a:rPr lang="en-US" dirty="0" err="1" smtClean="0"/>
              <a:t>Phát</a:t>
            </a:r>
            <a:r>
              <a:rPr lang="en-US" dirty="0" smtClean="0"/>
              <a:t> </a:t>
            </a:r>
            <a:r>
              <a:rPr lang="en-US" dirty="0" err="1" smtClean="0"/>
              <a:t>triển</a:t>
            </a:r>
            <a:r>
              <a:rPr lang="en-US" dirty="0" smtClean="0"/>
              <a:t> </a:t>
            </a:r>
            <a:r>
              <a:rPr lang="en-US" dirty="0" err="1" smtClean="0"/>
              <a:t>ứng</a:t>
            </a:r>
            <a:r>
              <a:rPr lang="en-US" dirty="0" smtClean="0"/>
              <a:t> </a:t>
            </a:r>
            <a:r>
              <a:rPr lang="en-US" dirty="0" err="1" smtClean="0"/>
              <a:t>dụng</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r>
              <a:rPr lang="en-US" dirty="0" smtClean="0"/>
              <a:t> </a:t>
            </a:r>
            <a:endParaRPr lang="en-US" dirty="0"/>
          </a:p>
        </p:txBody>
      </p:sp>
      <p:grpSp>
        <p:nvGrpSpPr>
          <p:cNvPr id="11" name="Group 88"/>
          <p:cNvGrpSpPr>
            <a:grpSpLocks/>
          </p:cNvGrpSpPr>
          <p:nvPr/>
        </p:nvGrpSpPr>
        <p:grpSpPr bwMode="auto">
          <a:xfrm>
            <a:off x="1676400" y="2170114"/>
            <a:ext cx="5608484" cy="985838"/>
            <a:chOff x="1312" y="1895"/>
            <a:chExt cx="2960" cy="621"/>
          </a:xfrm>
        </p:grpSpPr>
        <p:sp>
          <p:nvSpPr>
            <p:cNvPr id="12" name="AutoShape 89"/>
            <p:cNvSpPr>
              <a:spLocks noChangeArrowheads="1"/>
            </p:cNvSpPr>
            <p:nvPr/>
          </p:nvSpPr>
          <p:spPr bwMode="gray">
            <a:xfrm>
              <a:off x="1536" y="1899"/>
              <a:ext cx="2736" cy="489"/>
            </a:xfrm>
            <a:prstGeom prst="roundRect">
              <a:avLst>
                <a:gd name="adj" fmla="val 16667"/>
              </a:avLst>
            </a:prstGeom>
            <a:solidFill>
              <a:schemeClr val="accent1"/>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13" name="AutoShape 90"/>
            <p:cNvSpPr>
              <a:spLocks noChangeArrowheads="1"/>
            </p:cNvSpPr>
            <p:nvPr/>
          </p:nvSpPr>
          <p:spPr bwMode="gray">
            <a:xfrm>
              <a:off x="1312" y="1895"/>
              <a:ext cx="467" cy="493"/>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14" name="Text Box 91"/>
            <p:cNvSpPr txBox="1">
              <a:spLocks noChangeArrowheads="1"/>
            </p:cNvSpPr>
            <p:nvPr/>
          </p:nvSpPr>
          <p:spPr bwMode="gray">
            <a:xfrm>
              <a:off x="1680" y="1934"/>
              <a:ext cx="2592" cy="5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vi-VN" altLang="en-US" dirty="0" smtClean="0">
                  <a:solidFill>
                    <a:schemeClr val="bg1"/>
                  </a:solidFill>
                </a:rPr>
                <a:t>Chương </a:t>
              </a:r>
              <a:r>
                <a:rPr lang="vi-VN" altLang="en-US" dirty="0">
                  <a:solidFill>
                    <a:schemeClr val="bg1"/>
                  </a:solidFill>
                </a:rPr>
                <a:t>1. Tổng quan về phần mềm mã nguồn mở.</a:t>
              </a:r>
            </a:p>
            <a:p>
              <a:pPr algn="ctr" eaLnBrk="0" hangingPunct="0"/>
              <a:endParaRPr lang="en-US" altLang="en-US" b="1" dirty="0">
                <a:solidFill>
                  <a:schemeClr val="bg1"/>
                </a:solidFill>
              </a:endParaRPr>
            </a:p>
          </p:txBody>
        </p:sp>
        <p:sp>
          <p:nvSpPr>
            <p:cNvPr id="15" name="Text Box 92"/>
            <p:cNvSpPr txBox="1">
              <a:spLocks noChangeArrowheads="1"/>
            </p:cNvSpPr>
            <p:nvPr/>
          </p:nvSpPr>
          <p:spPr bwMode="gray">
            <a:xfrm>
              <a:off x="1436" y="1996"/>
              <a:ext cx="224"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en-US" sz="2400" dirty="0" smtClean="0">
                  <a:solidFill>
                    <a:schemeClr val="bg1"/>
                  </a:solidFill>
                </a:rPr>
                <a:t>1</a:t>
              </a:r>
              <a:endParaRPr lang="en-US" altLang="en-US" sz="2400" dirty="0">
                <a:solidFill>
                  <a:schemeClr val="bg1"/>
                </a:solidFill>
              </a:endParaRPr>
            </a:p>
          </p:txBody>
        </p:sp>
      </p:grpSp>
      <p:grpSp>
        <p:nvGrpSpPr>
          <p:cNvPr id="21" name="Group 98"/>
          <p:cNvGrpSpPr>
            <a:grpSpLocks/>
          </p:cNvGrpSpPr>
          <p:nvPr/>
        </p:nvGrpSpPr>
        <p:grpSpPr bwMode="auto">
          <a:xfrm>
            <a:off x="1687768" y="3621087"/>
            <a:ext cx="5597115" cy="747713"/>
            <a:chOff x="1318" y="1899"/>
            <a:chExt cx="2954" cy="471"/>
          </a:xfrm>
        </p:grpSpPr>
        <p:sp>
          <p:nvSpPr>
            <p:cNvPr id="22" name="AutoShape 99"/>
            <p:cNvSpPr>
              <a:spLocks noChangeArrowheads="1"/>
            </p:cNvSpPr>
            <p:nvPr/>
          </p:nvSpPr>
          <p:spPr bwMode="gray">
            <a:xfrm>
              <a:off x="1536" y="1899"/>
              <a:ext cx="2736" cy="467"/>
            </a:xfrm>
            <a:prstGeom prst="roundRect">
              <a:avLst>
                <a:gd name="adj" fmla="val 16667"/>
              </a:avLst>
            </a:prstGeom>
            <a:solidFill>
              <a:schemeClr val="folHlink"/>
            </a:solidFill>
            <a:ln w="12700" algn="ctr">
              <a:solidFill>
                <a:schemeClr val="bg1"/>
              </a:solidFill>
              <a:round/>
              <a:headEnd/>
              <a:tailEnd/>
            </a:ln>
            <a:effectLst>
              <a:outerShdw dist="99190" dir="2388334" algn="ctr" rotWithShape="0">
                <a:srgbClr val="333333">
                  <a:alpha val="50000"/>
                </a:srgbClr>
              </a:outerShdw>
            </a:effectLst>
          </p:spPr>
          <p:txBody>
            <a:bodyPr wrap="none" anchor="ctr"/>
            <a:lstStyle/>
            <a:p>
              <a:endParaRPr lang="en-US"/>
            </a:p>
          </p:txBody>
        </p:sp>
        <p:sp>
          <p:nvSpPr>
            <p:cNvPr id="23" name="AutoShape 100"/>
            <p:cNvSpPr>
              <a:spLocks noChangeArrowheads="1"/>
            </p:cNvSpPr>
            <p:nvPr/>
          </p:nvSpPr>
          <p:spPr bwMode="gray">
            <a:xfrm>
              <a:off x="1318" y="1899"/>
              <a:ext cx="461" cy="471"/>
            </a:xfrm>
            <a:prstGeom prst="diamond">
              <a:avLst/>
            </a:prstGeom>
            <a:solidFill>
              <a:schemeClr val="folHlink"/>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p>
              <a:endParaRPr lang="en-US"/>
            </a:p>
          </p:txBody>
        </p:sp>
        <p:sp>
          <p:nvSpPr>
            <p:cNvPr id="24" name="Text Box 101"/>
            <p:cNvSpPr txBox="1">
              <a:spLocks noChangeArrowheads="1"/>
            </p:cNvSpPr>
            <p:nvPr/>
          </p:nvSpPr>
          <p:spPr bwMode="gray">
            <a:xfrm>
              <a:off x="1778" y="1929"/>
              <a:ext cx="2494" cy="407"/>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eaLnBrk="0" hangingPunct="0"/>
              <a:r>
                <a:rPr lang="vi-VN" altLang="en-US" dirty="0" smtClean="0">
                  <a:solidFill>
                    <a:schemeClr val="bg1"/>
                  </a:solidFill>
                </a:rPr>
                <a:t>Chương </a:t>
              </a:r>
              <a:r>
                <a:rPr lang="vi-VN" altLang="en-US" dirty="0">
                  <a:solidFill>
                    <a:schemeClr val="bg1"/>
                  </a:solidFill>
                </a:rPr>
                <a:t>2. Kỹ thuật phát triển phần mềm mã nguồn </a:t>
              </a:r>
              <a:r>
                <a:rPr lang="vi-VN" altLang="en-US" dirty="0" smtClean="0">
                  <a:solidFill>
                    <a:schemeClr val="bg1"/>
                  </a:solidFill>
                </a:rPr>
                <a:t>mở</a:t>
              </a:r>
              <a:endParaRPr lang="vi-VN" altLang="en-US" dirty="0">
                <a:solidFill>
                  <a:schemeClr val="bg1"/>
                </a:solidFill>
              </a:endParaRPr>
            </a:p>
          </p:txBody>
        </p:sp>
        <p:sp>
          <p:nvSpPr>
            <p:cNvPr id="25" name="Text Box 102"/>
            <p:cNvSpPr txBox="1">
              <a:spLocks noChangeArrowheads="1"/>
            </p:cNvSpPr>
            <p:nvPr/>
          </p:nvSpPr>
          <p:spPr bwMode="gray">
            <a:xfrm>
              <a:off x="1436" y="1987"/>
              <a:ext cx="224" cy="291"/>
            </a:xfrm>
            <a:prstGeom prst="rect">
              <a:avLst/>
            </a:prstGeom>
            <a:noFill/>
            <a:ln>
              <a:noFill/>
            </a:ln>
            <a:effectLst/>
            <a:extLst>
              <a:ext uri="{909E8E84-426E-40DD-AFC4-6F175D3DCCD1}">
                <a14:hiddenFill xmlns:a14="http://schemas.microsoft.com/office/drawing/2010/main">
                  <a:solidFill>
                    <a:schemeClr val="folHlink"/>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92457" dir="9843276" algn="ctr" rotWithShape="0">
                      <a:schemeClr val="bg2"/>
                    </a:outerShdw>
                  </a:effectLst>
                </a14:hiddenEffects>
              </a:ext>
            </a:extLst>
          </p:spPr>
          <p:txBody>
            <a:bodyPr wrap="none">
              <a:spAutoFit/>
            </a:bodyPr>
            <a:lstStyle/>
            <a:p>
              <a:pPr algn="ctr" eaLnBrk="0" hangingPunct="0"/>
              <a:r>
                <a:rPr lang="en-US" altLang="en-US" sz="2400" dirty="0">
                  <a:solidFill>
                    <a:schemeClr val="bg1"/>
                  </a:solidFill>
                </a:rPr>
                <a:t>2</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95" name="Rectangle 23"/>
          <p:cNvSpPr>
            <a:spLocks noGrp="1" noChangeArrowheads="1"/>
          </p:cNvSpPr>
          <p:nvPr>
            <p:ph type="title"/>
          </p:nvPr>
        </p:nvSpPr>
        <p:spPr>
          <a:xfrm>
            <a:off x="457200" y="76200"/>
            <a:ext cx="7848600" cy="1066800"/>
          </a:xfrm>
        </p:spPr>
        <p:txBody>
          <a:bodyPr/>
          <a:lstStyle/>
          <a:p>
            <a:pPr algn="ctr"/>
            <a:r>
              <a:rPr lang="en-US" dirty="0" smtClean="0"/>
              <a:t>1.2. </a:t>
            </a:r>
            <a:r>
              <a:rPr lang="en-US" dirty="0" err="1" smtClean="0"/>
              <a:t>Lịch</a:t>
            </a:r>
            <a:r>
              <a:rPr lang="en-US" dirty="0" smtClean="0"/>
              <a:t> </a:t>
            </a:r>
            <a:r>
              <a:rPr lang="en-US" dirty="0" err="1" smtClean="0"/>
              <a:t>sử</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endParaRPr lang="en-US" dirty="0"/>
          </a:p>
        </p:txBody>
      </p:sp>
      <p:sp>
        <p:nvSpPr>
          <p:cNvPr id="14" name="AutoShape 12"/>
          <p:cNvSpPr>
            <a:spLocks noChangeArrowheads="1"/>
          </p:cNvSpPr>
          <p:nvPr/>
        </p:nvSpPr>
        <p:spPr bwMode="auto">
          <a:xfrm>
            <a:off x="533400" y="1143000"/>
            <a:ext cx="6553200" cy="866775"/>
          </a:xfrm>
          <a:prstGeom prst="roundRect">
            <a:avLst>
              <a:gd name="adj" fmla="val 0"/>
            </a:avLst>
          </a:prstGeom>
          <a:noFill/>
          <a:ln w="19050" cap="rnd">
            <a:noFill/>
            <a:prstDash val="sysDot"/>
            <a:round/>
            <a:headEnd/>
            <a:tailEnd/>
          </a:ln>
          <a:effectLst/>
        </p:spPr>
        <p:txBody>
          <a:bodyPr wrap="none" anchor="ctr"/>
          <a:lstStyle/>
          <a:p>
            <a:pPr algn="l"/>
            <a:r>
              <a:rPr lang="en-US" sz="2400" dirty="0" smtClean="0">
                <a:cs typeface="Arial" charset="0"/>
              </a:rPr>
              <a:t>1.2.4. </a:t>
            </a:r>
            <a:r>
              <a:rPr lang="en-US" sz="2400" dirty="0" err="1" smtClean="0">
                <a:cs typeface="Arial" charset="0"/>
              </a:rPr>
              <a:t>Thời</a:t>
            </a:r>
            <a:r>
              <a:rPr lang="en-US" sz="2400" dirty="0" smtClean="0">
                <a:cs typeface="Arial" charset="0"/>
              </a:rPr>
              <a:t> </a:t>
            </a:r>
            <a:r>
              <a:rPr lang="en-US" sz="2400" dirty="0" err="1" smtClean="0">
                <a:cs typeface="Arial" charset="0"/>
              </a:rPr>
              <a:t>kỳ</a:t>
            </a:r>
            <a:r>
              <a:rPr lang="en-US" sz="2400" dirty="0" smtClean="0">
                <a:cs typeface="Arial" charset="0"/>
              </a:rPr>
              <a:t> </a:t>
            </a:r>
            <a:r>
              <a:rPr lang="en-US" sz="2400" dirty="0" err="1" smtClean="0">
                <a:cs typeface="Arial" charset="0"/>
              </a:rPr>
              <a:t>từ</a:t>
            </a:r>
            <a:r>
              <a:rPr lang="en-US" sz="2400" dirty="0" smtClean="0">
                <a:cs typeface="Arial" charset="0"/>
              </a:rPr>
              <a:t> Ubuntu </a:t>
            </a:r>
            <a:r>
              <a:rPr lang="en-US" sz="2400" dirty="0" err="1" smtClean="0">
                <a:cs typeface="Arial" charset="0"/>
              </a:rPr>
              <a:t>đến</a:t>
            </a:r>
            <a:r>
              <a:rPr lang="en-US" sz="2400" dirty="0" smtClean="0">
                <a:cs typeface="Arial" charset="0"/>
              </a:rPr>
              <a:t> </a:t>
            </a:r>
            <a:r>
              <a:rPr lang="en-US" sz="2400" dirty="0" err="1" smtClean="0">
                <a:cs typeface="Arial" charset="0"/>
              </a:rPr>
              <a:t>hiện</a:t>
            </a:r>
            <a:r>
              <a:rPr lang="en-US" sz="2400" dirty="0" smtClean="0">
                <a:cs typeface="Arial" charset="0"/>
              </a:rPr>
              <a:t> </a:t>
            </a:r>
            <a:r>
              <a:rPr lang="en-US" sz="2400" dirty="0" err="1" smtClean="0">
                <a:cs typeface="Arial" charset="0"/>
              </a:rPr>
              <a:t>tại</a:t>
            </a:r>
            <a:endParaRPr lang="en-US" sz="2400" dirty="0">
              <a:cs typeface="Arial" charset="0"/>
            </a:endParaRPr>
          </a:p>
        </p:txBody>
      </p:sp>
      <p:sp>
        <p:nvSpPr>
          <p:cNvPr id="15" name="Rectangle 14"/>
          <p:cNvSpPr/>
          <p:nvPr/>
        </p:nvSpPr>
        <p:spPr>
          <a:xfrm>
            <a:off x="533400" y="1993478"/>
            <a:ext cx="8165811" cy="1569660"/>
          </a:xfrm>
          <a:prstGeom prst="rect">
            <a:avLst/>
          </a:prstGeom>
        </p:spPr>
        <p:txBody>
          <a:bodyPr wrap="square">
            <a:spAutoFit/>
          </a:bodyPr>
          <a:lstStyle/>
          <a:p>
            <a:pPr marL="342900" indent="-342900" algn="just">
              <a:buFont typeface="Arial" panose="020B0604020202020204" pitchFamily="34" charset="0"/>
              <a:buChar char="•"/>
            </a:pPr>
            <a:r>
              <a:rPr lang="en-US" sz="2400" b="0" dirty="0" err="1" smtClean="0">
                <a:latin typeface="+mn-lt"/>
              </a:rPr>
              <a:t>Tháng</a:t>
            </a:r>
            <a:r>
              <a:rPr lang="en-US" sz="2400" b="0" dirty="0" smtClean="0">
                <a:latin typeface="+mn-lt"/>
              </a:rPr>
              <a:t> 11/2006: Sun Microsystems </a:t>
            </a:r>
            <a:r>
              <a:rPr lang="en-US" sz="2400" b="0" dirty="0" err="1" smtClean="0">
                <a:latin typeface="+mn-lt"/>
              </a:rPr>
              <a:t>đã</a:t>
            </a:r>
            <a:r>
              <a:rPr lang="en-US" sz="2400" b="0" dirty="0" smtClean="0">
                <a:latin typeface="+mn-lt"/>
              </a:rPr>
              <a:t> </a:t>
            </a:r>
            <a:r>
              <a:rPr lang="en-US" sz="2400" b="0" dirty="0" err="1" smtClean="0">
                <a:latin typeface="+mn-lt"/>
              </a:rPr>
              <a:t>công</a:t>
            </a:r>
            <a:r>
              <a:rPr lang="en-US" sz="2400" b="0" dirty="0" smtClean="0">
                <a:latin typeface="+mn-lt"/>
              </a:rPr>
              <a:t> </a:t>
            </a:r>
            <a:r>
              <a:rPr lang="en-US" sz="2400" b="0" dirty="0" err="1" smtClean="0">
                <a:latin typeface="+mn-lt"/>
              </a:rPr>
              <a:t>bố</a:t>
            </a:r>
            <a:r>
              <a:rPr lang="en-US" sz="2400" b="0" dirty="0" smtClean="0">
                <a:latin typeface="+mn-lt"/>
              </a:rPr>
              <a:t> </a:t>
            </a:r>
            <a:r>
              <a:rPr lang="en-US" sz="2400" b="0" dirty="0" err="1" smtClean="0">
                <a:latin typeface="+mn-lt"/>
              </a:rPr>
              <a:t>ngôn</a:t>
            </a:r>
            <a:r>
              <a:rPr lang="en-US" sz="2400" b="0" dirty="0" smtClean="0">
                <a:latin typeface="+mn-lt"/>
              </a:rPr>
              <a:t> </a:t>
            </a:r>
            <a:r>
              <a:rPr lang="en-US" sz="2400" b="0" dirty="0" err="1" smtClean="0">
                <a:latin typeface="+mn-lt"/>
              </a:rPr>
              <a:t>ngữ</a:t>
            </a:r>
            <a:r>
              <a:rPr lang="en-US" sz="2400" b="0" dirty="0" smtClean="0">
                <a:latin typeface="+mn-lt"/>
              </a:rPr>
              <a:t> </a:t>
            </a:r>
            <a:r>
              <a:rPr lang="en-US" sz="2400" b="0" dirty="0" err="1" smtClean="0">
                <a:latin typeface="+mn-lt"/>
              </a:rPr>
              <a:t>lập</a:t>
            </a:r>
            <a:r>
              <a:rPr lang="en-US" sz="2400" b="0" dirty="0" smtClean="0">
                <a:latin typeface="+mn-lt"/>
              </a:rPr>
              <a:t> </a:t>
            </a:r>
            <a:r>
              <a:rPr lang="en-US" sz="2400" b="0" dirty="0" err="1" smtClean="0">
                <a:latin typeface="+mn-lt"/>
              </a:rPr>
              <a:t>trình</a:t>
            </a:r>
            <a:r>
              <a:rPr lang="en-US" sz="2400" b="0" dirty="0" smtClean="0">
                <a:latin typeface="+mn-lt"/>
              </a:rPr>
              <a:t> Java </a:t>
            </a:r>
            <a:r>
              <a:rPr lang="en-US" sz="2400" b="0" dirty="0" err="1" smtClean="0">
                <a:latin typeface="+mn-lt"/>
              </a:rPr>
              <a:t>và</a:t>
            </a:r>
            <a:r>
              <a:rPr lang="en-US" sz="2400" b="0" dirty="0" smtClean="0">
                <a:latin typeface="+mn-lt"/>
              </a:rPr>
              <a:t> </a:t>
            </a:r>
            <a:r>
              <a:rPr lang="en-US" sz="2400" b="0" dirty="0" err="1" smtClean="0">
                <a:latin typeface="+mn-lt"/>
              </a:rPr>
              <a:t>bộ</a:t>
            </a:r>
            <a:r>
              <a:rPr lang="en-US" sz="2400" b="0" dirty="0" smtClean="0">
                <a:latin typeface="+mn-lt"/>
              </a:rPr>
              <a:t> </a:t>
            </a:r>
            <a:r>
              <a:rPr lang="en-US" sz="2400" b="0" dirty="0" err="1" smtClean="0">
                <a:latin typeface="+mn-lt"/>
              </a:rPr>
              <a:t>công</a:t>
            </a:r>
            <a:r>
              <a:rPr lang="en-US" sz="2400" b="0" dirty="0" smtClean="0">
                <a:latin typeface="+mn-lt"/>
              </a:rPr>
              <a:t> </a:t>
            </a:r>
            <a:r>
              <a:rPr lang="en-US" sz="2400" b="0" dirty="0" err="1" smtClean="0">
                <a:latin typeface="+mn-lt"/>
              </a:rPr>
              <a:t>cụ</a:t>
            </a:r>
            <a:r>
              <a:rPr lang="en-US" sz="2400" b="0" dirty="0" smtClean="0">
                <a:latin typeface="+mn-lt"/>
              </a:rPr>
              <a:t> </a:t>
            </a:r>
            <a:r>
              <a:rPr lang="en-US" sz="2400" b="0" dirty="0" err="1" smtClean="0">
                <a:latin typeface="+mn-lt"/>
              </a:rPr>
              <a:t>lập</a:t>
            </a:r>
            <a:r>
              <a:rPr lang="en-US" sz="2400" b="0" dirty="0" smtClean="0">
                <a:latin typeface="+mn-lt"/>
              </a:rPr>
              <a:t> </a:t>
            </a:r>
            <a:r>
              <a:rPr lang="en-US" sz="2400" b="0" dirty="0" err="1" smtClean="0">
                <a:latin typeface="+mn-lt"/>
              </a:rPr>
              <a:t>trình</a:t>
            </a:r>
            <a:r>
              <a:rPr lang="en-US" sz="2400" b="0" dirty="0" smtClean="0">
                <a:latin typeface="+mn-lt"/>
              </a:rPr>
              <a:t> </a:t>
            </a:r>
            <a:r>
              <a:rPr lang="en-US" sz="2400" b="0" dirty="0" err="1" smtClean="0">
                <a:latin typeface="+mn-lt"/>
              </a:rPr>
              <a:t>này</a:t>
            </a:r>
            <a:r>
              <a:rPr lang="en-US" sz="2400" b="0" dirty="0" smtClean="0">
                <a:latin typeface="+mn-lt"/>
              </a:rPr>
              <a:t> </a:t>
            </a:r>
            <a:r>
              <a:rPr lang="en-US" sz="2400" b="0" dirty="0" err="1" smtClean="0">
                <a:latin typeface="+mn-lt"/>
              </a:rPr>
              <a:t>đã</a:t>
            </a:r>
            <a:r>
              <a:rPr lang="en-US" sz="2400" b="0" dirty="0" smtClean="0">
                <a:latin typeface="+mn-lt"/>
              </a:rPr>
              <a:t> </a:t>
            </a:r>
            <a:r>
              <a:rPr lang="en-US" sz="2400" b="0" dirty="0" err="1" smtClean="0">
                <a:latin typeface="+mn-lt"/>
              </a:rPr>
              <a:t>trở</a:t>
            </a:r>
            <a:r>
              <a:rPr lang="en-US" sz="2400" b="0" dirty="0" smtClean="0">
                <a:latin typeface="+mn-lt"/>
              </a:rPr>
              <a:t> </a:t>
            </a:r>
            <a:r>
              <a:rPr lang="en-US" sz="2400" b="0" dirty="0" err="1" smtClean="0">
                <a:latin typeface="+mn-lt"/>
              </a:rPr>
              <a:t>thành</a:t>
            </a:r>
            <a:r>
              <a:rPr lang="en-US" sz="2400" b="0" dirty="0" smtClean="0">
                <a:latin typeface="+mn-lt"/>
              </a:rPr>
              <a:t> </a:t>
            </a:r>
            <a:r>
              <a:rPr lang="en-US" sz="2400" b="0" dirty="0" err="1" smtClean="0">
                <a:latin typeface="+mn-lt"/>
              </a:rPr>
              <a:t>phần</a:t>
            </a:r>
            <a:r>
              <a:rPr lang="en-US" sz="2400" b="0" dirty="0" smtClean="0">
                <a:latin typeface="+mn-lt"/>
              </a:rPr>
              <a:t> </a:t>
            </a:r>
            <a:r>
              <a:rPr lang="en-US" sz="2400" b="0" dirty="0" err="1" smtClean="0">
                <a:latin typeface="+mn-lt"/>
              </a:rPr>
              <a:t>phần</a:t>
            </a:r>
            <a:r>
              <a:rPr lang="en-US" sz="2400" b="0" dirty="0" smtClean="0">
                <a:latin typeface="+mn-lt"/>
              </a:rPr>
              <a:t> </a:t>
            </a:r>
            <a:r>
              <a:rPr lang="en-US" sz="2400" b="0" dirty="0" err="1" smtClean="0">
                <a:latin typeface="+mn-lt"/>
              </a:rPr>
              <a:t>mềm</a:t>
            </a:r>
            <a:r>
              <a:rPr lang="en-US" sz="2400" b="0" dirty="0" smtClean="0">
                <a:latin typeface="+mn-lt"/>
              </a:rPr>
              <a:t> </a:t>
            </a:r>
            <a:r>
              <a:rPr lang="en-US" sz="2400" b="0" dirty="0" err="1" smtClean="0">
                <a:latin typeface="+mn-lt"/>
              </a:rPr>
              <a:t>miễn</a:t>
            </a:r>
            <a:r>
              <a:rPr lang="en-US" sz="2400" b="0" dirty="0" smtClean="0">
                <a:latin typeface="+mn-lt"/>
              </a:rPr>
              <a:t> </a:t>
            </a:r>
            <a:r>
              <a:rPr lang="en-US" sz="2400" b="0" dirty="0" err="1" smtClean="0">
                <a:latin typeface="+mn-lt"/>
              </a:rPr>
              <a:t>phí</a:t>
            </a:r>
            <a:r>
              <a:rPr lang="en-US" sz="2400" b="0" dirty="0" smtClean="0">
                <a:latin typeface="+mn-lt"/>
              </a:rPr>
              <a:t> </a:t>
            </a:r>
            <a:r>
              <a:rPr lang="en-US" sz="2400" b="0" dirty="0" err="1" smtClean="0">
                <a:latin typeface="+mn-lt"/>
              </a:rPr>
              <a:t>và</a:t>
            </a:r>
            <a:r>
              <a:rPr lang="en-US" sz="2400" b="0" dirty="0" smtClean="0">
                <a:latin typeface="+mn-lt"/>
              </a:rPr>
              <a:t> </a:t>
            </a:r>
            <a:r>
              <a:rPr lang="en-US" sz="2400" b="0" dirty="0" err="1" smtClean="0">
                <a:latin typeface="+mn-lt"/>
              </a:rPr>
              <a:t>mã</a:t>
            </a:r>
            <a:r>
              <a:rPr lang="en-US" sz="2400" b="0" dirty="0" smtClean="0">
                <a:latin typeface="+mn-lt"/>
              </a:rPr>
              <a:t> </a:t>
            </a:r>
            <a:r>
              <a:rPr lang="en-US" sz="2400" b="0" dirty="0" err="1" smtClean="0">
                <a:latin typeface="+mn-lt"/>
              </a:rPr>
              <a:t>nguồn</a:t>
            </a:r>
            <a:r>
              <a:rPr lang="en-US" sz="2400" b="0" dirty="0" smtClean="0">
                <a:latin typeface="+mn-lt"/>
              </a:rPr>
              <a:t> </a:t>
            </a:r>
            <a:r>
              <a:rPr lang="en-US" sz="2400" b="0" dirty="0" err="1" smtClean="0">
                <a:latin typeface="+mn-lt"/>
              </a:rPr>
              <a:t>mở</a:t>
            </a:r>
            <a:r>
              <a:rPr lang="en-US" sz="2400" b="0" dirty="0" smtClean="0">
                <a:latin typeface="+mn-lt"/>
              </a:rPr>
              <a:t> </a:t>
            </a:r>
            <a:r>
              <a:rPr lang="en-US" sz="2400" b="0" dirty="0" err="1" smtClean="0">
                <a:latin typeface="+mn-lt"/>
              </a:rPr>
              <a:t>theo</a:t>
            </a:r>
            <a:r>
              <a:rPr lang="en-US" sz="2400" b="0" dirty="0" smtClean="0">
                <a:latin typeface="+mn-lt"/>
              </a:rPr>
              <a:t> </a:t>
            </a:r>
            <a:r>
              <a:rPr lang="en-US" sz="2400" b="0" dirty="0" err="1" smtClean="0">
                <a:latin typeface="+mn-lt"/>
              </a:rPr>
              <a:t>giấy</a:t>
            </a:r>
            <a:r>
              <a:rPr lang="en-US" sz="2400" b="0" dirty="0" smtClean="0">
                <a:latin typeface="+mn-lt"/>
              </a:rPr>
              <a:t> </a:t>
            </a:r>
            <a:r>
              <a:rPr lang="en-US" sz="2400" b="0" dirty="0" err="1" smtClean="0">
                <a:latin typeface="+mn-lt"/>
              </a:rPr>
              <a:t>phép</a:t>
            </a:r>
            <a:r>
              <a:rPr lang="en-US" sz="2400" b="0" dirty="0" smtClean="0">
                <a:latin typeface="+mn-lt"/>
              </a:rPr>
              <a:t> GNU General Public License (GPL).</a:t>
            </a:r>
            <a:endParaRPr lang="en-US" sz="2400" dirty="0">
              <a:latin typeface="+mn-lt"/>
            </a:endParaRPr>
          </a:p>
        </p:txBody>
      </p:sp>
      <p:sp>
        <p:nvSpPr>
          <p:cNvPr id="25" name="Rectangle 24"/>
          <p:cNvSpPr/>
          <p:nvPr/>
        </p:nvSpPr>
        <p:spPr>
          <a:xfrm>
            <a:off x="457200" y="3733800"/>
            <a:ext cx="8165811" cy="461665"/>
          </a:xfrm>
          <a:prstGeom prst="rect">
            <a:avLst/>
          </a:prstGeom>
        </p:spPr>
        <p:txBody>
          <a:bodyPr wrap="square">
            <a:spAutoFit/>
          </a:bodyPr>
          <a:lstStyle/>
          <a:p>
            <a:pPr marL="342900" indent="-342900" algn="just">
              <a:buFont typeface="Arial" panose="020B0604020202020204" pitchFamily="34" charset="0"/>
              <a:buChar char="•"/>
            </a:pPr>
            <a:r>
              <a:rPr lang="en-US" sz="2400" b="0" dirty="0" smtClean="0">
                <a:latin typeface="+mn-lt"/>
              </a:rPr>
              <a:t>Java – </a:t>
            </a:r>
            <a:r>
              <a:rPr lang="en-US" sz="2400" b="0" dirty="0" err="1" smtClean="0">
                <a:latin typeface="+mn-lt"/>
              </a:rPr>
              <a:t>một</a:t>
            </a:r>
            <a:r>
              <a:rPr lang="en-US" sz="2400" b="0" dirty="0" smtClean="0">
                <a:latin typeface="+mn-lt"/>
              </a:rPr>
              <a:t> </a:t>
            </a:r>
            <a:r>
              <a:rPr lang="en-US" sz="2400" b="0" dirty="0" err="1" smtClean="0">
                <a:latin typeface="+mn-lt"/>
              </a:rPr>
              <a:t>ngôn</a:t>
            </a:r>
            <a:r>
              <a:rPr lang="en-US" sz="2400" b="0" dirty="0" smtClean="0">
                <a:latin typeface="+mn-lt"/>
              </a:rPr>
              <a:t> </a:t>
            </a:r>
            <a:r>
              <a:rPr lang="en-US" sz="2400" b="0" dirty="0" err="1" smtClean="0">
                <a:latin typeface="+mn-lt"/>
              </a:rPr>
              <a:t>ngữ</a:t>
            </a:r>
            <a:r>
              <a:rPr lang="en-US" sz="2400" b="0" dirty="0" smtClean="0">
                <a:latin typeface="+mn-lt"/>
              </a:rPr>
              <a:t> </a:t>
            </a:r>
            <a:r>
              <a:rPr lang="en-US" sz="2400" b="0" dirty="0" err="1" smtClean="0">
                <a:latin typeface="+mn-lt"/>
              </a:rPr>
              <a:t>lập</a:t>
            </a:r>
            <a:r>
              <a:rPr lang="en-US" sz="2400" b="0" dirty="0" smtClean="0">
                <a:latin typeface="+mn-lt"/>
              </a:rPr>
              <a:t> </a:t>
            </a:r>
            <a:r>
              <a:rPr lang="en-US" sz="2400" b="0" dirty="0" err="1" smtClean="0">
                <a:latin typeface="+mn-lt"/>
              </a:rPr>
              <a:t>trình</a:t>
            </a:r>
            <a:r>
              <a:rPr lang="en-US" sz="2400" b="0" dirty="0" smtClean="0">
                <a:latin typeface="+mn-lt"/>
              </a:rPr>
              <a:t> </a:t>
            </a:r>
            <a:r>
              <a:rPr lang="en-US" sz="2400" b="0" dirty="0" err="1" smtClean="0">
                <a:latin typeface="+mn-lt"/>
              </a:rPr>
              <a:t>cấp</a:t>
            </a:r>
            <a:r>
              <a:rPr lang="en-US" sz="2400" b="0" dirty="0" smtClean="0">
                <a:latin typeface="+mn-lt"/>
              </a:rPr>
              <a:t> </a:t>
            </a:r>
            <a:r>
              <a:rPr lang="en-US" sz="2400" b="0" dirty="0" err="1" smtClean="0">
                <a:latin typeface="+mn-lt"/>
              </a:rPr>
              <a:t>cao</a:t>
            </a:r>
            <a:r>
              <a:rPr lang="en-US" sz="2400" b="0" dirty="0" smtClean="0">
                <a:latin typeface="+mn-lt"/>
              </a:rPr>
              <a:t> </a:t>
            </a:r>
            <a:r>
              <a:rPr lang="en-US" sz="2400" b="0" dirty="0" err="1" smtClean="0">
                <a:latin typeface="+mn-lt"/>
              </a:rPr>
              <a:t>phổ</a:t>
            </a:r>
            <a:r>
              <a:rPr lang="en-US" sz="2400" b="0" dirty="0" smtClean="0">
                <a:latin typeface="+mn-lt"/>
              </a:rPr>
              <a:t> </a:t>
            </a:r>
            <a:r>
              <a:rPr lang="en-US" sz="2400" b="0" dirty="0" err="1" smtClean="0">
                <a:latin typeface="+mn-lt"/>
              </a:rPr>
              <a:t>biến</a:t>
            </a:r>
            <a:r>
              <a:rPr lang="en-US" sz="2400" b="0" dirty="0" smtClean="0">
                <a:latin typeface="+mn-lt"/>
              </a:rPr>
              <a:t> </a:t>
            </a:r>
            <a:r>
              <a:rPr lang="en-US" sz="2400" b="0" dirty="0" err="1" smtClean="0">
                <a:latin typeface="+mn-lt"/>
              </a:rPr>
              <a:t>nhất</a:t>
            </a:r>
            <a:r>
              <a:rPr lang="en-US" sz="2400" b="0" dirty="0" smtClean="0">
                <a:latin typeface="+mn-lt"/>
              </a:rPr>
              <a:t> </a:t>
            </a:r>
            <a:endParaRPr lang="en-US" sz="2400" dirty="0">
              <a:latin typeface="+mn-lt"/>
            </a:endParaRPr>
          </a:p>
        </p:txBody>
      </p:sp>
    </p:spTree>
    <p:extLst>
      <p:ext uri="{BB962C8B-B14F-4D97-AF65-F5344CB8AC3E}">
        <p14:creationId xmlns:p14="http://schemas.microsoft.com/office/powerpoint/2010/main" val="24575335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5"/>
                                        </p:tgtEl>
                                        <p:attrNameLst>
                                          <p:attrName>style.visibility</p:attrName>
                                        </p:attrNameLst>
                                      </p:cBhvr>
                                      <p:to>
                                        <p:strVal val="visible"/>
                                      </p:to>
                                    </p:set>
                                    <p:animEffect transition="in" filter="fade">
                                      <p:cBhvr>
                                        <p:cTn id="14" dur="1000"/>
                                        <p:tgtEl>
                                          <p:spTgt spid="25"/>
                                        </p:tgtEl>
                                      </p:cBhvr>
                                    </p:animEffect>
                                    <p:anim calcmode="lin" valueType="num">
                                      <p:cBhvr>
                                        <p:cTn id="15" dur="1000" fill="hold"/>
                                        <p:tgtEl>
                                          <p:spTgt spid="25"/>
                                        </p:tgtEl>
                                        <p:attrNameLst>
                                          <p:attrName>ppt_x</p:attrName>
                                        </p:attrNameLst>
                                      </p:cBhvr>
                                      <p:tavLst>
                                        <p:tav tm="0">
                                          <p:val>
                                            <p:strVal val="#ppt_x"/>
                                          </p:val>
                                        </p:tav>
                                        <p:tav tm="100000">
                                          <p:val>
                                            <p:strVal val="#ppt_x"/>
                                          </p:val>
                                        </p:tav>
                                      </p:tavLst>
                                    </p:anim>
                                    <p:anim calcmode="lin" valueType="num">
                                      <p:cBhvr>
                                        <p:cTn id="16"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95" name="Rectangle 23"/>
          <p:cNvSpPr>
            <a:spLocks noGrp="1" noChangeArrowheads="1"/>
          </p:cNvSpPr>
          <p:nvPr>
            <p:ph type="title"/>
          </p:nvPr>
        </p:nvSpPr>
        <p:spPr>
          <a:xfrm>
            <a:off x="457200" y="76200"/>
            <a:ext cx="7848600" cy="1066800"/>
          </a:xfrm>
        </p:spPr>
        <p:txBody>
          <a:bodyPr/>
          <a:lstStyle/>
          <a:p>
            <a:pPr algn="ctr"/>
            <a:r>
              <a:rPr lang="en-US" dirty="0" smtClean="0"/>
              <a:t>1.2. </a:t>
            </a:r>
            <a:r>
              <a:rPr lang="en-US" dirty="0" err="1" smtClean="0"/>
              <a:t>Lịch</a:t>
            </a:r>
            <a:r>
              <a:rPr lang="en-US" dirty="0" smtClean="0"/>
              <a:t> </a:t>
            </a:r>
            <a:r>
              <a:rPr lang="en-US" dirty="0" err="1" smtClean="0"/>
              <a:t>sử</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endParaRPr lang="en-US" dirty="0"/>
          </a:p>
        </p:txBody>
      </p:sp>
      <p:sp>
        <p:nvSpPr>
          <p:cNvPr id="14" name="AutoShape 12"/>
          <p:cNvSpPr>
            <a:spLocks noChangeArrowheads="1"/>
          </p:cNvSpPr>
          <p:nvPr/>
        </p:nvSpPr>
        <p:spPr bwMode="auto">
          <a:xfrm>
            <a:off x="533400" y="1143000"/>
            <a:ext cx="6553200" cy="866775"/>
          </a:xfrm>
          <a:prstGeom prst="roundRect">
            <a:avLst>
              <a:gd name="adj" fmla="val 0"/>
            </a:avLst>
          </a:prstGeom>
          <a:noFill/>
          <a:ln w="19050" cap="rnd">
            <a:noFill/>
            <a:prstDash val="sysDot"/>
            <a:round/>
            <a:headEnd/>
            <a:tailEnd/>
          </a:ln>
          <a:effectLst/>
        </p:spPr>
        <p:txBody>
          <a:bodyPr wrap="none" anchor="ctr"/>
          <a:lstStyle/>
          <a:p>
            <a:pPr algn="l"/>
            <a:r>
              <a:rPr lang="en-US" sz="2400" dirty="0" smtClean="0">
                <a:cs typeface="Arial" charset="0"/>
              </a:rPr>
              <a:t>1.2.4. </a:t>
            </a:r>
            <a:r>
              <a:rPr lang="en-US" sz="2400" dirty="0" err="1" smtClean="0">
                <a:cs typeface="Arial" charset="0"/>
              </a:rPr>
              <a:t>Thời</a:t>
            </a:r>
            <a:r>
              <a:rPr lang="en-US" sz="2400" dirty="0" smtClean="0">
                <a:cs typeface="Arial" charset="0"/>
              </a:rPr>
              <a:t> </a:t>
            </a:r>
            <a:r>
              <a:rPr lang="en-US" sz="2400" dirty="0" err="1" smtClean="0">
                <a:cs typeface="Arial" charset="0"/>
              </a:rPr>
              <a:t>kỳ</a:t>
            </a:r>
            <a:r>
              <a:rPr lang="en-US" sz="2400" dirty="0" smtClean="0">
                <a:cs typeface="Arial" charset="0"/>
              </a:rPr>
              <a:t> </a:t>
            </a:r>
            <a:r>
              <a:rPr lang="en-US" sz="2400" dirty="0" err="1" smtClean="0">
                <a:cs typeface="Arial" charset="0"/>
              </a:rPr>
              <a:t>từ</a:t>
            </a:r>
            <a:r>
              <a:rPr lang="en-US" sz="2400" dirty="0" smtClean="0">
                <a:cs typeface="Arial" charset="0"/>
              </a:rPr>
              <a:t> Ubuntu </a:t>
            </a:r>
            <a:r>
              <a:rPr lang="en-US" sz="2400" dirty="0" err="1" smtClean="0">
                <a:cs typeface="Arial" charset="0"/>
              </a:rPr>
              <a:t>đến</a:t>
            </a:r>
            <a:r>
              <a:rPr lang="en-US" sz="2400" dirty="0" smtClean="0">
                <a:cs typeface="Arial" charset="0"/>
              </a:rPr>
              <a:t> </a:t>
            </a:r>
            <a:r>
              <a:rPr lang="en-US" sz="2400" dirty="0" err="1" smtClean="0">
                <a:cs typeface="Arial" charset="0"/>
              </a:rPr>
              <a:t>hiện</a:t>
            </a:r>
            <a:r>
              <a:rPr lang="en-US" sz="2400" dirty="0" smtClean="0">
                <a:cs typeface="Arial" charset="0"/>
              </a:rPr>
              <a:t> </a:t>
            </a:r>
            <a:r>
              <a:rPr lang="en-US" sz="2400" dirty="0" err="1" smtClean="0">
                <a:cs typeface="Arial" charset="0"/>
              </a:rPr>
              <a:t>tại</a:t>
            </a:r>
            <a:endParaRPr lang="en-US" sz="2400" dirty="0">
              <a:cs typeface="Arial" charset="0"/>
            </a:endParaRPr>
          </a:p>
        </p:txBody>
      </p:sp>
      <p:grpSp>
        <p:nvGrpSpPr>
          <p:cNvPr id="6" name="Group 5"/>
          <p:cNvGrpSpPr/>
          <p:nvPr/>
        </p:nvGrpSpPr>
        <p:grpSpPr>
          <a:xfrm>
            <a:off x="1447800" y="3343779"/>
            <a:ext cx="6094413" cy="2424113"/>
            <a:chOff x="1447800" y="3343779"/>
            <a:chExt cx="6094413" cy="2424113"/>
          </a:xfrm>
        </p:grpSpPr>
        <p:sp>
          <p:nvSpPr>
            <p:cNvPr id="45" name="Freeform 4"/>
            <p:cNvSpPr>
              <a:spLocks noEditPoints="1"/>
            </p:cNvSpPr>
            <p:nvPr/>
          </p:nvSpPr>
          <p:spPr bwMode="gray">
            <a:xfrm rot="20241944">
              <a:off x="1447800" y="3343779"/>
              <a:ext cx="6094413" cy="2424113"/>
            </a:xfrm>
            <a:custGeom>
              <a:avLst/>
              <a:gdLst>
                <a:gd name="T0" fmla="*/ 1692 w 4040"/>
                <a:gd name="T1" fmla="*/ 12 h 1888"/>
                <a:gd name="T2" fmla="*/ 1234 w 4040"/>
                <a:gd name="T3" fmla="*/ 74 h 1888"/>
                <a:gd name="T4" fmla="*/ 828 w 4040"/>
                <a:gd name="T5" fmla="*/ 182 h 1888"/>
                <a:gd name="T6" fmla="*/ 486 w 4040"/>
                <a:gd name="T7" fmla="*/ 330 h 1888"/>
                <a:gd name="T8" fmla="*/ 226 w 4040"/>
                <a:gd name="T9" fmla="*/ 510 h 1888"/>
                <a:gd name="T10" fmla="*/ 58 w 4040"/>
                <a:gd name="T11" fmla="*/ 718 h 1888"/>
                <a:gd name="T12" fmla="*/ 0 w 4040"/>
                <a:gd name="T13" fmla="*/ 944 h 1888"/>
                <a:gd name="T14" fmla="*/ 58 w 4040"/>
                <a:gd name="T15" fmla="*/ 1170 h 1888"/>
                <a:gd name="T16" fmla="*/ 226 w 4040"/>
                <a:gd name="T17" fmla="*/ 1378 h 1888"/>
                <a:gd name="T18" fmla="*/ 486 w 4040"/>
                <a:gd name="T19" fmla="*/ 1558 h 1888"/>
                <a:gd name="T20" fmla="*/ 828 w 4040"/>
                <a:gd name="T21" fmla="*/ 1706 h 1888"/>
                <a:gd name="T22" fmla="*/ 1234 w 4040"/>
                <a:gd name="T23" fmla="*/ 1814 h 1888"/>
                <a:gd name="T24" fmla="*/ 1692 w 4040"/>
                <a:gd name="T25" fmla="*/ 1876 h 1888"/>
                <a:gd name="T26" fmla="*/ 2186 w 4040"/>
                <a:gd name="T27" fmla="*/ 1884 h 1888"/>
                <a:gd name="T28" fmla="*/ 2658 w 4040"/>
                <a:gd name="T29" fmla="*/ 1840 h 1888"/>
                <a:gd name="T30" fmla="*/ 3084 w 4040"/>
                <a:gd name="T31" fmla="*/ 1746 h 1888"/>
                <a:gd name="T32" fmla="*/ 3448 w 4040"/>
                <a:gd name="T33" fmla="*/ 1612 h 1888"/>
                <a:gd name="T34" fmla="*/ 3738 w 4040"/>
                <a:gd name="T35" fmla="*/ 1442 h 1888"/>
                <a:gd name="T36" fmla="*/ 3938 w 4040"/>
                <a:gd name="T37" fmla="*/ 1242 h 1888"/>
                <a:gd name="T38" fmla="*/ 4034 w 4040"/>
                <a:gd name="T39" fmla="*/ 1022 h 1888"/>
                <a:gd name="T40" fmla="*/ 4014 w 4040"/>
                <a:gd name="T41" fmla="*/ 790 h 1888"/>
                <a:gd name="T42" fmla="*/ 3882 w 4040"/>
                <a:gd name="T43" fmla="*/ 576 h 1888"/>
                <a:gd name="T44" fmla="*/ 3650 w 4040"/>
                <a:gd name="T45" fmla="*/ 386 h 1888"/>
                <a:gd name="T46" fmla="*/ 3334 w 4040"/>
                <a:gd name="T47" fmla="*/ 228 h 1888"/>
                <a:gd name="T48" fmla="*/ 2948 w 4040"/>
                <a:gd name="T49" fmla="*/ 106 h 1888"/>
                <a:gd name="T50" fmla="*/ 2506 w 4040"/>
                <a:gd name="T51" fmla="*/ 28 h 1888"/>
                <a:gd name="T52" fmla="*/ 2020 w 4040"/>
                <a:gd name="T53" fmla="*/ 0 h 1888"/>
                <a:gd name="T54" fmla="*/ 1606 w 4040"/>
                <a:gd name="T55" fmla="*/ 1736 h 1888"/>
                <a:gd name="T56" fmla="*/ 1164 w 4040"/>
                <a:gd name="T57" fmla="*/ 1678 h 1888"/>
                <a:gd name="T58" fmla="*/ 776 w 4040"/>
                <a:gd name="T59" fmla="*/ 1576 h 1888"/>
                <a:gd name="T60" fmla="*/ 458 w 4040"/>
                <a:gd name="T61" fmla="*/ 1436 h 1888"/>
                <a:gd name="T62" fmla="*/ 224 w 4040"/>
                <a:gd name="T63" fmla="*/ 1266 h 1888"/>
                <a:gd name="T64" fmla="*/ 88 w 4040"/>
                <a:gd name="T65" fmla="*/ 1074 h 1888"/>
                <a:gd name="T66" fmla="*/ 68 w 4040"/>
                <a:gd name="T67" fmla="*/ 864 h 1888"/>
                <a:gd name="T68" fmla="*/ 166 w 4040"/>
                <a:gd name="T69" fmla="*/ 664 h 1888"/>
                <a:gd name="T70" fmla="*/ 370 w 4040"/>
                <a:gd name="T71" fmla="*/ 486 h 1888"/>
                <a:gd name="T72" fmla="*/ 662 w 4040"/>
                <a:gd name="T73" fmla="*/ 336 h 1888"/>
                <a:gd name="T74" fmla="*/ 1028 w 4040"/>
                <a:gd name="T75" fmla="*/ 222 h 1888"/>
                <a:gd name="T76" fmla="*/ 1454 w 4040"/>
                <a:gd name="T77" fmla="*/ 148 h 1888"/>
                <a:gd name="T78" fmla="*/ 1922 w 4040"/>
                <a:gd name="T79" fmla="*/ 120 h 1888"/>
                <a:gd name="T80" fmla="*/ 2392 w 4040"/>
                <a:gd name="T81" fmla="*/ 148 h 1888"/>
                <a:gd name="T82" fmla="*/ 2818 w 4040"/>
                <a:gd name="T83" fmla="*/ 222 h 1888"/>
                <a:gd name="T84" fmla="*/ 3184 w 4040"/>
                <a:gd name="T85" fmla="*/ 336 h 1888"/>
                <a:gd name="T86" fmla="*/ 3476 w 4040"/>
                <a:gd name="T87" fmla="*/ 486 h 1888"/>
                <a:gd name="T88" fmla="*/ 3680 w 4040"/>
                <a:gd name="T89" fmla="*/ 664 h 1888"/>
                <a:gd name="T90" fmla="*/ 3778 w 4040"/>
                <a:gd name="T91" fmla="*/ 864 h 1888"/>
                <a:gd name="T92" fmla="*/ 3758 w 4040"/>
                <a:gd name="T93" fmla="*/ 1074 h 1888"/>
                <a:gd name="T94" fmla="*/ 3622 w 4040"/>
                <a:gd name="T95" fmla="*/ 1266 h 1888"/>
                <a:gd name="T96" fmla="*/ 3388 w 4040"/>
                <a:gd name="T97" fmla="*/ 1436 h 1888"/>
                <a:gd name="T98" fmla="*/ 3070 w 4040"/>
                <a:gd name="T99" fmla="*/ 1576 h 1888"/>
                <a:gd name="T100" fmla="*/ 2682 w 4040"/>
                <a:gd name="T101" fmla="*/ 1678 h 1888"/>
                <a:gd name="T102" fmla="*/ 2240 w 4040"/>
                <a:gd name="T103" fmla="*/ 1736 h 18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40" h="1888">
                  <a:moveTo>
                    <a:pt x="2020" y="0"/>
                  </a:moveTo>
                  <a:lnTo>
                    <a:pt x="1854" y="4"/>
                  </a:lnTo>
                  <a:lnTo>
                    <a:pt x="1692" y="12"/>
                  </a:lnTo>
                  <a:lnTo>
                    <a:pt x="1534" y="28"/>
                  </a:lnTo>
                  <a:lnTo>
                    <a:pt x="1382" y="48"/>
                  </a:lnTo>
                  <a:lnTo>
                    <a:pt x="1234" y="74"/>
                  </a:lnTo>
                  <a:lnTo>
                    <a:pt x="1092" y="106"/>
                  </a:lnTo>
                  <a:lnTo>
                    <a:pt x="956" y="142"/>
                  </a:lnTo>
                  <a:lnTo>
                    <a:pt x="828" y="182"/>
                  </a:lnTo>
                  <a:lnTo>
                    <a:pt x="706" y="228"/>
                  </a:lnTo>
                  <a:lnTo>
                    <a:pt x="592" y="276"/>
                  </a:lnTo>
                  <a:lnTo>
                    <a:pt x="486" y="330"/>
                  </a:lnTo>
                  <a:lnTo>
                    <a:pt x="390" y="386"/>
                  </a:lnTo>
                  <a:lnTo>
                    <a:pt x="302" y="446"/>
                  </a:lnTo>
                  <a:lnTo>
                    <a:pt x="226" y="510"/>
                  </a:lnTo>
                  <a:lnTo>
                    <a:pt x="158" y="576"/>
                  </a:lnTo>
                  <a:lnTo>
                    <a:pt x="102" y="646"/>
                  </a:lnTo>
                  <a:lnTo>
                    <a:pt x="58" y="718"/>
                  </a:lnTo>
                  <a:lnTo>
                    <a:pt x="26" y="790"/>
                  </a:lnTo>
                  <a:lnTo>
                    <a:pt x="6" y="866"/>
                  </a:lnTo>
                  <a:lnTo>
                    <a:pt x="0" y="944"/>
                  </a:lnTo>
                  <a:lnTo>
                    <a:pt x="6" y="1022"/>
                  </a:lnTo>
                  <a:lnTo>
                    <a:pt x="26" y="1098"/>
                  </a:lnTo>
                  <a:lnTo>
                    <a:pt x="58" y="1170"/>
                  </a:lnTo>
                  <a:lnTo>
                    <a:pt x="102" y="1242"/>
                  </a:lnTo>
                  <a:lnTo>
                    <a:pt x="158" y="1312"/>
                  </a:lnTo>
                  <a:lnTo>
                    <a:pt x="226" y="1378"/>
                  </a:lnTo>
                  <a:lnTo>
                    <a:pt x="302" y="1442"/>
                  </a:lnTo>
                  <a:lnTo>
                    <a:pt x="390" y="1502"/>
                  </a:lnTo>
                  <a:lnTo>
                    <a:pt x="486" y="1558"/>
                  </a:lnTo>
                  <a:lnTo>
                    <a:pt x="592" y="1612"/>
                  </a:lnTo>
                  <a:lnTo>
                    <a:pt x="706" y="1660"/>
                  </a:lnTo>
                  <a:lnTo>
                    <a:pt x="828" y="1706"/>
                  </a:lnTo>
                  <a:lnTo>
                    <a:pt x="956" y="1746"/>
                  </a:lnTo>
                  <a:lnTo>
                    <a:pt x="1092" y="1782"/>
                  </a:lnTo>
                  <a:lnTo>
                    <a:pt x="1234" y="1814"/>
                  </a:lnTo>
                  <a:lnTo>
                    <a:pt x="1382" y="1840"/>
                  </a:lnTo>
                  <a:lnTo>
                    <a:pt x="1534" y="1860"/>
                  </a:lnTo>
                  <a:lnTo>
                    <a:pt x="1692" y="1876"/>
                  </a:lnTo>
                  <a:lnTo>
                    <a:pt x="1854" y="1884"/>
                  </a:lnTo>
                  <a:lnTo>
                    <a:pt x="2020" y="1888"/>
                  </a:lnTo>
                  <a:lnTo>
                    <a:pt x="2186" y="1884"/>
                  </a:lnTo>
                  <a:lnTo>
                    <a:pt x="2348" y="1876"/>
                  </a:lnTo>
                  <a:lnTo>
                    <a:pt x="2506" y="1860"/>
                  </a:lnTo>
                  <a:lnTo>
                    <a:pt x="2658" y="1840"/>
                  </a:lnTo>
                  <a:lnTo>
                    <a:pt x="2806" y="1814"/>
                  </a:lnTo>
                  <a:lnTo>
                    <a:pt x="2948" y="1782"/>
                  </a:lnTo>
                  <a:lnTo>
                    <a:pt x="3084" y="1746"/>
                  </a:lnTo>
                  <a:lnTo>
                    <a:pt x="3212" y="1706"/>
                  </a:lnTo>
                  <a:lnTo>
                    <a:pt x="3334" y="1660"/>
                  </a:lnTo>
                  <a:lnTo>
                    <a:pt x="3448" y="1612"/>
                  </a:lnTo>
                  <a:lnTo>
                    <a:pt x="3554" y="1558"/>
                  </a:lnTo>
                  <a:lnTo>
                    <a:pt x="3650" y="1502"/>
                  </a:lnTo>
                  <a:lnTo>
                    <a:pt x="3738" y="1442"/>
                  </a:lnTo>
                  <a:lnTo>
                    <a:pt x="3814" y="1378"/>
                  </a:lnTo>
                  <a:lnTo>
                    <a:pt x="3882" y="1312"/>
                  </a:lnTo>
                  <a:lnTo>
                    <a:pt x="3938" y="1242"/>
                  </a:lnTo>
                  <a:lnTo>
                    <a:pt x="3982" y="1170"/>
                  </a:lnTo>
                  <a:lnTo>
                    <a:pt x="4014" y="1098"/>
                  </a:lnTo>
                  <a:lnTo>
                    <a:pt x="4034" y="1022"/>
                  </a:lnTo>
                  <a:lnTo>
                    <a:pt x="4040" y="944"/>
                  </a:lnTo>
                  <a:lnTo>
                    <a:pt x="4034" y="866"/>
                  </a:lnTo>
                  <a:lnTo>
                    <a:pt x="4014" y="790"/>
                  </a:lnTo>
                  <a:lnTo>
                    <a:pt x="3982" y="718"/>
                  </a:lnTo>
                  <a:lnTo>
                    <a:pt x="3938" y="646"/>
                  </a:lnTo>
                  <a:lnTo>
                    <a:pt x="3882" y="576"/>
                  </a:lnTo>
                  <a:lnTo>
                    <a:pt x="3814" y="510"/>
                  </a:lnTo>
                  <a:lnTo>
                    <a:pt x="3738" y="446"/>
                  </a:lnTo>
                  <a:lnTo>
                    <a:pt x="3650" y="386"/>
                  </a:lnTo>
                  <a:lnTo>
                    <a:pt x="3554" y="330"/>
                  </a:lnTo>
                  <a:lnTo>
                    <a:pt x="3448" y="276"/>
                  </a:lnTo>
                  <a:lnTo>
                    <a:pt x="3334" y="228"/>
                  </a:lnTo>
                  <a:lnTo>
                    <a:pt x="3212" y="182"/>
                  </a:lnTo>
                  <a:lnTo>
                    <a:pt x="3084" y="142"/>
                  </a:lnTo>
                  <a:lnTo>
                    <a:pt x="2948" y="106"/>
                  </a:lnTo>
                  <a:lnTo>
                    <a:pt x="2806" y="74"/>
                  </a:lnTo>
                  <a:lnTo>
                    <a:pt x="2658" y="48"/>
                  </a:lnTo>
                  <a:lnTo>
                    <a:pt x="2506" y="28"/>
                  </a:lnTo>
                  <a:lnTo>
                    <a:pt x="2348" y="12"/>
                  </a:lnTo>
                  <a:lnTo>
                    <a:pt x="2186" y="4"/>
                  </a:lnTo>
                  <a:lnTo>
                    <a:pt x="2020" y="0"/>
                  </a:lnTo>
                  <a:close/>
                  <a:moveTo>
                    <a:pt x="1922" y="1748"/>
                  </a:moveTo>
                  <a:lnTo>
                    <a:pt x="1762" y="1746"/>
                  </a:lnTo>
                  <a:lnTo>
                    <a:pt x="1606" y="1736"/>
                  </a:lnTo>
                  <a:lnTo>
                    <a:pt x="1454" y="1722"/>
                  </a:lnTo>
                  <a:lnTo>
                    <a:pt x="1306" y="1702"/>
                  </a:lnTo>
                  <a:lnTo>
                    <a:pt x="1164" y="1678"/>
                  </a:lnTo>
                  <a:lnTo>
                    <a:pt x="1028" y="1648"/>
                  </a:lnTo>
                  <a:lnTo>
                    <a:pt x="898" y="1614"/>
                  </a:lnTo>
                  <a:lnTo>
                    <a:pt x="776" y="1576"/>
                  </a:lnTo>
                  <a:lnTo>
                    <a:pt x="662" y="1532"/>
                  </a:lnTo>
                  <a:lnTo>
                    <a:pt x="554" y="1486"/>
                  </a:lnTo>
                  <a:lnTo>
                    <a:pt x="458" y="1436"/>
                  </a:lnTo>
                  <a:lnTo>
                    <a:pt x="370" y="1382"/>
                  </a:lnTo>
                  <a:lnTo>
                    <a:pt x="292" y="1326"/>
                  </a:lnTo>
                  <a:lnTo>
                    <a:pt x="224" y="1266"/>
                  </a:lnTo>
                  <a:lnTo>
                    <a:pt x="166" y="1204"/>
                  </a:lnTo>
                  <a:lnTo>
                    <a:pt x="122" y="1140"/>
                  </a:lnTo>
                  <a:lnTo>
                    <a:pt x="88" y="1074"/>
                  </a:lnTo>
                  <a:lnTo>
                    <a:pt x="68" y="1004"/>
                  </a:lnTo>
                  <a:lnTo>
                    <a:pt x="62" y="934"/>
                  </a:lnTo>
                  <a:lnTo>
                    <a:pt x="68" y="864"/>
                  </a:lnTo>
                  <a:lnTo>
                    <a:pt x="88" y="796"/>
                  </a:lnTo>
                  <a:lnTo>
                    <a:pt x="122" y="730"/>
                  </a:lnTo>
                  <a:lnTo>
                    <a:pt x="166" y="664"/>
                  </a:lnTo>
                  <a:lnTo>
                    <a:pt x="224" y="602"/>
                  </a:lnTo>
                  <a:lnTo>
                    <a:pt x="292" y="544"/>
                  </a:lnTo>
                  <a:lnTo>
                    <a:pt x="370" y="486"/>
                  </a:lnTo>
                  <a:lnTo>
                    <a:pt x="458" y="434"/>
                  </a:lnTo>
                  <a:lnTo>
                    <a:pt x="554" y="382"/>
                  </a:lnTo>
                  <a:lnTo>
                    <a:pt x="662" y="336"/>
                  </a:lnTo>
                  <a:lnTo>
                    <a:pt x="776" y="294"/>
                  </a:lnTo>
                  <a:lnTo>
                    <a:pt x="898" y="256"/>
                  </a:lnTo>
                  <a:lnTo>
                    <a:pt x="1028" y="222"/>
                  </a:lnTo>
                  <a:lnTo>
                    <a:pt x="1164" y="192"/>
                  </a:lnTo>
                  <a:lnTo>
                    <a:pt x="1306" y="166"/>
                  </a:lnTo>
                  <a:lnTo>
                    <a:pt x="1454" y="148"/>
                  </a:lnTo>
                  <a:lnTo>
                    <a:pt x="1606" y="132"/>
                  </a:lnTo>
                  <a:lnTo>
                    <a:pt x="1762" y="124"/>
                  </a:lnTo>
                  <a:lnTo>
                    <a:pt x="1922" y="120"/>
                  </a:lnTo>
                  <a:lnTo>
                    <a:pt x="2084" y="124"/>
                  </a:lnTo>
                  <a:lnTo>
                    <a:pt x="2240" y="132"/>
                  </a:lnTo>
                  <a:lnTo>
                    <a:pt x="2392" y="148"/>
                  </a:lnTo>
                  <a:lnTo>
                    <a:pt x="2540" y="166"/>
                  </a:lnTo>
                  <a:lnTo>
                    <a:pt x="2682" y="192"/>
                  </a:lnTo>
                  <a:lnTo>
                    <a:pt x="2818" y="222"/>
                  </a:lnTo>
                  <a:lnTo>
                    <a:pt x="2948" y="256"/>
                  </a:lnTo>
                  <a:lnTo>
                    <a:pt x="3070" y="294"/>
                  </a:lnTo>
                  <a:lnTo>
                    <a:pt x="3184" y="336"/>
                  </a:lnTo>
                  <a:lnTo>
                    <a:pt x="3292" y="382"/>
                  </a:lnTo>
                  <a:lnTo>
                    <a:pt x="3388" y="434"/>
                  </a:lnTo>
                  <a:lnTo>
                    <a:pt x="3476" y="486"/>
                  </a:lnTo>
                  <a:lnTo>
                    <a:pt x="3554" y="544"/>
                  </a:lnTo>
                  <a:lnTo>
                    <a:pt x="3622" y="602"/>
                  </a:lnTo>
                  <a:lnTo>
                    <a:pt x="3680" y="664"/>
                  </a:lnTo>
                  <a:lnTo>
                    <a:pt x="3724" y="730"/>
                  </a:lnTo>
                  <a:lnTo>
                    <a:pt x="3758" y="796"/>
                  </a:lnTo>
                  <a:lnTo>
                    <a:pt x="3778" y="864"/>
                  </a:lnTo>
                  <a:lnTo>
                    <a:pt x="3784" y="934"/>
                  </a:lnTo>
                  <a:lnTo>
                    <a:pt x="3778" y="1004"/>
                  </a:lnTo>
                  <a:lnTo>
                    <a:pt x="3758" y="1074"/>
                  </a:lnTo>
                  <a:lnTo>
                    <a:pt x="3724" y="1140"/>
                  </a:lnTo>
                  <a:lnTo>
                    <a:pt x="3680" y="1204"/>
                  </a:lnTo>
                  <a:lnTo>
                    <a:pt x="3622" y="1266"/>
                  </a:lnTo>
                  <a:lnTo>
                    <a:pt x="3554" y="1326"/>
                  </a:lnTo>
                  <a:lnTo>
                    <a:pt x="3476" y="1382"/>
                  </a:lnTo>
                  <a:lnTo>
                    <a:pt x="3388" y="1436"/>
                  </a:lnTo>
                  <a:lnTo>
                    <a:pt x="3292" y="1486"/>
                  </a:lnTo>
                  <a:lnTo>
                    <a:pt x="3184" y="1532"/>
                  </a:lnTo>
                  <a:lnTo>
                    <a:pt x="3070" y="1576"/>
                  </a:lnTo>
                  <a:lnTo>
                    <a:pt x="2948" y="1614"/>
                  </a:lnTo>
                  <a:lnTo>
                    <a:pt x="2818" y="1648"/>
                  </a:lnTo>
                  <a:lnTo>
                    <a:pt x="2682" y="1678"/>
                  </a:lnTo>
                  <a:lnTo>
                    <a:pt x="2540" y="1702"/>
                  </a:lnTo>
                  <a:lnTo>
                    <a:pt x="2392" y="1722"/>
                  </a:lnTo>
                  <a:lnTo>
                    <a:pt x="2240" y="1736"/>
                  </a:lnTo>
                  <a:lnTo>
                    <a:pt x="2084" y="1746"/>
                  </a:lnTo>
                  <a:lnTo>
                    <a:pt x="1922" y="1748"/>
                  </a:lnTo>
                  <a:close/>
                </a:path>
              </a:pathLst>
            </a:custGeom>
            <a:gradFill rotWithShape="1">
              <a:gsLst>
                <a:gs pos="0">
                  <a:schemeClr val="bg2">
                    <a:gamma/>
                    <a:tint val="30196"/>
                    <a:invGamma/>
                    <a:alpha val="36000"/>
                  </a:schemeClr>
                </a:gs>
                <a:gs pos="100000">
                  <a:schemeClr val="bg2"/>
                </a:gs>
              </a:gsLst>
              <a:lin ang="0" scaled="1"/>
            </a:gradFill>
            <a:ln>
              <a:noFill/>
            </a:ln>
            <a:extLst>
              <a:ext uri="{91240B29-F687-4F45-9708-019B960494DF}">
                <a14:hiddenLine xmlns:a14="http://schemas.microsoft.com/office/drawing/2010/main" w="0">
                  <a:solidFill>
                    <a:srgbClr val="F7C16B"/>
                  </a:solidFill>
                  <a:prstDash val="solid"/>
                  <a:round/>
                  <a:headEnd/>
                  <a:tailEnd/>
                </a14:hiddenLine>
              </a:ext>
            </a:extLst>
          </p:spPr>
          <p:txBody>
            <a:bodyPr/>
            <a:lstStyle/>
            <a:p>
              <a:endParaRPr lang="en-US"/>
            </a:p>
          </p:txBody>
        </p:sp>
        <p:sp>
          <p:nvSpPr>
            <p:cNvPr id="61" name="Text Box 20"/>
            <p:cNvSpPr txBox="1">
              <a:spLocks noChangeArrowheads="1"/>
            </p:cNvSpPr>
            <p:nvPr/>
          </p:nvSpPr>
          <p:spPr bwMode="gray">
            <a:xfrm>
              <a:off x="3484563" y="4199441"/>
              <a:ext cx="2305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000000"/>
                    </a:outerShdw>
                  </a:effectLst>
                </a14:hiddenEffects>
              </a:ext>
            </a:extLst>
          </p:spPr>
          <p:txBody>
            <a:bodyPr>
              <a:spAutoFit/>
            </a:bodyPr>
            <a:lstStyle/>
            <a:p>
              <a:pPr algn="ctr" eaLnBrk="0" hangingPunct="0"/>
              <a:r>
                <a:rPr lang="en-US" altLang="en-US" sz="2800" b="1" dirty="0" smtClean="0"/>
                <a:t>Java</a:t>
              </a:r>
              <a:endParaRPr lang="en-US" altLang="en-US" sz="2800" b="1" dirty="0"/>
            </a:p>
          </p:txBody>
        </p:sp>
      </p:grpSp>
      <p:grpSp>
        <p:nvGrpSpPr>
          <p:cNvPr id="7" name="Group 6"/>
          <p:cNvGrpSpPr/>
          <p:nvPr/>
        </p:nvGrpSpPr>
        <p:grpSpPr>
          <a:xfrm>
            <a:off x="3249613" y="1952555"/>
            <a:ext cx="2593975" cy="1748411"/>
            <a:chOff x="3249613" y="1952555"/>
            <a:chExt cx="2593975" cy="1748411"/>
          </a:xfrm>
        </p:grpSpPr>
        <p:sp>
          <p:nvSpPr>
            <p:cNvPr id="46" name="Oval 5"/>
            <p:cNvSpPr>
              <a:spLocks noChangeArrowheads="1"/>
            </p:cNvSpPr>
            <p:nvPr/>
          </p:nvSpPr>
          <p:spPr bwMode="gray">
            <a:xfrm rot="20056323">
              <a:off x="4398963" y="3285041"/>
              <a:ext cx="1066800" cy="304800"/>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Oval 10"/>
            <p:cNvSpPr>
              <a:spLocks noChangeArrowheads="1"/>
            </p:cNvSpPr>
            <p:nvPr/>
          </p:nvSpPr>
          <p:spPr bwMode="gray">
            <a:xfrm>
              <a:off x="3876675" y="2599241"/>
              <a:ext cx="1143000" cy="1101725"/>
            </a:xfrm>
            <a:prstGeom prst="ellipse">
              <a:avLst/>
            </a:prstGeom>
            <a:gradFill rotWithShape="1">
              <a:gsLst>
                <a:gs pos="0">
                  <a:schemeClr val="hlink"/>
                </a:gs>
                <a:gs pos="100000">
                  <a:schemeClr val="hlink">
                    <a:gamma/>
                    <a:shade val="34510"/>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a:endParaRPr lang="en-US" altLang="en-US"/>
            </a:p>
          </p:txBody>
        </p:sp>
        <p:sp>
          <p:nvSpPr>
            <p:cNvPr id="57" name="Text Box 16"/>
            <p:cNvSpPr txBox="1">
              <a:spLocks noChangeArrowheads="1"/>
            </p:cNvSpPr>
            <p:nvPr/>
          </p:nvSpPr>
          <p:spPr bwMode="gray">
            <a:xfrm>
              <a:off x="4264025" y="2934204"/>
              <a:ext cx="34766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eaLnBrk="0" hangingPunct="0"/>
              <a:r>
                <a:rPr lang="en-US" altLang="en-US" dirty="0">
                  <a:solidFill>
                    <a:schemeClr val="bg1"/>
                  </a:solidFill>
                  <a:latin typeface="Verdana" panose="020B0604030504040204" pitchFamily="34" charset="0"/>
                </a:rPr>
                <a:t>1</a:t>
              </a:r>
              <a:endParaRPr lang="en-US" altLang="en-US" b="1" dirty="0">
                <a:solidFill>
                  <a:schemeClr val="bg1"/>
                </a:solidFill>
                <a:latin typeface="Verdana" panose="020B0604030504040204" pitchFamily="34" charset="0"/>
              </a:endParaRPr>
            </a:p>
          </p:txBody>
        </p:sp>
        <p:sp>
          <p:nvSpPr>
            <p:cNvPr id="86" name="Text Box 23"/>
            <p:cNvSpPr txBox="1">
              <a:spLocks noChangeArrowheads="1"/>
            </p:cNvSpPr>
            <p:nvPr/>
          </p:nvSpPr>
          <p:spPr bwMode="gray">
            <a:xfrm>
              <a:off x="3249613" y="1952555"/>
              <a:ext cx="259397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r>
                <a:rPr lang="en-US" altLang="en-US" sz="1600" dirty="0" err="1" smtClean="0">
                  <a:latin typeface="Verdana" panose="020B0604030504040204" pitchFamily="34" charset="0"/>
                </a:rPr>
                <a:t>Ứng</a:t>
              </a:r>
              <a:r>
                <a:rPr lang="en-US" altLang="en-US" sz="1600" dirty="0" smtClean="0">
                  <a:latin typeface="Verdana" panose="020B0604030504040204" pitchFamily="34" charset="0"/>
                </a:rPr>
                <a:t> </a:t>
              </a:r>
              <a:r>
                <a:rPr lang="en-US" altLang="en-US" sz="1600" dirty="0" err="1" smtClean="0">
                  <a:latin typeface="Verdana" panose="020B0604030504040204" pitchFamily="34" charset="0"/>
                </a:rPr>
                <a:t>dụng</a:t>
              </a:r>
              <a:r>
                <a:rPr lang="en-US" altLang="en-US" sz="1600" dirty="0" smtClean="0">
                  <a:latin typeface="Verdana" panose="020B0604030504040204" pitchFamily="34" charset="0"/>
                </a:rPr>
                <a:t> </a:t>
              </a:r>
              <a:r>
                <a:rPr lang="en-US" altLang="en-US" sz="1600" dirty="0" err="1" smtClean="0">
                  <a:latin typeface="Verdana" panose="020B0604030504040204" pitchFamily="34" charset="0"/>
                </a:rPr>
                <a:t>để</a:t>
              </a:r>
              <a:r>
                <a:rPr lang="en-US" altLang="en-US" sz="1600" dirty="0" smtClean="0">
                  <a:latin typeface="Verdana" panose="020B0604030504040204" pitchFamily="34" charset="0"/>
                </a:rPr>
                <a:t> </a:t>
              </a:r>
              <a:r>
                <a:rPr lang="en-US" altLang="en-US" sz="1600" dirty="0" err="1" smtClean="0">
                  <a:latin typeface="Verdana" panose="020B0604030504040204" pitchFamily="34" charset="0"/>
                </a:rPr>
                <a:t>bàn</a:t>
              </a:r>
              <a:r>
                <a:rPr lang="en-US" altLang="en-US" sz="1600" dirty="0" smtClean="0">
                  <a:latin typeface="Verdana" panose="020B0604030504040204" pitchFamily="34" charset="0"/>
                </a:rPr>
                <a:t> </a:t>
              </a:r>
              <a:r>
                <a:rPr lang="en-US" altLang="en-US" sz="1600" dirty="0" err="1" smtClean="0">
                  <a:latin typeface="Verdana" panose="020B0604030504040204" pitchFamily="34" charset="0"/>
                </a:rPr>
                <a:t>truyền</a:t>
              </a:r>
              <a:r>
                <a:rPr lang="en-US" altLang="en-US" sz="1600" dirty="0" smtClean="0">
                  <a:latin typeface="Verdana" panose="020B0604030504040204" pitchFamily="34" charset="0"/>
                </a:rPr>
                <a:t> </a:t>
              </a:r>
              <a:r>
                <a:rPr lang="en-US" altLang="en-US" sz="1600" dirty="0" err="1" smtClean="0">
                  <a:latin typeface="Verdana" panose="020B0604030504040204" pitchFamily="34" charset="0"/>
                </a:rPr>
                <a:t>thống</a:t>
              </a:r>
              <a:endParaRPr lang="en-US" altLang="en-US" sz="1600" b="1" dirty="0">
                <a:latin typeface="Verdana" panose="020B0604030504040204" pitchFamily="34" charset="0"/>
              </a:endParaRPr>
            </a:p>
          </p:txBody>
        </p:sp>
      </p:grpSp>
      <p:grpSp>
        <p:nvGrpSpPr>
          <p:cNvPr id="8" name="Group 7"/>
          <p:cNvGrpSpPr/>
          <p:nvPr/>
        </p:nvGrpSpPr>
        <p:grpSpPr>
          <a:xfrm>
            <a:off x="6519863" y="2192732"/>
            <a:ext cx="2505137" cy="1706672"/>
            <a:chOff x="6519863" y="2192732"/>
            <a:chExt cx="2505137" cy="1706672"/>
          </a:xfrm>
        </p:grpSpPr>
        <p:sp>
          <p:nvSpPr>
            <p:cNvPr id="47" name="Oval 6"/>
            <p:cNvSpPr>
              <a:spLocks noChangeArrowheads="1"/>
            </p:cNvSpPr>
            <p:nvPr/>
          </p:nvSpPr>
          <p:spPr bwMode="gray">
            <a:xfrm rot="20056323">
              <a:off x="7065963" y="3437441"/>
              <a:ext cx="1066800" cy="304800"/>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5" name="Oval 14"/>
            <p:cNvSpPr>
              <a:spLocks noChangeArrowheads="1"/>
            </p:cNvSpPr>
            <p:nvPr/>
          </p:nvSpPr>
          <p:spPr bwMode="gray">
            <a:xfrm>
              <a:off x="6519863" y="2796091"/>
              <a:ext cx="1079500" cy="1103313"/>
            </a:xfrm>
            <a:prstGeom prst="ellipse">
              <a:avLst/>
            </a:prstGeom>
            <a:gradFill rotWithShape="1">
              <a:gsLst>
                <a:gs pos="0">
                  <a:schemeClr val="folHlink"/>
                </a:gs>
                <a:gs pos="100000">
                  <a:schemeClr val="folHlink">
                    <a:gamma/>
                    <a:shade val="34510"/>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a:endParaRPr lang="en-US" altLang="en-US" b="1"/>
            </a:p>
          </p:txBody>
        </p:sp>
        <p:sp>
          <p:nvSpPr>
            <p:cNvPr id="58" name="Text Box 17"/>
            <p:cNvSpPr txBox="1">
              <a:spLocks noChangeArrowheads="1"/>
            </p:cNvSpPr>
            <p:nvPr/>
          </p:nvSpPr>
          <p:spPr bwMode="gray">
            <a:xfrm>
              <a:off x="6907213" y="3151691"/>
              <a:ext cx="34766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eaLnBrk="0" hangingPunct="0"/>
              <a:r>
                <a:rPr lang="en-US" altLang="en-US" b="1" dirty="0" smtClean="0">
                  <a:solidFill>
                    <a:schemeClr val="bg1"/>
                  </a:solidFill>
                  <a:latin typeface="Verdana" panose="020B0604030504040204" pitchFamily="34" charset="0"/>
                </a:rPr>
                <a:t>2</a:t>
              </a:r>
              <a:endParaRPr lang="en-US" altLang="en-US" b="1" dirty="0">
                <a:solidFill>
                  <a:schemeClr val="bg1"/>
                </a:solidFill>
                <a:latin typeface="Verdana" panose="020B0604030504040204" pitchFamily="34" charset="0"/>
              </a:endParaRPr>
            </a:p>
          </p:txBody>
        </p:sp>
        <p:sp>
          <p:nvSpPr>
            <p:cNvPr id="108" name="Text Box 23"/>
            <p:cNvSpPr txBox="1">
              <a:spLocks noChangeArrowheads="1"/>
            </p:cNvSpPr>
            <p:nvPr/>
          </p:nvSpPr>
          <p:spPr bwMode="gray">
            <a:xfrm>
              <a:off x="6802512" y="2192732"/>
              <a:ext cx="222248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r>
                <a:rPr lang="en-US" altLang="en-US" sz="1600" dirty="0" err="1" smtClean="0">
                  <a:latin typeface="Verdana" panose="020B0604030504040204" pitchFamily="34" charset="0"/>
                </a:rPr>
                <a:t>Ứng</a:t>
              </a:r>
              <a:r>
                <a:rPr lang="en-US" altLang="en-US" sz="1600" dirty="0" smtClean="0">
                  <a:latin typeface="Verdana" panose="020B0604030504040204" pitchFamily="34" charset="0"/>
                </a:rPr>
                <a:t> </a:t>
              </a:r>
              <a:r>
                <a:rPr lang="en-US" altLang="en-US" sz="1600" dirty="0" err="1" smtClean="0">
                  <a:latin typeface="Verdana" panose="020B0604030504040204" pitchFamily="34" charset="0"/>
                </a:rPr>
                <a:t>dụng</a:t>
              </a:r>
              <a:r>
                <a:rPr lang="en-US" altLang="en-US" sz="1600" dirty="0" smtClean="0">
                  <a:latin typeface="Verdana" panose="020B0604030504040204" pitchFamily="34" charset="0"/>
                </a:rPr>
                <a:t> </a:t>
              </a:r>
              <a:r>
                <a:rPr lang="en-US" altLang="en-US" sz="1600" dirty="0" err="1" smtClean="0">
                  <a:latin typeface="Verdana" panose="020B0604030504040204" pitchFamily="34" charset="0"/>
                </a:rPr>
                <a:t>máy</a:t>
              </a:r>
              <a:r>
                <a:rPr lang="en-US" altLang="en-US" sz="1600" dirty="0" smtClean="0">
                  <a:latin typeface="Verdana" panose="020B0604030504040204" pitchFamily="34" charset="0"/>
                </a:rPr>
                <a:t> </a:t>
              </a:r>
              <a:r>
                <a:rPr lang="en-US" altLang="en-US" sz="1600" dirty="0" err="1" smtClean="0">
                  <a:latin typeface="Verdana" panose="020B0604030504040204" pitchFamily="34" charset="0"/>
                </a:rPr>
                <a:t>chủ</a:t>
              </a:r>
              <a:endParaRPr lang="en-US" altLang="en-US" sz="1600" b="1" dirty="0">
                <a:latin typeface="Verdana" panose="020B0604030504040204" pitchFamily="34" charset="0"/>
              </a:endParaRPr>
            </a:p>
          </p:txBody>
        </p:sp>
      </p:grpSp>
      <p:grpSp>
        <p:nvGrpSpPr>
          <p:cNvPr id="9" name="Group 8"/>
          <p:cNvGrpSpPr/>
          <p:nvPr/>
        </p:nvGrpSpPr>
        <p:grpSpPr>
          <a:xfrm>
            <a:off x="4894263" y="4839204"/>
            <a:ext cx="2987663" cy="1332850"/>
            <a:chOff x="4894263" y="4839204"/>
            <a:chExt cx="2987663" cy="1332850"/>
          </a:xfrm>
        </p:grpSpPr>
        <p:sp>
          <p:nvSpPr>
            <p:cNvPr id="49" name="Oval 8"/>
            <p:cNvSpPr>
              <a:spLocks noChangeArrowheads="1"/>
            </p:cNvSpPr>
            <p:nvPr/>
          </p:nvSpPr>
          <p:spPr bwMode="gray">
            <a:xfrm rot="20056323">
              <a:off x="5541963" y="5494841"/>
              <a:ext cx="1066800" cy="304800"/>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4" name="Oval 13"/>
            <p:cNvSpPr>
              <a:spLocks noChangeArrowheads="1"/>
            </p:cNvSpPr>
            <p:nvPr/>
          </p:nvSpPr>
          <p:spPr bwMode="gray">
            <a:xfrm>
              <a:off x="4894263" y="4839204"/>
              <a:ext cx="1141413" cy="1101725"/>
            </a:xfrm>
            <a:prstGeom prst="ellipse">
              <a:avLst/>
            </a:prstGeom>
            <a:gradFill rotWithShape="1">
              <a:gsLst>
                <a:gs pos="0">
                  <a:schemeClr val="bg2"/>
                </a:gs>
                <a:gs pos="100000">
                  <a:schemeClr val="bg2">
                    <a:gamma/>
                    <a:shade val="35686"/>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a:endParaRPr lang="en-US" altLang="en-US"/>
            </a:p>
          </p:txBody>
        </p:sp>
        <p:sp>
          <p:nvSpPr>
            <p:cNvPr id="59" name="Text Box 18"/>
            <p:cNvSpPr txBox="1">
              <a:spLocks noChangeArrowheads="1"/>
            </p:cNvSpPr>
            <p:nvPr/>
          </p:nvSpPr>
          <p:spPr bwMode="gray">
            <a:xfrm>
              <a:off x="5291138" y="5228141"/>
              <a:ext cx="34766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eaLnBrk="0" hangingPunct="0"/>
              <a:r>
                <a:rPr lang="en-US" altLang="en-US" b="1" dirty="0" smtClean="0">
                  <a:solidFill>
                    <a:schemeClr val="bg1"/>
                  </a:solidFill>
                  <a:latin typeface="Verdana" panose="020B0604030504040204" pitchFamily="34" charset="0"/>
                </a:rPr>
                <a:t>3</a:t>
              </a:r>
              <a:endParaRPr lang="en-US" altLang="en-US" b="1" dirty="0">
                <a:solidFill>
                  <a:schemeClr val="bg1"/>
                </a:solidFill>
                <a:latin typeface="Verdana" panose="020B0604030504040204" pitchFamily="34" charset="0"/>
              </a:endParaRPr>
            </a:p>
          </p:txBody>
        </p:sp>
        <p:sp>
          <p:nvSpPr>
            <p:cNvPr id="109" name="Text Box 23"/>
            <p:cNvSpPr txBox="1">
              <a:spLocks noChangeArrowheads="1"/>
            </p:cNvSpPr>
            <p:nvPr/>
          </p:nvSpPr>
          <p:spPr bwMode="gray">
            <a:xfrm>
              <a:off x="5659438" y="5833500"/>
              <a:ext cx="22224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r>
                <a:rPr lang="en-US" altLang="en-US" sz="1600" dirty="0" err="1" smtClean="0">
                  <a:latin typeface="Verdana" panose="020B0604030504040204" pitchFamily="34" charset="0"/>
                </a:rPr>
                <a:t>Lập</a:t>
              </a:r>
              <a:r>
                <a:rPr lang="en-US" altLang="en-US" sz="1600" dirty="0" smtClean="0">
                  <a:latin typeface="Verdana" panose="020B0604030504040204" pitchFamily="34" charset="0"/>
                </a:rPr>
                <a:t> </a:t>
              </a:r>
              <a:r>
                <a:rPr lang="en-US" altLang="en-US" sz="1600" dirty="0" err="1" smtClean="0">
                  <a:latin typeface="Verdana" panose="020B0604030504040204" pitchFamily="34" charset="0"/>
                </a:rPr>
                <a:t>trình</a:t>
              </a:r>
              <a:r>
                <a:rPr lang="en-US" altLang="en-US" sz="1600" dirty="0" smtClean="0">
                  <a:latin typeface="Verdana" panose="020B0604030504040204" pitchFamily="34" charset="0"/>
                </a:rPr>
                <a:t> web</a:t>
              </a:r>
              <a:endParaRPr lang="en-US" altLang="en-US" sz="1600" b="1" dirty="0">
                <a:latin typeface="Verdana" panose="020B0604030504040204" pitchFamily="34" charset="0"/>
              </a:endParaRPr>
            </a:p>
          </p:txBody>
        </p:sp>
      </p:grpSp>
      <p:grpSp>
        <p:nvGrpSpPr>
          <p:cNvPr id="10" name="Group 9"/>
          <p:cNvGrpSpPr/>
          <p:nvPr/>
        </p:nvGrpSpPr>
        <p:grpSpPr>
          <a:xfrm>
            <a:off x="2425700" y="5383716"/>
            <a:ext cx="2924069" cy="1358017"/>
            <a:chOff x="2425700" y="5383716"/>
            <a:chExt cx="2924069" cy="1358017"/>
          </a:xfrm>
        </p:grpSpPr>
        <p:sp>
          <p:nvSpPr>
            <p:cNvPr id="48" name="Oval 7"/>
            <p:cNvSpPr>
              <a:spLocks noChangeArrowheads="1"/>
            </p:cNvSpPr>
            <p:nvPr/>
          </p:nvSpPr>
          <p:spPr bwMode="gray">
            <a:xfrm rot="20056323">
              <a:off x="3027363" y="5952041"/>
              <a:ext cx="1066800" cy="304800"/>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Oval 12"/>
            <p:cNvSpPr>
              <a:spLocks noChangeArrowheads="1"/>
            </p:cNvSpPr>
            <p:nvPr/>
          </p:nvSpPr>
          <p:spPr bwMode="gray">
            <a:xfrm>
              <a:off x="2425700" y="5383716"/>
              <a:ext cx="1141413" cy="1101725"/>
            </a:xfrm>
            <a:prstGeom prst="ellipse">
              <a:avLst/>
            </a:prstGeom>
            <a:gradFill rotWithShape="1">
              <a:gsLst>
                <a:gs pos="0">
                  <a:schemeClr val="accent2"/>
                </a:gs>
                <a:gs pos="100000">
                  <a:schemeClr val="accent2">
                    <a:gamma/>
                    <a:shade val="35686"/>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a:endParaRPr lang="en-US" altLang="en-US"/>
            </a:p>
          </p:txBody>
        </p:sp>
        <p:sp>
          <p:nvSpPr>
            <p:cNvPr id="60" name="Text Box 19"/>
            <p:cNvSpPr txBox="1">
              <a:spLocks noChangeArrowheads="1"/>
            </p:cNvSpPr>
            <p:nvPr/>
          </p:nvSpPr>
          <p:spPr bwMode="gray">
            <a:xfrm>
              <a:off x="2798763" y="5756779"/>
              <a:ext cx="34766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eaLnBrk="0" hangingPunct="0"/>
              <a:r>
                <a:rPr lang="en-US" altLang="en-US" b="1" dirty="0" smtClean="0">
                  <a:solidFill>
                    <a:schemeClr val="bg1"/>
                  </a:solidFill>
                  <a:latin typeface="Verdana" panose="020B0604030504040204" pitchFamily="34" charset="0"/>
                </a:rPr>
                <a:t>4</a:t>
              </a:r>
              <a:endParaRPr lang="en-US" altLang="en-US" b="1" dirty="0">
                <a:solidFill>
                  <a:schemeClr val="bg1"/>
                </a:solidFill>
                <a:latin typeface="Verdana" panose="020B0604030504040204" pitchFamily="34" charset="0"/>
              </a:endParaRPr>
            </a:p>
          </p:txBody>
        </p:sp>
        <p:sp>
          <p:nvSpPr>
            <p:cNvPr id="110" name="Text Box 23"/>
            <p:cNvSpPr txBox="1">
              <a:spLocks noChangeArrowheads="1"/>
            </p:cNvSpPr>
            <p:nvPr/>
          </p:nvSpPr>
          <p:spPr bwMode="gray">
            <a:xfrm>
              <a:off x="3127281" y="6403179"/>
              <a:ext cx="2222488"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r>
                <a:rPr lang="en-US" altLang="en-US" sz="1600" dirty="0" err="1" smtClean="0">
                  <a:latin typeface="Verdana" panose="020B0604030504040204" pitchFamily="34" charset="0"/>
                </a:rPr>
                <a:t>Lập</a:t>
              </a:r>
              <a:r>
                <a:rPr lang="en-US" altLang="en-US" sz="1600" dirty="0" smtClean="0">
                  <a:latin typeface="Verdana" panose="020B0604030504040204" pitchFamily="34" charset="0"/>
                </a:rPr>
                <a:t> </a:t>
              </a:r>
              <a:r>
                <a:rPr lang="en-US" altLang="en-US" sz="1600" dirty="0" err="1" smtClean="0">
                  <a:latin typeface="Verdana" panose="020B0604030504040204" pitchFamily="34" charset="0"/>
                </a:rPr>
                <a:t>trình</a:t>
              </a:r>
              <a:r>
                <a:rPr lang="en-US" altLang="en-US" sz="1600" dirty="0" smtClean="0">
                  <a:latin typeface="Verdana" panose="020B0604030504040204" pitchFamily="34" charset="0"/>
                </a:rPr>
                <a:t> di </a:t>
              </a:r>
              <a:r>
                <a:rPr lang="en-US" altLang="en-US" sz="1600" dirty="0" err="1" smtClean="0">
                  <a:latin typeface="Verdana" panose="020B0604030504040204" pitchFamily="34" charset="0"/>
                </a:rPr>
                <a:t>động</a:t>
              </a:r>
              <a:endParaRPr lang="en-US" altLang="en-US" sz="1600" b="1" dirty="0">
                <a:latin typeface="Verdana" panose="020B0604030504040204" pitchFamily="34" charset="0"/>
              </a:endParaRPr>
            </a:p>
          </p:txBody>
        </p:sp>
      </p:grpSp>
      <p:grpSp>
        <p:nvGrpSpPr>
          <p:cNvPr id="11" name="Group 10"/>
          <p:cNvGrpSpPr/>
          <p:nvPr/>
        </p:nvGrpSpPr>
        <p:grpSpPr>
          <a:xfrm>
            <a:off x="15662" y="3916866"/>
            <a:ext cx="3316501" cy="1101725"/>
            <a:chOff x="15662" y="3916866"/>
            <a:chExt cx="3316501" cy="1101725"/>
          </a:xfrm>
        </p:grpSpPr>
        <p:sp>
          <p:nvSpPr>
            <p:cNvPr id="50" name="Oval 9"/>
            <p:cNvSpPr>
              <a:spLocks noChangeArrowheads="1"/>
            </p:cNvSpPr>
            <p:nvPr/>
          </p:nvSpPr>
          <p:spPr bwMode="gray">
            <a:xfrm rot="20056323">
              <a:off x="2265363" y="4504241"/>
              <a:ext cx="1066800" cy="304800"/>
            </a:xfrm>
            <a:prstGeom prst="ellipse">
              <a:avLst/>
            </a:prstGeom>
            <a:gradFill rotWithShape="1">
              <a:gsLst>
                <a:gs pos="0">
                  <a:srgbClr val="5F5F5F"/>
                </a:gs>
                <a:gs pos="100000">
                  <a:srgbClr val="84A5CA"/>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2" name="Oval 11"/>
            <p:cNvSpPr>
              <a:spLocks noChangeArrowheads="1"/>
            </p:cNvSpPr>
            <p:nvPr/>
          </p:nvSpPr>
          <p:spPr bwMode="gray">
            <a:xfrm>
              <a:off x="1641475" y="3916866"/>
              <a:ext cx="1141413" cy="1101725"/>
            </a:xfrm>
            <a:prstGeom prst="ellipse">
              <a:avLst/>
            </a:prstGeom>
            <a:gradFill rotWithShape="1">
              <a:gsLst>
                <a:gs pos="0">
                  <a:schemeClr val="accent1"/>
                </a:gs>
                <a:gs pos="100000">
                  <a:schemeClr val="accent1">
                    <a:gamma/>
                    <a:shade val="31373"/>
                    <a:invGamma/>
                  </a:scheme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76200" dir="10800000" kx="-3284103" algn="br" rotWithShape="0">
                      <a:srgbClr val="001D3A">
                        <a:alpha val="50000"/>
                      </a:srgbClr>
                    </a:outerShdw>
                  </a:effectLst>
                </a14:hiddenEffects>
              </a:ext>
            </a:extLst>
          </p:spPr>
          <p:txBody>
            <a:bodyPr wrap="none" anchor="ctr"/>
            <a:lstStyle/>
            <a:p>
              <a:pPr algn="ctr"/>
              <a:endParaRPr lang="en-US" altLang="en-US"/>
            </a:p>
          </p:txBody>
        </p:sp>
        <p:sp>
          <p:nvSpPr>
            <p:cNvPr id="56" name="Text Box 15"/>
            <p:cNvSpPr txBox="1">
              <a:spLocks noChangeArrowheads="1"/>
            </p:cNvSpPr>
            <p:nvPr/>
          </p:nvSpPr>
          <p:spPr bwMode="gray">
            <a:xfrm>
              <a:off x="2038350" y="4288341"/>
              <a:ext cx="347663" cy="369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817" dir="2708076" algn="ctr" rotWithShape="0">
                      <a:schemeClr val="bg2"/>
                    </a:outerShdw>
                  </a:effectLst>
                </a14:hiddenEffects>
              </a:ext>
            </a:extLst>
          </p:spPr>
          <p:txBody>
            <a:bodyPr wrap="none">
              <a:spAutoFit/>
            </a:bodyPr>
            <a:lstStyle/>
            <a:p>
              <a:pPr eaLnBrk="0" hangingPunct="0"/>
              <a:r>
                <a:rPr lang="en-US" altLang="en-US" b="1" dirty="0" smtClean="0">
                  <a:solidFill>
                    <a:schemeClr val="bg1"/>
                  </a:solidFill>
                  <a:latin typeface="Verdana" panose="020B0604030504040204" pitchFamily="34" charset="0"/>
                </a:rPr>
                <a:t>5</a:t>
              </a:r>
              <a:endParaRPr lang="en-US" altLang="en-US" b="1" dirty="0">
                <a:solidFill>
                  <a:schemeClr val="bg1"/>
                </a:solidFill>
                <a:latin typeface="Verdana" panose="020B0604030504040204" pitchFamily="34" charset="0"/>
              </a:endParaRPr>
            </a:p>
          </p:txBody>
        </p:sp>
        <p:sp>
          <p:nvSpPr>
            <p:cNvPr id="111" name="Text Box 23"/>
            <p:cNvSpPr txBox="1">
              <a:spLocks noChangeArrowheads="1"/>
            </p:cNvSpPr>
            <p:nvPr/>
          </p:nvSpPr>
          <p:spPr bwMode="gray">
            <a:xfrm>
              <a:off x="15662" y="3974559"/>
              <a:ext cx="161888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eaLnBrk="0" hangingPunct="0"/>
              <a:r>
                <a:rPr lang="en-US" altLang="en-US" sz="1600" dirty="0" err="1" smtClean="0">
                  <a:latin typeface="Verdana" panose="020B0604030504040204" pitchFamily="34" charset="0"/>
                </a:rPr>
                <a:t>Hệ</a:t>
              </a:r>
              <a:r>
                <a:rPr lang="en-US" altLang="en-US" sz="1600" dirty="0" smtClean="0">
                  <a:latin typeface="Verdana" panose="020B0604030504040204" pitchFamily="34" charset="0"/>
                </a:rPr>
                <a:t> </a:t>
              </a:r>
              <a:r>
                <a:rPr lang="en-US" altLang="en-US" sz="1600" dirty="0" err="1" smtClean="0">
                  <a:latin typeface="Verdana" panose="020B0604030504040204" pitchFamily="34" charset="0"/>
                </a:rPr>
                <a:t>thống</a:t>
              </a:r>
              <a:r>
                <a:rPr lang="en-US" altLang="en-US" sz="1600" dirty="0" smtClean="0">
                  <a:latin typeface="Verdana" panose="020B0604030504040204" pitchFamily="34" charset="0"/>
                </a:rPr>
                <a:t> </a:t>
              </a:r>
              <a:r>
                <a:rPr lang="en-US" altLang="en-US" sz="1600" dirty="0" err="1" smtClean="0">
                  <a:latin typeface="Verdana" panose="020B0604030504040204" pitchFamily="34" charset="0"/>
                </a:rPr>
                <a:t>nhúng</a:t>
              </a:r>
              <a:endParaRPr lang="en-US" altLang="en-US" sz="1600" b="1" dirty="0">
                <a:latin typeface="Verdana" panose="020B0604030504040204" pitchFamily="34" charset="0"/>
              </a:endParaRPr>
            </a:p>
          </p:txBody>
        </p:sp>
      </p:grpSp>
    </p:spTree>
    <p:extLst>
      <p:ext uri="{BB962C8B-B14F-4D97-AF65-F5344CB8AC3E}">
        <p14:creationId xmlns:p14="http://schemas.microsoft.com/office/powerpoint/2010/main" val="52226993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95" name="Rectangle 23"/>
          <p:cNvSpPr>
            <a:spLocks noGrp="1" noChangeArrowheads="1"/>
          </p:cNvSpPr>
          <p:nvPr>
            <p:ph type="title"/>
          </p:nvPr>
        </p:nvSpPr>
        <p:spPr>
          <a:xfrm>
            <a:off x="457200" y="76200"/>
            <a:ext cx="7848600" cy="1066800"/>
          </a:xfrm>
        </p:spPr>
        <p:txBody>
          <a:bodyPr/>
          <a:lstStyle/>
          <a:p>
            <a:pPr algn="ctr"/>
            <a:r>
              <a:rPr lang="en-US" dirty="0" smtClean="0"/>
              <a:t>1.2. </a:t>
            </a:r>
            <a:r>
              <a:rPr lang="en-US" dirty="0" err="1" smtClean="0"/>
              <a:t>Lịch</a:t>
            </a:r>
            <a:r>
              <a:rPr lang="en-US" dirty="0" smtClean="0"/>
              <a:t> </a:t>
            </a:r>
            <a:r>
              <a:rPr lang="en-US" dirty="0" err="1" smtClean="0"/>
              <a:t>sử</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endParaRPr lang="en-US" dirty="0"/>
          </a:p>
        </p:txBody>
      </p:sp>
      <p:sp>
        <p:nvSpPr>
          <p:cNvPr id="14" name="AutoShape 12"/>
          <p:cNvSpPr>
            <a:spLocks noChangeArrowheads="1"/>
          </p:cNvSpPr>
          <p:nvPr/>
        </p:nvSpPr>
        <p:spPr bwMode="auto">
          <a:xfrm>
            <a:off x="533400" y="1143000"/>
            <a:ext cx="6553200" cy="866775"/>
          </a:xfrm>
          <a:prstGeom prst="roundRect">
            <a:avLst>
              <a:gd name="adj" fmla="val 0"/>
            </a:avLst>
          </a:prstGeom>
          <a:noFill/>
          <a:ln w="19050" cap="rnd">
            <a:noFill/>
            <a:prstDash val="sysDot"/>
            <a:round/>
            <a:headEnd/>
            <a:tailEnd/>
          </a:ln>
          <a:effectLst/>
        </p:spPr>
        <p:txBody>
          <a:bodyPr wrap="none" anchor="ctr"/>
          <a:lstStyle/>
          <a:p>
            <a:pPr algn="l"/>
            <a:r>
              <a:rPr lang="en-US" sz="2400" dirty="0" smtClean="0">
                <a:cs typeface="Arial" charset="0"/>
              </a:rPr>
              <a:t>1.2.4. </a:t>
            </a:r>
            <a:r>
              <a:rPr lang="en-US" sz="2400" dirty="0" err="1" smtClean="0">
                <a:cs typeface="Arial" charset="0"/>
              </a:rPr>
              <a:t>Thời</a:t>
            </a:r>
            <a:r>
              <a:rPr lang="en-US" sz="2400" dirty="0" smtClean="0">
                <a:cs typeface="Arial" charset="0"/>
              </a:rPr>
              <a:t> </a:t>
            </a:r>
            <a:r>
              <a:rPr lang="en-US" sz="2400" dirty="0" err="1" smtClean="0">
                <a:cs typeface="Arial" charset="0"/>
              </a:rPr>
              <a:t>kỳ</a:t>
            </a:r>
            <a:r>
              <a:rPr lang="en-US" sz="2400" dirty="0" smtClean="0">
                <a:cs typeface="Arial" charset="0"/>
              </a:rPr>
              <a:t> </a:t>
            </a:r>
            <a:r>
              <a:rPr lang="en-US" sz="2400" dirty="0" err="1" smtClean="0">
                <a:cs typeface="Arial" charset="0"/>
              </a:rPr>
              <a:t>từ</a:t>
            </a:r>
            <a:r>
              <a:rPr lang="en-US" sz="2400" dirty="0" smtClean="0">
                <a:cs typeface="Arial" charset="0"/>
              </a:rPr>
              <a:t> Ubuntu </a:t>
            </a:r>
            <a:r>
              <a:rPr lang="en-US" sz="2400" dirty="0" err="1" smtClean="0">
                <a:cs typeface="Arial" charset="0"/>
              </a:rPr>
              <a:t>đến</a:t>
            </a:r>
            <a:r>
              <a:rPr lang="en-US" sz="2400" dirty="0" smtClean="0">
                <a:cs typeface="Arial" charset="0"/>
              </a:rPr>
              <a:t> </a:t>
            </a:r>
            <a:r>
              <a:rPr lang="en-US" sz="2400" dirty="0" err="1" smtClean="0">
                <a:cs typeface="Arial" charset="0"/>
              </a:rPr>
              <a:t>hiện</a:t>
            </a:r>
            <a:r>
              <a:rPr lang="en-US" sz="2400" dirty="0" smtClean="0">
                <a:cs typeface="Arial" charset="0"/>
              </a:rPr>
              <a:t> </a:t>
            </a:r>
            <a:r>
              <a:rPr lang="en-US" sz="2400" dirty="0" err="1" smtClean="0">
                <a:cs typeface="Arial" charset="0"/>
              </a:rPr>
              <a:t>tại</a:t>
            </a:r>
            <a:endParaRPr lang="en-US" sz="2400" dirty="0">
              <a:cs typeface="Arial" charset="0"/>
            </a:endParaRPr>
          </a:p>
        </p:txBody>
      </p:sp>
      <p:grpSp>
        <p:nvGrpSpPr>
          <p:cNvPr id="2" name="Group 1"/>
          <p:cNvGrpSpPr/>
          <p:nvPr/>
        </p:nvGrpSpPr>
        <p:grpSpPr>
          <a:xfrm>
            <a:off x="1123950" y="1909763"/>
            <a:ext cx="5843588" cy="1236662"/>
            <a:chOff x="1123950" y="1909763"/>
            <a:chExt cx="5843588" cy="1236662"/>
          </a:xfrm>
        </p:grpSpPr>
        <p:grpSp>
          <p:nvGrpSpPr>
            <p:cNvPr id="39" name="Group 15"/>
            <p:cNvGrpSpPr>
              <a:grpSpLocks/>
            </p:cNvGrpSpPr>
            <p:nvPr/>
          </p:nvGrpSpPr>
          <p:grpSpPr bwMode="auto">
            <a:xfrm>
              <a:off x="1939925" y="1971675"/>
              <a:ext cx="5027613" cy="923925"/>
              <a:chOff x="1255" y="1050"/>
              <a:chExt cx="3167" cy="582"/>
            </a:xfrm>
          </p:grpSpPr>
          <p:sp>
            <p:nvSpPr>
              <p:cNvPr id="40" name="AutoShape 16"/>
              <p:cNvSpPr>
                <a:spLocks noChangeArrowheads="1"/>
              </p:cNvSpPr>
              <p:nvPr/>
            </p:nvSpPr>
            <p:spPr bwMode="gray">
              <a:xfrm>
                <a:off x="1255" y="1050"/>
                <a:ext cx="3167" cy="582"/>
              </a:xfrm>
              <a:prstGeom prst="roundRect">
                <a:avLst>
                  <a:gd name="adj" fmla="val 16667"/>
                </a:avLst>
              </a:prstGeom>
              <a:gradFill rotWithShape="1">
                <a:gsLst>
                  <a:gs pos="0">
                    <a:schemeClr val="folHlink"/>
                  </a:gs>
                  <a:gs pos="100000">
                    <a:schemeClr val="folHlink">
                      <a:gamma/>
                      <a:shade val="66275"/>
                      <a:invGamma/>
                    </a:schemeClr>
                  </a:gs>
                </a:gsLst>
                <a:lin ang="0" scaled="1"/>
              </a:gra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folHlink"/>
                </a:extrusionClr>
              </a:sp3d>
            </p:spPr>
            <p:txBody>
              <a:bodyPr wrap="none" anchor="ctr">
                <a:flatTx/>
              </a:bodyPr>
              <a:lstStyle/>
              <a:p>
                <a:endParaRPr lang="en-US"/>
              </a:p>
            </p:txBody>
          </p:sp>
          <p:sp>
            <p:nvSpPr>
              <p:cNvPr id="41" name="Line 17"/>
              <p:cNvSpPr>
                <a:spLocks noChangeShapeType="1"/>
              </p:cNvSpPr>
              <p:nvPr/>
            </p:nvSpPr>
            <p:spPr bwMode="gray">
              <a:xfrm>
                <a:off x="1392" y="1632"/>
                <a:ext cx="2950" cy="0"/>
              </a:xfrm>
              <a:prstGeom prst="line">
                <a:avLst/>
              </a:prstGeom>
              <a:noFill/>
              <a:ln w="3175">
                <a:solidFill>
                  <a:srgbClr val="FFFFFF">
                    <a:alpha val="14999"/>
                  </a:srgbClr>
                </a:solidFill>
                <a:round/>
                <a:headEnd/>
                <a:tailEnd/>
              </a:ln>
              <a:effectLst/>
            </p:spPr>
            <p:txBody>
              <a:bodyPr/>
              <a:lstStyle/>
              <a:p>
                <a:endParaRPr lang="en-US"/>
              </a:p>
            </p:txBody>
          </p:sp>
          <p:sp>
            <p:nvSpPr>
              <p:cNvPr id="42" name="Line 18"/>
              <p:cNvSpPr>
                <a:spLocks noChangeShapeType="1"/>
              </p:cNvSpPr>
              <p:nvPr/>
            </p:nvSpPr>
            <p:spPr bwMode="gray">
              <a:xfrm>
                <a:off x="1392" y="1052"/>
                <a:ext cx="2950" cy="0"/>
              </a:xfrm>
              <a:prstGeom prst="line">
                <a:avLst/>
              </a:prstGeom>
              <a:noFill/>
              <a:ln w="3175">
                <a:solidFill>
                  <a:srgbClr val="FFFFFF">
                    <a:alpha val="25000"/>
                  </a:srgbClr>
                </a:solidFill>
                <a:round/>
                <a:headEnd/>
                <a:tailEnd/>
              </a:ln>
              <a:effectLst/>
            </p:spPr>
            <p:txBody>
              <a:bodyPr/>
              <a:lstStyle/>
              <a:p>
                <a:endParaRPr lang="en-US"/>
              </a:p>
            </p:txBody>
          </p:sp>
        </p:grpSp>
        <p:sp>
          <p:nvSpPr>
            <p:cNvPr id="43" name="Text Box 4"/>
            <p:cNvSpPr txBox="1">
              <a:spLocks noChangeArrowheads="1"/>
            </p:cNvSpPr>
            <p:nvPr/>
          </p:nvSpPr>
          <p:spPr bwMode="gray">
            <a:xfrm>
              <a:off x="2247900" y="2133600"/>
              <a:ext cx="4570413" cy="646331"/>
            </a:xfrm>
            <a:prstGeom prst="rect">
              <a:avLst/>
            </a:prstGeom>
            <a:noFill/>
            <a:ln w="9525" algn="ctr">
              <a:noFill/>
              <a:miter lim="800000"/>
              <a:headEnd/>
              <a:tailEnd/>
            </a:ln>
          </p:spPr>
          <p:txBody>
            <a:bodyPr>
              <a:spAutoFit/>
            </a:bodyPr>
            <a:lstStyle/>
            <a:p>
              <a:pPr algn="ctr" eaLnBrk="0" hangingPunct="0"/>
              <a:r>
                <a:rPr lang="en-US" dirty="0" err="1" smtClean="0">
                  <a:solidFill>
                    <a:srgbClr val="F8F8F8"/>
                  </a:solidFill>
                  <a:cs typeface="Arial" charset="0"/>
                </a:rPr>
                <a:t>Phát</a:t>
              </a:r>
              <a:r>
                <a:rPr lang="en-US" dirty="0" smtClean="0">
                  <a:solidFill>
                    <a:srgbClr val="F8F8F8"/>
                  </a:solidFill>
                  <a:cs typeface="Arial" charset="0"/>
                </a:rPr>
                <a:t> </a:t>
              </a:r>
              <a:r>
                <a:rPr lang="en-US" dirty="0" err="1" smtClean="0">
                  <a:solidFill>
                    <a:srgbClr val="F8F8F8"/>
                  </a:solidFill>
                  <a:cs typeface="Arial" charset="0"/>
                </a:rPr>
                <a:t>triển</a:t>
              </a:r>
              <a:r>
                <a:rPr lang="en-US" dirty="0" smtClean="0">
                  <a:solidFill>
                    <a:srgbClr val="F8F8F8"/>
                  </a:solidFill>
                  <a:cs typeface="Arial" charset="0"/>
                </a:rPr>
                <a:t> </a:t>
              </a:r>
              <a:r>
                <a:rPr lang="en-US" dirty="0" err="1" smtClean="0">
                  <a:solidFill>
                    <a:srgbClr val="F8F8F8"/>
                  </a:solidFill>
                  <a:cs typeface="Arial" charset="0"/>
                </a:rPr>
                <a:t>phần</a:t>
              </a:r>
              <a:r>
                <a:rPr lang="en-US" dirty="0" smtClean="0">
                  <a:solidFill>
                    <a:srgbClr val="F8F8F8"/>
                  </a:solidFill>
                  <a:cs typeface="Arial" charset="0"/>
                </a:rPr>
                <a:t> </a:t>
              </a:r>
              <a:r>
                <a:rPr lang="en-US" dirty="0" err="1" smtClean="0">
                  <a:solidFill>
                    <a:srgbClr val="F8F8F8"/>
                  </a:solidFill>
                  <a:cs typeface="Arial" charset="0"/>
                </a:rPr>
                <a:t>mềm</a:t>
              </a:r>
              <a:r>
                <a:rPr lang="en-US" dirty="0" smtClean="0">
                  <a:solidFill>
                    <a:srgbClr val="F8F8F8"/>
                  </a:solidFill>
                  <a:cs typeface="Arial" charset="0"/>
                </a:rPr>
                <a:t> </a:t>
              </a:r>
              <a:r>
                <a:rPr lang="en-US" dirty="0" err="1" smtClean="0">
                  <a:solidFill>
                    <a:srgbClr val="F8F8F8"/>
                  </a:solidFill>
                  <a:cs typeface="Arial" charset="0"/>
                </a:rPr>
                <a:t>mã</a:t>
              </a:r>
              <a:r>
                <a:rPr lang="en-US" dirty="0" smtClean="0">
                  <a:solidFill>
                    <a:srgbClr val="F8F8F8"/>
                  </a:solidFill>
                  <a:cs typeface="Arial" charset="0"/>
                </a:rPr>
                <a:t> </a:t>
              </a:r>
              <a:r>
                <a:rPr lang="en-US" dirty="0" err="1" smtClean="0">
                  <a:solidFill>
                    <a:srgbClr val="F8F8F8"/>
                  </a:solidFill>
                  <a:cs typeface="Arial" charset="0"/>
                </a:rPr>
                <a:t>nguồn</a:t>
              </a:r>
              <a:r>
                <a:rPr lang="en-US" dirty="0" smtClean="0">
                  <a:solidFill>
                    <a:srgbClr val="F8F8F8"/>
                  </a:solidFill>
                  <a:cs typeface="Arial" charset="0"/>
                </a:rPr>
                <a:t> </a:t>
              </a:r>
              <a:r>
                <a:rPr lang="en-US" dirty="0" err="1" smtClean="0">
                  <a:solidFill>
                    <a:srgbClr val="F8F8F8"/>
                  </a:solidFill>
                  <a:cs typeface="Arial" charset="0"/>
                </a:rPr>
                <a:t>mở</a:t>
              </a:r>
              <a:r>
                <a:rPr lang="en-US" dirty="0" smtClean="0">
                  <a:solidFill>
                    <a:srgbClr val="F8F8F8"/>
                  </a:solidFill>
                  <a:cs typeface="Arial" charset="0"/>
                </a:rPr>
                <a:t> </a:t>
              </a:r>
              <a:r>
                <a:rPr lang="en-US" dirty="0" err="1" smtClean="0">
                  <a:solidFill>
                    <a:srgbClr val="F8F8F8"/>
                  </a:solidFill>
                  <a:cs typeface="Arial" charset="0"/>
                </a:rPr>
                <a:t>không</a:t>
              </a:r>
              <a:r>
                <a:rPr lang="en-US" dirty="0" smtClean="0">
                  <a:solidFill>
                    <a:srgbClr val="F8F8F8"/>
                  </a:solidFill>
                  <a:cs typeface="Arial" charset="0"/>
                </a:rPr>
                <a:t> </a:t>
              </a:r>
              <a:r>
                <a:rPr lang="en-US" dirty="0" err="1" smtClean="0">
                  <a:solidFill>
                    <a:srgbClr val="F8F8F8"/>
                  </a:solidFill>
                  <a:cs typeface="Arial" charset="0"/>
                </a:rPr>
                <a:t>với</a:t>
              </a:r>
              <a:r>
                <a:rPr lang="en-US" dirty="0" smtClean="0">
                  <a:solidFill>
                    <a:srgbClr val="F8F8F8"/>
                  </a:solidFill>
                  <a:cs typeface="Arial" charset="0"/>
                </a:rPr>
                <a:t> </a:t>
              </a:r>
              <a:r>
                <a:rPr lang="en-US" dirty="0" err="1" smtClean="0">
                  <a:solidFill>
                    <a:srgbClr val="F8F8F8"/>
                  </a:solidFill>
                  <a:cs typeface="Arial" charset="0"/>
                </a:rPr>
                <a:t>mục</a:t>
              </a:r>
              <a:r>
                <a:rPr lang="en-US" dirty="0" smtClean="0">
                  <a:solidFill>
                    <a:srgbClr val="F8F8F8"/>
                  </a:solidFill>
                  <a:cs typeface="Arial" charset="0"/>
                </a:rPr>
                <a:t> </a:t>
              </a:r>
              <a:r>
                <a:rPr lang="en-US" dirty="0" err="1" smtClean="0">
                  <a:solidFill>
                    <a:srgbClr val="F8F8F8"/>
                  </a:solidFill>
                  <a:cs typeface="Arial" charset="0"/>
                </a:rPr>
                <a:t>đích</a:t>
              </a:r>
              <a:r>
                <a:rPr lang="en-US" dirty="0" smtClean="0">
                  <a:solidFill>
                    <a:srgbClr val="F8F8F8"/>
                  </a:solidFill>
                  <a:cs typeface="Arial" charset="0"/>
                </a:rPr>
                <a:t> </a:t>
              </a:r>
              <a:r>
                <a:rPr lang="en-US" dirty="0" err="1" smtClean="0">
                  <a:solidFill>
                    <a:srgbClr val="F8F8F8"/>
                  </a:solidFill>
                  <a:cs typeface="Arial" charset="0"/>
                </a:rPr>
                <a:t>kinh</a:t>
              </a:r>
              <a:r>
                <a:rPr lang="en-US" dirty="0" smtClean="0">
                  <a:solidFill>
                    <a:srgbClr val="F8F8F8"/>
                  </a:solidFill>
                  <a:cs typeface="Arial" charset="0"/>
                </a:rPr>
                <a:t> </a:t>
              </a:r>
              <a:r>
                <a:rPr lang="en-US" dirty="0" err="1" smtClean="0">
                  <a:solidFill>
                    <a:srgbClr val="F8F8F8"/>
                  </a:solidFill>
                  <a:cs typeface="Arial" charset="0"/>
                </a:rPr>
                <a:t>doanh</a:t>
              </a:r>
              <a:endParaRPr lang="en-US" dirty="0">
                <a:solidFill>
                  <a:srgbClr val="F8F8F8"/>
                </a:solidFill>
                <a:cs typeface="Arial" charset="0"/>
              </a:endParaRPr>
            </a:p>
          </p:txBody>
        </p:sp>
        <p:grpSp>
          <p:nvGrpSpPr>
            <p:cNvPr id="65" name="Group 5"/>
            <p:cNvGrpSpPr>
              <a:grpSpLocks/>
            </p:cNvGrpSpPr>
            <p:nvPr/>
          </p:nvGrpSpPr>
          <p:grpSpPr bwMode="auto">
            <a:xfrm>
              <a:off x="1123950" y="1909763"/>
              <a:ext cx="1238250" cy="1236662"/>
              <a:chOff x="802" y="845"/>
              <a:chExt cx="827" cy="826"/>
            </a:xfrm>
          </p:grpSpPr>
          <p:sp>
            <p:nvSpPr>
              <p:cNvPr id="66" name="Oval 6"/>
              <p:cNvSpPr>
                <a:spLocks noChangeArrowheads="1"/>
              </p:cNvSpPr>
              <p:nvPr/>
            </p:nvSpPr>
            <p:spPr bwMode="gray">
              <a:xfrm>
                <a:off x="802" y="845"/>
                <a:ext cx="827" cy="826"/>
              </a:xfrm>
              <a:prstGeom prst="ellipse">
                <a:avLst/>
              </a:prstGeom>
              <a:solidFill>
                <a:srgbClr val="F8F8F8"/>
              </a:solidFill>
              <a:ln w="38100">
                <a:solidFill>
                  <a:schemeClr val="folHlink"/>
                </a:solidFill>
                <a:round/>
                <a:headEnd/>
                <a:tailEnd/>
              </a:ln>
              <a:effectLst/>
            </p:spPr>
            <p:txBody>
              <a:bodyPr wrap="none" anchor="ctr"/>
              <a:lstStyle/>
              <a:p>
                <a:pPr algn="l"/>
                <a:endParaRPr lang="en-US" b="0">
                  <a:latin typeface="Calibri" pitchFamily="34" charset="0"/>
                  <a:cs typeface="Arial" charset="0"/>
                </a:endParaRPr>
              </a:p>
            </p:txBody>
          </p:sp>
          <p:sp>
            <p:nvSpPr>
              <p:cNvPr id="67" name="Oval 7"/>
              <p:cNvSpPr>
                <a:spLocks noChangeArrowheads="1"/>
              </p:cNvSpPr>
              <p:nvPr/>
            </p:nvSpPr>
            <p:spPr bwMode="gray">
              <a:xfrm>
                <a:off x="836" y="879"/>
                <a:ext cx="758" cy="758"/>
              </a:xfrm>
              <a:prstGeom prst="ellipse">
                <a:avLst/>
              </a:prstGeom>
              <a:noFill/>
              <a:ln w="38100">
                <a:solidFill>
                  <a:schemeClr val="folHlink">
                    <a:alpha val="70195"/>
                  </a:schemeClr>
                </a:solidFill>
                <a:round/>
                <a:headEnd/>
                <a:tailEnd/>
              </a:ln>
            </p:spPr>
            <p:txBody>
              <a:bodyPr wrap="none" anchor="ctr"/>
              <a:lstStyle/>
              <a:p>
                <a:pPr algn="l"/>
                <a:endParaRPr lang="en-US" b="0">
                  <a:latin typeface="Calibri" pitchFamily="34" charset="0"/>
                  <a:cs typeface="Arial" charset="0"/>
                </a:endParaRPr>
              </a:p>
            </p:txBody>
          </p:sp>
          <p:sp>
            <p:nvSpPr>
              <p:cNvPr id="68" name="Oval 8"/>
              <p:cNvSpPr>
                <a:spLocks noChangeArrowheads="1"/>
              </p:cNvSpPr>
              <p:nvPr/>
            </p:nvSpPr>
            <p:spPr bwMode="gray">
              <a:xfrm>
                <a:off x="870" y="915"/>
                <a:ext cx="690" cy="690"/>
              </a:xfrm>
              <a:prstGeom prst="ellipse">
                <a:avLst/>
              </a:prstGeom>
              <a:noFill/>
              <a:ln w="38100">
                <a:solidFill>
                  <a:schemeClr val="folHlink">
                    <a:alpha val="30196"/>
                  </a:schemeClr>
                </a:solidFill>
                <a:round/>
                <a:headEnd/>
                <a:tailEnd/>
              </a:ln>
            </p:spPr>
            <p:txBody>
              <a:bodyPr wrap="none" anchor="ctr"/>
              <a:lstStyle/>
              <a:p>
                <a:pPr algn="l"/>
                <a:endParaRPr lang="en-US" b="0">
                  <a:latin typeface="Calibri" pitchFamily="34" charset="0"/>
                  <a:cs typeface="Arial" charset="0"/>
                </a:endParaRPr>
              </a:p>
            </p:txBody>
          </p:sp>
        </p:grpSp>
        <p:sp>
          <p:nvSpPr>
            <p:cNvPr id="69" name="Text Box 9"/>
            <p:cNvSpPr txBox="1">
              <a:spLocks noChangeArrowheads="1"/>
            </p:cNvSpPr>
            <p:nvPr/>
          </p:nvSpPr>
          <p:spPr bwMode="gray">
            <a:xfrm>
              <a:off x="1192212" y="2318930"/>
              <a:ext cx="1082675" cy="461665"/>
            </a:xfrm>
            <a:prstGeom prst="rect">
              <a:avLst/>
            </a:prstGeom>
            <a:noFill/>
            <a:ln w="9525" algn="ctr">
              <a:noFill/>
              <a:miter lim="800000"/>
              <a:headEnd/>
              <a:tailEnd/>
            </a:ln>
            <a:effectLst/>
          </p:spPr>
          <p:txBody>
            <a:bodyPr>
              <a:spAutoFit/>
            </a:bodyPr>
            <a:lstStyle/>
            <a:p>
              <a:pPr algn="ctr">
                <a:spcBef>
                  <a:spcPct val="50000"/>
                </a:spcBef>
              </a:pPr>
              <a:r>
                <a:rPr lang="en-US" sz="2400" dirty="0" smtClean="0">
                  <a:solidFill>
                    <a:srgbClr val="080808"/>
                  </a:solidFill>
                  <a:cs typeface="Arial" charset="0"/>
                </a:rPr>
                <a:t>1</a:t>
              </a:r>
              <a:endParaRPr lang="en-US" sz="2400" dirty="0">
                <a:solidFill>
                  <a:srgbClr val="080808"/>
                </a:solidFill>
                <a:cs typeface="Arial" charset="0"/>
              </a:endParaRPr>
            </a:p>
          </p:txBody>
        </p:sp>
      </p:grpSp>
      <p:grpSp>
        <p:nvGrpSpPr>
          <p:cNvPr id="3" name="Group 2"/>
          <p:cNvGrpSpPr/>
          <p:nvPr/>
        </p:nvGrpSpPr>
        <p:grpSpPr>
          <a:xfrm>
            <a:off x="2033588" y="2952750"/>
            <a:ext cx="5910262" cy="1236663"/>
            <a:chOff x="2033588" y="2952750"/>
            <a:chExt cx="5910262" cy="1236663"/>
          </a:xfrm>
        </p:grpSpPr>
        <p:grpSp>
          <p:nvGrpSpPr>
            <p:cNvPr id="35" name="Group 11"/>
            <p:cNvGrpSpPr>
              <a:grpSpLocks/>
            </p:cNvGrpSpPr>
            <p:nvPr/>
          </p:nvGrpSpPr>
          <p:grpSpPr bwMode="auto">
            <a:xfrm>
              <a:off x="2033588" y="3133725"/>
              <a:ext cx="5084762" cy="923925"/>
              <a:chOff x="1314" y="1782"/>
              <a:chExt cx="3203" cy="582"/>
            </a:xfrm>
          </p:grpSpPr>
          <p:sp>
            <p:nvSpPr>
              <p:cNvPr id="36" name="AutoShape 12"/>
              <p:cNvSpPr>
                <a:spLocks noChangeArrowheads="1"/>
              </p:cNvSpPr>
              <p:nvPr/>
            </p:nvSpPr>
            <p:spPr bwMode="gray">
              <a:xfrm>
                <a:off x="1314" y="1782"/>
                <a:ext cx="3203" cy="582"/>
              </a:xfrm>
              <a:prstGeom prst="roundRect">
                <a:avLst>
                  <a:gd name="adj" fmla="val 16667"/>
                </a:avLst>
              </a:prstGeom>
              <a:gradFill rotWithShape="1">
                <a:gsLst>
                  <a:gs pos="0">
                    <a:schemeClr val="accent1">
                      <a:gamma/>
                      <a:shade val="66275"/>
                      <a:invGamma/>
                    </a:schemeClr>
                  </a:gs>
                  <a:gs pos="100000">
                    <a:schemeClr val="accent1"/>
                  </a:gs>
                </a:gsLst>
                <a:lin ang="0" scaled="1"/>
              </a:gra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accent1"/>
                </a:extrusionClr>
              </a:sp3d>
            </p:spPr>
            <p:txBody>
              <a:bodyPr wrap="none" anchor="ctr">
                <a:flatTx/>
              </a:bodyPr>
              <a:lstStyle/>
              <a:p>
                <a:endParaRPr lang="en-US"/>
              </a:p>
            </p:txBody>
          </p:sp>
          <p:sp>
            <p:nvSpPr>
              <p:cNvPr id="37" name="Line 13"/>
              <p:cNvSpPr>
                <a:spLocks noChangeShapeType="1"/>
              </p:cNvSpPr>
              <p:nvPr/>
            </p:nvSpPr>
            <p:spPr bwMode="gray">
              <a:xfrm>
                <a:off x="1418" y="2361"/>
                <a:ext cx="2950" cy="0"/>
              </a:xfrm>
              <a:prstGeom prst="line">
                <a:avLst/>
              </a:prstGeom>
              <a:noFill/>
              <a:ln w="3175">
                <a:solidFill>
                  <a:srgbClr val="FFFFFF">
                    <a:alpha val="14999"/>
                  </a:srgbClr>
                </a:solidFill>
                <a:round/>
                <a:headEnd/>
                <a:tailEnd/>
              </a:ln>
              <a:effectLst/>
            </p:spPr>
            <p:txBody>
              <a:bodyPr/>
              <a:lstStyle/>
              <a:p>
                <a:endParaRPr lang="en-US"/>
              </a:p>
            </p:txBody>
          </p:sp>
          <p:sp>
            <p:nvSpPr>
              <p:cNvPr id="38" name="Line 14"/>
              <p:cNvSpPr>
                <a:spLocks noChangeShapeType="1"/>
              </p:cNvSpPr>
              <p:nvPr/>
            </p:nvSpPr>
            <p:spPr bwMode="gray">
              <a:xfrm>
                <a:off x="1392" y="1784"/>
                <a:ext cx="2950" cy="0"/>
              </a:xfrm>
              <a:prstGeom prst="line">
                <a:avLst/>
              </a:prstGeom>
              <a:noFill/>
              <a:ln w="3175">
                <a:solidFill>
                  <a:srgbClr val="FFFFFF">
                    <a:alpha val="14999"/>
                  </a:srgbClr>
                </a:solidFill>
                <a:round/>
                <a:headEnd/>
                <a:tailEnd/>
              </a:ln>
              <a:effectLst/>
            </p:spPr>
            <p:txBody>
              <a:bodyPr/>
              <a:lstStyle/>
              <a:p>
                <a:endParaRPr lang="en-US"/>
              </a:p>
            </p:txBody>
          </p:sp>
        </p:grpSp>
        <p:sp>
          <p:nvSpPr>
            <p:cNvPr id="62" name="Text Box 11"/>
            <p:cNvSpPr txBox="1">
              <a:spLocks noChangeArrowheads="1"/>
            </p:cNvSpPr>
            <p:nvPr/>
          </p:nvSpPr>
          <p:spPr bwMode="gray">
            <a:xfrm>
              <a:off x="2206625" y="3279775"/>
              <a:ext cx="4570413" cy="646331"/>
            </a:xfrm>
            <a:prstGeom prst="rect">
              <a:avLst/>
            </a:prstGeom>
            <a:noFill/>
            <a:ln w="9525" algn="ctr">
              <a:noFill/>
              <a:miter lim="800000"/>
              <a:headEnd/>
              <a:tailEnd/>
            </a:ln>
          </p:spPr>
          <p:txBody>
            <a:bodyPr>
              <a:spAutoFit/>
            </a:bodyPr>
            <a:lstStyle/>
            <a:p>
              <a:pPr algn="ctr" eaLnBrk="0" hangingPunct="0"/>
              <a:r>
                <a:rPr lang="en-US" dirty="0" err="1" smtClean="0">
                  <a:solidFill>
                    <a:srgbClr val="F8F8F8"/>
                  </a:solidFill>
                  <a:cs typeface="Arial" charset="0"/>
                </a:rPr>
                <a:t>Tổ</a:t>
              </a:r>
              <a:r>
                <a:rPr lang="en-US" dirty="0" smtClean="0">
                  <a:solidFill>
                    <a:srgbClr val="F8F8F8"/>
                  </a:solidFill>
                  <a:cs typeface="Arial" charset="0"/>
                </a:rPr>
                <a:t> </a:t>
              </a:r>
              <a:r>
                <a:rPr lang="en-US" dirty="0" err="1" smtClean="0">
                  <a:solidFill>
                    <a:srgbClr val="F8F8F8"/>
                  </a:solidFill>
                  <a:cs typeface="Arial" charset="0"/>
                </a:rPr>
                <a:t>chức</a:t>
              </a:r>
              <a:r>
                <a:rPr lang="en-US" dirty="0" smtClean="0">
                  <a:solidFill>
                    <a:srgbClr val="F8F8F8"/>
                  </a:solidFill>
                  <a:cs typeface="Arial" charset="0"/>
                </a:rPr>
                <a:t> hay </a:t>
              </a:r>
              <a:r>
                <a:rPr lang="en-US" dirty="0" err="1" smtClean="0">
                  <a:solidFill>
                    <a:srgbClr val="F8F8F8"/>
                  </a:solidFill>
                  <a:cs typeface="Arial" charset="0"/>
                </a:rPr>
                <a:t>công</a:t>
              </a:r>
              <a:r>
                <a:rPr lang="en-US" dirty="0" smtClean="0">
                  <a:solidFill>
                    <a:srgbClr val="F8F8F8"/>
                  </a:solidFill>
                  <a:cs typeface="Arial" charset="0"/>
                </a:rPr>
                <a:t> ty </a:t>
              </a:r>
              <a:r>
                <a:rPr lang="en-US" dirty="0" err="1" smtClean="0">
                  <a:solidFill>
                    <a:srgbClr val="F8F8F8"/>
                  </a:solidFill>
                  <a:cs typeface="Arial" charset="0"/>
                </a:rPr>
                <a:t>kinh</a:t>
              </a:r>
              <a:r>
                <a:rPr lang="en-US" dirty="0" smtClean="0">
                  <a:solidFill>
                    <a:srgbClr val="F8F8F8"/>
                  </a:solidFill>
                  <a:cs typeface="Arial" charset="0"/>
                </a:rPr>
                <a:t> </a:t>
              </a:r>
              <a:r>
                <a:rPr lang="en-US" dirty="0" err="1" smtClean="0">
                  <a:solidFill>
                    <a:srgbClr val="F8F8F8"/>
                  </a:solidFill>
                  <a:cs typeface="Arial" charset="0"/>
                </a:rPr>
                <a:t>doanh</a:t>
              </a:r>
              <a:r>
                <a:rPr lang="en-US" dirty="0" smtClean="0">
                  <a:solidFill>
                    <a:srgbClr val="F8F8F8"/>
                  </a:solidFill>
                  <a:cs typeface="Arial" charset="0"/>
                </a:rPr>
                <a:t> </a:t>
              </a:r>
              <a:r>
                <a:rPr lang="en-US" dirty="0" err="1" smtClean="0">
                  <a:solidFill>
                    <a:srgbClr val="F8F8F8"/>
                  </a:solidFill>
                  <a:cs typeface="Arial" charset="0"/>
                </a:rPr>
                <a:t>dịch</a:t>
              </a:r>
              <a:r>
                <a:rPr lang="en-US" dirty="0" smtClean="0">
                  <a:solidFill>
                    <a:srgbClr val="F8F8F8"/>
                  </a:solidFill>
                  <a:cs typeface="Arial" charset="0"/>
                </a:rPr>
                <a:t> </a:t>
              </a:r>
              <a:r>
                <a:rPr lang="en-US" dirty="0" err="1" smtClean="0">
                  <a:solidFill>
                    <a:srgbClr val="F8F8F8"/>
                  </a:solidFill>
                  <a:cs typeface="Arial" charset="0"/>
                </a:rPr>
                <a:t>vụ</a:t>
              </a:r>
              <a:r>
                <a:rPr lang="en-US" dirty="0" smtClean="0">
                  <a:solidFill>
                    <a:srgbClr val="F8F8F8"/>
                  </a:solidFill>
                  <a:cs typeface="Arial" charset="0"/>
                </a:rPr>
                <a:t> </a:t>
              </a:r>
              <a:r>
                <a:rPr lang="en-US" dirty="0" err="1" smtClean="0">
                  <a:solidFill>
                    <a:srgbClr val="F8F8F8"/>
                  </a:solidFill>
                  <a:cs typeface="Arial" charset="0"/>
                </a:rPr>
                <a:t>hỗ</a:t>
              </a:r>
              <a:r>
                <a:rPr lang="en-US" dirty="0" smtClean="0">
                  <a:solidFill>
                    <a:srgbClr val="F8F8F8"/>
                  </a:solidFill>
                  <a:cs typeface="Arial" charset="0"/>
                </a:rPr>
                <a:t> </a:t>
              </a:r>
              <a:r>
                <a:rPr lang="en-US" dirty="0" err="1" smtClean="0">
                  <a:solidFill>
                    <a:srgbClr val="F8F8F8"/>
                  </a:solidFill>
                  <a:cs typeface="Arial" charset="0"/>
                </a:rPr>
                <a:t>trợ</a:t>
              </a:r>
              <a:r>
                <a:rPr lang="en-US" dirty="0" smtClean="0">
                  <a:solidFill>
                    <a:srgbClr val="F8F8F8"/>
                  </a:solidFill>
                  <a:cs typeface="Arial" charset="0"/>
                </a:rPr>
                <a:t> </a:t>
              </a:r>
              <a:r>
                <a:rPr lang="en-US" dirty="0" err="1" smtClean="0">
                  <a:solidFill>
                    <a:srgbClr val="F8F8F8"/>
                  </a:solidFill>
                  <a:cs typeface="Arial" charset="0"/>
                </a:rPr>
                <a:t>trên</a:t>
              </a:r>
              <a:r>
                <a:rPr lang="en-US" dirty="0" smtClean="0">
                  <a:solidFill>
                    <a:srgbClr val="F8F8F8"/>
                  </a:solidFill>
                  <a:cs typeface="Arial" charset="0"/>
                </a:rPr>
                <a:t> </a:t>
              </a:r>
              <a:r>
                <a:rPr lang="en-US" dirty="0" err="1" smtClean="0">
                  <a:solidFill>
                    <a:srgbClr val="F8F8F8"/>
                  </a:solidFill>
                  <a:cs typeface="Arial" charset="0"/>
                </a:rPr>
                <a:t>phần</a:t>
              </a:r>
              <a:r>
                <a:rPr lang="en-US" dirty="0" smtClean="0">
                  <a:solidFill>
                    <a:srgbClr val="F8F8F8"/>
                  </a:solidFill>
                  <a:cs typeface="Arial" charset="0"/>
                </a:rPr>
                <a:t> </a:t>
              </a:r>
              <a:r>
                <a:rPr lang="en-US" dirty="0" err="1" smtClean="0">
                  <a:solidFill>
                    <a:srgbClr val="F8F8F8"/>
                  </a:solidFill>
                  <a:cs typeface="Arial" charset="0"/>
                </a:rPr>
                <a:t>mềm</a:t>
              </a:r>
              <a:r>
                <a:rPr lang="en-US" dirty="0" smtClean="0">
                  <a:solidFill>
                    <a:srgbClr val="F8F8F8"/>
                  </a:solidFill>
                  <a:cs typeface="Arial" charset="0"/>
                </a:rPr>
                <a:t> </a:t>
              </a:r>
              <a:r>
                <a:rPr lang="en-US" dirty="0" err="1" smtClean="0">
                  <a:solidFill>
                    <a:srgbClr val="F8F8F8"/>
                  </a:solidFill>
                  <a:cs typeface="Arial" charset="0"/>
                </a:rPr>
                <a:t>mã</a:t>
              </a:r>
              <a:r>
                <a:rPr lang="en-US" dirty="0" smtClean="0">
                  <a:solidFill>
                    <a:srgbClr val="F8F8F8"/>
                  </a:solidFill>
                  <a:cs typeface="Arial" charset="0"/>
                </a:rPr>
                <a:t> </a:t>
              </a:r>
              <a:r>
                <a:rPr lang="en-US" dirty="0" err="1" smtClean="0">
                  <a:solidFill>
                    <a:srgbClr val="F8F8F8"/>
                  </a:solidFill>
                  <a:cs typeface="Arial" charset="0"/>
                </a:rPr>
                <a:t>nguồn</a:t>
              </a:r>
              <a:r>
                <a:rPr lang="en-US" dirty="0" smtClean="0">
                  <a:solidFill>
                    <a:srgbClr val="F8F8F8"/>
                  </a:solidFill>
                  <a:cs typeface="Arial" charset="0"/>
                </a:rPr>
                <a:t> </a:t>
              </a:r>
              <a:r>
                <a:rPr lang="en-US" dirty="0" err="1" smtClean="0">
                  <a:solidFill>
                    <a:srgbClr val="F8F8F8"/>
                  </a:solidFill>
                  <a:cs typeface="Arial" charset="0"/>
                </a:rPr>
                <a:t>mở</a:t>
              </a:r>
              <a:endParaRPr lang="en-US" dirty="0">
                <a:solidFill>
                  <a:srgbClr val="F8F8F8"/>
                </a:solidFill>
                <a:cs typeface="Arial" charset="0"/>
              </a:endParaRPr>
            </a:p>
          </p:txBody>
        </p:sp>
        <p:grpSp>
          <p:nvGrpSpPr>
            <p:cNvPr id="70" name="Group 12"/>
            <p:cNvGrpSpPr>
              <a:grpSpLocks/>
            </p:cNvGrpSpPr>
            <p:nvPr/>
          </p:nvGrpSpPr>
          <p:grpSpPr bwMode="auto">
            <a:xfrm>
              <a:off x="6705600" y="2952750"/>
              <a:ext cx="1238250" cy="1236663"/>
              <a:chOff x="802" y="845"/>
              <a:chExt cx="827" cy="826"/>
            </a:xfrm>
          </p:grpSpPr>
          <p:sp>
            <p:nvSpPr>
              <p:cNvPr id="71" name="Oval 13"/>
              <p:cNvSpPr>
                <a:spLocks noChangeArrowheads="1"/>
              </p:cNvSpPr>
              <p:nvPr/>
            </p:nvSpPr>
            <p:spPr bwMode="gray">
              <a:xfrm>
                <a:off x="802" y="845"/>
                <a:ext cx="827" cy="826"/>
              </a:xfrm>
              <a:prstGeom prst="ellipse">
                <a:avLst/>
              </a:prstGeom>
              <a:solidFill>
                <a:srgbClr val="F8F8F8"/>
              </a:solidFill>
              <a:ln w="38100">
                <a:solidFill>
                  <a:schemeClr val="accent1"/>
                </a:solidFill>
                <a:round/>
                <a:headEnd/>
                <a:tailEnd/>
              </a:ln>
            </p:spPr>
            <p:txBody>
              <a:bodyPr wrap="none" anchor="ctr"/>
              <a:lstStyle/>
              <a:p>
                <a:pPr algn="l"/>
                <a:endParaRPr lang="en-US" b="0">
                  <a:latin typeface="Calibri" pitchFamily="34" charset="0"/>
                  <a:cs typeface="Arial" charset="0"/>
                </a:endParaRPr>
              </a:p>
            </p:txBody>
          </p:sp>
          <p:sp>
            <p:nvSpPr>
              <p:cNvPr id="72" name="Oval 14"/>
              <p:cNvSpPr>
                <a:spLocks noChangeArrowheads="1"/>
              </p:cNvSpPr>
              <p:nvPr/>
            </p:nvSpPr>
            <p:spPr bwMode="gray">
              <a:xfrm>
                <a:off x="836" y="879"/>
                <a:ext cx="758" cy="758"/>
              </a:xfrm>
              <a:prstGeom prst="ellipse">
                <a:avLst/>
              </a:prstGeom>
              <a:noFill/>
              <a:ln w="38100">
                <a:solidFill>
                  <a:schemeClr val="accent1">
                    <a:alpha val="70195"/>
                  </a:schemeClr>
                </a:solidFill>
                <a:round/>
                <a:headEnd/>
                <a:tailEnd/>
              </a:ln>
            </p:spPr>
            <p:txBody>
              <a:bodyPr wrap="none" anchor="ctr"/>
              <a:lstStyle/>
              <a:p>
                <a:pPr algn="l"/>
                <a:endParaRPr lang="en-US" b="0">
                  <a:latin typeface="Calibri" pitchFamily="34" charset="0"/>
                  <a:cs typeface="Arial" charset="0"/>
                </a:endParaRPr>
              </a:p>
            </p:txBody>
          </p:sp>
          <p:sp>
            <p:nvSpPr>
              <p:cNvPr id="73" name="Oval 15"/>
              <p:cNvSpPr>
                <a:spLocks noChangeArrowheads="1"/>
              </p:cNvSpPr>
              <p:nvPr/>
            </p:nvSpPr>
            <p:spPr bwMode="gray">
              <a:xfrm>
                <a:off x="870" y="915"/>
                <a:ext cx="690" cy="690"/>
              </a:xfrm>
              <a:prstGeom prst="ellipse">
                <a:avLst/>
              </a:prstGeom>
              <a:noFill/>
              <a:ln w="38100">
                <a:solidFill>
                  <a:schemeClr val="accent1">
                    <a:alpha val="30196"/>
                  </a:schemeClr>
                </a:solidFill>
                <a:round/>
                <a:headEnd/>
                <a:tailEnd/>
              </a:ln>
            </p:spPr>
            <p:txBody>
              <a:bodyPr wrap="none" anchor="ctr"/>
              <a:lstStyle/>
              <a:p>
                <a:pPr algn="l"/>
                <a:endParaRPr lang="en-US" b="0">
                  <a:latin typeface="Calibri" pitchFamily="34" charset="0"/>
                  <a:cs typeface="Arial" charset="0"/>
                </a:endParaRPr>
              </a:p>
            </p:txBody>
          </p:sp>
        </p:grpSp>
        <p:sp>
          <p:nvSpPr>
            <p:cNvPr id="74" name="Text Box 16"/>
            <p:cNvSpPr txBox="1">
              <a:spLocks noChangeArrowheads="1"/>
            </p:cNvSpPr>
            <p:nvPr/>
          </p:nvSpPr>
          <p:spPr bwMode="gray">
            <a:xfrm>
              <a:off x="6781800" y="3352800"/>
              <a:ext cx="1081087" cy="461665"/>
            </a:xfrm>
            <a:prstGeom prst="rect">
              <a:avLst/>
            </a:prstGeom>
            <a:noFill/>
            <a:ln w="9525" algn="ctr">
              <a:noFill/>
              <a:miter lim="800000"/>
              <a:headEnd/>
              <a:tailEnd/>
            </a:ln>
            <a:effectLst/>
          </p:spPr>
          <p:txBody>
            <a:bodyPr>
              <a:spAutoFit/>
            </a:bodyPr>
            <a:lstStyle/>
            <a:p>
              <a:pPr algn="ctr">
                <a:spcBef>
                  <a:spcPct val="50000"/>
                </a:spcBef>
              </a:pPr>
              <a:r>
                <a:rPr lang="en-US" sz="2400" dirty="0" smtClean="0">
                  <a:solidFill>
                    <a:srgbClr val="080808"/>
                  </a:solidFill>
                  <a:cs typeface="Arial" charset="0"/>
                </a:rPr>
                <a:t>2</a:t>
              </a:r>
              <a:endParaRPr lang="en-US" sz="2400" dirty="0">
                <a:solidFill>
                  <a:srgbClr val="080808"/>
                </a:solidFill>
                <a:cs typeface="Arial" charset="0"/>
              </a:endParaRPr>
            </a:p>
          </p:txBody>
        </p:sp>
      </p:grpSp>
      <p:grpSp>
        <p:nvGrpSpPr>
          <p:cNvPr id="6" name="Group 5"/>
          <p:cNvGrpSpPr/>
          <p:nvPr/>
        </p:nvGrpSpPr>
        <p:grpSpPr>
          <a:xfrm>
            <a:off x="1114425" y="4173538"/>
            <a:ext cx="5900738" cy="1283864"/>
            <a:chOff x="1114425" y="4173538"/>
            <a:chExt cx="5900738" cy="1283864"/>
          </a:xfrm>
        </p:grpSpPr>
        <p:grpSp>
          <p:nvGrpSpPr>
            <p:cNvPr id="27" name="Group 3"/>
            <p:cNvGrpSpPr>
              <a:grpSpLocks/>
            </p:cNvGrpSpPr>
            <p:nvPr/>
          </p:nvGrpSpPr>
          <p:grpSpPr bwMode="auto">
            <a:xfrm>
              <a:off x="1958975" y="4324350"/>
              <a:ext cx="5056188" cy="923925"/>
              <a:chOff x="1267" y="2532"/>
              <a:chExt cx="3185" cy="582"/>
            </a:xfrm>
          </p:grpSpPr>
          <p:sp>
            <p:nvSpPr>
              <p:cNvPr id="28" name="AutoShape 4"/>
              <p:cNvSpPr>
                <a:spLocks noChangeArrowheads="1"/>
              </p:cNvSpPr>
              <p:nvPr/>
            </p:nvSpPr>
            <p:spPr bwMode="gray">
              <a:xfrm>
                <a:off x="1267" y="2532"/>
                <a:ext cx="3185" cy="582"/>
              </a:xfrm>
              <a:prstGeom prst="roundRect">
                <a:avLst>
                  <a:gd name="adj" fmla="val 16667"/>
                </a:avLst>
              </a:prstGeom>
              <a:gradFill rotWithShape="1">
                <a:gsLst>
                  <a:gs pos="0">
                    <a:schemeClr val="hlink"/>
                  </a:gs>
                  <a:gs pos="100000">
                    <a:schemeClr val="hlink">
                      <a:gamma/>
                      <a:shade val="66275"/>
                      <a:invGamma/>
                    </a:schemeClr>
                  </a:gs>
                </a:gsLst>
                <a:lin ang="0" scaled="1"/>
              </a:gra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hlink"/>
                </a:extrusionClr>
              </a:sp3d>
            </p:spPr>
            <p:txBody>
              <a:bodyPr wrap="none" anchor="ctr">
                <a:flatTx/>
              </a:bodyPr>
              <a:lstStyle/>
              <a:p>
                <a:endParaRPr lang="en-US"/>
              </a:p>
            </p:txBody>
          </p:sp>
          <p:sp>
            <p:nvSpPr>
              <p:cNvPr id="29" name="Line 5"/>
              <p:cNvSpPr>
                <a:spLocks noChangeShapeType="1"/>
              </p:cNvSpPr>
              <p:nvPr/>
            </p:nvSpPr>
            <p:spPr bwMode="gray">
              <a:xfrm>
                <a:off x="1412" y="3111"/>
                <a:ext cx="2950" cy="0"/>
              </a:xfrm>
              <a:prstGeom prst="line">
                <a:avLst/>
              </a:prstGeom>
              <a:noFill/>
              <a:ln w="3175">
                <a:solidFill>
                  <a:srgbClr val="FFFFFF">
                    <a:alpha val="14999"/>
                  </a:srgbClr>
                </a:solidFill>
                <a:round/>
                <a:headEnd/>
                <a:tailEnd/>
              </a:ln>
              <a:effectLst/>
            </p:spPr>
            <p:txBody>
              <a:bodyPr/>
              <a:lstStyle/>
              <a:p>
                <a:endParaRPr lang="en-US"/>
              </a:p>
            </p:txBody>
          </p:sp>
          <p:sp>
            <p:nvSpPr>
              <p:cNvPr id="30" name="Line 6"/>
              <p:cNvSpPr>
                <a:spLocks noChangeShapeType="1"/>
              </p:cNvSpPr>
              <p:nvPr/>
            </p:nvSpPr>
            <p:spPr bwMode="gray">
              <a:xfrm>
                <a:off x="1418" y="2532"/>
                <a:ext cx="2950" cy="0"/>
              </a:xfrm>
              <a:prstGeom prst="line">
                <a:avLst/>
              </a:prstGeom>
              <a:noFill/>
              <a:ln w="3175">
                <a:solidFill>
                  <a:srgbClr val="FFFFFF">
                    <a:alpha val="25000"/>
                  </a:srgbClr>
                </a:solidFill>
                <a:round/>
                <a:headEnd/>
                <a:tailEnd/>
              </a:ln>
              <a:effectLst/>
            </p:spPr>
            <p:txBody>
              <a:bodyPr/>
              <a:lstStyle/>
              <a:p>
                <a:endParaRPr lang="en-US"/>
              </a:p>
            </p:txBody>
          </p:sp>
        </p:grpSp>
        <p:sp>
          <p:nvSpPr>
            <p:cNvPr id="63" name="Text Box 18"/>
            <p:cNvSpPr txBox="1">
              <a:spLocks noChangeArrowheads="1"/>
            </p:cNvSpPr>
            <p:nvPr/>
          </p:nvSpPr>
          <p:spPr bwMode="gray">
            <a:xfrm>
              <a:off x="2201905" y="4257073"/>
              <a:ext cx="4753770" cy="1200329"/>
            </a:xfrm>
            <a:prstGeom prst="rect">
              <a:avLst/>
            </a:prstGeom>
            <a:noFill/>
            <a:ln w="9525" algn="ctr">
              <a:noFill/>
              <a:miter lim="800000"/>
              <a:headEnd/>
              <a:tailEnd/>
            </a:ln>
          </p:spPr>
          <p:txBody>
            <a:bodyPr wrap="square">
              <a:spAutoFit/>
            </a:bodyPr>
            <a:lstStyle/>
            <a:p>
              <a:pPr algn="ctr" eaLnBrk="0" hangingPunct="0"/>
              <a:r>
                <a:rPr lang="en-US" dirty="0" err="1" smtClean="0">
                  <a:solidFill>
                    <a:srgbClr val="F8F8F8"/>
                  </a:solidFill>
                  <a:cs typeface="Arial" charset="0"/>
                </a:rPr>
                <a:t>Tổ</a:t>
              </a:r>
              <a:r>
                <a:rPr lang="en-US" dirty="0" smtClean="0">
                  <a:solidFill>
                    <a:srgbClr val="F8F8F8"/>
                  </a:solidFill>
                  <a:cs typeface="Arial" charset="0"/>
                </a:rPr>
                <a:t> </a:t>
              </a:r>
              <a:r>
                <a:rPr lang="en-US" dirty="0" err="1" smtClean="0">
                  <a:solidFill>
                    <a:srgbClr val="F8F8F8"/>
                  </a:solidFill>
                  <a:cs typeface="Arial" charset="0"/>
                </a:rPr>
                <a:t>chức</a:t>
              </a:r>
              <a:r>
                <a:rPr lang="en-US" dirty="0" smtClean="0">
                  <a:solidFill>
                    <a:srgbClr val="F8F8F8"/>
                  </a:solidFill>
                  <a:cs typeface="Arial" charset="0"/>
                </a:rPr>
                <a:t> hay </a:t>
              </a:r>
              <a:r>
                <a:rPr lang="en-US" dirty="0" err="1" smtClean="0">
                  <a:solidFill>
                    <a:srgbClr val="F8F8F8"/>
                  </a:solidFill>
                  <a:cs typeface="Arial" charset="0"/>
                </a:rPr>
                <a:t>công</a:t>
              </a:r>
              <a:r>
                <a:rPr lang="en-US" dirty="0" smtClean="0">
                  <a:solidFill>
                    <a:srgbClr val="F8F8F8"/>
                  </a:solidFill>
                  <a:cs typeface="Arial" charset="0"/>
                </a:rPr>
                <a:t> ty </a:t>
              </a:r>
              <a:r>
                <a:rPr lang="en-US" dirty="0" err="1" smtClean="0">
                  <a:solidFill>
                    <a:srgbClr val="F8F8F8"/>
                  </a:solidFill>
                  <a:cs typeface="Arial" charset="0"/>
                </a:rPr>
                <a:t>kinh</a:t>
              </a:r>
              <a:r>
                <a:rPr lang="en-US" dirty="0" smtClean="0">
                  <a:solidFill>
                    <a:srgbClr val="F8F8F8"/>
                  </a:solidFill>
                  <a:cs typeface="Arial" charset="0"/>
                </a:rPr>
                <a:t> </a:t>
              </a:r>
              <a:r>
                <a:rPr lang="en-US" dirty="0" err="1" smtClean="0">
                  <a:solidFill>
                    <a:srgbClr val="F8F8F8"/>
                  </a:solidFill>
                  <a:cs typeface="Arial" charset="0"/>
                </a:rPr>
                <a:t>doanh</a:t>
              </a:r>
              <a:r>
                <a:rPr lang="en-US" dirty="0" smtClean="0">
                  <a:solidFill>
                    <a:srgbClr val="F8F8F8"/>
                  </a:solidFill>
                  <a:cs typeface="Arial" charset="0"/>
                </a:rPr>
                <a:t> </a:t>
              </a:r>
              <a:r>
                <a:rPr lang="en-US" dirty="0" err="1" smtClean="0">
                  <a:solidFill>
                    <a:srgbClr val="F8F8F8"/>
                  </a:solidFill>
                  <a:cs typeface="Arial" charset="0"/>
                </a:rPr>
                <a:t>sử</a:t>
              </a:r>
              <a:r>
                <a:rPr lang="en-US" dirty="0" smtClean="0">
                  <a:solidFill>
                    <a:srgbClr val="F8F8F8"/>
                  </a:solidFill>
                  <a:cs typeface="Arial" charset="0"/>
                </a:rPr>
                <a:t> </a:t>
              </a:r>
              <a:r>
                <a:rPr lang="en-US" dirty="0" err="1" smtClean="0">
                  <a:solidFill>
                    <a:srgbClr val="F8F8F8"/>
                  </a:solidFill>
                  <a:cs typeface="Arial" charset="0"/>
                </a:rPr>
                <a:t>dụng</a:t>
              </a:r>
              <a:r>
                <a:rPr lang="en-US" dirty="0">
                  <a:solidFill>
                    <a:srgbClr val="F8F8F8"/>
                  </a:solidFill>
                  <a:cs typeface="Arial" charset="0"/>
                </a:rPr>
                <a:t> </a:t>
              </a:r>
              <a:r>
                <a:rPr lang="en-US" dirty="0" err="1" smtClean="0">
                  <a:solidFill>
                    <a:srgbClr val="F8F8F8"/>
                  </a:solidFill>
                  <a:cs typeface="Arial" charset="0"/>
                </a:rPr>
                <a:t>phần</a:t>
              </a:r>
              <a:r>
                <a:rPr lang="en-US" dirty="0" smtClean="0">
                  <a:solidFill>
                    <a:srgbClr val="F8F8F8"/>
                  </a:solidFill>
                  <a:cs typeface="Arial" charset="0"/>
                </a:rPr>
                <a:t> </a:t>
              </a:r>
              <a:r>
                <a:rPr lang="en-US" dirty="0" err="1" smtClean="0">
                  <a:solidFill>
                    <a:srgbClr val="F8F8F8"/>
                  </a:solidFill>
                  <a:cs typeface="Arial" charset="0"/>
                </a:rPr>
                <a:t>mềm</a:t>
              </a:r>
              <a:r>
                <a:rPr lang="en-US" dirty="0" smtClean="0">
                  <a:solidFill>
                    <a:srgbClr val="F8F8F8"/>
                  </a:solidFill>
                  <a:cs typeface="Arial" charset="0"/>
                </a:rPr>
                <a:t> </a:t>
              </a:r>
              <a:r>
                <a:rPr lang="en-US" dirty="0" err="1" smtClean="0">
                  <a:solidFill>
                    <a:srgbClr val="F8F8F8"/>
                  </a:solidFill>
                  <a:cs typeface="Arial" charset="0"/>
                </a:rPr>
                <a:t>mã</a:t>
              </a:r>
              <a:r>
                <a:rPr lang="en-US" dirty="0" smtClean="0">
                  <a:solidFill>
                    <a:srgbClr val="F8F8F8"/>
                  </a:solidFill>
                  <a:cs typeface="Arial" charset="0"/>
                </a:rPr>
                <a:t> </a:t>
              </a:r>
              <a:r>
                <a:rPr lang="en-US" dirty="0" err="1" smtClean="0">
                  <a:solidFill>
                    <a:srgbClr val="F8F8F8"/>
                  </a:solidFill>
                  <a:cs typeface="Arial" charset="0"/>
                </a:rPr>
                <a:t>nguồn</a:t>
              </a:r>
              <a:r>
                <a:rPr lang="en-US" dirty="0" smtClean="0">
                  <a:solidFill>
                    <a:srgbClr val="F8F8F8"/>
                  </a:solidFill>
                  <a:cs typeface="Arial" charset="0"/>
                </a:rPr>
                <a:t> </a:t>
              </a:r>
              <a:r>
                <a:rPr lang="en-US" dirty="0" err="1" smtClean="0">
                  <a:solidFill>
                    <a:srgbClr val="F8F8F8"/>
                  </a:solidFill>
                  <a:cs typeface="Arial" charset="0"/>
                </a:rPr>
                <a:t>mở</a:t>
              </a:r>
              <a:r>
                <a:rPr lang="en-US" dirty="0" smtClean="0">
                  <a:solidFill>
                    <a:srgbClr val="F8F8F8"/>
                  </a:solidFill>
                  <a:cs typeface="Arial" charset="0"/>
                </a:rPr>
                <a:t> </a:t>
              </a:r>
              <a:r>
                <a:rPr lang="en-US" dirty="0" err="1" smtClean="0">
                  <a:solidFill>
                    <a:srgbClr val="F8F8F8"/>
                  </a:solidFill>
                  <a:cs typeface="Arial" charset="0"/>
                </a:rPr>
                <a:t>như</a:t>
              </a:r>
              <a:r>
                <a:rPr lang="en-US" dirty="0" smtClean="0">
                  <a:solidFill>
                    <a:srgbClr val="F8F8F8"/>
                  </a:solidFill>
                  <a:cs typeface="Arial" charset="0"/>
                </a:rPr>
                <a:t> 1 </a:t>
              </a:r>
              <a:r>
                <a:rPr lang="en-US" dirty="0" err="1" smtClean="0">
                  <a:solidFill>
                    <a:srgbClr val="F8F8F8"/>
                  </a:solidFill>
                  <a:cs typeface="Arial" charset="0"/>
                </a:rPr>
                <a:t>giải</a:t>
              </a:r>
              <a:r>
                <a:rPr lang="en-US" dirty="0" smtClean="0">
                  <a:solidFill>
                    <a:srgbClr val="F8F8F8"/>
                  </a:solidFill>
                  <a:cs typeface="Arial" charset="0"/>
                </a:rPr>
                <a:t> </a:t>
              </a:r>
              <a:r>
                <a:rPr lang="en-US" dirty="0" err="1" smtClean="0">
                  <a:solidFill>
                    <a:srgbClr val="F8F8F8"/>
                  </a:solidFill>
                  <a:cs typeface="Arial" charset="0"/>
                </a:rPr>
                <a:t>pháp</a:t>
              </a:r>
              <a:r>
                <a:rPr lang="en-US" dirty="0" smtClean="0">
                  <a:solidFill>
                    <a:srgbClr val="F8F8F8"/>
                  </a:solidFill>
                  <a:cs typeface="Arial" charset="0"/>
                </a:rPr>
                <a:t> </a:t>
              </a:r>
              <a:r>
                <a:rPr lang="en-US" dirty="0" err="1" smtClean="0">
                  <a:solidFill>
                    <a:srgbClr val="F8F8F8"/>
                  </a:solidFill>
                  <a:cs typeface="Arial" charset="0"/>
                </a:rPr>
                <a:t>thay</a:t>
              </a:r>
              <a:r>
                <a:rPr lang="en-US" dirty="0" smtClean="0">
                  <a:solidFill>
                    <a:srgbClr val="F8F8F8"/>
                  </a:solidFill>
                  <a:cs typeface="Arial" charset="0"/>
                </a:rPr>
                <a:t> </a:t>
              </a:r>
              <a:r>
                <a:rPr lang="en-US" dirty="0" err="1" smtClean="0">
                  <a:solidFill>
                    <a:srgbClr val="F8F8F8"/>
                  </a:solidFill>
                  <a:cs typeface="Arial" charset="0"/>
                </a:rPr>
                <a:t>thế</a:t>
              </a:r>
              <a:r>
                <a:rPr lang="en-US" dirty="0" smtClean="0">
                  <a:solidFill>
                    <a:srgbClr val="F8F8F8"/>
                  </a:solidFill>
                  <a:cs typeface="Arial" charset="0"/>
                </a:rPr>
                <a:t> </a:t>
              </a:r>
              <a:r>
                <a:rPr lang="en-US" dirty="0" err="1" smtClean="0">
                  <a:solidFill>
                    <a:srgbClr val="F8F8F8"/>
                  </a:solidFill>
                  <a:cs typeface="Arial" charset="0"/>
                </a:rPr>
                <a:t>cho</a:t>
              </a:r>
              <a:r>
                <a:rPr lang="en-US" dirty="0" smtClean="0">
                  <a:solidFill>
                    <a:srgbClr val="F8F8F8"/>
                  </a:solidFill>
                  <a:cs typeface="Arial" charset="0"/>
                </a:rPr>
                <a:t> </a:t>
              </a:r>
              <a:r>
                <a:rPr lang="en-US" dirty="0" err="1" smtClean="0">
                  <a:solidFill>
                    <a:srgbClr val="F8F8F8"/>
                  </a:solidFill>
                  <a:cs typeface="Arial" charset="0"/>
                </a:rPr>
                <a:t>phần</a:t>
              </a:r>
              <a:r>
                <a:rPr lang="en-US" dirty="0" smtClean="0">
                  <a:solidFill>
                    <a:srgbClr val="F8F8F8"/>
                  </a:solidFill>
                  <a:cs typeface="Arial" charset="0"/>
                </a:rPr>
                <a:t> </a:t>
              </a:r>
              <a:r>
                <a:rPr lang="en-US" dirty="0" err="1" smtClean="0">
                  <a:solidFill>
                    <a:srgbClr val="F8F8F8"/>
                  </a:solidFill>
                  <a:cs typeface="Arial" charset="0"/>
                </a:rPr>
                <a:t>mềm</a:t>
              </a:r>
              <a:r>
                <a:rPr lang="en-US" dirty="0" smtClean="0">
                  <a:solidFill>
                    <a:srgbClr val="F8F8F8"/>
                  </a:solidFill>
                  <a:cs typeface="Arial" charset="0"/>
                </a:rPr>
                <a:t> </a:t>
              </a:r>
              <a:r>
                <a:rPr lang="en-US" dirty="0" err="1" smtClean="0">
                  <a:solidFill>
                    <a:srgbClr val="F8F8F8"/>
                  </a:solidFill>
                  <a:cs typeface="Arial" charset="0"/>
                </a:rPr>
                <a:t>thương</a:t>
              </a:r>
              <a:r>
                <a:rPr lang="en-US" dirty="0" smtClean="0">
                  <a:solidFill>
                    <a:srgbClr val="F8F8F8"/>
                  </a:solidFill>
                  <a:cs typeface="Arial" charset="0"/>
                </a:rPr>
                <a:t> </a:t>
              </a:r>
              <a:r>
                <a:rPr lang="en-US" dirty="0" err="1" smtClean="0">
                  <a:solidFill>
                    <a:srgbClr val="F8F8F8"/>
                  </a:solidFill>
                  <a:cs typeface="Arial" charset="0"/>
                </a:rPr>
                <a:t>mại</a:t>
              </a:r>
              <a:r>
                <a:rPr lang="en-US" dirty="0" smtClean="0">
                  <a:solidFill>
                    <a:srgbClr val="F8F8F8"/>
                  </a:solidFill>
                  <a:cs typeface="Arial" charset="0"/>
                </a:rPr>
                <a:t> </a:t>
              </a:r>
              <a:r>
                <a:rPr lang="en-US" dirty="0" err="1" smtClean="0">
                  <a:solidFill>
                    <a:srgbClr val="F8F8F8"/>
                  </a:solidFill>
                  <a:cs typeface="Arial" charset="0"/>
                </a:rPr>
                <a:t>để</a:t>
              </a:r>
              <a:r>
                <a:rPr lang="en-US" dirty="0" smtClean="0">
                  <a:solidFill>
                    <a:srgbClr val="F8F8F8"/>
                  </a:solidFill>
                  <a:cs typeface="Arial" charset="0"/>
                </a:rPr>
                <a:t> </a:t>
              </a:r>
              <a:r>
                <a:rPr lang="en-US" dirty="0" err="1" smtClean="0">
                  <a:solidFill>
                    <a:srgbClr val="F8F8F8"/>
                  </a:solidFill>
                  <a:cs typeface="Arial" charset="0"/>
                </a:rPr>
                <a:t>giảm</a:t>
              </a:r>
              <a:r>
                <a:rPr lang="en-US" dirty="0" smtClean="0">
                  <a:solidFill>
                    <a:srgbClr val="F8F8F8"/>
                  </a:solidFill>
                  <a:cs typeface="Arial" charset="0"/>
                </a:rPr>
                <a:t> chi </a:t>
              </a:r>
              <a:r>
                <a:rPr lang="en-US" dirty="0" err="1" smtClean="0">
                  <a:solidFill>
                    <a:srgbClr val="F8F8F8"/>
                  </a:solidFill>
                  <a:cs typeface="Arial" charset="0"/>
                </a:rPr>
                <a:t>phí</a:t>
              </a:r>
              <a:r>
                <a:rPr lang="en-US" dirty="0" smtClean="0">
                  <a:solidFill>
                    <a:srgbClr val="F8F8F8"/>
                  </a:solidFill>
                  <a:cs typeface="Arial" charset="0"/>
                </a:rPr>
                <a:t>.</a:t>
              </a:r>
              <a:endParaRPr lang="en-US" dirty="0">
                <a:solidFill>
                  <a:srgbClr val="F8F8F8"/>
                </a:solidFill>
                <a:cs typeface="Arial" charset="0"/>
              </a:endParaRPr>
            </a:p>
          </p:txBody>
        </p:sp>
        <p:grpSp>
          <p:nvGrpSpPr>
            <p:cNvPr id="75" name="Group 19"/>
            <p:cNvGrpSpPr>
              <a:grpSpLocks/>
            </p:cNvGrpSpPr>
            <p:nvPr/>
          </p:nvGrpSpPr>
          <p:grpSpPr bwMode="auto">
            <a:xfrm>
              <a:off x="1114425" y="4173538"/>
              <a:ext cx="1238250" cy="1236662"/>
              <a:chOff x="802" y="845"/>
              <a:chExt cx="827" cy="826"/>
            </a:xfrm>
          </p:grpSpPr>
          <p:sp>
            <p:nvSpPr>
              <p:cNvPr id="76" name="Oval 20"/>
              <p:cNvSpPr>
                <a:spLocks noChangeArrowheads="1"/>
              </p:cNvSpPr>
              <p:nvPr/>
            </p:nvSpPr>
            <p:spPr bwMode="gray">
              <a:xfrm>
                <a:off x="802" y="845"/>
                <a:ext cx="827" cy="826"/>
              </a:xfrm>
              <a:prstGeom prst="ellipse">
                <a:avLst/>
              </a:prstGeom>
              <a:solidFill>
                <a:srgbClr val="F8F8F8"/>
              </a:solidFill>
              <a:ln w="38100">
                <a:solidFill>
                  <a:schemeClr val="hlink"/>
                </a:solidFill>
                <a:round/>
                <a:headEnd/>
                <a:tailEnd/>
              </a:ln>
            </p:spPr>
            <p:txBody>
              <a:bodyPr wrap="none" anchor="ctr"/>
              <a:lstStyle/>
              <a:p>
                <a:pPr algn="l"/>
                <a:endParaRPr lang="en-US" b="0">
                  <a:latin typeface="Calibri" pitchFamily="34" charset="0"/>
                  <a:cs typeface="Arial" charset="0"/>
                </a:endParaRPr>
              </a:p>
            </p:txBody>
          </p:sp>
          <p:sp>
            <p:nvSpPr>
              <p:cNvPr id="77" name="Oval 21"/>
              <p:cNvSpPr>
                <a:spLocks noChangeArrowheads="1"/>
              </p:cNvSpPr>
              <p:nvPr/>
            </p:nvSpPr>
            <p:spPr bwMode="gray">
              <a:xfrm>
                <a:off x="836" y="879"/>
                <a:ext cx="758" cy="758"/>
              </a:xfrm>
              <a:prstGeom prst="ellipse">
                <a:avLst/>
              </a:prstGeom>
              <a:noFill/>
              <a:ln w="38100">
                <a:solidFill>
                  <a:schemeClr val="hlink">
                    <a:alpha val="70195"/>
                  </a:schemeClr>
                </a:solidFill>
                <a:round/>
                <a:headEnd/>
                <a:tailEnd/>
              </a:ln>
            </p:spPr>
            <p:txBody>
              <a:bodyPr wrap="none" anchor="ctr"/>
              <a:lstStyle/>
              <a:p>
                <a:pPr algn="l"/>
                <a:endParaRPr lang="en-US" b="0">
                  <a:latin typeface="Calibri" pitchFamily="34" charset="0"/>
                  <a:cs typeface="Arial" charset="0"/>
                </a:endParaRPr>
              </a:p>
            </p:txBody>
          </p:sp>
          <p:sp>
            <p:nvSpPr>
              <p:cNvPr id="78" name="Oval 22"/>
              <p:cNvSpPr>
                <a:spLocks noChangeArrowheads="1"/>
              </p:cNvSpPr>
              <p:nvPr/>
            </p:nvSpPr>
            <p:spPr bwMode="gray">
              <a:xfrm>
                <a:off x="870" y="915"/>
                <a:ext cx="690" cy="690"/>
              </a:xfrm>
              <a:prstGeom prst="ellipse">
                <a:avLst/>
              </a:prstGeom>
              <a:noFill/>
              <a:ln w="38100">
                <a:solidFill>
                  <a:schemeClr val="hlink">
                    <a:alpha val="30196"/>
                  </a:schemeClr>
                </a:solidFill>
                <a:round/>
                <a:headEnd/>
                <a:tailEnd/>
              </a:ln>
            </p:spPr>
            <p:txBody>
              <a:bodyPr wrap="none" anchor="ctr"/>
              <a:lstStyle/>
              <a:p>
                <a:pPr algn="l"/>
                <a:endParaRPr lang="en-US" b="0">
                  <a:latin typeface="Calibri" pitchFamily="34" charset="0"/>
                  <a:cs typeface="Arial" charset="0"/>
                </a:endParaRPr>
              </a:p>
            </p:txBody>
          </p:sp>
        </p:grpSp>
        <p:sp>
          <p:nvSpPr>
            <p:cNvPr id="79" name="Text Box 23"/>
            <p:cNvSpPr txBox="1">
              <a:spLocks noChangeArrowheads="1"/>
            </p:cNvSpPr>
            <p:nvPr/>
          </p:nvSpPr>
          <p:spPr bwMode="gray">
            <a:xfrm>
              <a:off x="1176213" y="4599519"/>
              <a:ext cx="1082675" cy="461665"/>
            </a:xfrm>
            <a:prstGeom prst="rect">
              <a:avLst/>
            </a:prstGeom>
            <a:noFill/>
            <a:ln w="9525" algn="ctr">
              <a:noFill/>
              <a:miter lim="800000"/>
              <a:headEnd/>
              <a:tailEnd/>
            </a:ln>
            <a:effectLst/>
          </p:spPr>
          <p:txBody>
            <a:bodyPr>
              <a:spAutoFit/>
            </a:bodyPr>
            <a:lstStyle/>
            <a:p>
              <a:pPr algn="ctr">
                <a:spcBef>
                  <a:spcPct val="50000"/>
                </a:spcBef>
              </a:pPr>
              <a:r>
                <a:rPr lang="en-US" sz="2400" dirty="0" smtClean="0">
                  <a:solidFill>
                    <a:srgbClr val="080808"/>
                  </a:solidFill>
                  <a:cs typeface="Arial" charset="0"/>
                </a:rPr>
                <a:t>3</a:t>
              </a:r>
              <a:endParaRPr lang="en-US" sz="2400" dirty="0">
                <a:solidFill>
                  <a:srgbClr val="080808"/>
                </a:solidFill>
                <a:cs typeface="Arial" charset="0"/>
              </a:endParaRPr>
            </a:p>
          </p:txBody>
        </p:sp>
      </p:grpSp>
      <p:grpSp>
        <p:nvGrpSpPr>
          <p:cNvPr id="7" name="Group 6"/>
          <p:cNvGrpSpPr/>
          <p:nvPr/>
        </p:nvGrpSpPr>
        <p:grpSpPr>
          <a:xfrm>
            <a:off x="2033588" y="5334000"/>
            <a:ext cx="5910262" cy="1236663"/>
            <a:chOff x="2033588" y="5334000"/>
            <a:chExt cx="5910262" cy="1236663"/>
          </a:xfrm>
        </p:grpSpPr>
        <p:grpSp>
          <p:nvGrpSpPr>
            <p:cNvPr id="31" name="Group 7"/>
            <p:cNvGrpSpPr>
              <a:grpSpLocks/>
            </p:cNvGrpSpPr>
            <p:nvPr/>
          </p:nvGrpSpPr>
          <p:grpSpPr bwMode="auto">
            <a:xfrm>
              <a:off x="2033588" y="5514975"/>
              <a:ext cx="5084762" cy="923925"/>
              <a:chOff x="1314" y="3282"/>
              <a:chExt cx="3203" cy="582"/>
            </a:xfrm>
          </p:grpSpPr>
          <p:sp>
            <p:nvSpPr>
              <p:cNvPr id="32" name="AutoShape 8"/>
              <p:cNvSpPr>
                <a:spLocks noChangeArrowheads="1"/>
              </p:cNvSpPr>
              <p:nvPr/>
            </p:nvSpPr>
            <p:spPr bwMode="gray">
              <a:xfrm>
                <a:off x="1314" y="3282"/>
                <a:ext cx="3203" cy="582"/>
              </a:xfrm>
              <a:prstGeom prst="roundRect">
                <a:avLst>
                  <a:gd name="adj" fmla="val 16667"/>
                </a:avLst>
              </a:prstGeom>
              <a:gradFill rotWithShape="1">
                <a:gsLst>
                  <a:gs pos="0">
                    <a:schemeClr val="accent2">
                      <a:gamma/>
                      <a:shade val="66275"/>
                      <a:invGamma/>
                    </a:schemeClr>
                  </a:gs>
                  <a:gs pos="100000">
                    <a:schemeClr val="accent2"/>
                  </a:gs>
                </a:gsLst>
                <a:lin ang="0" scaled="1"/>
              </a:gradFill>
              <a:ln w="9525">
                <a:noFill/>
                <a:round/>
                <a:headEnd/>
                <a:tailEnd/>
              </a:ln>
              <a:effectLst/>
              <a:scene3d>
                <a:camera prst="legacyPerspectiveBottom"/>
                <a:lightRig rig="legacyNormal3" dir="r"/>
              </a:scene3d>
              <a:sp3d extrusionH="430200" prstMaterial="legacyMatte">
                <a:bevelT w="13500" h="13500" prst="angle"/>
                <a:bevelB w="13500" h="13500" prst="angle"/>
                <a:extrusionClr>
                  <a:schemeClr val="accent2"/>
                </a:extrusionClr>
              </a:sp3d>
            </p:spPr>
            <p:txBody>
              <a:bodyPr wrap="none" anchor="ctr">
                <a:flatTx/>
              </a:bodyPr>
              <a:lstStyle/>
              <a:p>
                <a:endParaRPr lang="en-US"/>
              </a:p>
            </p:txBody>
          </p:sp>
          <p:sp>
            <p:nvSpPr>
              <p:cNvPr id="33" name="Line 9"/>
              <p:cNvSpPr>
                <a:spLocks noChangeShapeType="1"/>
              </p:cNvSpPr>
              <p:nvPr/>
            </p:nvSpPr>
            <p:spPr bwMode="gray">
              <a:xfrm>
                <a:off x="1392" y="3861"/>
                <a:ext cx="2950" cy="0"/>
              </a:xfrm>
              <a:prstGeom prst="line">
                <a:avLst/>
              </a:prstGeom>
              <a:noFill/>
              <a:ln w="3175">
                <a:solidFill>
                  <a:srgbClr val="FFFFFF">
                    <a:alpha val="14999"/>
                  </a:srgbClr>
                </a:solidFill>
                <a:round/>
                <a:headEnd/>
                <a:tailEnd/>
              </a:ln>
              <a:effectLst/>
            </p:spPr>
            <p:txBody>
              <a:bodyPr/>
              <a:lstStyle/>
              <a:p>
                <a:endParaRPr lang="en-US"/>
              </a:p>
            </p:txBody>
          </p:sp>
          <p:sp>
            <p:nvSpPr>
              <p:cNvPr id="34" name="Line 10"/>
              <p:cNvSpPr>
                <a:spLocks noChangeShapeType="1"/>
              </p:cNvSpPr>
              <p:nvPr/>
            </p:nvSpPr>
            <p:spPr bwMode="gray">
              <a:xfrm>
                <a:off x="1407" y="3282"/>
                <a:ext cx="2950" cy="0"/>
              </a:xfrm>
              <a:prstGeom prst="line">
                <a:avLst/>
              </a:prstGeom>
              <a:noFill/>
              <a:ln w="3175">
                <a:solidFill>
                  <a:srgbClr val="FFFFFF">
                    <a:alpha val="25000"/>
                  </a:srgbClr>
                </a:solidFill>
                <a:round/>
                <a:headEnd/>
                <a:tailEnd/>
              </a:ln>
              <a:effectLst/>
            </p:spPr>
            <p:txBody>
              <a:bodyPr/>
              <a:lstStyle/>
              <a:p>
                <a:endParaRPr lang="en-US"/>
              </a:p>
            </p:txBody>
          </p:sp>
        </p:grpSp>
        <p:sp>
          <p:nvSpPr>
            <p:cNvPr id="64" name="Text Box 25"/>
            <p:cNvSpPr txBox="1">
              <a:spLocks noChangeArrowheads="1"/>
            </p:cNvSpPr>
            <p:nvPr/>
          </p:nvSpPr>
          <p:spPr bwMode="gray">
            <a:xfrm>
              <a:off x="2033588" y="5556000"/>
              <a:ext cx="4743450" cy="923330"/>
            </a:xfrm>
            <a:prstGeom prst="rect">
              <a:avLst/>
            </a:prstGeom>
            <a:noFill/>
            <a:ln w="9525" algn="ctr">
              <a:noFill/>
              <a:miter lim="800000"/>
              <a:headEnd/>
              <a:tailEnd/>
            </a:ln>
          </p:spPr>
          <p:txBody>
            <a:bodyPr wrap="square">
              <a:spAutoFit/>
            </a:bodyPr>
            <a:lstStyle/>
            <a:p>
              <a:pPr algn="ctr" eaLnBrk="0" hangingPunct="0"/>
              <a:r>
                <a:rPr lang="en-US" dirty="0" err="1" smtClean="0">
                  <a:solidFill>
                    <a:srgbClr val="F8F8F8"/>
                  </a:solidFill>
                  <a:cs typeface="Arial" charset="0"/>
                </a:rPr>
                <a:t>Công</a:t>
              </a:r>
              <a:r>
                <a:rPr lang="en-US" dirty="0" smtClean="0">
                  <a:solidFill>
                    <a:srgbClr val="F8F8F8"/>
                  </a:solidFill>
                  <a:cs typeface="Arial" charset="0"/>
                </a:rPr>
                <a:t> ty </a:t>
              </a:r>
              <a:r>
                <a:rPr lang="en-US" dirty="0" err="1" smtClean="0">
                  <a:solidFill>
                    <a:srgbClr val="F8F8F8"/>
                  </a:solidFill>
                  <a:cs typeface="Arial" charset="0"/>
                </a:rPr>
                <a:t>thương</a:t>
              </a:r>
              <a:r>
                <a:rPr lang="en-US" dirty="0" smtClean="0">
                  <a:solidFill>
                    <a:srgbClr val="F8F8F8"/>
                  </a:solidFill>
                  <a:cs typeface="Arial" charset="0"/>
                </a:rPr>
                <a:t> </a:t>
              </a:r>
              <a:r>
                <a:rPr lang="en-US" dirty="0" err="1" smtClean="0">
                  <a:solidFill>
                    <a:srgbClr val="F8F8F8"/>
                  </a:solidFill>
                  <a:cs typeface="Arial" charset="0"/>
                </a:rPr>
                <a:t>mại</a:t>
              </a:r>
              <a:r>
                <a:rPr lang="en-US" dirty="0" smtClean="0">
                  <a:solidFill>
                    <a:srgbClr val="F8F8F8"/>
                  </a:solidFill>
                  <a:cs typeface="Arial" charset="0"/>
                </a:rPr>
                <a:t> </a:t>
              </a:r>
              <a:r>
                <a:rPr lang="en-US" dirty="0" err="1" smtClean="0">
                  <a:solidFill>
                    <a:srgbClr val="F8F8F8"/>
                  </a:solidFill>
                  <a:cs typeface="Arial" charset="0"/>
                </a:rPr>
                <a:t>cung</a:t>
              </a:r>
              <a:r>
                <a:rPr lang="en-US" dirty="0" smtClean="0">
                  <a:solidFill>
                    <a:srgbClr val="F8F8F8"/>
                  </a:solidFill>
                  <a:cs typeface="Arial" charset="0"/>
                </a:rPr>
                <a:t> </a:t>
              </a:r>
              <a:r>
                <a:rPr lang="en-US" dirty="0" err="1" smtClean="0">
                  <a:solidFill>
                    <a:srgbClr val="F8F8F8"/>
                  </a:solidFill>
                  <a:cs typeface="Arial" charset="0"/>
                </a:rPr>
                <a:t>cấp</a:t>
              </a:r>
              <a:r>
                <a:rPr lang="en-US" dirty="0" smtClean="0">
                  <a:solidFill>
                    <a:srgbClr val="F8F8F8"/>
                  </a:solidFill>
                  <a:cs typeface="Arial" charset="0"/>
                </a:rPr>
                <a:t> </a:t>
              </a:r>
              <a:r>
                <a:rPr lang="en-US" dirty="0" err="1" smtClean="0">
                  <a:solidFill>
                    <a:srgbClr val="F8F8F8"/>
                  </a:solidFill>
                  <a:cs typeface="Arial" charset="0"/>
                </a:rPr>
                <a:t>nền</a:t>
              </a:r>
              <a:r>
                <a:rPr lang="en-US" dirty="0" smtClean="0">
                  <a:solidFill>
                    <a:srgbClr val="F8F8F8"/>
                  </a:solidFill>
                  <a:cs typeface="Arial" charset="0"/>
                </a:rPr>
                <a:t> </a:t>
              </a:r>
              <a:r>
                <a:rPr lang="en-US" dirty="0" err="1" smtClean="0">
                  <a:solidFill>
                    <a:srgbClr val="F8F8F8"/>
                  </a:solidFill>
                  <a:cs typeface="Arial" charset="0"/>
                </a:rPr>
                <a:t>tảng</a:t>
              </a:r>
              <a:r>
                <a:rPr lang="en-US" dirty="0" smtClean="0">
                  <a:solidFill>
                    <a:srgbClr val="F8F8F8"/>
                  </a:solidFill>
                  <a:cs typeface="Arial" charset="0"/>
                </a:rPr>
                <a:t> </a:t>
              </a:r>
              <a:r>
                <a:rPr lang="en-US" dirty="0" err="1" smtClean="0">
                  <a:solidFill>
                    <a:srgbClr val="F8F8F8"/>
                  </a:solidFill>
                  <a:cs typeface="Arial" charset="0"/>
                </a:rPr>
                <a:t>mở</a:t>
              </a:r>
              <a:r>
                <a:rPr lang="en-US" dirty="0" smtClean="0">
                  <a:solidFill>
                    <a:srgbClr val="F8F8F8"/>
                  </a:solidFill>
                  <a:cs typeface="Arial" charset="0"/>
                </a:rPr>
                <a:t>, </a:t>
              </a:r>
              <a:r>
                <a:rPr lang="en-US" dirty="0" err="1" smtClean="0">
                  <a:solidFill>
                    <a:srgbClr val="F8F8F8"/>
                  </a:solidFill>
                  <a:cs typeface="Arial" charset="0"/>
                </a:rPr>
                <a:t>phát</a:t>
              </a:r>
              <a:r>
                <a:rPr lang="en-US" dirty="0" smtClean="0">
                  <a:solidFill>
                    <a:srgbClr val="F8F8F8"/>
                  </a:solidFill>
                  <a:cs typeface="Arial" charset="0"/>
                </a:rPr>
                <a:t> </a:t>
              </a:r>
              <a:r>
                <a:rPr lang="en-US" dirty="0" err="1" smtClean="0">
                  <a:solidFill>
                    <a:srgbClr val="F8F8F8"/>
                  </a:solidFill>
                  <a:cs typeface="Arial" charset="0"/>
                </a:rPr>
                <a:t>hành</a:t>
              </a:r>
              <a:r>
                <a:rPr lang="en-US" dirty="0" smtClean="0">
                  <a:solidFill>
                    <a:srgbClr val="F8F8F8"/>
                  </a:solidFill>
                  <a:cs typeface="Arial" charset="0"/>
                </a:rPr>
                <a:t> </a:t>
              </a:r>
              <a:r>
                <a:rPr lang="en-US" dirty="0" err="1" smtClean="0">
                  <a:solidFill>
                    <a:srgbClr val="F8F8F8"/>
                  </a:solidFill>
                  <a:cs typeface="Arial" charset="0"/>
                </a:rPr>
                <a:t>miễn</a:t>
              </a:r>
              <a:r>
                <a:rPr lang="en-US" dirty="0" smtClean="0">
                  <a:solidFill>
                    <a:srgbClr val="F8F8F8"/>
                  </a:solidFill>
                  <a:cs typeface="Arial" charset="0"/>
                </a:rPr>
                <a:t> </a:t>
              </a:r>
              <a:r>
                <a:rPr lang="en-US" dirty="0" err="1" smtClean="0">
                  <a:solidFill>
                    <a:srgbClr val="F8F8F8"/>
                  </a:solidFill>
                  <a:cs typeface="Arial" charset="0"/>
                </a:rPr>
                <a:t>phí</a:t>
              </a:r>
              <a:r>
                <a:rPr lang="en-US" dirty="0" smtClean="0">
                  <a:solidFill>
                    <a:srgbClr val="F8F8F8"/>
                  </a:solidFill>
                  <a:cs typeface="Arial" charset="0"/>
                </a:rPr>
                <a:t> </a:t>
              </a:r>
              <a:r>
                <a:rPr lang="en-US" dirty="0" err="1" smtClean="0">
                  <a:solidFill>
                    <a:srgbClr val="F8F8F8"/>
                  </a:solidFill>
                  <a:cs typeface="Arial" charset="0"/>
                </a:rPr>
                <a:t>cho</a:t>
              </a:r>
              <a:r>
                <a:rPr lang="en-US" dirty="0" smtClean="0">
                  <a:solidFill>
                    <a:srgbClr val="F8F8F8"/>
                  </a:solidFill>
                  <a:cs typeface="Arial" charset="0"/>
                </a:rPr>
                <a:t> </a:t>
              </a:r>
              <a:r>
                <a:rPr lang="en-US" dirty="0" err="1" smtClean="0">
                  <a:solidFill>
                    <a:srgbClr val="F8F8F8"/>
                  </a:solidFill>
                  <a:cs typeface="Arial" charset="0"/>
                </a:rPr>
                <a:t>các</a:t>
              </a:r>
              <a:r>
                <a:rPr lang="en-US" dirty="0" smtClean="0">
                  <a:solidFill>
                    <a:srgbClr val="F8F8F8"/>
                  </a:solidFill>
                  <a:cs typeface="Arial" charset="0"/>
                </a:rPr>
                <a:t> </a:t>
              </a:r>
              <a:r>
                <a:rPr lang="en-US" dirty="0" err="1" smtClean="0">
                  <a:solidFill>
                    <a:srgbClr val="F8F8F8"/>
                  </a:solidFill>
                  <a:cs typeface="Arial" charset="0"/>
                </a:rPr>
                <a:t>tổ</a:t>
              </a:r>
              <a:r>
                <a:rPr lang="en-US" dirty="0" smtClean="0">
                  <a:solidFill>
                    <a:srgbClr val="F8F8F8"/>
                  </a:solidFill>
                  <a:cs typeface="Arial" charset="0"/>
                </a:rPr>
                <a:t> </a:t>
              </a:r>
              <a:r>
                <a:rPr lang="en-US" dirty="0" err="1" smtClean="0">
                  <a:solidFill>
                    <a:srgbClr val="F8F8F8"/>
                  </a:solidFill>
                  <a:cs typeface="Arial" charset="0"/>
                </a:rPr>
                <a:t>chức</a:t>
              </a:r>
              <a:r>
                <a:rPr lang="en-US" dirty="0" smtClean="0">
                  <a:solidFill>
                    <a:srgbClr val="F8F8F8"/>
                  </a:solidFill>
                  <a:cs typeface="Arial" charset="0"/>
                </a:rPr>
                <a:t> </a:t>
              </a:r>
              <a:r>
                <a:rPr lang="en-US" dirty="0" err="1" smtClean="0">
                  <a:solidFill>
                    <a:srgbClr val="F8F8F8"/>
                  </a:solidFill>
                  <a:cs typeface="Arial" charset="0"/>
                </a:rPr>
                <a:t>cá</a:t>
              </a:r>
              <a:r>
                <a:rPr lang="en-US" dirty="0" smtClean="0">
                  <a:solidFill>
                    <a:srgbClr val="F8F8F8"/>
                  </a:solidFill>
                  <a:cs typeface="Arial" charset="0"/>
                </a:rPr>
                <a:t> </a:t>
              </a:r>
              <a:r>
                <a:rPr lang="en-US" dirty="0" err="1" smtClean="0">
                  <a:solidFill>
                    <a:srgbClr val="F8F8F8"/>
                  </a:solidFill>
                  <a:cs typeface="Arial" charset="0"/>
                </a:rPr>
                <a:t>nhân</a:t>
              </a:r>
              <a:r>
                <a:rPr lang="en-US" dirty="0" smtClean="0">
                  <a:solidFill>
                    <a:srgbClr val="F8F8F8"/>
                  </a:solidFill>
                  <a:cs typeface="Arial" charset="0"/>
                </a:rPr>
                <a:t>.</a:t>
              </a:r>
              <a:endParaRPr lang="en-US" dirty="0">
                <a:solidFill>
                  <a:srgbClr val="F8F8F8"/>
                </a:solidFill>
                <a:cs typeface="Arial" charset="0"/>
              </a:endParaRPr>
            </a:p>
          </p:txBody>
        </p:sp>
        <p:grpSp>
          <p:nvGrpSpPr>
            <p:cNvPr id="80" name="Group 26"/>
            <p:cNvGrpSpPr>
              <a:grpSpLocks/>
            </p:cNvGrpSpPr>
            <p:nvPr/>
          </p:nvGrpSpPr>
          <p:grpSpPr bwMode="auto">
            <a:xfrm>
              <a:off x="6705600" y="5334000"/>
              <a:ext cx="1238250" cy="1236663"/>
              <a:chOff x="802" y="845"/>
              <a:chExt cx="827" cy="826"/>
            </a:xfrm>
          </p:grpSpPr>
          <p:sp>
            <p:nvSpPr>
              <p:cNvPr id="81" name="Oval 27"/>
              <p:cNvSpPr>
                <a:spLocks noChangeArrowheads="1"/>
              </p:cNvSpPr>
              <p:nvPr/>
            </p:nvSpPr>
            <p:spPr bwMode="gray">
              <a:xfrm>
                <a:off x="802" y="845"/>
                <a:ext cx="827" cy="826"/>
              </a:xfrm>
              <a:prstGeom prst="ellipse">
                <a:avLst/>
              </a:prstGeom>
              <a:solidFill>
                <a:srgbClr val="F8F8F8"/>
              </a:solidFill>
              <a:ln w="38100">
                <a:solidFill>
                  <a:schemeClr val="accent2"/>
                </a:solidFill>
                <a:round/>
                <a:headEnd/>
                <a:tailEnd/>
              </a:ln>
            </p:spPr>
            <p:txBody>
              <a:bodyPr wrap="none" anchor="ctr"/>
              <a:lstStyle/>
              <a:p>
                <a:pPr algn="l"/>
                <a:endParaRPr lang="en-US" b="0">
                  <a:latin typeface="Calibri" pitchFamily="34" charset="0"/>
                  <a:cs typeface="Arial" charset="0"/>
                </a:endParaRPr>
              </a:p>
            </p:txBody>
          </p:sp>
          <p:sp>
            <p:nvSpPr>
              <p:cNvPr id="82" name="Oval 28"/>
              <p:cNvSpPr>
                <a:spLocks noChangeArrowheads="1"/>
              </p:cNvSpPr>
              <p:nvPr/>
            </p:nvSpPr>
            <p:spPr bwMode="gray">
              <a:xfrm>
                <a:off x="836" y="879"/>
                <a:ext cx="758" cy="758"/>
              </a:xfrm>
              <a:prstGeom prst="ellipse">
                <a:avLst/>
              </a:prstGeom>
              <a:noFill/>
              <a:ln w="38100">
                <a:solidFill>
                  <a:schemeClr val="accent2">
                    <a:alpha val="70195"/>
                  </a:schemeClr>
                </a:solidFill>
                <a:round/>
                <a:headEnd/>
                <a:tailEnd/>
              </a:ln>
            </p:spPr>
            <p:txBody>
              <a:bodyPr wrap="none" anchor="ctr"/>
              <a:lstStyle/>
              <a:p>
                <a:pPr algn="l"/>
                <a:endParaRPr lang="en-US" b="0">
                  <a:latin typeface="Calibri" pitchFamily="34" charset="0"/>
                  <a:cs typeface="Arial" charset="0"/>
                </a:endParaRPr>
              </a:p>
            </p:txBody>
          </p:sp>
          <p:sp>
            <p:nvSpPr>
              <p:cNvPr id="83" name="Oval 29"/>
              <p:cNvSpPr>
                <a:spLocks noChangeArrowheads="1"/>
              </p:cNvSpPr>
              <p:nvPr/>
            </p:nvSpPr>
            <p:spPr bwMode="gray">
              <a:xfrm>
                <a:off x="870" y="915"/>
                <a:ext cx="690" cy="690"/>
              </a:xfrm>
              <a:prstGeom prst="ellipse">
                <a:avLst/>
              </a:prstGeom>
              <a:noFill/>
              <a:ln w="38100">
                <a:solidFill>
                  <a:schemeClr val="accent2">
                    <a:alpha val="30196"/>
                  </a:schemeClr>
                </a:solidFill>
                <a:round/>
                <a:headEnd/>
                <a:tailEnd/>
              </a:ln>
            </p:spPr>
            <p:txBody>
              <a:bodyPr wrap="none" anchor="ctr"/>
              <a:lstStyle/>
              <a:p>
                <a:pPr algn="l"/>
                <a:endParaRPr lang="en-US" b="0">
                  <a:latin typeface="Calibri" pitchFamily="34" charset="0"/>
                  <a:cs typeface="Arial" charset="0"/>
                </a:endParaRPr>
              </a:p>
            </p:txBody>
          </p:sp>
        </p:grpSp>
        <p:sp>
          <p:nvSpPr>
            <p:cNvPr id="84" name="Text Box 30"/>
            <p:cNvSpPr txBox="1">
              <a:spLocks noChangeArrowheads="1"/>
            </p:cNvSpPr>
            <p:nvPr/>
          </p:nvSpPr>
          <p:spPr bwMode="gray">
            <a:xfrm>
              <a:off x="6777038" y="5746104"/>
              <a:ext cx="1081087" cy="461665"/>
            </a:xfrm>
            <a:prstGeom prst="rect">
              <a:avLst/>
            </a:prstGeom>
            <a:noFill/>
            <a:ln w="9525" algn="ctr">
              <a:noFill/>
              <a:miter lim="800000"/>
              <a:headEnd/>
              <a:tailEnd/>
            </a:ln>
            <a:effectLst/>
          </p:spPr>
          <p:txBody>
            <a:bodyPr>
              <a:spAutoFit/>
            </a:bodyPr>
            <a:lstStyle/>
            <a:p>
              <a:pPr algn="ctr">
                <a:spcBef>
                  <a:spcPct val="50000"/>
                </a:spcBef>
              </a:pPr>
              <a:r>
                <a:rPr lang="en-US" sz="2400" dirty="0" smtClean="0">
                  <a:solidFill>
                    <a:srgbClr val="080808"/>
                  </a:solidFill>
                  <a:cs typeface="Arial" charset="0"/>
                </a:rPr>
                <a:t>4</a:t>
              </a:r>
              <a:endParaRPr lang="en-US" sz="2400" dirty="0">
                <a:solidFill>
                  <a:srgbClr val="080808"/>
                </a:solidFill>
                <a:cs typeface="Arial" charset="0"/>
              </a:endParaRPr>
            </a:p>
          </p:txBody>
        </p:sp>
      </p:grpSp>
    </p:spTree>
    <p:extLst>
      <p:ext uri="{BB962C8B-B14F-4D97-AF65-F5344CB8AC3E}">
        <p14:creationId xmlns:p14="http://schemas.microsoft.com/office/powerpoint/2010/main" val="2250333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barn(inVertical)">
                                      <p:cBhvr>
                                        <p:cTn id="12" dur="5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arn(inVertical)">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barn(inVertical)">
                                      <p:cBhvr>
                                        <p:cTn id="2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95" name="Rectangle 23"/>
          <p:cNvSpPr>
            <a:spLocks noGrp="1" noChangeArrowheads="1"/>
          </p:cNvSpPr>
          <p:nvPr>
            <p:ph type="title"/>
          </p:nvPr>
        </p:nvSpPr>
        <p:spPr>
          <a:xfrm>
            <a:off x="457200" y="76200"/>
            <a:ext cx="7848600" cy="1066800"/>
          </a:xfrm>
        </p:spPr>
        <p:txBody>
          <a:bodyPr/>
          <a:lstStyle/>
          <a:p>
            <a:pPr algn="ctr"/>
            <a:r>
              <a:rPr lang="en-US" dirty="0" smtClean="0"/>
              <a:t>1.2. </a:t>
            </a:r>
            <a:r>
              <a:rPr lang="en-US" dirty="0" err="1" smtClean="0"/>
              <a:t>Lịch</a:t>
            </a:r>
            <a:r>
              <a:rPr lang="en-US" dirty="0" smtClean="0"/>
              <a:t> </a:t>
            </a:r>
            <a:r>
              <a:rPr lang="en-US" dirty="0" err="1" smtClean="0"/>
              <a:t>sử</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endParaRPr lang="en-US" dirty="0"/>
          </a:p>
        </p:txBody>
      </p:sp>
      <p:sp>
        <p:nvSpPr>
          <p:cNvPr id="14" name="AutoShape 12"/>
          <p:cNvSpPr>
            <a:spLocks noChangeArrowheads="1"/>
          </p:cNvSpPr>
          <p:nvPr/>
        </p:nvSpPr>
        <p:spPr bwMode="auto">
          <a:xfrm>
            <a:off x="533400" y="1143000"/>
            <a:ext cx="6553200" cy="866775"/>
          </a:xfrm>
          <a:prstGeom prst="roundRect">
            <a:avLst>
              <a:gd name="adj" fmla="val 0"/>
            </a:avLst>
          </a:prstGeom>
          <a:noFill/>
          <a:ln w="19050" cap="rnd">
            <a:noFill/>
            <a:prstDash val="sysDot"/>
            <a:round/>
            <a:headEnd/>
            <a:tailEnd/>
          </a:ln>
          <a:effectLst/>
        </p:spPr>
        <p:txBody>
          <a:bodyPr wrap="none" anchor="ctr"/>
          <a:lstStyle/>
          <a:p>
            <a:pPr algn="l"/>
            <a:r>
              <a:rPr lang="en-US" sz="2400" dirty="0" smtClean="0">
                <a:cs typeface="Arial" charset="0"/>
              </a:rPr>
              <a:t>1.2.5. </a:t>
            </a:r>
            <a:r>
              <a:rPr lang="en-US" sz="2400" dirty="0" err="1" smtClean="0">
                <a:cs typeface="Arial" charset="0"/>
              </a:rPr>
              <a:t>Các</a:t>
            </a:r>
            <a:r>
              <a:rPr lang="en-US" sz="2400" dirty="0" smtClean="0">
                <a:cs typeface="Arial" charset="0"/>
              </a:rPr>
              <a:t> </a:t>
            </a:r>
            <a:r>
              <a:rPr lang="en-US" sz="2400" dirty="0" err="1" smtClean="0">
                <a:cs typeface="Arial" charset="0"/>
              </a:rPr>
              <a:t>loại</a:t>
            </a:r>
            <a:r>
              <a:rPr lang="en-US" sz="2400" dirty="0" smtClean="0">
                <a:cs typeface="Arial" charset="0"/>
              </a:rPr>
              <a:t> </a:t>
            </a:r>
            <a:r>
              <a:rPr lang="en-US" sz="2400" dirty="0" err="1" smtClean="0">
                <a:cs typeface="Arial" charset="0"/>
              </a:rPr>
              <a:t>giấy</a:t>
            </a:r>
            <a:r>
              <a:rPr lang="en-US" sz="2400" dirty="0" smtClean="0">
                <a:cs typeface="Arial" charset="0"/>
              </a:rPr>
              <a:t> </a:t>
            </a:r>
            <a:r>
              <a:rPr lang="en-US" sz="2400" dirty="0" err="1" smtClean="0">
                <a:cs typeface="Arial" charset="0"/>
              </a:rPr>
              <a:t>phép</a:t>
            </a:r>
            <a:r>
              <a:rPr lang="en-US" sz="2400" dirty="0" smtClean="0">
                <a:cs typeface="Arial" charset="0"/>
              </a:rPr>
              <a:t> </a:t>
            </a:r>
            <a:r>
              <a:rPr lang="en-US" sz="2400" dirty="0" err="1" smtClean="0">
                <a:cs typeface="Arial" charset="0"/>
              </a:rPr>
              <a:t>mã</a:t>
            </a:r>
            <a:r>
              <a:rPr lang="en-US" sz="2400" dirty="0" smtClean="0">
                <a:cs typeface="Arial" charset="0"/>
              </a:rPr>
              <a:t> </a:t>
            </a:r>
            <a:r>
              <a:rPr lang="en-US" sz="2400" dirty="0" err="1" smtClean="0">
                <a:cs typeface="Arial" charset="0"/>
              </a:rPr>
              <a:t>nguồn</a:t>
            </a:r>
            <a:r>
              <a:rPr lang="en-US" sz="2400" dirty="0" smtClean="0">
                <a:cs typeface="Arial" charset="0"/>
              </a:rPr>
              <a:t> </a:t>
            </a:r>
            <a:r>
              <a:rPr lang="en-US" sz="2400" dirty="0" err="1" smtClean="0">
                <a:cs typeface="Arial" charset="0"/>
              </a:rPr>
              <a:t>mở</a:t>
            </a:r>
            <a:endParaRPr lang="en-US" sz="2400" dirty="0">
              <a:cs typeface="Arial" charset="0"/>
            </a:endParaRPr>
          </a:p>
        </p:txBody>
      </p:sp>
      <p:grpSp>
        <p:nvGrpSpPr>
          <p:cNvPr id="141" name="Group 140"/>
          <p:cNvGrpSpPr>
            <a:grpSpLocks/>
          </p:cNvGrpSpPr>
          <p:nvPr/>
        </p:nvGrpSpPr>
        <p:grpSpPr bwMode="auto">
          <a:xfrm>
            <a:off x="381000" y="2009775"/>
            <a:ext cx="2166938" cy="4035425"/>
            <a:chOff x="2208" y="1296"/>
            <a:chExt cx="1365" cy="2542"/>
          </a:xfrm>
        </p:grpSpPr>
        <p:sp>
          <p:nvSpPr>
            <p:cNvPr id="157" name="AutoShape 19"/>
            <p:cNvSpPr>
              <a:spLocks noChangeArrowheads="1"/>
            </p:cNvSpPr>
            <p:nvPr/>
          </p:nvSpPr>
          <p:spPr bwMode="gray">
            <a:xfrm>
              <a:off x="2208" y="1490"/>
              <a:ext cx="1363" cy="1800"/>
            </a:xfrm>
            <a:prstGeom prst="roundRect">
              <a:avLst>
                <a:gd name="adj" fmla="val 17509"/>
              </a:avLst>
            </a:prstGeom>
            <a:gradFill rotWithShape="1">
              <a:gsLst>
                <a:gs pos="0">
                  <a:srgbClr val="34B034"/>
                </a:gs>
                <a:gs pos="100000">
                  <a:srgbClr val="3F8B4A"/>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58" name="AutoShape 20"/>
            <p:cNvSpPr>
              <a:spLocks noChangeArrowheads="1"/>
            </p:cNvSpPr>
            <p:nvPr/>
          </p:nvSpPr>
          <p:spPr bwMode="gray">
            <a:xfrm>
              <a:off x="2229" y="1495"/>
              <a:ext cx="1322" cy="1766"/>
            </a:xfrm>
            <a:prstGeom prst="roundRect">
              <a:avLst>
                <a:gd name="adj" fmla="val 16667"/>
              </a:avLst>
            </a:prstGeom>
            <a:solidFill>
              <a:srgbClr val="73E77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59" name="AutoShape 21"/>
            <p:cNvSpPr>
              <a:spLocks noChangeArrowheads="1"/>
            </p:cNvSpPr>
            <p:nvPr/>
          </p:nvSpPr>
          <p:spPr bwMode="gray">
            <a:xfrm>
              <a:off x="2240" y="2795"/>
              <a:ext cx="1304" cy="447"/>
            </a:xfrm>
            <a:prstGeom prst="roundRect">
              <a:avLst>
                <a:gd name="adj" fmla="val 50000"/>
              </a:avLst>
            </a:prstGeom>
            <a:gradFill rotWithShape="1">
              <a:gsLst>
                <a:gs pos="0">
                  <a:srgbClr val="73E77E"/>
                </a:gs>
                <a:gs pos="100000">
                  <a:srgbClr val="73E77E">
                    <a:gamma/>
                    <a:tint val="54510"/>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60" name="AutoShape 22"/>
            <p:cNvSpPr>
              <a:spLocks noChangeArrowheads="1"/>
            </p:cNvSpPr>
            <p:nvPr/>
          </p:nvSpPr>
          <p:spPr bwMode="gray">
            <a:xfrm>
              <a:off x="2240" y="1509"/>
              <a:ext cx="1304" cy="446"/>
            </a:xfrm>
            <a:prstGeom prst="roundRect">
              <a:avLst>
                <a:gd name="adj" fmla="val 50000"/>
              </a:avLst>
            </a:prstGeom>
            <a:gradFill rotWithShape="1">
              <a:gsLst>
                <a:gs pos="0">
                  <a:srgbClr val="73E77E">
                    <a:gamma/>
                    <a:tint val="33333"/>
                    <a:invGamma/>
                  </a:srgbClr>
                </a:gs>
                <a:gs pos="100000">
                  <a:srgbClr val="73E77E"/>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61" name="Oval 160"/>
            <p:cNvSpPr>
              <a:spLocks noChangeArrowheads="1"/>
            </p:cNvSpPr>
            <p:nvPr/>
          </p:nvSpPr>
          <p:spPr bwMode="gray">
            <a:xfrm>
              <a:off x="2677" y="1296"/>
              <a:ext cx="405" cy="405"/>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62" name="Oval 161"/>
            <p:cNvSpPr>
              <a:spLocks noChangeArrowheads="1"/>
            </p:cNvSpPr>
            <p:nvPr/>
          </p:nvSpPr>
          <p:spPr bwMode="gray">
            <a:xfrm>
              <a:off x="2681" y="1299"/>
              <a:ext cx="392" cy="39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63" name="Oval 162"/>
            <p:cNvSpPr>
              <a:spLocks noChangeArrowheads="1"/>
            </p:cNvSpPr>
            <p:nvPr/>
          </p:nvSpPr>
          <p:spPr bwMode="gray">
            <a:xfrm>
              <a:off x="2686" y="1301"/>
              <a:ext cx="383" cy="383"/>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64" name="Oval 163"/>
            <p:cNvSpPr>
              <a:spLocks noChangeArrowheads="1"/>
            </p:cNvSpPr>
            <p:nvPr/>
          </p:nvSpPr>
          <p:spPr bwMode="gray">
            <a:xfrm>
              <a:off x="2690" y="1305"/>
              <a:ext cx="364" cy="357"/>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65" name="Oval 164"/>
            <p:cNvSpPr>
              <a:spLocks noChangeArrowheads="1"/>
            </p:cNvSpPr>
            <p:nvPr/>
          </p:nvSpPr>
          <p:spPr bwMode="gray">
            <a:xfrm>
              <a:off x="2712" y="1315"/>
              <a:ext cx="323" cy="290"/>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66" name="Text Box 28"/>
            <p:cNvSpPr txBox="1">
              <a:spLocks noChangeArrowheads="1"/>
            </p:cNvSpPr>
            <p:nvPr/>
          </p:nvSpPr>
          <p:spPr bwMode="gray">
            <a:xfrm>
              <a:off x="2764"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en-US" sz="2400" dirty="0" smtClean="0">
                  <a:solidFill>
                    <a:srgbClr val="000000"/>
                  </a:solidFill>
                </a:rPr>
                <a:t>1</a:t>
              </a:r>
              <a:endParaRPr lang="en-US" altLang="en-US" dirty="0"/>
            </a:p>
          </p:txBody>
        </p:sp>
        <p:sp>
          <p:nvSpPr>
            <p:cNvPr id="167" name="Text Box 29"/>
            <p:cNvSpPr txBox="1">
              <a:spLocks noChangeArrowheads="1"/>
            </p:cNvSpPr>
            <p:nvPr/>
          </p:nvSpPr>
          <p:spPr bwMode="gray">
            <a:xfrm>
              <a:off x="2256" y="1776"/>
              <a:ext cx="1296" cy="7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vi-VN" altLang="en-US" sz="1400" dirty="0" smtClean="0">
                  <a:solidFill>
                    <a:srgbClr val="000000"/>
                  </a:solidFill>
                  <a:latin typeface="Verdana" panose="020B0604030504040204" pitchFamily="34" charset="0"/>
                </a:rPr>
                <a:t>Những giấy phép không quy định bất cứ sự hạn chế nào trong việc sử dụng </a:t>
              </a:r>
              <a:r>
                <a:rPr lang="vi-VN" altLang="en-US" sz="1400" smtClean="0">
                  <a:solidFill>
                    <a:srgbClr val="000000"/>
                  </a:solidFill>
                  <a:latin typeface="Verdana" panose="020B0604030504040204" pitchFamily="34" charset="0"/>
                </a:rPr>
                <a:t>mã nguồn.</a:t>
              </a:r>
              <a:endParaRPr lang="en-US" altLang="en-US" dirty="0"/>
            </a:p>
          </p:txBody>
        </p:sp>
        <p:sp>
          <p:nvSpPr>
            <p:cNvPr id="168" name="AutoShape 30"/>
            <p:cNvSpPr>
              <a:spLocks noChangeArrowheads="1"/>
            </p:cNvSpPr>
            <p:nvPr/>
          </p:nvSpPr>
          <p:spPr bwMode="gray">
            <a:xfrm>
              <a:off x="2210" y="3290"/>
              <a:ext cx="1363" cy="548"/>
            </a:xfrm>
            <a:prstGeom prst="roundRect">
              <a:avLst>
                <a:gd name="adj" fmla="val 40389"/>
              </a:avLst>
            </a:prstGeom>
            <a:gradFill rotWithShape="1">
              <a:gsLst>
                <a:gs pos="0">
                  <a:srgbClr val="58A4AE"/>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69" name="AutoShape 31"/>
            <p:cNvSpPr>
              <a:spLocks noChangeArrowheads="1"/>
            </p:cNvSpPr>
            <p:nvPr/>
          </p:nvSpPr>
          <p:spPr bwMode="gray">
            <a:xfrm>
              <a:off x="2238" y="3305"/>
              <a:ext cx="1304" cy="487"/>
            </a:xfrm>
            <a:prstGeom prst="roundRect">
              <a:avLst>
                <a:gd name="adj" fmla="val 50000"/>
              </a:avLst>
            </a:prstGeom>
            <a:gradFill rotWithShape="1">
              <a:gsLst>
                <a:gs pos="0">
                  <a:srgbClr val="72B2BB"/>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grpSp>
        <p:nvGrpSpPr>
          <p:cNvPr id="142" name="Group 141"/>
          <p:cNvGrpSpPr>
            <a:grpSpLocks/>
          </p:cNvGrpSpPr>
          <p:nvPr/>
        </p:nvGrpSpPr>
        <p:grpSpPr bwMode="auto">
          <a:xfrm>
            <a:off x="2724943" y="2001094"/>
            <a:ext cx="2170113" cy="4035425"/>
            <a:chOff x="3692" y="1296"/>
            <a:chExt cx="1367" cy="2542"/>
          </a:xfrm>
        </p:grpSpPr>
        <p:sp>
          <p:nvSpPr>
            <p:cNvPr id="143" name="AutoShape 33"/>
            <p:cNvSpPr>
              <a:spLocks noChangeArrowheads="1"/>
            </p:cNvSpPr>
            <p:nvPr/>
          </p:nvSpPr>
          <p:spPr bwMode="gray">
            <a:xfrm>
              <a:off x="3696" y="1490"/>
              <a:ext cx="1363" cy="1800"/>
            </a:xfrm>
            <a:prstGeom prst="roundRect">
              <a:avLst>
                <a:gd name="adj" fmla="val 17509"/>
              </a:avLst>
            </a:prstGeom>
            <a:gradFill rotWithShape="1">
              <a:gsLst>
                <a:gs pos="0">
                  <a:srgbClr val="B59F43"/>
                </a:gs>
                <a:gs pos="100000">
                  <a:srgbClr val="8F8849"/>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44" name="AutoShape 34"/>
            <p:cNvSpPr>
              <a:spLocks noChangeArrowheads="1"/>
            </p:cNvSpPr>
            <p:nvPr/>
          </p:nvSpPr>
          <p:spPr bwMode="gray">
            <a:xfrm>
              <a:off x="3717" y="1495"/>
              <a:ext cx="1322" cy="1766"/>
            </a:xfrm>
            <a:prstGeom prst="roundRect">
              <a:avLst>
                <a:gd name="adj" fmla="val 16667"/>
              </a:avLst>
            </a:prstGeom>
            <a:solidFill>
              <a:srgbClr val="E9E065"/>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45" name="AutoShape 35"/>
            <p:cNvSpPr>
              <a:spLocks noChangeArrowheads="1"/>
            </p:cNvSpPr>
            <p:nvPr/>
          </p:nvSpPr>
          <p:spPr bwMode="gray">
            <a:xfrm>
              <a:off x="3728" y="2795"/>
              <a:ext cx="1304" cy="447"/>
            </a:xfrm>
            <a:prstGeom prst="roundRect">
              <a:avLst>
                <a:gd name="adj" fmla="val 50000"/>
              </a:avLst>
            </a:prstGeom>
            <a:gradFill rotWithShape="1">
              <a:gsLst>
                <a:gs pos="0">
                  <a:srgbClr val="E9E065"/>
                </a:gs>
                <a:gs pos="100000">
                  <a:srgbClr val="E9E065">
                    <a:gamma/>
                    <a:tint val="57647"/>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46" name="AutoShape 36"/>
            <p:cNvSpPr>
              <a:spLocks noChangeArrowheads="1"/>
            </p:cNvSpPr>
            <p:nvPr/>
          </p:nvSpPr>
          <p:spPr bwMode="gray">
            <a:xfrm>
              <a:off x="3728" y="1509"/>
              <a:ext cx="1304" cy="446"/>
            </a:xfrm>
            <a:prstGeom prst="roundRect">
              <a:avLst>
                <a:gd name="adj" fmla="val 50000"/>
              </a:avLst>
            </a:prstGeom>
            <a:gradFill rotWithShape="1">
              <a:gsLst>
                <a:gs pos="0">
                  <a:srgbClr val="E9E065">
                    <a:gamma/>
                    <a:tint val="33333"/>
                    <a:invGamma/>
                  </a:srgbClr>
                </a:gs>
                <a:gs pos="100000">
                  <a:srgbClr val="E9E065"/>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nvGrpSpPr>
            <p:cNvPr id="147" name="Group 146"/>
            <p:cNvGrpSpPr>
              <a:grpSpLocks/>
            </p:cNvGrpSpPr>
            <p:nvPr/>
          </p:nvGrpSpPr>
          <p:grpSpPr bwMode="auto">
            <a:xfrm>
              <a:off x="4165" y="1296"/>
              <a:ext cx="405" cy="405"/>
              <a:chOff x="1289" y="582"/>
              <a:chExt cx="668" cy="668"/>
            </a:xfrm>
          </p:grpSpPr>
          <p:sp>
            <p:nvSpPr>
              <p:cNvPr id="152" name="Oval 151"/>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53" name="Oval 152"/>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54" name="Oval 153"/>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55" name="Oval 154"/>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56" name="Oval 155"/>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sp>
          <p:nvSpPr>
            <p:cNvPr id="148" name="Text Box 43"/>
            <p:cNvSpPr txBox="1">
              <a:spLocks noChangeArrowheads="1"/>
            </p:cNvSpPr>
            <p:nvPr/>
          </p:nvSpPr>
          <p:spPr bwMode="gray">
            <a:xfrm>
              <a:off x="4252" y="1354"/>
              <a:ext cx="2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en-US" sz="2400" dirty="0" smtClean="0">
                  <a:solidFill>
                    <a:srgbClr val="000000"/>
                  </a:solidFill>
                </a:rPr>
                <a:t>2</a:t>
              </a:r>
              <a:endParaRPr lang="en-US" altLang="en-US" dirty="0"/>
            </a:p>
          </p:txBody>
        </p:sp>
        <p:sp>
          <p:nvSpPr>
            <p:cNvPr id="149" name="Text Box 44"/>
            <p:cNvSpPr txBox="1">
              <a:spLocks noChangeArrowheads="1"/>
            </p:cNvSpPr>
            <p:nvPr/>
          </p:nvSpPr>
          <p:spPr bwMode="gray">
            <a:xfrm>
              <a:off x="3744" y="1776"/>
              <a:ext cx="1296" cy="6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vi-VN" altLang="en-US" sz="1400" dirty="0" smtClean="0">
                  <a:solidFill>
                    <a:srgbClr val="000000"/>
                  </a:solidFill>
                  <a:latin typeface="Verdana" panose="020B0604030504040204" pitchFamily="34" charset="0"/>
                </a:rPr>
                <a:t>Những giấy phép quy định các hạn chế trong việc sử dụng mã nguồn.</a:t>
              </a:r>
              <a:endParaRPr lang="en-US" altLang="en-US" dirty="0"/>
            </a:p>
          </p:txBody>
        </p:sp>
        <p:sp>
          <p:nvSpPr>
            <p:cNvPr id="150" name="AutoShape 45"/>
            <p:cNvSpPr>
              <a:spLocks noChangeArrowheads="1"/>
            </p:cNvSpPr>
            <p:nvPr/>
          </p:nvSpPr>
          <p:spPr bwMode="gray">
            <a:xfrm>
              <a:off x="3692" y="3290"/>
              <a:ext cx="1363" cy="548"/>
            </a:xfrm>
            <a:prstGeom prst="roundRect">
              <a:avLst>
                <a:gd name="adj" fmla="val 40389"/>
              </a:avLst>
            </a:prstGeom>
            <a:gradFill rotWithShape="1">
              <a:gsLst>
                <a:gs pos="0">
                  <a:srgbClr val="99BACC"/>
                </a:gs>
                <a:gs pos="100000">
                  <a:schemeClr val="bg1"/>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151" name="AutoShape 46"/>
            <p:cNvSpPr>
              <a:spLocks noChangeArrowheads="1"/>
            </p:cNvSpPr>
            <p:nvPr/>
          </p:nvSpPr>
          <p:spPr bwMode="gray">
            <a:xfrm>
              <a:off x="3720" y="3305"/>
              <a:ext cx="1304" cy="487"/>
            </a:xfrm>
            <a:prstGeom prst="roundRect">
              <a:avLst>
                <a:gd name="adj" fmla="val 50000"/>
              </a:avLst>
            </a:prstGeom>
            <a:gradFill rotWithShape="1">
              <a:gsLst>
                <a:gs pos="0">
                  <a:srgbClr val="C8DAD4"/>
                </a:gs>
                <a:gs pos="100000">
                  <a:srgbClr val="FFFFFF"/>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pic>
        <p:nvPicPr>
          <p:cNvPr id="2" name="Picture 1"/>
          <p:cNvPicPr>
            <a:picLocks noChangeAspect="1"/>
          </p:cNvPicPr>
          <p:nvPr/>
        </p:nvPicPr>
        <p:blipFill>
          <a:blip r:embed="rId3"/>
          <a:stretch>
            <a:fillRect/>
          </a:stretch>
        </p:blipFill>
        <p:spPr>
          <a:xfrm>
            <a:off x="5182650" y="2378779"/>
            <a:ext cx="3881558" cy="2546350"/>
          </a:xfrm>
          <a:prstGeom prst="rect">
            <a:avLst/>
          </a:prstGeom>
        </p:spPr>
      </p:pic>
    </p:spTree>
    <p:extLst>
      <p:ext uri="{BB962C8B-B14F-4D97-AF65-F5344CB8AC3E}">
        <p14:creationId xmlns:p14="http://schemas.microsoft.com/office/powerpoint/2010/main" val="274864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141"/>
                                        </p:tgtEl>
                                        <p:attrNameLst>
                                          <p:attrName>style.visibility</p:attrName>
                                        </p:attrNameLst>
                                      </p:cBhvr>
                                      <p:to>
                                        <p:strVal val="visible"/>
                                      </p:to>
                                    </p:set>
                                    <p:animEffect transition="in" filter="barn(inVertical)">
                                      <p:cBhvr>
                                        <p:cTn id="12" dur="500"/>
                                        <p:tgtEl>
                                          <p:spTgt spid="14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142"/>
                                        </p:tgtEl>
                                        <p:attrNameLst>
                                          <p:attrName>style.visibility</p:attrName>
                                        </p:attrNameLst>
                                      </p:cBhvr>
                                      <p:to>
                                        <p:strVal val="visible"/>
                                      </p:to>
                                    </p:set>
                                    <p:animEffect transition="in" filter="barn(inVertical)">
                                      <p:cBhvr>
                                        <p:cTn id="17" dur="500"/>
                                        <p:tgtEl>
                                          <p:spTgt spid="1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p:cNvGrpSpPr/>
          <p:nvPr/>
        </p:nvGrpSpPr>
        <p:grpSpPr>
          <a:xfrm>
            <a:off x="1978025" y="1524000"/>
            <a:ext cx="4629150" cy="5324475"/>
            <a:chOff x="1978025" y="1524000"/>
            <a:chExt cx="4629150" cy="5324475"/>
          </a:xfrm>
        </p:grpSpPr>
        <p:grpSp>
          <p:nvGrpSpPr>
            <p:cNvPr id="44062" name="Group 30"/>
            <p:cNvGrpSpPr>
              <a:grpSpLocks/>
            </p:cNvGrpSpPr>
            <p:nvPr/>
          </p:nvGrpSpPr>
          <p:grpSpPr bwMode="auto">
            <a:xfrm>
              <a:off x="3427413" y="4006850"/>
              <a:ext cx="1263650" cy="1222375"/>
              <a:chOff x="2323" y="2847"/>
              <a:chExt cx="636" cy="616"/>
            </a:xfrm>
          </p:grpSpPr>
          <p:pic>
            <p:nvPicPr>
              <p:cNvPr id="44063" name="Picture 31" descr="circuler_1"/>
              <p:cNvPicPr>
                <a:picLocks noChangeAspect="1" noChangeArrowheads="1"/>
              </p:cNvPicPr>
              <p:nvPr/>
            </p:nvPicPr>
            <p:blipFill>
              <a:blip r:embed="rId2" cstate="print"/>
              <a:srcRect/>
              <a:stretch>
                <a:fillRect/>
              </a:stretch>
            </p:blipFill>
            <p:spPr bwMode="gray">
              <a:xfrm>
                <a:off x="2323" y="2847"/>
                <a:ext cx="636" cy="614"/>
              </a:xfrm>
              <a:prstGeom prst="rect">
                <a:avLst/>
              </a:prstGeom>
              <a:noFill/>
            </p:spPr>
          </p:pic>
          <p:sp>
            <p:nvSpPr>
              <p:cNvPr id="44064" name="Oval 32"/>
              <p:cNvSpPr>
                <a:spLocks noChangeArrowheads="1"/>
              </p:cNvSpPr>
              <p:nvPr/>
            </p:nvSpPr>
            <p:spPr bwMode="gray">
              <a:xfrm>
                <a:off x="2323" y="2847"/>
                <a:ext cx="632" cy="616"/>
              </a:xfrm>
              <a:prstGeom prst="ellipse">
                <a:avLst/>
              </a:prstGeom>
              <a:gradFill rotWithShape="1">
                <a:gsLst>
                  <a:gs pos="0">
                    <a:schemeClr val="accent1">
                      <a:alpha val="80000"/>
                    </a:schemeClr>
                  </a:gs>
                  <a:gs pos="50000">
                    <a:schemeClr val="accent1">
                      <a:gamma/>
                      <a:shade val="60000"/>
                      <a:invGamma/>
                    </a:schemeClr>
                  </a:gs>
                  <a:gs pos="100000">
                    <a:schemeClr val="accent1">
                      <a:alpha val="80000"/>
                    </a:schemeClr>
                  </a:gs>
                </a:gsLst>
                <a:lin ang="5400000" scaled="1"/>
              </a:gradFill>
              <a:ln w="9525" algn="ctr">
                <a:noFill/>
                <a:round/>
                <a:headEnd/>
                <a:tailEnd/>
              </a:ln>
              <a:effectLst/>
            </p:spPr>
            <p:txBody>
              <a:bodyPr wrap="none" anchor="ctr"/>
              <a:lstStyle/>
              <a:p>
                <a:endParaRPr lang="en-US"/>
              </a:p>
            </p:txBody>
          </p:sp>
          <p:pic>
            <p:nvPicPr>
              <p:cNvPr id="44065" name="Picture 33" descr="Picture2"/>
              <p:cNvPicPr>
                <a:picLocks noChangeAspect="1" noChangeArrowheads="1"/>
              </p:cNvPicPr>
              <p:nvPr/>
            </p:nvPicPr>
            <p:blipFill>
              <a:blip r:embed="rId3"/>
              <a:srcRect/>
              <a:stretch>
                <a:fillRect/>
              </a:stretch>
            </p:blipFill>
            <p:spPr bwMode="gray">
              <a:xfrm>
                <a:off x="2386" y="2853"/>
                <a:ext cx="503" cy="218"/>
              </a:xfrm>
              <a:prstGeom prst="rect">
                <a:avLst/>
              </a:prstGeom>
              <a:noFill/>
            </p:spPr>
          </p:pic>
        </p:grpSp>
        <p:sp>
          <p:nvSpPr>
            <p:cNvPr id="44035" name="Arc 3"/>
            <p:cNvSpPr>
              <a:spLocks/>
            </p:cNvSpPr>
            <p:nvPr/>
          </p:nvSpPr>
          <p:spPr bwMode="black">
            <a:xfrm rot="692470">
              <a:off x="3800475" y="2616200"/>
              <a:ext cx="1382713" cy="1074738"/>
            </a:xfrm>
            <a:custGeom>
              <a:avLst/>
              <a:gdLst>
                <a:gd name="G0" fmla="+- 6155 0 0"/>
                <a:gd name="G1" fmla="+- 21600 0 0"/>
                <a:gd name="G2" fmla="+- 21600 0 0"/>
                <a:gd name="T0" fmla="*/ 0 w 12831"/>
                <a:gd name="T1" fmla="*/ 896 h 21600"/>
                <a:gd name="T2" fmla="*/ 12831 w 12831"/>
                <a:gd name="T3" fmla="*/ 1058 h 21600"/>
                <a:gd name="T4" fmla="*/ 6155 w 12831"/>
                <a:gd name="T5" fmla="*/ 21600 h 21600"/>
              </a:gdLst>
              <a:ahLst/>
              <a:cxnLst>
                <a:cxn ang="0">
                  <a:pos x="T0" y="T1"/>
                </a:cxn>
                <a:cxn ang="0">
                  <a:pos x="T2" y="T3"/>
                </a:cxn>
                <a:cxn ang="0">
                  <a:pos x="T4" y="T5"/>
                </a:cxn>
              </a:cxnLst>
              <a:rect l="0" t="0" r="r" b="b"/>
              <a:pathLst>
                <a:path w="12831" h="21600" fill="none" extrusionOk="0">
                  <a:moveTo>
                    <a:pt x="-1" y="895"/>
                  </a:moveTo>
                  <a:cubicBezTo>
                    <a:pt x="1997" y="301"/>
                    <a:pt x="4070" y="-1"/>
                    <a:pt x="6155" y="0"/>
                  </a:cubicBezTo>
                  <a:cubicBezTo>
                    <a:pt x="8422" y="0"/>
                    <a:pt x="10675" y="356"/>
                    <a:pt x="12831" y="1057"/>
                  </a:cubicBezTo>
                </a:path>
                <a:path w="12831" h="21600" stroke="0" extrusionOk="0">
                  <a:moveTo>
                    <a:pt x="-1" y="895"/>
                  </a:moveTo>
                  <a:cubicBezTo>
                    <a:pt x="1997" y="301"/>
                    <a:pt x="4070" y="-1"/>
                    <a:pt x="6155" y="0"/>
                  </a:cubicBezTo>
                  <a:cubicBezTo>
                    <a:pt x="8422" y="0"/>
                    <a:pt x="10675" y="356"/>
                    <a:pt x="12831" y="1057"/>
                  </a:cubicBezTo>
                  <a:lnTo>
                    <a:pt x="6155" y="21600"/>
                  </a:lnTo>
                  <a:close/>
                </a:path>
              </a:pathLst>
            </a:custGeom>
            <a:noFill/>
            <a:ln w="9525">
              <a:solidFill>
                <a:schemeClr val="tx1"/>
              </a:solidFill>
              <a:prstDash val="sysDot"/>
              <a:round/>
              <a:headEnd/>
              <a:tailEnd type="triangle" w="med" len="med"/>
            </a:ln>
            <a:effectLst/>
          </p:spPr>
          <p:txBody>
            <a:bodyPr wrap="none" anchor="ctr"/>
            <a:lstStyle/>
            <a:p>
              <a:endParaRPr lang="en-US"/>
            </a:p>
          </p:txBody>
        </p:sp>
        <p:grpSp>
          <p:nvGrpSpPr>
            <p:cNvPr id="44036" name="Group 4"/>
            <p:cNvGrpSpPr>
              <a:grpSpLocks/>
            </p:cNvGrpSpPr>
            <p:nvPr/>
          </p:nvGrpSpPr>
          <p:grpSpPr bwMode="auto">
            <a:xfrm>
              <a:off x="2667000" y="5934075"/>
              <a:ext cx="3581400" cy="914400"/>
              <a:chOff x="2309" y="1872"/>
              <a:chExt cx="1915" cy="749"/>
            </a:xfrm>
          </p:grpSpPr>
          <p:pic>
            <p:nvPicPr>
              <p:cNvPr id="44037" name="Picture 5" descr="shadow_1_m"/>
              <p:cNvPicPr>
                <a:picLocks noChangeAspect="1" noChangeArrowheads="1"/>
              </p:cNvPicPr>
              <p:nvPr/>
            </p:nvPicPr>
            <p:blipFill>
              <a:blip r:embed="rId4">
                <a:lum bright="18000"/>
              </a:blip>
              <a:srcRect/>
              <a:stretch>
                <a:fillRect/>
              </a:stretch>
            </p:blipFill>
            <p:spPr bwMode="gray">
              <a:xfrm>
                <a:off x="2309" y="2352"/>
                <a:ext cx="1915" cy="269"/>
              </a:xfrm>
              <a:prstGeom prst="rect">
                <a:avLst/>
              </a:prstGeom>
              <a:noFill/>
            </p:spPr>
          </p:pic>
          <p:grpSp>
            <p:nvGrpSpPr>
              <p:cNvPr id="44038" name="Group 6"/>
              <p:cNvGrpSpPr>
                <a:grpSpLocks/>
              </p:cNvGrpSpPr>
              <p:nvPr/>
            </p:nvGrpSpPr>
            <p:grpSpPr bwMode="auto">
              <a:xfrm>
                <a:off x="2310" y="1872"/>
                <a:ext cx="1901" cy="645"/>
                <a:chOff x="2310" y="1872"/>
                <a:chExt cx="1901" cy="645"/>
              </a:xfrm>
            </p:grpSpPr>
            <p:sp>
              <p:nvSpPr>
                <p:cNvPr id="44039" name="Oval 7"/>
                <p:cNvSpPr>
                  <a:spLocks noChangeArrowheads="1"/>
                </p:cNvSpPr>
                <p:nvPr/>
              </p:nvSpPr>
              <p:spPr bwMode="gray">
                <a:xfrm>
                  <a:off x="2316" y="1872"/>
                  <a:ext cx="1895" cy="645"/>
                </a:xfrm>
                <a:prstGeom prst="ellipse">
                  <a:avLst/>
                </a:prstGeom>
                <a:gradFill rotWithShape="1">
                  <a:gsLst>
                    <a:gs pos="0">
                      <a:srgbClr val="C0C0C0">
                        <a:gamma/>
                        <a:shade val="63529"/>
                        <a:invGamma/>
                      </a:srgbClr>
                    </a:gs>
                    <a:gs pos="50000">
                      <a:srgbClr val="C0C0C0"/>
                    </a:gs>
                    <a:gs pos="100000">
                      <a:srgbClr val="C0C0C0">
                        <a:gamma/>
                        <a:shade val="63529"/>
                        <a:invGamma/>
                      </a:srgbClr>
                    </a:gs>
                  </a:gsLst>
                  <a:lin ang="0" scaled="1"/>
                </a:gradFill>
                <a:ln w="9525" algn="ctr">
                  <a:noFill/>
                  <a:round/>
                  <a:headEnd/>
                  <a:tailEnd/>
                </a:ln>
                <a:effectLst/>
              </p:spPr>
              <p:txBody>
                <a:bodyPr wrap="none" anchor="ctr"/>
                <a:lstStyle/>
                <a:p>
                  <a:endParaRPr lang="en-US"/>
                </a:p>
              </p:txBody>
            </p:sp>
            <p:sp>
              <p:nvSpPr>
                <p:cNvPr id="44040" name="Oval 8"/>
                <p:cNvSpPr>
                  <a:spLocks noChangeArrowheads="1"/>
                </p:cNvSpPr>
                <p:nvPr/>
              </p:nvSpPr>
              <p:spPr bwMode="gray">
                <a:xfrm>
                  <a:off x="2310" y="1872"/>
                  <a:ext cx="1901" cy="555"/>
                </a:xfrm>
                <a:prstGeom prst="ellipse">
                  <a:avLst/>
                </a:prstGeom>
                <a:gradFill rotWithShape="1">
                  <a:gsLst>
                    <a:gs pos="0">
                      <a:srgbClr val="C0C0C0"/>
                    </a:gs>
                    <a:gs pos="100000">
                      <a:srgbClr val="C0C0C0">
                        <a:gamma/>
                        <a:tint val="33725"/>
                        <a:invGamma/>
                      </a:srgbClr>
                    </a:gs>
                  </a:gsLst>
                  <a:lin ang="5400000" scaled="1"/>
                </a:gradFill>
                <a:ln w="9525" algn="ctr">
                  <a:solidFill>
                    <a:srgbClr val="FFFFFF">
                      <a:alpha val="50000"/>
                    </a:srgbClr>
                  </a:solidFill>
                  <a:round/>
                  <a:headEnd/>
                  <a:tailEnd/>
                </a:ln>
                <a:effectLst/>
              </p:spPr>
              <p:txBody>
                <a:bodyPr wrap="none" anchor="ctr"/>
                <a:lstStyle/>
                <a:p>
                  <a:endParaRPr lang="en-US"/>
                </a:p>
              </p:txBody>
            </p:sp>
          </p:grpSp>
        </p:grpSp>
        <p:sp>
          <p:nvSpPr>
            <p:cNvPr id="44041" name="Freeform 9"/>
            <p:cNvSpPr>
              <a:spLocks/>
            </p:cNvSpPr>
            <p:nvPr/>
          </p:nvSpPr>
          <p:spPr bwMode="gray">
            <a:xfrm>
              <a:off x="3505200" y="1524000"/>
              <a:ext cx="2200275" cy="4800600"/>
            </a:xfrm>
            <a:custGeom>
              <a:avLst/>
              <a:gdLst/>
              <a:ahLst/>
              <a:cxnLst>
                <a:cxn ang="0">
                  <a:pos x="682" y="350"/>
                </a:cxn>
                <a:cxn ang="0">
                  <a:pos x="720" y="242"/>
                </a:cxn>
                <a:cxn ang="0">
                  <a:pos x="660" y="39"/>
                </a:cxn>
                <a:cxn ang="0">
                  <a:pos x="409" y="118"/>
                </a:cxn>
                <a:cxn ang="0">
                  <a:pos x="330" y="348"/>
                </a:cxn>
                <a:cxn ang="0">
                  <a:pos x="319" y="450"/>
                </a:cxn>
                <a:cxn ang="0">
                  <a:pos x="42" y="826"/>
                </a:cxn>
                <a:cxn ang="0">
                  <a:pos x="126" y="994"/>
                </a:cxn>
                <a:cxn ang="0">
                  <a:pos x="397" y="1105"/>
                </a:cxn>
                <a:cxn ang="0">
                  <a:pos x="126" y="879"/>
                </a:cxn>
                <a:cxn ang="0">
                  <a:pos x="348" y="655"/>
                </a:cxn>
                <a:cxn ang="0">
                  <a:pos x="480" y="957"/>
                </a:cxn>
                <a:cxn ang="0">
                  <a:pos x="336" y="1212"/>
                </a:cxn>
                <a:cxn ang="0">
                  <a:pos x="343" y="1683"/>
                </a:cxn>
                <a:cxn ang="0">
                  <a:pos x="462" y="2019"/>
                </a:cxn>
                <a:cxn ang="0">
                  <a:pos x="427" y="2716"/>
                </a:cxn>
                <a:cxn ang="0">
                  <a:pos x="354" y="2784"/>
                </a:cxn>
                <a:cxn ang="0">
                  <a:pos x="376" y="3013"/>
                </a:cxn>
                <a:cxn ang="0">
                  <a:pos x="402" y="2959"/>
                </a:cxn>
                <a:cxn ang="0">
                  <a:pos x="430" y="2925"/>
                </a:cxn>
                <a:cxn ang="0">
                  <a:pos x="628" y="3094"/>
                </a:cxn>
                <a:cxn ang="0">
                  <a:pos x="636" y="3036"/>
                </a:cxn>
                <a:cxn ang="0">
                  <a:pos x="604" y="2913"/>
                </a:cxn>
                <a:cxn ang="0">
                  <a:pos x="619" y="2146"/>
                </a:cxn>
                <a:cxn ang="0">
                  <a:pos x="639" y="1968"/>
                </a:cxn>
                <a:cxn ang="0">
                  <a:pos x="724" y="1692"/>
                </a:cxn>
                <a:cxn ang="0">
                  <a:pos x="772" y="1138"/>
                </a:cxn>
                <a:cxn ang="0">
                  <a:pos x="712" y="816"/>
                </a:cxn>
                <a:cxn ang="0">
                  <a:pos x="820" y="934"/>
                </a:cxn>
                <a:cxn ang="0">
                  <a:pos x="1060" y="838"/>
                </a:cxn>
                <a:cxn ang="0">
                  <a:pos x="1314" y="592"/>
                </a:cxn>
                <a:cxn ang="0">
                  <a:pos x="1414" y="445"/>
                </a:cxn>
                <a:cxn ang="0">
                  <a:pos x="1288" y="501"/>
                </a:cxn>
                <a:cxn ang="0">
                  <a:pos x="1234" y="445"/>
                </a:cxn>
                <a:cxn ang="0">
                  <a:pos x="1167" y="573"/>
                </a:cxn>
                <a:cxn ang="0">
                  <a:pos x="775" y="607"/>
                </a:cxn>
                <a:cxn ang="0">
                  <a:pos x="664" y="439"/>
                </a:cxn>
                <a:cxn ang="0">
                  <a:pos x="609" y="378"/>
                </a:cxn>
              </a:cxnLst>
              <a:rect l="0" t="0" r="r" b="b"/>
              <a:pathLst>
                <a:path w="1416" h="3094">
                  <a:moveTo>
                    <a:pt x="609" y="378"/>
                  </a:moveTo>
                  <a:cubicBezTo>
                    <a:pt x="609" y="378"/>
                    <a:pt x="645" y="364"/>
                    <a:pt x="682" y="350"/>
                  </a:cubicBezTo>
                  <a:cubicBezTo>
                    <a:pt x="672" y="314"/>
                    <a:pt x="692" y="278"/>
                    <a:pt x="692" y="278"/>
                  </a:cubicBezTo>
                  <a:cubicBezTo>
                    <a:pt x="698" y="260"/>
                    <a:pt x="715" y="264"/>
                    <a:pt x="720" y="242"/>
                  </a:cubicBezTo>
                  <a:cubicBezTo>
                    <a:pt x="746" y="212"/>
                    <a:pt x="730" y="180"/>
                    <a:pt x="720" y="146"/>
                  </a:cubicBezTo>
                  <a:cubicBezTo>
                    <a:pt x="732" y="106"/>
                    <a:pt x="703" y="61"/>
                    <a:pt x="660" y="39"/>
                  </a:cubicBezTo>
                  <a:cubicBezTo>
                    <a:pt x="617" y="10"/>
                    <a:pt x="531" y="0"/>
                    <a:pt x="483" y="16"/>
                  </a:cubicBezTo>
                  <a:cubicBezTo>
                    <a:pt x="435" y="32"/>
                    <a:pt x="422" y="83"/>
                    <a:pt x="409" y="118"/>
                  </a:cubicBezTo>
                  <a:lnTo>
                    <a:pt x="384" y="223"/>
                  </a:lnTo>
                  <a:cubicBezTo>
                    <a:pt x="384" y="223"/>
                    <a:pt x="376" y="324"/>
                    <a:pt x="330" y="348"/>
                  </a:cubicBezTo>
                  <a:cubicBezTo>
                    <a:pt x="386" y="358"/>
                    <a:pt x="415" y="391"/>
                    <a:pt x="415" y="391"/>
                  </a:cubicBezTo>
                  <a:lnTo>
                    <a:pt x="319" y="450"/>
                  </a:lnTo>
                  <a:lnTo>
                    <a:pt x="244" y="550"/>
                  </a:lnTo>
                  <a:lnTo>
                    <a:pt x="42" y="826"/>
                  </a:lnTo>
                  <a:cubicBezTo>
                    <a:pt x="2" y="886"/>
                    <a:pt x="0" y="892"/>
                    <a:pt x="4" y="907"/>
                  </a:cubicBezTo>
                  <a:cubicBezTo>
                    <a:pt x="8" y="922"/>
                    <a:pt x="70" y="943"/>
                    <a:pt x="126" y="994"/>
                  </a:cubicBezTo>
                  <a:lnTo>
                    <a:pt x="368" y="1150"/>
                  </a:lnTo>
                  <a:lnTo>
                    <a:pt x="397" y="1105"/>
                  </a:lnTo>
                  <a:lnTo>
                    <a:pt x="265" y="1008"/>
                  </a:lnTo>
                  <a:lnTo>
                    <a:pt x="126" y="879"/>
                  </a:lnTo>
                  <a:lnTo>
                    <a:pt x="147" y="841"/>
                  </a:lnTo>
                  <a:cubicBezTo>
                    <a:pt x="147" y="841"/>
                    <a:pt x="247" y="748"/>
                    <a:pt x="348" y="655"/>
                  </a:cubicBezTo>
                  <a:cubicBezTo>
                    <a:pt x="384" y="708"/>
                    <a:pt x="404" y="724"/>
                    <a:pt x="426" y="774"/>
                  </a:cubicBezTo>
                  <a:cubicBezTo>
                    <a:pt x="448" y="824"/>
                    <a:pt x="484" y="902"/>
                    <a:pt x="480" y="957"/>
                  </a:cubicBezTo>
                  <a:lnTo>
                    <a:pt x="399" y="1102"/>
                  </a:lnTo>
                  <a:lnTo>
                    <a:pt x="336" y="1212"/>
                  </a:lnTo>
                  <a:cubicBezTo>
                    <a:pt x="322" y="1244"/>
                    <a:pt x="314" y="1268"/>
                    <a:pt x="315" y="1293"/>
                  </a:cubicBezTo>
                  <a:cubicBezTo>
                    <a:pt x="316" y="1318"/>
                    <a:pt x="334" y="1618"/>
                    <a:pt x="343" y="1683"/>
                  </a:cubicBezTo>
                  <a:lnTo>
                    <a:pt x="367" y="1686"/>
                  </a:lnTo>
                  <a:cubicBezTo>
                    <a:pt x="367" y="1686"/>
                    <a:pt x="414" y="1852"/>
                    <a:pt x="462" y="2019"/>
                  </a:cubicBezTo>
                  <a:cubicBezTo>
                    <a:pt x="417" y="2130"/>
                    <a:pt x="413" y="2159"/>
                    <a:pt x="409" y="2274"/>
                  </a:cubicBezTo>
                  <a:cubicBezTo>
                    <a:pt x="405" y="2389"/>
                    <a:pt x="430" y="2635"/>
                    <a:pt x="427" y="2716"/>
                  </a:cubicBezTo>
                  <a:lnTo>
                    <a:pt x="402" y="2755"/>
                  </a:lnTo>
                  <a:lnTo>
                    <a:pt x="354" y="2784"/>
                  </a:lnTo>
                  <a:cubicBezTo>
                    <a:pt x="354" y="2784"/>
                    <a:pt x="347" y="2819"/>
                    <a:pt x="340" y="2854"/>
                  </a:cubicBezTo>
                  <a:cubicBezTo>
                    <a:pt x="375" y="2899"/>
                    <a:pt x="376" y="3013"/>
                    <a:pt x="376" y="3013"/>
                  </a:cubicBezTo>
                  <a:lnTo>
                    <a:pt x="393" y="3009"/>
                  </a:lnTo>
                  <a:lnTo>
                    <a:pt x="402" y="2959"/>
                  </a:lnTo>
                  <a:lnTo>
                    <a:pt x="424" y="2961"/>
                  </a:lnTo>
                  <a:lnTo>
                    <a:pt x="430" y="2925"/>
                  </a:lnTo>
                  <a:lnTo>
                    <a:pt x="487" y="3058"/>
                  </a:lnTo>
                  <a:cubicBezTo>
                    <a:pt x="520" y="3086"/>
                    <a:pt x="599" y="3091"/>
                    <a:pt x="628" y="3094"/>
                  </a:cubicBezTo>
                  <a:lnTo>
                    <a:pt x="661" y="3075"/>
                  </a:lnTo>
                  <a:lnTo>
                    <a:pt x="636" y="3036"/>
                  </a:lnTo>
                  <a:lnTo>
                    <a:pt x="690" y="3021"/>
                  </a:lnTo>
                  <a:lnTo>
                    <a:pt x="604" y="2913"/>
                  </a:lnTo>
                  <a:cubicBezTo>
                    <a:pt x="578" y="2861"/>
                    <a:pt x="574" y="2833"/>
                    <a:pt x="532" y="2710"/>
                  </a:cubicBezTo>
                  <a:cubicBezTo>
                    <a:pt x="534" y="2582"/>
                    <a:pt x="602" y="2260"/>
                    <a:pt x="619" y="2146"/>
                  </a:cubicBezTo>
                  <a:cubicBezTo>
                    <a:pt x="635" y="2031"/>
                    <a:pt x="634" y="2055"/>
                    <a:pt x="637" y="2025"/>
                  </a:cubicBezTo>
                  <a:cubicBezTo>
                    <a:pt x="640" y="1995"/>
                    <a:pt x="642" y="1980"/>
                    <a:pt x="639" y="1968"/>
                  </a:cubicBezTo>
                  <a:cubicBezTo>
                    <a:pt x="670" y="1830"/>
                    <a:pt x="702" y="1693"/>
                    <a:pt x="702" y="1693"/>
                  </a:cubicBezTo>
                  <a:lnTo>
                    <a:pt x="724" y="1692"/>
                  </a:lnTo>
                  <a:cubicBezTo>
                    <a:pt x="724" y="1692"/>
                    <a:pt x="763" y="1505"/>
                    <a:pt x="771" y="1413"/>
                  </a:cubicBezTo>
                  <a:cubicBezTo>
                    <a:pt x="779" y="1321"/>
                    <a:pt x="778" y="1218"/>
                    <a:pt x="772" y="1138"/>
                  </a:cubicBezTo>
                  <a:cubicBezTo>
                    <a:pt x="766" y="1082"/>
                    <a:pt x="745" y="994"/>
                    <a:pt x="735" y="934"/>
                  </a:cubicBezTo>
                  <a:lnTo>
                    <a:pt x="712" y="816"/>
                  </a:lnTo>
                  <a:lnTo>
                    <a:pt x="735" y="786"/>
                  </a:lnTo>
                  <a:lnTo>
                    <a:pt x="820" y="934"/>
                  </a:lnTo>
                  <a:cubicBezTo>
                    <a:pt x="849" y="968"/>
                    <a:pt x="867" y="1006"/>
                    <a:pt x="907" y="990"/>
                  </a:cubicBezTo>
                  <a:cubicBezTo>
                    <a:pt x="947" y="974"/>
                    <a:pt x="1004" y="894"/>
                    <a:pt x="1060" y="838"/>
                  </a:cubicBezTo>
                  <a:lnTo>
                    <a:pt x="1204" y="646"/>
                  </a:lnTo>
                  <a:cubicBezTo>
                    <a:pt x="1246" y="605"/>
                    <a:pt x="1286" y="608"/>
                    <a:pt x="1314" y="592"/>
                  </a:cubicBezTo>
                  <a:cubicBezTo>
                    <a:pt x="1342" y="576"/>
                    <a:pt x="1357" y="572"/>
                    <a:pt x="1374" y="547"/>
                  </a:cubicBezTo>
                  <a:cubicBezTo>
                    <a:pt x="1391" y="522"/>
                    <a:pt x="1416" y="462"/>
                    <a:pt x="1414" y="445"/>
                  </a:cubicBezTo>
                  <a:cubicBezTo>
                    <a:pt x="1401" y="435"/>
                    <a:pt x="1386" y="436"/>
                    <a:pt x="1365" y="445"/>
                  </a:cubicBezTo>
                  <a:lnTo>
                    <a:pt x="1288" y="501"/>
                  </a:lnTo>
                  <a:lnTo>
                    <a:pt x="1209" y="528"/>
                  </a:lnTo>
                  <a:lnTo>
                    <a:pt x="1234" y="445"/>
                  </a:lnTo>
                  <a:cubicBezTo>
                    <a:pt x="1231" y="435"/>
                    <a:pt x="1203" y="447"/>
                    <a:pt x="1192" y="468"/>
                  </a:cubicBezTo>
                  <a:lnTo>
                    <a:pt x="1167" y="573"/>
                  </a:lnTo>
                  <a:cubicBezTo>
                    <a:pt x="1117" y="639"/>
                    <a:pt x="957" y="856"/>
                    <a:pt x="892" y="862"/>
                  </a:cubicBezTo>
                  <a:cubicBezTo>
                    <a:pt x="852" y="790"/>
                    <a:pt x="801" y="672"/>
                    <a:pt x="775" y="607"/>
                  </a:cubicBezTo>
                  <a:cubicBezTo>
                    <a:pt x="751" y="543"/>
                    <a:pt x="766" y="508"/>
                    <a:pt x="747" y="480"/>
                  </a:cubicBezTo>
                  <a:cubicBezTo>
                    <a:pt x="728" y="449"/>
                    <a:pt x="683" y="452"/>
                    <a:pt x="664" y="439"/>
                  </a:cubicBezTo>
                  <a:cubicBezTo>
                    <a:pt x="645" y="426"/>
                    <a:pt x="643" y="412"/>
                    <a:pt x="634" y="402"/>
                  </a:cubicBezTo>
                  <a:lnTo>
                    <a:pt x="609" y="378"/>
                  </a:lnTo>
                  <a:close/>
                </a:path>
              </a:pathLst>
            </a:custGeom>
            <a:gradFill rotWithShape="1">
              <a:gsLst>
                <a:gs pos="0">
                  <a:schemeClr val="hlink"/>
                </a:gs>
                <a:gs pos="100000">
                  <a:schemeClr val="hlink">
                    <a:gamma/>
                    <a:shade val="57255"/>
                    <a:invGamma/>
                  </a:schemeClr>
                </a:gs>
              </a:gsLst>
              <a:lin ang="5400000" scaled="1"/>
            </a:gradFill>
            <a:ln w="9525">
              <a:noFill/>
              <a:round/>
              <a:headEnd/>
              <a:tailEnd/>
            </a:ln>
            <a:effectLst/>
          </p:spPr>
          <p:txBody>
            <a:bodyPr/>
            <a:lstStyle/>
            <a:p>
              <a:endParaRPr lang="en-US"/>
            </a:p>
          </p:txBody>
        </p:sp>
        <p:grpSp>
          <p:nvGrpSpPr>
            <p:cNvPr id="44042" name="Group 10"/>
            <p:cNvGrpSpPr>
              <a:grpSpLocks/>
            </p:cNvGrpSpPr>
            <p:nvPr/>
          </p:nvGrpSpPr>
          <p:grpSpPr bwMode="auto">
            <a:xfrm>
              <a:off x="3324225" y="2286000"/>
              <a:ext cx="409575" cy="393700"/>
              <a:chOff x="1833" y="1596"/>
              <a:chExt cx="368" cy="355"/>
            </a:xfrm>
          </p:grpSpPr>
          <p:pic>
            <p:nvPicPr>
              <p:cNvPr id="44043" name="Picture 11" descr="circuler_1"/>
              <p:cNvPicPr>
                <a:picLocks noChangeAspect="1" noChangeArrowheads="1"/>
              </p:cNvPicPr>
              <p:nvPr/>
            </p:nvPicPr>
            <p:blipFill>
              <a:blip r:embed="rId5" cstate="print"/>
              <a:srcRect/>
              <a:stretch>
                <a:fillRect/>
              </a:stretch>
            </p:blipFill>
            <p:spPr bwMode="gray">
              <a:xfrm>
                <a:off x="1833" y="1596"/>
                <a:ext cx="368" cy="354"/>
              </a:xfrm>
              <a:prstGeom prst="rect">
                <a:avLst/>
              </a:prstGeom>
              <a:noFill/>
            </p:spPr>
          </p:pic>
          <p:sp>
            <p:nvSpPr>
              <p:cNvPr id="44044" name="Oval 12"/>
              <p:cNvSpPr>
                <a:spLocks noChangeArrowheads="1"/>
              </p:cNvSpPr>
              <p:nvPr/>
            </p:nvSpPr>
            <p:spPr bwMode="gray">
              <a:xfrm>
                <a:off x="1833" y="1596"/>
                <a:ext cx="366" cy="355"/>
              </a:xfrm>
              <a:prstGeom prst="ellipse">
                <a:avLst/>
              </a:prstGeom>
              <a:gradFill rotWithShape="1">
                <a:gsLst>
                  <a:gs pos="0">
                    <a:srgbClr val="DDDDDD">
                      <a:alpha val="55000"/>
                    </a:srgbClr>
                  </a:gs>
                  <a:gs pos="50000">
                    <a:srgbClr val="DDDDDD">
                      <a:gamma/>
                      <a:shade val="46275"/>
                      <a:invGamma/>
                      <a:alpha val="89999"/>
                    </a:srgbClr>
                  </a:gs>
                  <a:gs pos="100000">
                    <a:srgbClr val="DDDDDD">
                      <a:alpha val="55000"/>
                    </a:srgbClr>
                  </a:gs>
                </a:gsLst>
                <a:lin ang="5400000" scaled="1"/>
              </a:gradFill>
              <a:ln w="9525" algn="ctr">
                <a:noFill/>
                <a:round/>
                <a:headEnd/>
                <a:tailEnd/>
              </a:ln>
              <a:effectLst/>
            </p:spPr>
            <p:txBody>
              <a:bodyPr wrap="none" anchor="ctr"/>
              <a:lstStyle/>
              <a:p>
                <a:endParaRPr lang="en-US"/>
              </a:p>
            </p:txBody>
          </p:sp>
          <p:pic>
            <p:nvPicPr>
              <p:cNvPr id="44045" name="Picture 13" descr="Picture2"/>
              <p:cNvPicPr>
                <a:picLocks noChangeAspect="1" noChangeArrowheads="1"/>
              </p:cNvPicPr>
              <p:nvPr/>
            </p:nvPicPr>
            <p:blipFill>
              <a:blip r:embed="rId3"/>
              <a:srcRect/>
              <a:stretch>
                <a:fillRect/>
              </a:stretch>
            </p:blipFill>
            <p:spPr bwMode="gray">
              <a:xfrm>
                <a:off x="1869" y="1600"/>
                <a:ext cx="291" cy="125"/>
              </a:xfrm>
              <a:prstGeom prst="rect">
                <a:avLst/>
              </a:prstGeom>
              <a:noFill/>
            </p:spPr>
          </p:pic>
        </p:grpSp>
        <p:grpSp>
          <p:nvGrpSpPr>
            <p:cNvPr id="44046" name="Group 14"/>
            <p:cNvGrpSpPr>
              <a:grpSpLocks/>
            </p:cNvGrpSpPr>
            <p:nvPr/>
          </p:nvGrpSpPr>
          <p:grpSpPr bwMode="auto">
            <a:xfrm>
              <a:off x="5305425" y="2716213"/>
              <a:ext cx="333375" cy="320675"/>
              <a:chOff x="3206" y="1632"/>
              <a:chExt cx="298" cy="289"/>
            </a:xfrm>
          </p:grpSpPr>
          <p:pic>
            <p:nvPicPr>
              <p:cNvPr id="44047" name="Picture 15" descr="circuler_1"/>
              <p:cNvPicPr>
                <a:picLocks noChangeAspect="1" noChangeArrowheads="1"/>
              </p:cNvPicPr>
              <p:nvPr/>
            </p:nvPicPr>
            <p:blipFill>
              <a:blip r:embed="rId6" cstate="print"/>
              <a:srcRect/>
              <a:stretch>
                <a:fillRect/>
              </a:stretch>
            </p:blipFill>
            <p:spPr bwMode="gray">
              <a:xfrm>
                <a:off x="3206" y="1632"/>
                <a:ext cx="298" cy="288"/>
              </a:xfrm>
              <a:prstGeom prst="rect">
                <a:avLst/>
              </a:prstGeom>
              <a:noFill/>
            </p:spPr>
          </p:pic>
          <p:sp>
            <p:nvSpPr>
              <p:cNvPr id="44048" name="Oval 16"/>
              <p:cNvSpPr>
                <a:spLocks noChangeArrowheads="1"/>
              </p:cNvSpPr>
              <p:nvPr/>
            </p:nvSpPr>
            <p:spPr bwMode="gray">
              <a:xfrm>
                <a:off x="3206" y="1632"/>
                <a:ext cx="296" cy="289"/>
              </a:xfrm>
              <a:prstGeom prst="ellipse">
                <a:avLst/>
              </a:prstGeom>
              <a:gradFill rotWithShape="1">
                <a:gsLst>
                  <a:gs pos="0">
                    <a:srgbClr val="DDDDDD">
                      <a:alpha val="55000"/>
                    </a:srgbClr>
                  </a:gs>
                  <a:gs pos="50000">
                    <a:srgbClr val="DDDDDD">
                      <a:gamma/>
                      <a:shade val="46275"/>
                      <a:invGamma/>
                      <a:alpha val="89999"/>
                    </a:srgbClr>
                  </a:gs>
                  <a:gs pos="100000">
                    <a:srgbClr val="DDDDDD">
                      <a:alpha val="55000"/>
                    </a:srgbClr>
                  </a:gs>
                </a:gsLst>
                <a:lin ang="5400000" scaled="1"/>
              </a:gradFill>
              <a:ln w="9525" algn="ctr">
                <a:noFill/>
                <a:round/>
                <a:headEnd/>
                <a:tailEnd/>
              </a:ln>
              <a:effectLst/>
            </p:spPr>
            <p:txBody>
              <a:bodyPr wrap="none" anchor="ctr"/>
              <a:lstStyle/>
              <a:p>
                <a:endParaRPr lang="en-US"/>
              </a:p>
            </p:txBody>
          </p:sp>
          <p:pic>
            <p:nvPicPr>
              <p:cNvPr id="44049" name="Picture 17" descr="Picture2"/>
              <p:cNvPicPr>
                <a:picLocks noChangeAspect="1" noChangeArrowheads="1"/>
              </p:cNvPicPr>
              <p:nvPr/>
            </p:nvPicPr>
            <p:blipFill>
              <a:blip r:embed="rId3"/>
              <a:srcRect/>
              <a:stretch>
                <a:fillRect/>
              </a:stretch>
            </p:blipFill>
            <p:spPr bwMode="gray">
              <a:xfrm>
                <a:off x="3236" y="1635"/>
                <a:ext cx="235" cy="102"/>
              </a:xfrm>
              <a:prstGeom prst="rect">
                <a:avLst/>
              </a:prstGeom>
              <a:noFill/>
            </p:spPr>
          </p:pic>
        </p:grpSp>
        <p:grpSp>
          <p:nvGrpSpPr>
            <p:cNvPr id="44058" name="Group 26"/>
            <p:cNvGrpSpPr>
              <a:grpSpLocks/>
            </p:cNvGrpSpPr>
            <p:nvPr/>
          </p:nvGrpSpPr>
          <p:grpSpPr bwMode="auto">
            <a:xfrm>
              <a:off x="2147888" y="3646488"/>
              <a:ext cx="660400" cy="631825"/>
              <a:chOff x="1224" y="2711"/>
              <a:chExt cx="530" cy="512"/>
            </a:xfrm>
          </p:grpSpPr>
          <p:pic>
            <p:nvPicPr>
              <p:cNvPr id="44059" name="Picture 27" descr="circuler_1"/>
              <p:cNvPicPr>
                <a:picLocks noChangeAspect="1" noChangeArrowheads="1"/>
              </p:cNvPicPr>
              <p:nvPr/>
            </p:nvPicPr>
            <p:blipFill>
              <a:blip r:embed="rId7" cstate="print"/>
              <a:srcRect/>
              <a:stretch>
                <a:fillRect/>
              </a:stretch>
            </p:blipFill>
            <p:spPr bwMode="gray">
              <a:xfrm>
                <a:off x="1224" y="2711"/>
                <a:ext cx="530" cy="511"/>
              </a:xfrm>
              <a:prstGeom prst="rect">
                <a:avLst/>
              </a:prstGeom>
              <a:noFill/>
            </p:spPr>
          </p:pic>
          <p:sp>
            <p:nvSpPr>
              <p:cNvPr id="44060" name="Oval 28"/>
              <p:cNvSpPr>
                <a:spLocks noChangeArrowheads="1"/>
              </p:cNvSpPr>
              <p:nvPr/>
            </p:nvSpPr>
            <p:spPr bwMode="gray">
              <a:xfrm>
                <a:off x="1224" y="2711"/>
                <a:ext cx="526" cy="512"/>
              </a:xfrm>
              <a:prstGeom prst="ellipse">
                <a:avLst/>
              </a:prstGeom>
              <a:gradFill rotWithShape="1">
                <a:gsLst>
                  <a:gs pos="0">
                    <a:srgbClr val="DDDDDD">
                      <a:alpha val="55000"/>
                    </a:srgbClr>
                  </a:gs>
                  <a:gs pos="50000">
                    <a:srgbClr val="DDDDDD">
                      <a:gamma/>
                      <a:shade val="46275"/>
                      <a:invGamma/>
                      <a:alpha val="89999"/>
                    </a:srgbClr>
                  </a:gs>
                  <a:gs pos="100000">
                    <a:srgbClr val="DDDDDD">
                      <a:alpha val="55000"/>
                    </a:srgbClr>
                  </a:gs>
                </a:gsLst>
                <a:lin ang="5400000" scaled="1"/>
              </a:gradFill>
              <a:ln w="9525" algn="ctr">
                <a:noFill/>
                <a:round/>
                <a:headEnd/>
                <a:tailEnd/>
              </a:ln>
              <a:effectLst/>
            </p:spPr>
            <p:txBody>
              <a:bodyPr wrap="none" anchor="ctr"/>
              <a:lstStyle/>
              <a:p>
                <a:endParaRPr lang="en-US"/>
              </a:p>
            </p:txBody>
          </p:sp>
          <p:pic>
            <p:nvPicPr>
              <p:cNvPr id="44061" name="Picture 29" descr="Picture2"/>
              <p:cNvPicPr>
                <a:picLocks noChangeAspect="1" noChangeArrowheads="1"/>
              </p:cNvPicPr>
              <p:nvPr/>
            </p:nvPicPr>
            <p:blipFill>
              <a:blip r:embed="rId3"/>
              <a:srcRect/>
              <a:stretch>
                <a:fillRect/>
              </a:stretch>
            </p:blipFill>
            <p:spPr bwMode="gray">
              <a:xfrm>
                <a:off x="1277" y="2716"/>
                <a:ext cx="419" cy="181"/>
              </a:xfrm>
              <a:prstGeom prst="rect">
                <a:avLst/>
              </a:prstGeom>
              <a:noFill/>
            </p:spPr>
          </p:pic>
        </p:grpSp>
        <p:grpSp>
          <p:nvGrpSpPr>
            <p:cNvPr id="44066" name="Group 34"/>
            <p:cNvGrpSpPr>
              <a:grpSpLocks/>
            </p:cNvGrpSpPr>
            <p:nvPr/>
          </p:nvGrpSpPr>
          <p:grpSpPr bwMode="auto">
            <a:xfrm>
              <a:off x="5454650" y="4408488"/>
              <a:ext cx="660400" cy="635000"/>
              <a:chOff x="3528" y="2759"/>
              <a:chExt cx="530" cy="512"/>
            </a:xfrm>
          </p:grpSpPr>
          <p:pic>
            <p:nvPicPr>
              <p:cNvPr id="44067" name="Picture 35" descr="circuler_1"/>
              <p:cNvPicPr>
                <a:picLocks noChangeAspect="1" noChangeArrowheads="1"/>
              </p:cNvPicPr>
              <p:nvPr/>
            </p:nvPicPr>
            <p:blipFill>
              <a:blip r:embed="rId7" cstate="print"/>
              <a:srcRect/>
              <a:stretch>
                <a:fillRect/>
              </a:stretch>
            </p:blipFill>
            <p:spPr bwMode="gray">
              <a:xfrm>
                <a:off x="3528" y="2759"/>
                <a:ext cx="530" cy="511"/>
              </a:xfrm>
              <a:prstGeom prst="rect">
                <a:avLst/>
              </a:prstGeom>
              <a:noFill/>
            </p:spPr>
          </p:pic>
          <p:sp>
            <p:nvSpPr>
              <p:cNvPr id="44068" name="Oval 36"/>
              <p:cNvSpPr>
                <a:spLocks noChangeArrowheads="1"/>
              </p:cNvSpPr>
              <p:nvPr/>
            </p:nvSpPr>
            <p:spPr bwMode="gray">
              <a:xfrm>
                <a:off x="3528" y="2759"/>
                <a:ext cx="526" cy="512"/>
              </a:xfrm>
              <a:prstGeom prst="ellipse">
                <a:avLst/>
              </a:prstGeom>
              <a:gradFill rotWithShape="1">
                <a:gsLst>
                  <a:gs pos="0">
                    <a:srgbClr val="DDDDDD">
                      <a:alpha val="55000"/>
                    </a:srgbClr>
                  </a:gs>
                  <a:gs pos="50000">
                    <a:srgbClr val="DDDDDD">
                      <a:gamma/>
                      <a:shade val="46275"/>
                      <a:invGamma/>
                      <a:alpha val="89999"/>
                    </a:srgbClr>
                  </a:gs>
                  <a:gs pos="100000">
                    <a:srgbClr val="DDDDDD">
                      <a:alpha val="55000"/>
                    </a:srgbClr>
                  </a:gs>
                </a:gsLst>
                <a:lin ang="5400000" scaled="1"/>
              </a:gradFill>
              <a:ln w="9525" algn="ctr">
                <a:noFill/>
                <a:round/>
                <a:headEnd/>
                <a:tailEnd/>
              </a:ln>
              <a:effectLst/>
            </p:spPr>
            <p:txBody>
              <a:bodyPr wrap="none" anchor="ctr"/>
              <a:lstStyle/>
              <a:p>
                <a:endParaRPr lang="en-US"/>
              </a:p>
            </p:txBody>
          </p:sp>
          <p:pic>
            <p:nvPicPr>
              <p:cNvPr id="44069" name="Picture 37" descr="Picture2"/>
              <p:cNvPicPr>
                <a:picLocks noChangeAspect="1" noChangeArrowheads="1"/>
              </p:cNvPicPr>
              <p:nvPr/>
            </p:nvPicPr>
            <p:blipFill>
              <a:blip r:embed="rId3"/>
              <a:srcRect/>
              <a:stretch>
                <a:fillRect/>
              </a:stretch>
            </p:blipFill>
            <p:spPr bwMode="gray">
              <a:xfrm>
                <a:off x="3581" y="2764"/>
                <a:ext cx="419" cy="181"/>
              </a:xfrm>
              <a:prstGeom prst="rect">
                <a:avLst/>
              </a:prstGeom>
              <a:noFill/>
            </p:spPr>
          </p:pic>
        </p:grpSp>
        <p:sp>
          <p:nvSpPr>
            <p:cNvPr id="44070" name="Arc 38"/>
            <p:cNvSpPr>
              <a:spLocks/>
            </p:cNvSpPr>
            <p:nvPr/>
          </p:nvSpPr>
          <p:spPr bwMode="black">
            <a:xfrm rot="692470">
              <a:off x="4432300" y="2944813"/>
              <a:ext cx="1951038" cy="933450"/>
            </a:xfrm>
            <a:custGeom>
              <a:avLst/>
              <a:gdLst>
                <a:gd name="G0" fmla="+- 0 0 0"/>
                <a:gd name="G1" fmla="+- 18769 0 0"/>
                <a:gd name="G2" fmla="+- 21600 0 0"/>
                <a:gd name="T0" fmla="*/ 10691 w 18088"/>
                <a:gd name="T1" fmla="*/ 0 h 18769"/>
                <a:gd name="T2" fmla="*/ 18088 w 18088"/>
                <a:gd name="T3" fmla="*/ 6964 h 18769"/>
                <a:gd name="T4" fmla="*/ 0 w 18088"/>
                <a:gd name="T5" fmla="*/ 18769 h 18769"/>
              </a:gdLst>
              <a:ahLst/>
              <a:cxnLst>
                <a:cxn ang="0">
                  <a:pos x="T0" y="T1"/>
                </a:cxn>
                <a:cxn ang="0">
                  <a:pos x="T2" y="T3"/>
                </a:cxn>
                <a:cxn ang="0">
                  <a:pos x="T4" y="T5"/>
                </a:cxn>
              </a:cxnLst>
              <a:rect l="0" t="0" r="r" b="b"/>
              <a:pathLst>
                <a:path w="18088" h="18769" fill="none" extrusionOk="0">
                  <a:moveTo>
                    <a:pt x="10690" y="0"/>
                  </a:moveTo>
                  <a:cubicBezTo>
                    <a:pt x="13675" y="1700"/>
                    <a:pt x="16211" y="4087"/>
                    <a:pt x="18088" y="6963"/>
                  </a:cubicBezTo>
                </a:path>
                <a:path w="18088" h="18769" stroke="0" extrusionOk="0">
                  <a:moveTo>
                    <a:pt x="10690" y="0"/>
                  </a:moveTo>
                  <a:cubicBezTo>
                    <a:pt x="13675" y="1700"/>
                    <a:pt x="16211" y="4087"/>
                    <a:pt x="18088" y="6963"/>
                  </a:cubicBezTo>
                  <a:lnTo>
                    <a:pt x="0" y="18769"/>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1" name="Arc 39"/>
            <p:cNvSpPr>
              <a:spLocks/>
            </p:cNvSpPr>
            <p:nvPr/>
          </p:nvSpPr>
          <p:spPr bwMode="black">
            <a:xfrm rot="692470">
              <a:off x="4278313" y="3849688"/>
              <a:ext cx="2328862" cy="657225"/>
            </a:xfrm>
            <a:custGeom>
              <a:avLst/>
              <a:gdLst>
                <a:gd name="G0" fmla="+- 0 0 0"/>
                <a:gd name="G1" fmla="+- 1042 0 0"/>
                <a:gd name="G2" fmla="+- 21600 0 0"/>
                <a:gd name="T0" fmla="*/ 21575 w 21600"/>
                <a:gd name="T1" fmla="*/ 0 h 13223"/>
                <a:gd name="T2" fmla="*/ 17837 w 21600"/>
                <a:gd name="T3" fmla="*/ 13223 h 13223"/>
                <a:gd name="T4" fmla="*/ 0 w 21600"/>
                <a:gd name="T5" fmla="*/ 1042 h 13223"/>
              </a:gdLst>
              <a:ahLst/>
              <a:cxnLst>
                <a:cxn ang="0">
                  <a:pos x="T0" y="T1"/>
                </a:cxn>
                <a:cxn ang="0">
                  <a:pos x="T2" y="T3"/>
                </a:cxn>
                <a:cxn ang="0">
                  <a:pos x="T4" y="T5"/>
                </a:cxn>
              </a:cxnLst>
              <a:rect l="0" t="0" r="r" b="b"/>
              <a:pathLst>
                <a:path w="21600" h="13223" fill="none" extrusionOk="0">
                  <a:moveTo>
                    <a:pt x="21574" y="0"/>
                  </a:moveTo>
                  <a:cubicBezTo>
                    <a:pt x="21591" y="347"/>
                    <a:pt x="21600" y="694"/>
                    <a:pt x="21600" y="1042"/>
                  </a:cubicBezTo>
                  <a:cubicBezTo>
                    <a:pt x="21600" y="5388"/>
                    <a:pt x="20288" y="9633"/>
                    <a:pt x="17837" y="13223"/>
                  </a:cubicBezTo>
                </a:path>
                <a:path w="21600" h="13223" stroke="0" extrusionOk="0">
                  <a:moveTo>
                    <a:pt x="21574" y="0"/>
                  </a:moveTo>
                  <a:cubicBezTo>
                    <a:pt x="21591" y="347"/>
                    <a:pt x="21600" y="694"/>
                    <a:pt x="21600" y="1042"/>
                  </a:cubicBezTo>
                  <a:cubicBezTo>
                    <a:pt x="21600" y="5388"/>
                    <a:pt x="20288" y="9633"/>
                    <a:pt x="17837" y="13223"/>
                  </a:cubicBezTo>
                  <a:lnTo>
                    <a:pt x="0" y="1042"/>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2" name="Arc 40"/>
            <p:cNvSpPr>
              <a:spLocks/>
            </p:cNvSpPr>
            <p:nvPr/>
          </p:nvSpPr>
          <p:spPr bwMode="black">
            <a:xfrm rot="692470">
              <a:off x="4240213" y="3778250"/>
              <a:ext cx="1309687" cy="1047750"/>
            </a:xfrm>
            <a:custGeom>
              <a:avLst/>
              <a:gdLst>
                <a:gd name="G0" fmla="+- 0 0 0"/>
                <a:gd name="G1" fmla="+- 0 0 0"/>
                <a:gd name="G2" fmla="+- 21600 0 0"/>
                <a:gd name="T0" fmla="*/ 12127 w 12127"/>
                <a:gd name="T1" fmla="*/ 17875 h 21079"/>
                <a:gd name="T2" fmla="*/ 4714 w 12127"/>
                <a:gd name="T3" fmla="*/ 21079 h 21079"/>
                <a:gd name="T4" fmla="*/ 0 w 12127"/>
                <a:gd name="T5" fmla="*/ 0 h 21079"/>
              </a:gdLst>
              <a:ahLst/>
              <a:cxnLst>
                <a:cxn ang="0">
                  <a:pos x="T0" y="T1"/>
                </a:cxn>
                <a:cxn ang="0">
                  <a:pos x="T2" y="T3"/>
                </a:cxn>
                <a:cxn ang="0">
                  <a:pos x="T4" y="T5"/>
                </a:cxn>
              </a:cxnLst>
              <a:rect l="0" t="0" r="r" b="b"/>
              <a:pathLst>
                <a:path w="12127" h="21079" fill="none" extrusionOk="0">
                  <a:moveTo>
                    <a:pt x="12126" y="17874"/>
                  </a:moveTo>
                  <a:cubicBezTo>
                    <a:pt x="9879" y="19399"/>
                    <a:pt x="7364" y="20486"/>
                    <a:pt x="4714" y="21079"/>
                  </a:cubicBezTo>
                </a:path>
                <a:path w="12127" h="21079" stroke="0" extrusionOk="0">
                  <a:moveTo>
                    <a:pt x="12126" y="17874"/>
                  </a:moveTo>
                  <a:cubicBezTo>
                    <a:pt x="9879" y="19399"/>
                    <a:pt x="7364" y="20486"/>
                    <a:pt x="4714" y="21079"/>
                  </a:cubicBezTo>
                  <a:lnTo>
                    <a:pt x="0" y="0"/>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3" name="Arc 41"/>
            <p:cNvSpPr>
              <a:spLocks/>
            </p:cNvSpPr>
            <p:nvPr/>
          </p:nvSpPr>
          <p:spPr bwMode="black">
            <a:xfrm rot="692470">
              <a:off x="2776538" y="3481388"/>
              <a:ext cx="1503362" cy="1009650"/>
            </a:xfrm>
            <a:custGeom>
              <a:avLst/>
              <a:gdLst>
                <a:gd name="G0" fmla="+- 13927 0 0"/>
                <a:gd name="G1" fmla="+- 0 0 0"/>
                <a:gd name="G2" fmla="+- 21600 0 0"/>
                <a:gd name="T0" fmla="*/ 6735 w 13927"/>
                <a:gd name="T1" fmla="*/ 20367 h 20367"/>
                <a:gd name="T2" fmla="*/ 0 w 13927"/>
                <a:gd name="T3" fmla="*/ 16511 h 20367"/>
                <a:gd name="T4" fmla="*/ 13927 w 13927"/>
                <a:gd name="T5" fmla="*/ 0 h 20367"/>
              </a:gdLst>
              <a:ahLst/>
              <a:cxnLst>
                <a:cxn ang="0">
                  <a:pos x="T0" y="T1"/>
                </a:cxn>
                <a:cxn ang="0">
                  <a:pos x="T2" y="T3"/>
                </a:cxn>
                <a:cxn ang="0">
                  <a:pos x="T4" y="T5"/>
                </a:cxn>
              </a:cxnLst>
              <a:rect l="0" t="0" r="r" b="b"/>
              <a:pathLst>
                <a:path w="13927" h="20367" fill="none" extrusionOk="0">
                  <a:moveTo>
                    <a:pt x="6734" y="20367"/>
                  </a:moveTo>
                  <a:cubicBezTo>
                    <a:pt x="4275" y="19499"/>
                    <a:pt x="1993" y="18192"/>
                    <a:pt x="0" y="16510"/>
                  </a:cubicBezTo>
                </a:path>
                <a:path w="13927" h="20367" stroke="0" extrusionOk="0">
                  <a:moveTo>
                    <a:pt x="6734" y="20367"/>
                  </a:moveTo>
                  <a:cubicBezTo>
                    <a:pt x="4275" y="19499"/>
                    <a:pt x="1993" y="18192"/>
                    <a:pt x="0" y="16510"/>
                  </a:cubicBezTo>
                  <a:lnTo>
                    <a:pt x="13927" y="0"/>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4" name="Arc 42"/>
            <p:cNvSpPr>
              <a:spLocks/>
            </p:cNvSpPr>
            <p:nvPr/>
          </p:nvSpPr>
          <p:spPr bwMode="black">
            <a:xfrm rot="692470">
              <a:off x="1978025" y="3279775"/>
              <a:ext cx="2332038" cy="604838"/>
            </a:xfrm>
            <a:custGeom>
              <a:avLst/>
              <a:gdLst>
                <a:gd name="G0" fmla="+- 21600 0 0"/>
                <a:gd name="G1" fmla="+- 2426 0 0"/>
                <a:gd name="G2" fmla="+- 21600 0 0"/>
                <a:gd name="T0" fmla="*/ 2337 w 21600"/>
                <a:gd name="T1" fmla="*/ 12198 h 12198"/>
                <a:gd name="T2" fmla="*/ 137 w 21600"/>
                <a:gd name="T3" fmla="*/ 0 h 12198"/>
                <a:gd name="T4" fmla="*/ 21600 w 21600"/>
                <a:gd name="T5" fmla="*/ 2426 h 12198"/>
              </a:gdLst>
              <a:ahLst/>
              <a:cxnLst>
                <a:cxn ang="0">
                  <a:pos x="T0" y="T1"/>
                </a:cxn>
                <a:cxn ang="0">
                  <a:pos x="T2" y="T3"/>
                </a:cxn>
                <a:cxn ang="0">
                  <a:pos x="T4" y="T5"/>
                </a:cxn>
              </a:cxnLst>
              <a:rect l="0" t="0" r="r" b="b"/>
              <a:pathLst>
                <a:path w="21600" h="12198" fill="none" extrusionOk="0">
                  <a:moveTo>
                    <a:pt x="2336" y="12198"/>
                  </a:moveTo>
                  <a:cubicBezTo>
                    <a:pt x="800" y="9169"/>
                    <a:pt x="0" y="5821"/>
                    <a:pt x="0" y="2426"/>
                  </a:cubicBezTo>
                  <a:cubicBezTo>
                    <a:pt x="-1" y="1615"/>
                    <a:pt x="45" y="805"/>
                    <a:pt x="136" y="-1"/>
                  </a:cubicBezTo>
                </a:path>
                <a:path w="21600" h="12198" stroke="0" extrusionOk="0">
                  <a:moveTo>
                    <a:pt x="2336" y="12198"/>
                  </a:moveTo>
                  <a:cubicBezTo>
                    <a:pt x="800" y="9169"/>
                    <a:pt x="0" y="5821"/>
                    <a:pt x="0" y="2426"/>
                  </a:cubicBezTo>
                  <a:cubicBezTo>
                    <a:pt x="-1" y="1615"/>
                    <a:pt x="45" y="805"/>
                    <a:pt x="136" y="-1"/>
                  </a:cubicBezTo>
                  <a:lnTo>
                    <a:pt x="21600" y="2426"/>
                  </a:lnTo>
                  <a:close/>
                </a:path>
              </a:pathLst>
            </a:custGeom>
            <a:noFill/>
            <a:ln w="12700">
              <a:solidFill>
                <a:schemeClr val="tx1"/>
              </a:solidFill>
              <a:prstDash val="sysDot"/>
              <a:round/>
              <a:headEnd/>
              <a:tailEnd type="triangle" w="med" len="med"/>
            </a:ln>
            <a:effectLst/>
          </p:spPr>
          <p:txBody>
            <a:bodyPr wrap="none" anchor="ctr"/>
            <a:lstStyle/>
            <a:p>
              <a:endParaRPr lang="en-US"/>
            </a:p>
          </p:txBody>
        </p:sp>
        <p:sp>
          <p:nvSpPr>
            <p:cNvPr id="44075" name="Arc 43"/>
            <p:cNvSpPr>
              <a:spLocks/>
            </p:cNvSpPr>
            <p:nvPr/>
          </p:nvSpPr>
          <p:spPr bwMode="black">
            <a:xfrm rot="692470">
              <a:off x="2632075" y="2560638"/>
              <a:ext cx="1808163" cy="903287"/>
            </a:xfrm>
            <a:custGeom>
              <a:avLst/>
              <a:gdLst>
                <a:gd name="G0" fmla="+- 16756 0 0"/>
                <a:gd name="G1" fmla="+- 18207 0 0"/>
                <a:gd name="G2" fmla="+- 21600 0 0"/>
                <a:gd name="T0" fmla="*/ 0 w 16756"/>
                <a:gd name="T1" fmla="*/ 4577 h 18207"/>
                <a:gd name="T2" fmla="*/ 5134 w 16756"/>
                <a:gd name="T3" fmla="*/ 0 h 18207"/>
                <a:gd name="T4" fmla="*/ 16756 w 16756"/>
                <a:gd name="T5" fmla="*/ 18207 h 18207"/>
              </a:gdLst>
              <a:ahLst/>
              <a:cxnLst>
                <a:cxn ang="0">
                  <a:pos x="T0" y="T1"/>
                </a:cxn>
                <a:cxn ang="0">
                  <a:pos x="T2" y="T3"/>
                </a:cxn>
                <a:cxn ang="0">
                  <a:pos x="T4" y="T5"/>
                </a:cxn>
              </a:cxnLst>
              <a:rect l="0" t="0" r="r" b="b"/>
              <a:pathLst>
                <a:path w="16756" h="18207" fill="none" extrusionOk="0">
                  <a:moveTo>
                    <a:pt x="-1" y="4576"/>
                  </a:moveTo>
                  <a:cubicBezTo>
                    <a:pt x="1455" y="2786"/>
                    <a:pt x="3189" y="1241"/>
                    <a:pt x="5134" y="0"/>
                  </a:cubicBezTo>
                </a:path>
                <a:path w="16756" h="18207" stroke="0" extrusionOk="0">
                  <a:moveTo>
                    <a:pt x="-1" y="4576"/>
                  </a:moveTo>
                  <a:cubicBezTo>
                    <a:pt x="1455" y="2786"/>
                    <a:pt x="3189" y="1241"/>
                    <a:pt x="5134" y="0"/>
                  </a:cubicBezTo>
                  <a:lnTo>
                    <a:pt x="16756" y="18207"/>
                  </a:lnTo>
                  <a:close/>
                </a:path>
              </a:pathLst>
            </a:custGeom>
            <a:noFill/>
            <a:ln w="12700">
              <a:solidFill>
                <a:schemeClr val="tx1"/>
              </a:solidFill>
              <a:prstDash val="sysDot"/>
              <a:round/>
              <a:headEnd/>
              <a:tailEnd type="triangle" w="med" len="med"/>
            </a:ln>
            <a:effectLst/>
          </p:spPr>
          <p:txBody>
            <a:bodyPr wrap="none" anchor="ctr"/>
            <a:lstStyle/>
            <a:p>
              <a:endParaRPr lang="en-US"/>
            </a:p>
          </p:txBody>
        </p:sp>
      </p:grpSp>
      <p:grpSp>
        <p:nvGrpSpPr>
          <p:cNvPr id="5" name="Group 4"/>
          <p:cNvGrpSpPr/>
          <p:nvPr/>
        </p:nvGrpSpPr>
        <p:grpSpPr>
          <a:xfrm>
            <a:off x="6162675" y="2808288"/>
            <a:ext cx="2822575" cy="1516062"/>
            <a:chOff x="6162675" y="2808288"/>
            <a:chExt cx="2822575" cy="1516062"/>
          </a:xfrm>
        </p:grpSpPr>
        <p:grpSp>
          <p:nvGrpSpPr>
            <p:cNvPr id="44050" name="Group 18"/>
            <p:cNvGrpSpPr>
              <a:grpSpLocks/>
            </p:cNvGrpSpPr>
            <p:nvPr/>
          </p:nvGrpSpPr>
          <p:grpSpPr bwMode="auto">
            <a:xfrm rot="692470">
              <a:off x="6162675" y="3438525"/>
              <a:ext cx="914400" cy="885825"/>
              <a:chOff x="4055" y="2088"/>
              <a:chExt cx="436" cy="422"/>
            </a:xfrm>
          </p:grpSpPr>
          <p:pic>
            <p:nvPicPr>
              <p:cNvPr id="44051" name="Picture 19" descr="circuler_1"/>
              <p:cNvPicPr>
                <a:picLocks noChangeAspect="1" noChangeArrowheads="1"/>
              </p:cNvPicPr>
              <p:nvPr/>
            </p:nvPicPr>
            <p:blipFill>
              <a:blip r:embed="rId8" cstate="print"/>
              <a:srcRect/>
              <a:stretch>
                <a:fillRect/>
              </a:stretch>
            </p:blipFill>
            <p:spPr bwMode="gray">
              <a:xfrm>
                <a:off x="4055" y="2088"/>
                <a:ext cx="436" cy="420"/>
              </a:xfrm>
              <a:prstGeom prst="rect">
                <a:avLst/>
              </a:prstGeom>
              <a:noFill/>
            </p:spPr>
          </p:pic>
          <p:sp>
            <p:nvSpPr>
              <p:cNvPr id="44052" name="Oval 20"/>
              <p:cNvSpPr>
                <a:spLocks noChangeArrowheads="1"/>
              </p:cNvSpPr>
              <p:nvPr/>
            </p:nvSpPr>
            <p:spPr bwMode="gray">
              <a:xfrm>
                <a:off x="4055" y="2088"/>
                <a:ext cx="433" cy="422"/>
              </a:xfrm>
              <a:prstGeom prst="ellipse">
                <a:avLst/>
              </a:prstGeom>
              <a:gradFill rotWithShape="1">
                <a:gsLst>
                  <a:gs pos="0">
                    <a:schemeClr val="accent2">
                      <a:alpha val="78999"/>
                    </a:schemeClr>
                  </a:gs>
                  <a:gs pos="50000">
                    <a:schemeClr val="accent2">
                      <a:gamma/>
                      <a:shade val="46275"/>
                      <a:invGamma/>
                    </a:schemeClr>
                  </a:gs>
                  <a:gs pos="100000">
                    <a:schemeClr val="accent2">
                      <a:alpha val="78999"/>
                    </a:schemeClr>
                  </a:gs>
                </a:gsLst>
                <a:lin ang="5400000" scaled="1"/>
              </a:gradFill>
              <a:ln w="9525" algn="ctr">
                <a:noFill/>
                <a:round/>
                <a:headEnd/>
                <a:tailEnd/>
              </a:ln>
              <a:effectLst/>
            </p:spPr>
            <p:txBody>
              <a:bodyPr wrap="none" anchor="ctr"/>
              <a:lstStyle/>
              <a:p>
                <a:endParaRPr lang="en-US"/>
              </a:p>
            </p:txBody>
          </p:sp>
          <p:pic>
            <p:nvPicPr>
              <p:cNvPr id="44053" name="Picture 21" descr="Picture2"/>
              <p:cNvPicPr>
                <a:picLocks noChangeAspect="1" noChangeArrowheads="1"/>
              </p:cNvPicPr>
              <p:nvPr/>
            </p:nvPicPr>
            <p:blipFill>
              <a:blip r:embed="rId3"/>
              <a:srcRect/>
              <a:stretch>
                <a:fillRect/>
              </a:stretch>
            </p:blipFill>
            <p:spPr bwMode="gray">
              <a:xfrm>
                <a:off x="4098" y="2092"/>
                <a:ext cx="345" cy="149"/>
              </a:xfrm>
              <a:prstGeom prst="rect">
                <a:avLst/>
              </a:prstGeom>
              <a:noFill/>
            </p:spPr>
          </p:pic>
        </p:grpSp>
        <p:sp>
          <p:nvSpPr>
            <p:cNvPr id="44079" name="AutoShape 47"/>
            <p:cNvSpPr>
              <a:spLocks/>
            </p:cNvSpPr>
            <p:nvPr/>
          </p:nvSpPr>
          <p:spPr bwMode="black">
            <a:xfrm>
              <a:off x="7086600" y="2808288"/>
              <a:ext cx="1898650" cy="544512"/>
            </a:xfrm>
            <a:prstGeom prst="accentCallout2">
              <a:avLst>
                <a:gd name="adj1" fmla="val 20991"/>
                <a:gd name="adj2" fmla="val -4014"/>
                <a:gd name="adj3" fmla="val 20991"/>
                <a:gd name="adj4" fmla="val -12375"/>
                <a:gd name="adj5" fmla="val 125657"/>
                <a:gd name="adj6" fmla="val -20736"/>
              </a:avLst>
            </a:prstGeom>
            <a:noFill/>
            <a:ln w="9525">
              <a:solidFill>
                <a:schemeClr val="tx1"/>
              </a:solidFill>
              <a:miter lim="800000"/>
              <a:headEnd/>
              <a:tailEnd/>
            </a:ln>
            <a:effectLst/>
          </p:spPr>
          <p:txBody>
            <a:bodyPr/>
            <a:lstStyle/>
            <a:p>
              <a:pPr algn="l">
                <a:lnSpc>
                  <a:spcPct val="90000"/>
                </a:lnSpc>
              </a:pPr>
              <a:r>
                <a:rPr lang="en-US" dirty="0" err="1" smtClean="0"/>
                <a:t>Thay</a:t>
              </a:r>
              <a:r>
                <a:rPr lang="en-US" dirty="0" smtClean="0"/>
                <a:t> </a:t>
              </a:r>
              <a:r>
                <a:rPr lang="en-US" dirty="0" err="1" smtClean="0"/>
                <a:t>đổi</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tự</a:t>
              </a:r>
              <a:r>
                <a:rPr lang="en-US" dirty="0" smtClean="0"/>
                <a:t> do</a:t>
              </a:r>
              <a:endParaRPr lang="en-US" dirty="0"/>
            </a:p>
          </p:txBody>
        </p:sp>
      </p:grpSp>
      <p:grpSp>
        <p:nvGrpSpPr>
          <p:cNvPr id="4" name="Group 3"/>
          <p:cNvGrpSpPr/>
          <p:nvPr/>
        </p:nvGrpSpPr>
        <p:grpSpPr>
          <a:xfrm>
            <a:off x="152400" y="1905000"/>
            <a:ext cx="2593975" cy="1420813"/>
            <a:chOff x="152400" y="1905000"/>
            <a:chExt cx="2593975" cy="1420813"/>
          </a:xfrm>
        </p:grpSpPr>
        <p:grpSp>
          <p:nvGrpSpPr>
            <p:cNvPr id="44054" name="Group 22"/>
            <p:cNvGrpSpPr>
              <a:grpSpLocks/>
            </p:cNvGrpSpPr>
            <p:nvPr/>
          </p:nvGrpSpPr>
          <p:grpSpPr bwMode="auto">
            <a:xfrm>
              <a:off x="1762125" y="2373313"/>
              <a:ext cx="984250" cy="952500"/>
              <a:chOff x="887" y="2040"/>
              <a:chExt cx="433" cy="422"/>
            </a:xfrm>
          </p:grpSpPr>
          <p:pic>
            <p:nvPicPr>
              <p:cNvPr id="44055" name="Picture 23" descr="circuler_1"/>
              <p:cNvPicPr>
                <a:picLocks noChangeAspect="1" noChangeArrowheads="1"/>
              </p:cNvPicPr>
              <p:nvPr/>
            </p:nvPicPr>
            <p:blipFill>
              <a:blip r:embed="rId9" cstate="print"/>
              <a:srcRect/>
              <a:stretch>
                <a:fillRect/>
              </a:stretch>
            </p:blipFill>
            <p:spPr bwMode="gray">
              <a:xfrm>
                <a:off x="887" y="2040"/>
                <a:ext cx="430" cy="420"/>
              </a:xfrm>
              <a:prstGeom prst="rect">
                <a:avLst/>
              </a:prstGeom>
              <a:noFill/>
            </p:spPr>
          </p:pic>
          <p:sp>
            <p:nvSpPr>
              <p:cNvPr id="44056" name="Oval 24"/>
              <p:cNvSpPr>
                <a:spLocks noChangeArrowheads="1"/>
              </p:cNvSpPr>
              <p:nvPr/>
            </p:nvSpPr>
            <p:spPr bwMode="gray">
              <a:xfrm>
                <a:off x="887" y="2040"/>
                <a:ext cx="433" cy="422"/>
              </a:xfrm>
              <a:prstGeom prst="ellipse">
                <a:avLst/>
              </a:prstGeom>
              <a:gradFill rotWithShape="1">
                <a:gsLst>
                  <a:gs pos="0">
                    <a:schemeClr val="folHlink">
                      <a:alpha val="80000"/>
                    </a:schemeClr>
                  </a:gs>
                  <a:gs pos="50000">
                    <a:schemeClr val="folHlink">
                      <a:gamma/>
                      <a:shade val="46275"/>
                      <a:invGamma/>
                    </a:schemeClr>
                  </a:gs>
                  <a:gs pos="100000">
                    <a:schemeClr val="folHlink">
                      <a:alpha val="80000"/>
                    </a:schemeClr>
                  </a:gs>
                </a:gsLst>
                <a:lin ang="5400000" scaled="1"/>
              </a:gradFill>
              <a:ln w="9525" algn="ctr">
                <a:noFill/>
                <a:round/>
                <a:headEnd/>
                <a:tailEnd/>
              </a:ln>
              <a:effectLst/>
            </p:spPr>
            <p:txBody>
              <a:bodyPr wrap="none" anchor="ctr"/>
              <a:lstStyle/>
              <a:p>
                <a:endParaRPr lang="en-US"/>
              </a:p>
            </p:txBody>
          </p:sp>
          <p:pic>
            <p:nvPicPr>
              <p:cNvPr id="44057" name="Picture 25" descr="Picture2"/>
              <p:cNvPicPr>
                <a:picLocks noChangeAspect="1" noChangeArrowheads="1"/>
              </p:cNvPicPr>
              <p:nvPr/>
            </p:nvPicPr>
            <p:blipFill>
              <a:blip r:embed="rId3"/>
              <a:srcRect/>
              <a:stretch>
                <a:fillRect/>
              </a:stretch>
            </p:blipFill>
            <p:spPr bwMode="gray">
              <a:xfrm>
                <a:off x="930" y="2044"/>
                <a:ext cx="345" cy="149"/>
              </a:xfrm>
              <a:prstGeom prst="rect">
                <a:avLst/>
              </a:prstGeom>
              <a:noFill/>
            </p:spPr>
          </p:pic>
        </p:grpSp>
        <p:sp>
          <p:nvSpPr>
            <p:cNvPr id="44081" name="AutoShape 49"/>
            <p:cNvSpPr>
              <a:spLocks/>
            </p:cNvSpPr>
            <p:nvPr/>
          </p:nvSpPr>
          <p:spPr bwMode="black">
            <a:xfrm>
              <a:off x="152400" y="1905000"/>
              <a:ext cx="1790700" cy="544513"/>
            </a:xfrm>
            <a:prstGeom prst="accentCallout2">
              <a:avLst>
                <a:gd name="adj1" fmla="val 20991"/>
                <a:gd name="adj2" fmla="val 104255"/>
                <a:gd name="adj3" fmla="val 20991"/>
                <a:gd name="adj4" fmla="val 109218"/>
                <a:gd name="adj5" fmla="val 107287"/>
                <a:gd name="adj6" fmla="val 114449"/>
              </a:avLst>
            </a:prstGeom>
            <a:noFill/>
            <a:ln w="9525">
              <a:solidFill>
                <a:schemeClr val="tx1"/>
              </a:solidFill>
              <a:miter lim="800000"/>
              <a:headEnd/>
              <a:tailEnd/>
            </a:ln>
            <a:effectLst/>
          </p:spPr>
          <p:txBody>
            <a:bodyPr anchor="ctr"/>
            <a:lstStyle/>
            <a:p>
              <a:pPr>
                <a:lnSpc>
                  <a:spcPct val="90000"/>
                </a:lnSpc>
              </a:pPr>
              <a:r>
                <a:rPr lang="en-US" dirty="0" err="1" smtClean="0"/>
                <a:t>Tự</a:t>
              </a:r>
              <a:r>
                <a:rPr lang="en-US" dirty="0" smtClean="0"/>
                <a:t> do chia </a:t>
              </a:r>
              <a:r>
                <a:rPr lang="en-US" dirty="0" err="1" smtClean="0"/>
                <a:t>sẻ</a:t>
              </a:r>
              <a:endParaRPr lang="en-US" dirty="0"/>
            </a:p>
          </p:txBody>
        </p:sp>
      </p:grpSp>
      <p:sp>
        <p:nvSpPr>
          <p:cNvPr id="44082" name="Rectangle 50"/>
          <p:cNvSpPr>
            <a:spLocks noGrp="1" noChangeArrowheads="1"/>
          </p:cNvSpPr>
          <p:nvPr>
            <p:ph type="title"/>
          </p:nvPr>
        </p:nvSpPr>
        <p:spPr>
          <a:xfrm>
            <a:off x="441404" y="56143"/>
            <a:ext cx="7848600" cy="1066800"/>
          </a:xfrm>
        </p:spPr>
        <p:txBody>
          <a:bodyPr/>
          <a:lstStyle/>
          <a:p>
            <a:pPr algn="ctr"/>
            <a:r>
              <a:rPr lang="en-US" dirty="0"/>
              <a:t>1.2. </a:t>
            </a:r>
            <a:r>
              <a:rPr lang="en-US" dirty="0" err="1"/>
              <a:t>Lịch</a:t>
            </a:r>
            <a:r>
              <a:rPr lang="en-US" dirty="0"/>
              <a:t> </a:t>
            </a:r>
            <a:r>
              <a:rPr lang="en-US" dirty="0" err="1"/>
              <a:t>sử</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mã</a:t>
            </a:r>
            <a:r>
              <a:rPr lang="en-US" dirty="0"/>
              <a:t> </a:t>
            </a:r>
            <a:r>
              <a:rPr lang="en-US" dirty="0" err="1"/>
              <a:t>nguồn</a:t>
            </a:r>
            <a:r>
              <a:rPr lang="en-US" dirty="0"/>
              <a:t> </a:t>
            </a:r>
            <a:r>
              <a:rPr lang="en-US" dirty="0" err="1"/>
              <a:t>mở</a:t>
            </a:r>
            <a:endParaRPr lang="en-US" dirty="0"/>
          </a:p>
        </p:txBody>
      </p:sp>
      <p:sp>
        <p:nvSpPr>
          <p:cNvPr id="2" name="Rectangle 1"/>
          <p:cNvSpPr/>
          <p:nvPr/>
        </p:nvSpPr>
        <p:spPr>
          <a:xfrm>
            <a:off x="176835" y="1305470"/>
            <a:ext cx="3942105" cy="369332"/>
          </a:xfrm>
          <a:prstGeom prst="rect">
            <a:avLst/>
          </a:prstGeom>
        </p:spPr>
        <p:txBody>
          <a:bodyPr wrap="none">
            <a:spAutoFit/>
          </a:bodyPr>
          <a:lstStyle/>
          <a:p>
            <a:pPr algn="l"/>
            <a:r>
              <a:rPr lang="en-US" dirty="0">
                <a:cs typeface="Arial" charset="0"/>
              </a:rPr>
              <a:t>1.2.5.1. </a:t>
            </a:r>
            <a:r>
              <a:rPr lang="en-US" dirty="0" err="1">
                <a:cs typeface="Arial" charset="0"/>
              </a:rPr>
              <a:t>Giấy</a:t>
            </a:r>
            <a:r>
              <a:rPr lang="en-US" dirty="0">
                <a:cs typeface="Arial" charset="0"/>
              </a:rPr>
              <a:t> </a:t>
            </a:r>
            <a:r>
              <a:rPr lang="en-US" dirty="0" err="1">
                <a:cs typeface="Arial" charset="0"/>
              </a:rPr>
              <a:t>phép</a:t>
            </a:r>
            <a:r>
              <a:rPr lang="en-US" dirty="0">
                <a:cs typeface="Arial" charset="0"/>
              </a:rPr>
              <a:t> </a:t>
            </a:r>
            <a:r>
              <a:rPr lang="en-US" dirty="0" err="1">
                <a:cs typeface="Arial" charset="0"/>
              </a:rPr>
              <a:t>công</a:t>
            </a:r>
            <a:r>
              <a:rPr lang="en-US" dirty="0">
                <a:cs typeface="Arial" charset="0"/>
              </a:rPr>
              <a:t> </a:t>
            </a:r>
            <a:r>
              <a:rPr lang="en-US" dirty="0" err="1">
                <a:cs typeface="Arial" charset="0"/>
              </a:rPr>
              <a:t>cộng</a:t>
            </a:r>
            <a:r>
              <a:rPr lang="en-US" dirty="0">
                <a:cs typeface="Arial" charset="0"/>
              </a:rPr>
              <a:t> GNU</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4"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500" fill="hold"/>
                                        <p:tgtEl>
                                          <p:spTgt spid="4"/>
                                        </p:tgtEl>
                                        <p:attrNameLst>
                                          <p:attrName>ppt_x</p:attrName>
                                        </p:attrNameLst>
                                      </p:cBhvr>
                                      <p:tavLst>
                                        <p:tav tm="0">
                                          <p:val>
                                            <p:strVal val="#ppt_x"/>
                                          </p:val>
                                        </p:tav>
                                        <p:tav tm="100000">
                                          <p:val>
                                            <p:strVal val="#ppt_x"/>
                                          </p:val>
                                        </p:tav>
                                      </p:tavLst>
                                    </p:anim>
                                    <p:anim calcmode="lin" valueType="num">
                                      <p:cBhvr additive="base">
                                        <p:cTn id="15"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2" presetClass="entr" presetSubtype="4"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additive="base">
                                        <p:cTn id="20" dur="500" fill="hold"/>
                                        <p:tgtEl>
                                          <p:spTgt spid="5"/>
                                        </p:tgtEl>
                                        <p:attrNameLst>
                                          <p:attrName>ppt_x</p:attrName>
                                        </p:attrNameLst>
                                      </p:cBhvr>
                                      <p:tavLst>
                                        <p:tav tm="0">
                                          <p:val>
                                            <p:strVal val="#ppt_x"/>
                                          </p:val>
                                        </p:tav>
                                        <p:tav tm="100000">
                                          <p:val>
                                            <p:strVal val="#ppt_x"/>
                                          </p:val>
                                        </p:tav>
                                      </p:tavLst>
                                    </p:anim>
                                    <p:anim calcmode="lin" valueType="num">
                                      <p:cBhvr additive="base">
                                        <p:cTn id="21"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82" name="Rectangle 50"/>
          <p:cNvSpPr>
            <a:spLocks noGrp="1" noChangeArrowheads="1"/>
          </p:cNvSpPr>
          <p:nvPr>
            <p:ph type="title"/>
          </p:nvPr>
        </p:nvSpPr>
        <p:spPr>
          <a:xfrm>
            <a:off x="441404" y="56143"/>
            <a:ext cx="7848600" cy="1066800"/>
          </a:xfrm>
        </p:spPr>
        <p:txBody>
          <a:bodyPr/>
          <a:lstStyle/>
          <a:p>
            <a:pPr algn="ctr"/>
            <a:r>
              <a:rPr lang="en-US" dirty="0"/>
              <a:t>1.2. </a:t>
            </a:r>
            <a:r>
              <a:rPr lang="en-US" dirty="0" err="1"/>
              <a:t>Lịch</a:t>
            </a:r>
            <a:r>
              <a:rPr lang="en-US" dirty="0"/>
              <a:t> </a:t>
            </a:r>
            <a:r>
              <a:rPr lang="en-US" dirty="0" err="1"/>
              <a:t>sử</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mã</a:t>
            </a:r>
            <a:r>
              <a:rPr lang="en-US" dirty="0"/>
              <a:t> </a:t>
            </a:r>
            <a:r>
              <a:rPr lang="en-US" dirty="0" err="1"/>
              <a:t>nguồn</a:t>
            </a:r>
            <a:r>
              <a:rPr lang="en-US" dirty="0"/>
              <a:t> </a:t>
            </a:r>
            <a:r>
              <a:rPr lang="en-US" dirty="0" err="1"/>
              <a:t>mở</a:t>
            </a:r>
            <a:endParaRPr lang="en-US" dirty="0"/>
          </a:p>
        </p:txBody>
      </p:sp>
      <p:sp>
        <p:nvSpPr>
          <p:cNvPr id="2" name="Rectangle 1"/>
          <p:cNvSpPr/>
          <p:nvPr/>
        </p:nvSpPr>
        <p:spPr>
          <a:xfrm>
            <a:off x="176835" y="1305470"/>
            <a:ext cx="3942105" cy="369332"/>
          </a:xfrm>
          <a:prstGeom prst="rect">
            <a:avLst/>
          </a:prstGeom>
        </p:spPr>
        <p:txBody>
          <a:bodyPr wrap="none">
            <a:spAutoFit/>
          </a:bodyPr>
          <a:lstStyle/>
          <a:p>
            <a:pPr algn="l"/>
            <a:r>
              <a:rPr lang="en-US" dirty="0">
                <a:cs typeface="Arial" charset="0"/>
              </a:rPr>
              <a:t>1.2.5.1. </a:t>
            </a:r>
            <a:r>
              <a:rPr lang="en-US" dirty="0" err="1">
                <a:cs typeface="Arial" charset="0"/>
              </a:rPr>
              <a:t>Giấy</a:t>
            </a:r>
            <a:r>
              <a:rPr lang="en-US" dirty="0">
                <a:cs typeface="Arial" charset="0"/>
              </a:rPr>
              <a:t> </a:t>
            </a:r>
            <a:r>
              <a:rPr lang="en-US" dirty="0" err="1">
                <a:cs typeface="Arial" charset="0"/>
              </a:rPr>
              <a:t>phép</a:t>
            </a:r>
            <a:r>
              <a:rPr lang="en-US" dirty="0">
                <a:cs typeface="Arial" charset="0"/>
              </a:rPr>
              <a:t> </a:t>
            </a:r>
            <a:r>
              <a:rPr lang="en-US" dirty="0" err="1">
                <a:cs typeface="Arial" charset="0"/>
              </a:rPr>
              <a:t>công</a:t>
            </a:r>
            <a:r>
              <a:rPr lang="en-US" dirty="0">
                <a:cs typeface="Arial" charset="0"/>
              </a:rPr>
              <a:t> </a:t>
            </a:r>
            <a:r>
              <a:rPr lang="en-US" dirty="0" err="1">
                <a:cs typeface="Arial" charset="0"/>
              </a:rPr>
              <a:t>cộng</a:t>
            </a:r>
            <a:r>
              <a:rPr lang="en-US" dirty="0">
                <a:cs typeface="Arial" charset="0"/>
              </a:rPr>
              <a:t> GNU</a:t>
            </a:r>
          </a:p>
        </p:txBody>
      </p:sp>
      <p:grpSp>
        <p:nvGrpSpPr>
          <p:cNvPr id="3" name="Group 2"/>
          <p:cNvGrpSpPr/>
          <p:nvPr/>
        </p:nvGrpSpPr>
        <p:grpSpPr>
          <a:xfrm>
            <a:off x="1054100" y="2514600"/>
            <a:ext cx="6819900" cy="859631"/>
            <a:chOff x="1054100" y="2514600"/>
            <a:chExt cx="6819900" cy="859631"/>
          </a:xfrm>
        </p:grpSpPr>
        <p:sp>
          <p:nvSpPr>
            <p:cNvPr id="48" name="AutoShape 52"/>
            <p:cNvSpPr>
              <a:spLocks noChangeArrowheads="1"/>
            </p:cNvSpPr>
            <p:nvPr/>
          </p:nvSpPr>
          <p:spPr bwMode="gray">
            <a:xfrm>
              <a:off x="1371600" y="2514600"/>
              <a:ext cx="6502400" cy="859631"/>
            </a:xfrm>
            <a:prstGeom prst="roundRect">
              <a:avLst>
                <a:gd name="adj" fmla="val 50000"/>
              </a:avLst>
            </a:prstGeom>
            <a:solidFill>
              <a:srgbClr val="E9D13F"/>
            </a:solidFill>
            <a:ln w="28575" algn="ctr">
              <a:solidFill>
                <a:schemeClr val="bg2"/>
              </a:solidFill>
              <a:round/>
              <a:headEnd/>
              <a:tailEnd/>
            </a:ln>
            <a:effectLs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b="1" dirty="0" err="1" smtClean="0">
                  <a:solidFill>
                    <a:schemeClr val="bg1"/>
                  </a:solidFill>
                </a:rPr>
                <a:t>Bảo</a:t>
              </a:r>
              <a:r>
                <a:rPr lang="en-US" altLang="en-US" b="1" dirty="0" smtClean="0">
                  <a:solidFill>
                    <a:schemeClr val="bg1"/>
                  </a:solidFill>
                </a:rPr>
                <a:t> </a:t>
              </a:r>
              <a:r>
                <a:rPr lang="en-US" altLang="en-US" b="1" dirty="0" err="1" smtClean="0">
                  <a:solidFill>
                    <a:schemeClr val="bg1"/>
                  </a:solidFill>
                </a:rPr>
                <a:t>vệ</a:t>
              </a:r>
              <a:r>
                <a:rPr lang="en-US" altLang="en-US" b="1" dirty="0" smtClean="0">
                  <a:solidFill>
                    <a:schemeClr val="bg1"/>
                  </a:solidFill>
                </a:rPr>
                <a:t> </a:t>
              </a:r>
              <a:r>
                <a:rPr lang="en-US" altLang="en-US" b="1" dirty="0" err="1" smtClean="0">
                  <a:solidFill>
                    <a:schemeClr val="bg1"/>
                  </a:solidFill>
                </a:rPr>
                <a:t>bản</a:t>
              </a:r>
              <a:r>
                <a:rPr lang="en-US" altLang="en-US" b="1" dirty="0" smtClean="0">
                  <a:solidFill>
                    <a:schemeClr val="bg1"/>
                  </a:solidFill>
                </a:rPr>
                <a:t> </a:t>
              </a:r>
              <a:r>
                <a:rPr lang="en-US" altLang="en-US" b="1" dirty="0" err="1" smtClean="0">
                  <a:solidFill>
                    <a:schemeClr val="bg1"/>
                  </a:solidFill>
                </a:rPr>
                <a:t>quyền</a:t>
              </a:r>
              <a:r>
                <a:rPr lang="en-US" altLang="en-US" b="1" dirty="0" smtClean="0">
                  <a:solidFill>
                    <a:schemeClr val="bg1"/>
                  </a:solidFill>
                </a:rPr>
                <a:t> </a:t>
              </a:r>
              <a:r>
                <a:rPr lang="en-US" altLang="en-US" b="1" dirty="0" err="1" smtClean="0">
                  <a:solidFill>
                    <a:schemeClr val="bg1"/>
                  </a:solidFill>
                </a:rPr>
                <a:t>thư</a:t>
              </a:r>
              <a:r>
                <a:rPr lang="en-US" altLang="en-US" b="1" dirty="0" smtClean="0">
                  <a:solidFill>
                    <a:schemeClr val="bg1"/>
                  </a:solidFill>
                </a:rPr>
                <a:t> </a:t>
              </a:r>
              <a:r>
                <a:rPr lang="en-US" altLang="en-US" b="1" dirty="0" err="1" smtClean="0">
                  <a:solidFill>
                    <a:schemeClr val="bg1"/>
                  </a:solidFill>
                </a:rPr>
                <a:t>viện</a:t>
              </a:r>
              <a:r>
                <a:rPr lang="en-US" altLang="en-US" b="1" dirty="0" smtClean="0">
                  <a:solidFill>
                    <a:schemeClr val="bg1"/>
                  </a:solidFill>
                </a:rPr>
                <a:t> </a:t>
              </a:r>
              <a:r>
                <a:rPr lang="en-US" altLang="en-US" b="1" dirty="0" err="1" smtClean="0">
                  <a:solidFill>
                    <a:schemeClr val="bg1"/>
                  </a:solidFill>
                </a:rPr>
                <a:t>phần</a:t>
              </a:r>
              <a:r>
                <a:rPr lang="en-US" altLang="en-US" b="1" dirty="0" smtClean="0">
                  <a:solidFill>
                    <a:schemeClr val="bg1"/>
                  </a:solidFill>
                </a:rPr>
                <a:t> </a:t>
              </a:r>
              <a:r>
                <a:rPr lang="en-US" altLang="en-US" b="1" dirty="0" err="1" smtClean="0">
                  <a:solidFill>
                    <a:schemeClr val="bg1"/>
                  </a:solidFill>
                </a:rPr>
                <a:t>mềm</a:t>
              </a:r>
              <a:endParaRPr lang="en-US" altLang="en-US" b="1" dirty="0">
                <a:solidFill>
                  <a:schemeClr val="bg1"/>
                </a:solidFill>
              </a:endParaRPr>
            </a:p>
          </p:txBody>
        </p:sp>
        <p:grpSp>
          <p:nvGrpSpPr>
            <p:cNvPr id="49" name="Group 48"/>
            <p:cNvGrpSpPr>
              <a:grpSpLocks/>
            </p:cNvGrpSpPr>
            <p:nvPr/>
          </p:nvGrpSpPr>
          <p:grpSpPr bwMode="auto">
            <a:xfrm>
              <a:off x="1054100" y="2793806"/>
              <a:ext cx="381000" cy="381000"/>
              <a:chOff x="2078" y="1680"/>
              <a:chExt cx="1615" cy="1615"/>
            </a:xfrm>
          </p:grpSpPr>
          <p:sp>
            <p:nvSpPr>
              <p:cNvPr id="57" name="Oval 56"/>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8" name="Oval 57"/>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9" name="Oval 58"/>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0" name="Oval 59"/>
              <p:cNvSpPr>
                <a:spLocks noChangeArrowheads="1"/>
              </p:cNvSpPr>
              <p:nvPr/>
            </p:nvSpPr>
            <p:spPr bwMode="gray">
              <a:xfrm>
                <a:off x="2254" y="1856"/>
                <a:ext cx="1262" cy="1264"/>
              </a:xfrm>
              <a:prstGeom prst="ellipse">
                <a:avLst/>
              </a:prstGeom>
              <a:gradFill rotWithShape="1">
                <a:gsLst>
                  <a:gs pos="0">
                    <a:srgbClr val="FFCC00">
                      <a:gamma/>
                      <a:shade val="0"/>
                      <a:invGamma/>
                    </a:srgbClr>
                  </a:gs>
                  <a:gs pos="100000">
                    <a:srgbClr val="FFCC00"/>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1" name="Oval 60"/>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2" name="Oval 61"/>
              <p:cNvSpPr>
                <a:spLocks noChangeArrowheads="1"/>
              </p:cNvSpPr>
              <p:nvPr/>
            </p:nvSpPr>
            <p:spPr bwMode="gray">
              <a:xfrm>
                <a:off x="2337" y="1939"/>
                <a:ext cx="1096" cy="1098"/>
              </a:xfrm>
              <a:prstGeom prst="ellipse">
                <a:avLst/>
              </a:prstGeom>
              <a:gradFill rotWithShape="1">
                <a:gsLst>
                  <a:gs pos="0">
                    <a:srgbClr val="FFCC00"/>
                  </a:gs>
                  <a:gs pos="100000">
                    <a:srgbClr val="FFCC00">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grpSp>
      <p:grpSp>
        <p:nvGrpSpPr>
          <p:cNvPr id="4" name="Group 3"/>
          <p:cNvGrpSpPr/>
          <p:nvPr/>
        </p:nvGrpSpPr>
        <p:grpSpPr>
          <a:xfrm>
            <a:off x="1065644" y="3798099"/>
            <a:ext cx="6785456" cy="831860"/>
            <a:chOff x="1065644" y="3798099"/>
            <a:chExt cx="6785456" cy="831860"/>
          </a:xfrm>
        </p:grpSpPr>
        <p:sp>
          <p:nvSpPr>
            <p:cNvPr id="47" name="AutoShape 51"/>
            <p:cNvSpPr>
              <a:spLocks noChangeArrowheads="1"/>
            </p:cNvSpPr>
            <p:nvPr/>
          </p:nvSpPr>
          <p:spPr bwMode="gray">
            <a:xfrm>
              <a:off x="1370444" y="3798099"/>
              <a:ext cx="6480656" cy="831860"/>
            </a:xfrm>
            <a:prstGeom prst="roundRect">
              <a:avLst>
                <a:gd name="adj" fmla="val 50000"/>
              </a:avLst>
            </a:prstGeom>
            <a:solidFill>
              <a:srgbClr val="00B050"/>
            </a:solidFill>
            <a:ln w="28575" algn="ctr">
              <a:solidFill>
                <a:schemeClr val="bg2"/>
              </a:solidFill>
              <a:round/>
              <a:headEnd/>
              <a:tailEnd/>
            </a:ln>
            <a:effectLs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eaLnBrk="0" hangingPunct="0"/>
              <a:r>
                <a:rPr lang="en-US" altLang="en-US" b="1" dirty="0" err="1" smtClean="0">
                  <a:solidFill>
                    <a:schemeClr val="bg1"/>
                  </a:solidFill>
                </a:rPr>
                <a:t>Cung</a:t>
              </a:r>
              <a:r>
                <a:rPr lang="en-US" altLang="en-US" b="1" dirty="0" smtClean="0">
                  <a:solidFill>
                    <a:schemeClr val="bg1"/>
                  </a:solidFill>
                </a:rPr>
                <a:t> </a:t>
              </a:r>
              <a:r>
                <a:rPr lang="en-US" altLang="en-US" b="1" dirty="0" err="1" smtClean="0">
                  <a:solidFill>
                    <a:schemeClr val="bg1"/>
                  </a:solidFill>
                </a:rPr>
                <a:t>cấp</a:t>
              </a:r>
              <a:r>
                <a:rPr lang="en-US" altLang="en-US" b="1" dirty="0" smtClean="0">
                  <a:solidFill>
                    <a:schemeClr val="bg1"/>
                  </a:solidFill>
                </a:rPr>
                <a:t> </a:t>
              </a:r>
              <a:r>
                <a:rPr lang="en-US" altLang="en-US" b="1" dirty="0" err="1" smtClean="0">
                  <a:solidFill>
                    <a:schemeClr val="bg1"/>
                  </a:solidFill>
                </a:rPr>
                <a:t>giấy</a:t>
              </a:r>
              <a:r>
                <a:rPr lang="en-US" altLang="en-US" b="1" dirty="0" smtClean="0">
                  <a:solidFill>
                    <a:schemeClr val="bg1"/>
                  </a:solidFill>
                </a:rPr>
                <a:t> </a:t>
              </a:r>
              <a:r>
                <a:rPr lang="en-US" altLang="en-US" b="1" dirty="0" err="1" smtClean="0">
                  <a:solidFill>
                    <a:schemeClr val="bg1"/>
                  </a:solidFill>
                </a:rPr>
                <a:t>phép</a:t>
              </a:r>
              <a:r>
                <a:rPr lang="en-US" altLang="en-US" b="1" dirty="0" smtClean="0">
                  <a:solidFill>
                    <a:schemeClr val="bg1"/>
                  </a:solidFill>
                </a:rPr>
                <a:t> </a:t>
              </a:r>
              <a:r>
                <a:rPr lang="en-US" altLang="en-US" b="1" dirty="0" err="1" smtClean="0">
                  <a:solidFill>
                    <a:schemeClr val="bg1"/>
                  </a:solidFill>
                </a:rPr>
                <a:t>để</a:t>
              </a:r>
              <a:r>
                <a:rPr lang="en-US" altLang="en-US" b="1" dirty="0" smtClean="0">
                  <a:solidFill>
                    <a:schemeClr val="bg1"/>
                  </a:solidFill>
                </a:rPr>
                <a:t> </a:t>
              </a:r>
              <a:r>
                <a:rPr lang="en-US" altLang="en-US" b="1" dirty="0" err="1" smtClean="0">
                  <a:solidFill>
                    <a:schemeClr val="bg1"/>
                  </a:solidFill>
                </a:rPr>
                <a:t>người</a:t>
              </a:r>
              <a:r>
                <a:rPr lang="en-US" altLang="en-US" b="1" dirty="0" smtClean="0">
                  <a:solidFill>
                    <a:schemeClr val="bg1"/>
                  </a:solidFill>
                </a:rPr>
                <a:t> dung </a:t>
              </a:r>
              <a:r>
                <a:rPr lang="en-US" altLang="en-US" b="1" dirty="0" err="1" smtClean="0">
                  <a:solidFill>
                    <a:schemeClr val="bg1"/>
                  </a:solidFill>
                </a:rPr>
                <a:t>có</a:t>
              </a:r>
              <a:r>
                <a:rPr lang="en-US" altLang="en-US" b="1" dirty="0" smtClean="0">
                  <a:solidFill>
                    <a:schemeClr val="bg1"/>
                  </a:solidFill>
                </a:rPr>
                <a:t> </a:t>
              </a:r>
              <a:r>
                <a:rPr lang="en-US" altLang="en-US" b="1" dirty="0" err="1" smtClean="0">
                  <a:solidFill>
                    <a:schemeClr val="bg1"/>
                  </a:solidFill>
                </a:rPr>
                <a:t>thể</a:t>
              </a:r>
              <a:r>
                <a:rPr lang="en-US" altLang="en-US" b="1" dirty="0" smtClean="0">
                  <a:solidFill>
                    <a:schemeClr val="bg1"/>
                  </a:solidFill>
                </a:rPr>
                <a:t> </a:t>
              </a:r>
              <a:r>
                <a:rPr lang="en-US" altLang="en-US" b="1" dirty="0" err="1" smtClean="0">
                  <a:solidFill>
                    <a:schemeClr val="bg1"/>
                  </a:solidFill>
                </a:rPr>
                <a:t>sao</a:t>
              </a:r>
              <a:r>
                <a:rPr lang="en-US" altLang="en-US" b="1" dirty="0" smtClean="0">
                  <a:solidFill>
                    <a:schemeClr val="bg1"/>
                  </a:solidFill>
                </a:rPr>
                <a:t> </a:t>
              </a:r>
              <a:r>
                <a:rPr lang="en-US" altLang="en-US" b="1" dirty="0" err="1" smtClean="0">
                  <a:solidFill>
                    <a:schemeClr val="bg1"/>
                  </a:solidFill>
                </a:rPr>
                <a:t>chép</a:t>
              </a:r>
              <a:r>
                <a:rPr lang="en-US" altLang="en-US" b="1" dirty="0" smtClean="0">
                  <a:solidFill>
                    <a:schemeClr val="bg1"/>
                  </a:solidFill>
                </a:rPr>
                <a:t>, </a:t>
              </a:r>
            </a:p>
            <a:p>
              <a:pPr eaLnBrk="0" hangingPunct="0"/>
              <a:r>
                <a:rPr lang="en-US" altLang="en-US" b="1" dirty="0" err="1" smtClean="0">
                  <a:solidFill>
                    <a:schemeClr val="bg1"/>
                  </a:solidFill>
                </a:rPr>
                <a:t>lưu</a:t>
              </a:r>
              <a:r>
                <a:rPr lang="en-US" altLang="en-US" b="1" dirty="0" smtClean="0">
                  <a:solidFill>
                    <a:schemeClr val="bg1"/>
                  </a:solidFill>
                </a:rPr>
                <a:t> </a:t>
              </a:r>
              <a:r>
                <a:rPr lang="en-US" altLang="en-US" b="1" dirty="0" err="1" smtClean="0">
                  <a:solidFill>
                    <a:schemeClr val="bg1"/>
                  </a:solidFill>
                </a:rPr>
                <a:t>hành</a:t>
              </a:r>
              <a:r>
                <a:rPr lang="en-US" altLang="en-US" b="1" dirty="0" smtClean="0">
                  <a:solidFill>
                    <a:schemeClr val="bg1"/>
                  </a:solidFill>
                </a:rPr>
                <a:t> </a:t>
              </a:r>
              <a:r>
                <a:rPr lang="en-US" altLang="en-US" b="1" dirty="0" err="1" smtClean="0">
                  <a:solidFill>
                    <a:schemeClr val="bg1"/>
                  </a:solidFill>
                </a:rPr>
                <a:t>và</a:t>
              </a:r>
              <a:r>
                <a:rPr lang="en-US" altLang="en-US" dirty="0" smtClean="0">
                  <a:solidFill>
                    <a:schemeClr val="bg1"/>
                  </a:solidFill>
                </a:rPr>
                <a:t>/</a:t>
              </a:r>
              <a:r>
                <a:rPr lang="en-US" altLang="en-US" dirty="0" err="1" smtClean="0">
                  <a:solidFill>
                    <a:schemeClr val="bg1"/>
                  </a:solidFill>
                </a:rPr>
                <a:t>hoặc</a:t>
              </a:r>
              <a:r>
                <a:rPr lang="en-US" altLang="en-US" dirty="0" smtClean="0">
                  <a:solidFill>
                    <a:schemeClr val="bg1"/>
                  </a:solidFill>
                </a:rPr>
                <a:t> </a:t>
              </a:r>
              <a:r>
                <a:rPr lang="en-US" altLang="en-US" dirty="0" err="1" smtClean="0">
                  <a:solidFill>
                    <a:schemeClr val="bg1"/>
                  </a:solidFill>
                </a:rPr>
                <a:t>chỉnh</a:t>
              </a:r>
              <a:r>
                <a:rPr lang="en-US" altLang="en-US" dirty="0" smtClean="0">
                  <a:solidFill>
                    <a:schemeClr val="bg1"/>
                  </a:solidFill>
                </a:rPr>
                <a:t> </a:t>
              </a:r>
              <a:r>
                <a:rPr lang="en-US" altLang="en-US" dirty="0" err="1" smtClean="0">
                  <a:solidFill>
                    <a:schemeClr val="bg1"/>
                  </a:solidFill>
                </a:rPr>
                <a:t>sửa</a:t>
              </a:r>
              <a:r>
                <a:rPr lang="en-US" altLang="en-US" dirty="0" smtClean="0">
                  <a:solidFill>
                    <a:schemeClr val="bg1"/>
                  </a:solidFill>
                </a:rPr>
                <a:t> </a:t>
              </a:r>
              <a:r>
                <a:rPr lang="en-US" altLang="en-US" dirty="0" err="1" smtClean="0">
                  <a:solidFill>
                    <a:schemeClr val="bg1"/>
                  </a:solidFill>
                </a:rPr>
                <a:t>thư</a:t>
              </a:r>
              <a:r>
                <a:rPr lang="en-US" altLang="en-US" dirty="0" smtClean="0">
                  <a:solidFill>
                    <a:schemeClr val="bg1"/>
                  </a:solidFill>
                </a:rPr>
                <a:t> </a:t>
              </a:r>
              <a:r>
                <a:rPr lang="en-US" altLang="en-US" dirty="0" err="1" smtClean="0">
                  <a:solidFill>
                    <a:schemeClr val="bg1"/>
                  </a:solidFill>
                </a:rPr>
                <a:t>viện</a:t>
              </a:r>
              <a:r>
                <a:rPr lang="en-US" altLang="en-US" dirty="0" smtClean="0">
                  <a:solidFill>
                    <a:schemeClr val="bg1"/>
                  </a:solidFill>
                </a:rPr>
                <a:t> </a:t>
              </a:r>
              <a:r>
                <a:rPr lang="en-US" altLang="en-US" dirty="0" err="1" smtClean="0">
                  <a:solidFill>
                    <a:schemeClr val="bg1"/>
                  </a:solidFill>
                </a:rPr>
                <a:t>một</a:t>
              </a:r>
              <a:r>
                <a:rPr lang="en-US" altLang="en-US" dirty="0" smtClean="0">
                  <a:solidFill>
                    <a:schemeClr val="bg1"/>
                  </a:solidFill>
                </a:rPr>
                <a:t> </a:t>
              </a:r>
              <a:r>
                <a:rPr lang="en-US" altLang="en-US" dirty="0" err="1" smtClean="0">
                  <a:solidFill>
                    <a:schemeClr val="bg1"/>
                  </a:solidFill>
                </a:rPr>
                <a:t>cách</a:t>
              </a:r>
              <a:r>
                <a:rPr lang="en-US" altLang="en-US" dirty="0" smtClean="0">
                  <a:solidFill>
                    <a:schemeClr val="bg1"/>
                  </a:solidFill>
                </a:rPr>
                <a:t> </a:t>
              </a:r>
              <a:r>
                <a:rPr lang="en-US" altLang="en-US" dirty="0" err="1" smtClean="0">
                  <a:solidFill>
                    <a:schemeClr val="bg1"/>
                  </a:solidFill>
                </a:rPr>
                <a:t>hợp</a:t>
              </a:r>
              <a:r>
                <a:rPr lang="en-US" altLang="en-US" dirty="0" smtClean="0">
                  <a:solidFill>
                    <a:schemeClr val="bg1"/>
                  </a:solidFill>
                </a:rPr>
                <a:t> </a:t>
              </a:r>
              <a:r>
                <a:rPr lang="en-US" altLang="en-US" dirty="0" err="1" smtClean="0">
                  <a:solidFill>
                    <a:schemeClr val="bg1"/>
                  </a:solidFill>
                </a:rPr>
                <a:t>pháp</a:t>
              </a:r>
              <a:endParaRPr lang="en-US" altLang="en-US" b="1" dirty="0">
                <a:solidFill>
                  <a:schemeClr val="bg1"/>
                </a:solidFill>
              </a:endParaRPr>
            </a:p>
          </p:txBody>
        </p:sp>
        <p:grpSp>
          <p:nvGrpSpPr>
            <p:cNvPr id="50" name="Group 49"/>
            <p:cNvGrpSpPr>
              <a:grpSpLocks/>
            </p:cNvGrpSpPr>
            <p:nvPr/>
          </p:nvGrpSpPr>
          <p:grpSpPr bwMode="auto">
            <a:xfrm>
              <a:off x="1065644" y="3904462"/>
              <a:ext cx="381000" cy="381000"/>
              <a:chOff x="2078" y="1680"/>
              <a:chExt cx="1615" cy="1615"/>
            </a:xfrm>
          </p:grpSpPr>
          <p:sp>
            <p:nvSpPr>
              <p:cNvPr id="51" name="Oval 50"/>
              <p:cNvSpPr>
                <a:spLocks noChangeArrowheads="1"/>
              </p:cNvSpPr>
              <p:nvPr/>
            </p:nvSpPr>
            <p:spPr bwMode="gray">
              <a:xfrm>
                <a:off x="2078" y="1680"/>
                <a:ext cx="1615" cy="1615"/>
              </a:xfrm>
              <a:prstGeom prst="ellipse">
                <a:avLst/>
              </a:prstGeom>
              <a:gradFill rotWithShape="1">
                <a:gsLst>
                  <a:gs pos="0">
                    <a:srgbClr val="FFFFFF">
                      <a:gamma/>
                      <a:shade val="46275"/>
                      <a:invGamma/>
                    </a:srgbClr>
                  </a:gs>
                  <a:gs pos="50000">
                    <a:srgbClr val="FFFFFF"/>
                  </a:gs>
                  <a:gs pos="100000">
                    <a:srgbClr val="FFFFFF">
                      <a:gamma/>
                      <a:shade val="46275"/>
                      <a:invGamma/>
                    </a:srgbClr>
                  </a:gs>
                </a:gsLst>
                <a:lin ang="5400000" scaled="1"/>
              </a:gradFill>
              <a:ln>
                <a:noFill/>
              </a:ln>
              <a:effectLst/>
              <a:extLst>
                <a:ext uri="{91240B29-F687-4F45-9708-019B960494DF}">
                  <a14:hiddenLine xmlns:a14="http://schemas.microsoft.com/office/drawing/2010/main" w="57150" algn="ctr">
                    <a:solidFill>
                      <a:schemeClr val="bg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2" name="Oval 51"/>
              <p:cNvSpPr>
                <a:spLocks noChangeArrowheads="1"/>
              </p:cNvSpPr>
              <p:nvPr/>
            </p:nvSpPr>
            <p:spPr bwMode="gray">
              <a:xfrm>
                <a:off x="2170" y="1771"/>
                <a:ext cx="1430" cy="1430"/>
              </a:xfrm>
              <a:prstGeom prst="ellipse">
                <a:avLst/>
              </a:prstGeom>
              <a:gradFill rotWithShape="1">
                <a:gsLst>
                  <a:gs pos="0">
                    <a:srgbClr val="FFFFFF">
                      <a:gamma/>
                      <a:shade val="63529"/>
                      <a:invGamma/>
                    </a:srgbClr>
                  </a:gs>
                  <a:gs pos="50000">
                    <a:srgbClr val="FFFFFF"/>
                  </a:gs>
                  <a:gs pos="100000">
                    <a:srgbClr val="FFFFFF">
                      <a:gamma/>
                      <a:shade val="63529"/>
                      <a:invGamma/>
                    </a:srgbClr>
                  </a:gs>
                </a:gsLst>
                <a:lin ang="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76200" dir="10800000" kx="-3284103" algn="br" rotWithShape="0">
                        <a:schemeClr val="bg2">
                          <a:alpha val="50000"/>
                        </a:schemeClr>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3" name="Oval 52"/>
              <p:cNvSpPr>
                <a:spLocks noChangeArrowheads="1"/>
              </p:cNvSpPr>
              <p:nvPr/>
            </p:nvSpPr>
            <p:spPr bwMode="gray">
              <a:xfrm>
                <a:off x="2254" y="1856"/>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4" name="Oval 53"/>
              <p:cNvSpPr>
                <a:spLocks noChangeArrowheads="1"/>
              </p:cNvSpPr>
              <p:nvPr/>
            </p:nvSpPr>
            <p:spPr bwMode="gray">
              <a:xfrm>
                <a:off x="2254" y="1856"/>
                <a:ext cx="1262" cy="1264"/>
              </a:xfrm>
              <a:prstGeom prst="ellipse">
                <a:avLst/>
              </a:prstGeom>
              <a:gradFill rotWithShape="1">
                <a:gsLst>
                  <a:gs pos="0">
                    <a:srgbClr val="48BE67">
                      <a:gamma/>
                      <a:shade val="0"/>
                      <a:invGamma/>
                    </a:srgbClr>
                  </a:gs>
                  <a:gs pos="100000">
                    <a:srgbClr val="48BE67"/>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5" name="Oval 54"/>
              <p:cNvSpPr>
                <a:spLocks noChangeArrowheads="1"/>
              </p:cNvSpPr>
              <p:nvPr/>
            </p:nvSpPr>
            <p:spPr bwMode="gray">
              <a:xfrm>
                <a:off x="2337" y="1939"/>
                <a:ext cx="1096"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56" name="Oval 55"/>
              <p:cNvSpPr>
                <a:spLocks noChangeArrowheads="1"/>
              </p:cNvSpPr>
              <p:nvPr/>
            </p:nvSpPr>
            <p:spPr bwMode="gray">
              <a:xfrm>
                <a:off x="2337" y="1939"/>
                <a:ext cx="1096" cy="1098"/>
              </a:xfrm>
              <a:prstGeom prst="ellipse">
                <a:avLst/>
              </a:prstGeom>
              <a:gradFill rotWithShape="1">
                <a:gsLst>
                  <a:gs pos="0">
                    <a:srgbClr val="48BE67"/>
                  </a:gs>
                  <a:gs pos="100000">
                    <a:srgbClr val="48BE67">
                      <a:gamma/>
                      <a:shade val="48627"/>
                      <a:invGamma/>
                    </a:srgb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grpSp>
      <p:sp>
        <p:nvSpPr>
          <p:cNvPr id="63" name="Rectangle 62"/>
          <p:cNvSpPr/>
          <p:nvPr/>
        </p:nvSpPr>
        <p:spPr>
          <a:xfrm>
            <a:off x="304800" y="1847408"/>
            <a:ext cx="5545108" cy="369332"/>
          </a:xfrm>
          <a:prstGeom prst="rect">
            <a:avLst/>
          </a:prstGeom>
        </p:spPr>
        <p:txBody>
          <a:bodyPr wrap="none">
            <a:spAutoFit/>
          </a:bodyPr>
          <a:lstStyle/>
          <a:p>
            <a:pPr algn="l"/>
            <a:r>
              <a:rPr lang="en-US" dirty="0" err="1" smtClean="0">
                <a:cs typeface="Arial" charset="0"/>
              </a:rPr>
              <a:t>Quyền</a:t>
            </a:r>
            <a:r>
              <a:rPr lang="en-US" dirty="0" smtClean="0">
                <a:cs typeface="Arial" charset="0"/>
              </a:rPr>
              <a:t> </a:t>
            </a:r>
            <a:r>
              <a:rPr lang="en-US" dirty="0" err="1" smtClean="0">
                <a:cs typeface="Arial" charset="0"/>
              </a:rPr>
              <a:t>của</a:t>
            </a:r>
            <a:r>
              <a:rPr lang="en-US" dirty="0" smtClean="0">
                <a:cs typeface="Arial" charset="0"/>
              </a:rPr>
              <a:t> </a:t>
            </a:r>
            <a:r>
              <a:rPr lang="en-US" dirty="0" err="1" smtClean="0">
                <a:cs typeface="Arial" charset="0"/>
              </a:rPr>
              <a:t>người</a:t>
            </a:r>
            <a:r>
              <a:rPr lang="en-US" dirty="0" smtClean="0">
                <a:cs typeface="Arial" charset="0"/>
              </a:rPr>
              <a:t> </a:t>
            </a:r>
            <a:r>
              <a:rPr lang="en-US" dirty="0" err="1" smtClean="0">
                <a:cs typeface="Arial" charset="0"/>
              </a:rPr>
              <a:t>dùng</a:t>
            </a:r>
            <a:r>
              <a:rPr lang="en-US" dirty="0" smtClean="0">
                <a:cs typeface="Arial" charset="0"/>
              </a:rPr>
              <a:t> </a:t>
            </a:r>
            <a:r>
              <a:rPr lang="en-US" dirty="0" err="1" smtClean="0">
                <a:cs typeface="Arial" charset="0"/>
              </a:rPr>
              <a:t>được</a:t>
            </a:r>
            <a:r>
              <a:rPr lang="en-US" dirty="0" smtClean="0">
                <a:cs typeface="Arial" charset="0"/>
              </a:rPr>
              <a:t> </a:t>
            </a:r>
            <a:r>
              <a:rPr lang="en-US" dirty="0" err="1" smtClean="0">
                <a:cs typeface="Arial" charset="0"/>
              </a:rPr>
              <a:t>bảo</a:t>
            </a:r>
            <a:r>
              <a:rPr lang="en-US" dirty="0" smtClean="0">
                <a:cs typeface="Arial" charset="0"/>
              </a:rPr>
              <a:t> </a:t>
            </a:r>
            <a:r>
              <a:rPr lang="en-US" dirty="0" err="1" smtClean="0">
                <a:cs typeface="Arial" charset="0"/>
              </a:rPr>
              <a:t>vệ</a:t>
            </a:r>
            <a:r>
              <a:rPr lang="en-US" dirty="0" smtClean="0">
                <a:cs typeface="Arial" charset="0"/>
              </a:rPr>
              <a:t> </a:t>
            </a:r>
            <a:r>
              <a:rPr lang="en-US" dirty="0" err="1" smtClean="0">
                <a:cs typeface="Arial" charset="0"/>
              </a:rPr>
              <a:t>với</a:t>
            </a:r>
            <a:r>
              <a:rPr lang="en-US" dirty="0" smtClean="0">
                <a:cs typeface="Arial" charset="0"/>
              </a:rPr>
              <a:t> 2 </a:t>
            </a:r>
            <a:r>
              <a:rPr lang="en-US" dirty="0" err="1" smtClean="0">
                <a:cs typeface="Arial" charset="0"/>
              </a:rPr>
              <a:t>bước</a:t>
            </a:r>
            <a:r>
              <a:rPr lang="en-US" dirty="0" smtClean="0">
                <a:cs typeface="Arial" charset="0"/>
              </a:rPr>
              <a:t>:</a:t>
            </a:r>
            <a:endParaRPr lang="en-US" dirty="0">
              <a:cs typeface="Arial" charset="0"/>
            </a:endParaRPr>
          </a:p>
        </p:txBody>
      </p:sp>
    </p:spTree>
    <p:extLst>
      <p:ext uri="{BB962C8B-B14F-4D97-AF65-F5344CB8AC3E}">
        <p14:creationId xmlns:p14="http://schemas.microsoft.com/office/powerpoint/2010/main" val="47555706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500" fill="hold"/>
                                        <p:tgtEl>
                                          <p:spTgt spid="3"/>
                                        </p:tgtEl>
                                        <p:attrNameLst>
                                          <p:attrName>ppt_x</p:attrName>
                                        </p:attrNameLst>
                                      </p:cBhvr>
                                      <p:tavLst>
                                        <p:tav tm="0">
                                          <p:val>
                                            <p:strVal val="#ppt_x"/>
                                          </p:val>
                                        </p:tav>
                                        <p:tav tm="100000">
                                          <p:val>
                                            <p:strVal val="#ppt_x"/>
                                          </p:val>
                                        </p:tav>
                                      </p:tavLst>
                                    </p:anim>
                                    <p:anim calcmode="lin" valueType="num">
                                      <p:cBhvr additive="base">
                                        <p:cTn id="1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95" name="Rectangle 23"/>
          <p:cNvSpPr>
            <a:spLocks noGrp="1" noChangeArrowheads="1"/>
          </p:cNvSpPr>
          <p:nvPr>
            <p:ph type="title"/>
          </p:nvPr>
        </p:nvSpPr>
        <p:spPr>
          <a:xfrm>
            <a:off x="457200" y="76200"/>
            <a:ext cx="7848600" cy="1066800"/>
          </a:xfrm>
        </p:spPr>
        <p:txBody>
          <a:bodyPr/>
          <a:lstStyle/>
          <a:p>
            <a:pPr algn="ctr"/>
            <a:r>
              <a:rPr lang="en-US" dirty="0" smtClean="0"/>
              <a:t>1.2. </a:t>
            </a:r>
            <a:r>
              <a:rPr lang="en-US" dirty="0" err="1" smtClean="0"/>
              <a:t>Lịch</a:t>
            </a:r>
            <a:r>
              <a:rPr lang="en-US" dirty="0" smtClean="0"/>
              <a:t> </a:t>
            </a:r>
            <a:r>
              <a:rPr lang="en-US" dirty="0" err="1" smtClean="0"/>
              <a:t>sử</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endParaRPr lang="en-US" dirty="0"/>
          </a:p>
        </p:txBody>
      </p:sp>
      <p:sp>
        <p:nvSpPr>
          <p:cNvPr id="14" name="AutoShape 12"/>
          <p:cNvSpPr>
            <a:spLocks noChangeArrowheads="1"/>
          </p:cNvSpPr>
          <p:nvPr/>
        </p:nvSpPr>
        <p:spPr bwMode="auto">
          <a:xfrm>
            <a:off x="533400" y="1143000"/>
            <a:ext cx="6553200" cy="866775"/>
          </a:xfrm>
          <a:prstGeom prst="roundRect">
            <a:avLst>
              <a:gd name="adj" fmla="val 0"/>
            </a:avLst>
          </a:prstGeom>
          <a:noFill/>
          <a:ln w="19050" cap="rnd">
            <a:noFill/>
            <a:prstDash val="sysDot"/>
            <a:round/>
            <a:headEnd/>
            <a:tailEnd/>
          </a:ln>
          <a:effectLst/>
        </p:spPr>
        <p:txBody>
          <a:bodyPr wrap="none" anchor="ctr"/>
          <a:lstStyle/>
          <a:p>
            <a:pPr algn="l"/>
            <a:r>
              <a:rPr lang="en-US" sz="2400" dirty="0" smtClean="0">
                <a:cs typeface="Arial" charset="0"/>
              </a:rPr>
              <a:t>1.2.5.1. </a:t>
            </a:r>
            <a:r>
              <a:rPr lang="en-US" sz="2400" dirty="0" err="1" smtClean="0">
                <a:cs typeface="Arial" charset="0"/>
              </a:rPr>
              <a:t>Giấy</a:t>
            </a:r>
            <a:r>
              <a:rPr lang="en-US" sz="2400" dirty="0" smtClean="0">
                <a:cs typeface="Arial" charset="0"/>
              </a:rPr>
              <a:t> </a:t>
            </a:r>
            <a:r>
              <a:rPr lang="en-US" sz="2400" dirty="0" err="1" smtClean="0">
                <a:cs typeface="Arial" charset="0"/>
              </a:rPr>
              <a:t>phép</a:t>
            </a:r>
            <a:r>
              <a:rPr lang="en-US" sz="2400" dirty="0" smtClean="0">
                <a:cs typeface="Arial" charset="0"/>
              </a:rPr>
              <a:t> GPL</a:t>
            </a:r>
            <a:endParaRPr lang="en-US" sz="2400" dirty="0">
              <a:cs typeface="Arial" charset="0"/>
            </a:endParaRPr>
          </a:p>
        </p:txBody>
      </p:sp>
      <p:pic>
        <p:nvPicPr>
          <p:cNvPr id="2" name="Picture 1"/>
          <p:cNvPicPr>
            <a:picLocks noChangeAspect="1"/>
          </p:cNvPicPr>
          <p:nvPr/>
        </p:nvPicPr>
        <p:blipFill>
          <a:blip r:embed="rId3"/>
          <a:stretch>
            <a:fillRect/>
          </a:stretch>
        </p:blipFill>
        <p:spPr>
          <a:xfrm>
            <a:off x="4702227" y="2061617"/>
            <a:ext cx="4181475" cy="2095500"/>
          </a:xfrm>
          <a:prstGeom prst="rect">
            <a:avLst/>
          </a:prstGeom>
        </p:spPr>
      </p:pic>
      <p:sp>
        <p:nvSpPr>
          <p:cNvPr id="80" name="Rectangle 79"/>
          <p:cNvSpPr/>
          <p:nvPr/>
        </p:nvSpPr>
        <p:spPr>
          <a:xfrm>
            <a:off x="173844" y="4610100"/>
            <a:ext cx="6619120" cy="369332"/>
          </a:xfrm>
          <a:prstGeom prst="rect">
            <a:avLst/>
          </a:prstGeom>
        </p:spPr>
        <p:txBody>
          <a:bodyPr wrap="none">
            <a:spAutoFit/>
          </a:bodyPr>
          <a:lstStyle/>
          <a:p>
            <a:pPr algn="l"/>
            <a:r>
              <a:rPr lang="vi-VN" dirty="0" smtClean="0">
                <a:cs typeface="Arial" charset="0"/>
              </a:rPr>
              <a:t>Phiên </a:t>
            </a:r>
            <a:r>
              <a:rPr lang="vi-VN" dirty="0">
                <a:cs typeface="Arial" charset="0"/>
              </a:rPr>
              <a:t>bản 2 của giấy phép này được phát hành năm </a:t>
            </a:r>
            <a:r>
              <a:rPr lang="vi-VN" dirty="0" smtClean="0">
                <a:cs typeface="Arial" charset="0"/>
              </a:rPr>
              <a:t>1991</a:t>
            </a:r>
            <a:r>
              <a:rPr lang="en-US" dirty="0" smtClean="0">
                <a:cs typeface="Arial" charset="0"/>
              </a:rPr>
              <a:t>.</a:t>
            </a:r>
            <a:endParaRPr lang="en-US" dirty="0">
              <a:cs typeface="Arial" charset="0"/>
            </a:endParaRPr>
          </a:p>
        </p:txBody>
      </p:sp>
      <p:sp>
        <p:nvSpPr>
          <p:cNvPr id="81" name="Rectangle 80"/>
          <p:cNvSpPr/>
          <p:nvPr/>
        </p:nvSpPr>
        <p:spPr>
          <a:xfrm>
            <a:off x="173844" y="2061617"/>
            <a:ext cx="4363111" cy="1754326"/>
          </a:xfrm>
          <a:prstGeom prst="rect">
            <a:avLst/>
          </a:prstGeom>
        </p:spPr>
        <p:txBody>
          <a:bodyPr wrap="square">
            <a:spAutoFit/>
          </a:bodyPr>
          <a:lstStyle/>
          <a:p>
            <a:pPr algn="just"/>
            <a:r>
              <a:rPr lang="vi-VN" dirty="0" smtClean="0">
                <a:cs typeface="Arial" charset="0"/>
              </a:rPr>
              <a:t>GNU </a:t>
            </a:r>
            <a:r>
              <a:rPr lang="vi-VN" dirty="0">
                <a:cs typeface="Arial" charset="0"/>
              </a:rPr>
              <a:t>(GNU General Public License </a:t>
            </a:r>
            <a:r>
              <a:rPr lang="vi-VN" dirty="0" smtClean="0">
                <a:cs typeface="Arial" charset="0"/>
              </a:rPr>
              <a:t>–còn </a:t>
            </a:r>
            <a:r>
              <a:rPr lang="vi-VN" dirty="0">
                <a:cs typeface="Arial" charset="0"/>
              </a:rPr>
              <a:t>được gọi là GNU GPL hay đơn giản </a:t>
            </a:r>
            <a:r>
              <a:rPr lang="en-US" dirty="0">
                <a:cs typeface="Arial" charset="0"/>
              </a:rPr>
              <a:t> </a:t>
            </a:r>
            <a:r>
              <a:rPr lang="vi-VN" dirty="0" smtClean="0">
                <a:cs typeface="Arial" charset="0"/>
              </a:rPr>
              <a:t>là </a:t>
            </a:r>
            <a:r>
              <a:rPr lang="vi-VN" dirty="0">
                <a:cs typeface="Arial" charset="0"/>
              </a:rPr>
              <a:t>GPL) là giấy phép phần mềm tự do phổ biến nhất, ban đầu được thiết </a:t>
            </a:r>
            <a:r>
              <a:rPr lang="vi-VN" dirty="0" smtClean="0">
                <a:cs typeface="Arial" charset="0"/>
              </a:rPr>
              <a:t>k</a:t>
            </a:r>
            <a:r>
              <a:rPr lang="en-US" dirty="0" smtClean="0">
                <a:cs typeface="Arial" charset="0"/>
              </a:rPr>
              <a:t>ế</a:t>
            </a:r>
            <a:r>
              <a:rPr lang="vi-VN" dirty="0" smtClean="0">
                <a:cs typeface="Arial" charset="0"/>
              </a:rPr>
              <a:t> bới </a:t>
            </a:r>
            <a:r>
              <a:rPr lang="vi-VN" dirty="0">
                <a:cs typeface="Arial" charset="0"/>
              </a:rPr>
              <a:t>Richard Stallman, dành cho dự án GNU. </a:t>
            </a:r>
            <a:endParaRPr lang="en-US" dirty="0" smtClean="0">
              <a:cs typeface="Arial" charset="0"/>
            </a:endParaRPr>
          </a:p>
        </p:txBody>
      </p:sp>
      <p:sp>
        <p:nvSpPr>
          <p:cNvPr id="82" name="Rectangle 81"/>
          <p:cNvSpPr/>
          <p:nvPr/>
        </p:nvSpPr>
        <p:spPr>
          <a:xfrm>
            <a:off x="173844" y="5181600"/>
            <a:ext cx="6644768" cy="369332"/>
          </a:xfrm>
          <a:prstGeom prst="rect">
            <a:avLst/>
          </a:prstGeom>
        </p:spPr>
        <p:txBody>
          <a:bodyPr wrap="none">
            <a:spAutoFit/>
          </a:bodyPr>
          <a:lstStyle/>
          <a:p>
            <a:pPr algn="l"/>
            <a:r>
              <a:rPr lang="en-US" dirty="0" smtClean="0">
                <a:cs typeface="Arial" charset="0"/>
              </a:rPr>
              <a:t>P</a:t>
            </a:r>
            <a:r>
              <a:rPr lang="vi-VN" dirty="0" smtClean="0">
                <a:cs typeface="Arial" charset="0"/>
              </a:rPr>
              <a:t>hiên </a:t>
            </a:r>
            <a:r>
              <a:rPr lang="vi-VN" dirty="0">
                <a:cs typeface="Arial" charset="0"/>
              </a:rPr>
              <a:t>bản 3, phiên bản hiện tại, được phát hành năm 2007.</a:t>
            </a:r>
            <a:endParaRPr lang="en-US" dirty="0">
              <a:cs typeface="Arial" charset="0"/>
            </a:endParaRPr>
          </a:p>
        </p:txBody>
      </p:sp>
    </p:spTree>
    <p:extLst>
      <p:ext uri="{BB962C8B-B14F-4D97-AF65-F5344CB8AC3E}">
        <p14:creationId xmlns:p14="http://schemas.microsoft.com/office/powerpoint/2010/main" val="30137090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down)">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81"/>
                                        </p:tgtEl>
                                        <p:attrNameLst>
                                          <p:attrName>style.visibility</p:attrName>
                                        </p:attrNameLst>
                                      </p:cBhvr>
                                      <p:to>
                                        <p:strVal val="visible"/>
                                      </p:to>
                                    </p:set>
                                    <p:animEffect transition="in" filter="wipe(down)">
                                      <p:cBhvr>
                                        <p:cTn id="12" dur="500"/>
                                        <p:tgtEl>
                                          <p:spTgt spid="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80"/>
                                        </p:tgtEl>
                                        <p:attrNameLst>
                                          <p:attrName>style.visibility</p:attrName>
                                        </p:attrNameLst>
                                      </p:cBhvr>
                                      <p:to>
                                        <p:strVal val="visible"/>
                                      </p:to>
                                    </p:set>
                                    <p:animEffect transition="in" filter="wipe(down)">
                                      <p:cBhvr>
                                        <p:cTn id="17" dur="500"/>
                                        <p:tgtEl>
                                          <p:spTgt spid="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4" fill="hold" grpId="0" nodeType="clickEffect">
                                  <p:stCondLst>
                                    <p:cond delay="0"/>
                                  </p:stCondLst>
                                  <p:childTnLst>
                                    <p:set>
                                      <p:cBhvr>
                                        <p:cTn id="21" dur="1" fill="hold">
                                          <p:stCondLst>
                                            <p:cond delay="0"/>
                                          </p:stCondLst>
                                        </p:cTn>
                                        <p:tgtEl>
                                          <p:spTgt spid="82"/>
                                        </p:tgtEl>
                                        <p:attrNameLst>
                                          <p:attrName>style.visibility</p:attrName>
                                        </p:attrNameLst>
                                      </p:cBhvr>
                                      <p:to>
                                        <p:strVal val="visible"/>
                                      </p:to>
                                    </p:set>
                                    <p:animEffect transition="in" filter="wipe(down)">
                                      <p:cBhvr>
                                        <p:cTn id="22" dur="500"/>
                                        <p:tgtEl>
                                          <p:spTgt spid="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 grpId="0"/>
      <p:bldP spid="81" grpId="0"/>
      <p:bldP spid="82"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95" name="Rectangle 23"/>
          <p:cNvSpPr>
            <a:spLocks noGrp="1" noChangeArrowheads="1"/>
          </p:cNvSpPr>
          <p:nvPr>
            <p:ph type="title"/>
          </p:nvPr>
        </p:nvSpPr>
        <p:spPr>
          <a:xfrm>
            <a:off x="457200" y="76200"/>
            <a:ext cx="7848600" cy="1066800"/>
          </a:xfrm>
        </p:spPr>
        <p:txBody>
          <a:bodyPr/>
          <a:lstStyle/>
          <a:p>
            <a:pPr algn="ctr"/>
            <a:r>
              <a:rPr lang="en-US" dirty="0" smtClean="0"/>
              <a:t>1.2. </a:t>
            </a:r>
            <a:r>
              <a:rPr lang="en-US" dirty="0" err="1" smtClean="0"/>
              <a:t>Lịch</a:t>
            </a:r>
            <a:r>
              <a:rPr lang="en-US" dirty="0" smtClean="0"/>
              <a:t> </a:t>
            </a:r>
            <a:r>
              <a:rPr lang="en-US" dirty="0" err="1" smtClean="0"/>
              <a:t>sử</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endParaRPr lang="en-US" dirty="0"/>
          </a:p>
        </p:txBody>
      </p:sp>
      <p:sp>
        <p:nvSpPr>
          <p:cNvPr id="14" name="AutoShape 12"/>
          <p:cNvSpPr>
            <a:spLocks noChangeArrowheads="1"/>
          </p:cNvSpPr>
          <p:nvPr/>
        </p:nvSpPr>
        <p:spPr bwMode="auto">
          <a:xfrm>
            <a:off x="533400" y="1143000"/>
            <a:ext cx="6553200" cy="866775"/>
          </a:xfrm>
          <a:prstGeom prst="roundRect">
            <a:avLst>
              <a:gd name="adj" fmla="val 0"/>
            </a:avLst>
          </a:prstGeom>
          <a:noFill/>
          <a:ln w="19050" cap="rnd">
            <a:noFill/>
            <a:prstDash val="sysDot"/>
            <a:round/>
            <a:headEnd/>
            <a:tailEnd/>
          </a:ln>
          <a:effectLst/>
        </p:spPr>
        <p:txBody>
          <a:bodyPr wrap="none" anchor="ctr"/>
          <a:lstStyle/>
          <a:p>
            <a:pPr algn="l"/>
            <a:r>
              <a:rPr lang="en-US" sz="2400" dirty="0" smtClean="0">
                <a:cs typeface="Arial" charset="0"/>
              </a:rPr>
              <a:t>1.2.5.1. </a:t>
            </a:r>
            <a:r>
              <a:rPr lang="en-US" sz="2400" dirty="0" err="1" smtClean="0">
                <a:cs typeface="Arial" charset="0"/>
              </a:rPr>
              <a:t>Giấy</a:t>
            </a:r>
            <a:r>
              <a:rPr lang="en-US" sz="2400" dirty="0" smtClean="0">
                <a:cs typeface="Arial" charset="0"/>
              </a:rPr>
              <a:t> </a:t>
            </a:r>
            <a:r>
              <a:rPr lang="en-US" sz="2400" dirty="0" err="1" smtClean="0">
                <a:cs typeface="Arial" charset="0"/>
              </a:rPr>
              <a:t>phép</a:t>
            </a:r>
            <a:r>
              <a:rPr lang="en-US" sz="2400" dirty="0" smtClean="0">
                <a:cs typeface="Arial" charset="0"/>
              </a:rPr>
              <a:t> GPL</a:t>
            </a:r>
            <a:endParaRPr lang="en-US" sz="2400" dirty="0">
              <a:cs typeface="Arial" charset="0"/>
            </a:endParaRPr>
          </a:p>
        </p:txBody>
      </p:sp>
      <p:sp>
        <p:nvSpPr>
          <p:cNvPr id="8" name="AutoShape 3"/>
          <p:cNvSpPr>
            <a:spLocks noChangeArrowheads="1"/>
          </p:cNvSpPr>
          <p:nvPr/>
        </p:nvSpPr>
        <p:spPr bwMode="ltGray">
          <a:xfrm>
            <a:off x="1282700" y="1600200"/>
            <a:ext cx="5880100" cy="4495800"/>
          </a:xfrm>
          <a:prstGeom prst="rightArrow">
            <a:avLst>
              <a:gd name="adj1" fmla="val 79306"/>
              <a:gd name="adj2" fmla="val 32395"/>
            </a:avLst>
          </a:prstGeom>
          <a:gradFill rotWithShape="1">
            <a:gsLst>
              <a:gs pos="0">
                <a:schemeClr val="accent1">
                  <a:gamma/>
                  <a:tint val="0"/>
                  <a:invGamma/>
                </a:schemeClr>
              </a:gs>
              <a:gs pos="100000">
                <a:schemeClr val="accent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 name="AutoShape 4"/>
          <p:cNvSpPr>
            <a:spLocks noChangeArrowheads="1"/>
          </p:cNvSpPr>
          <p:nvPr/>
        </p:nvSpPr>
        <p:spPr bwMode="blackWhite">
          <a:xfrm>
            <a:off x="1663700" y="2209800"/>
            <a:ext cx="4038600" cy="990600"/>
          </a:xfrm>
          <a:prstGeom prst="roundRect">
            <a:avLst>
              <a:gd name="adj" fmla="val 9106"/>
            </a:avLst>
          </a:prstGeom>
          <a:gradFill rotWithShape="1">
            <a:gsLst>
              <a:gs pos="0">
                <a:schemeClr val="accent2"/>
              </a:gs>
              <a:gs pos="100000">
                <a:schemeClr val="accent2">
                  <a:gamma/>
                  <a:tint val="69804"/>
                  <a:invGamma/>
                </a:schemeClr>
              </a:gs>
            </a:gsLst>
            <a:lin ang="54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0" hangingPunct="0"/>
            <a:r>
              <a:rPr lang="vi-VN" altLang="en-US" dirty="0">
                <a:solidFill>
                  <a:schemeClr val="bg1"/>
                </a:solidFill>
              </a:rPr>
              <a:t>Quyền được sao chép và phân phối </a:t>
            </a:r>
            <a:endParaRPr lang="en-US" altLang="en-US" dirty="0" smtClean="0">
              <a:solidFill>
                <a:schemeClr val="bg1"/>
              </a:solidFill>
            </a:endParaRPr>
          </a:p>
          <a:p>
            <a:pPr algn="ctr" eaLnBrk="0" hangingPunct="0"/>
            <a:r>
              <a:rPr lang="vi-VN" altLang="en-US" dirty="0" smtClean="0">
                <a:solidFill>
                  <a:schemeClr val="bg1"/>
                </a:solidFill>
              </a:rPr>
              <a:t>chương </a:t>
            </a:r>
            <a:r>
              <a:rPr lang="vi-VN" altLang="en-US" dirty="0">
                <a:solidFill>
                  <a:schemeClr val="bg1"/>
                </a:solidFill>
              </a:rPr>
              <a:t>trình, quyền được yêu </a:t>
            </a:r>
            <a:r>
              <a:rPr lang="vi-VN" altLang="en-US" dirty="0" smtClean="0">
                <a:solidFill>
                  <a:schemeClr val="bg1"/>
                </a:solidFill>
              </a:rPr>
              <a:t>cầu</a:t>
            </a:r>
            <a:endParaRPr lang="en-US" altLang="en-US" dirty="0" smtClean="0">
              <a:solidFill>
                <a:schemeClr val="bg1"/>
              </a:solidFill>
            </a:endParaRPr>
          </a:p>
          <a:p>
            <a:pPr algn="ctr" eaLnBrk="0" hangingPunct="0"/>
            <a:r>
              <a:rPr lang="vi-VN" altLang="en-US" dirty="0" smtClean="0">
                <a:solidFill>
                  <a:schemeClr val="bg1"/>
                </a:solidFill>
              </a:rPr>
              <a:t>trả </a:t>
            </a:r>
            <a:r>
              <a:rPr lang="vi-VN" altLang="en-US" dirty="0">
                <a:solidFill>
                  <a:schemeClr val="bg1"/>
                </a:solidFill>
              </a:rPr>
              <a:t>phí cho việc phân phối đó.</a:t>
            </a:r>
            <a:endParaRPr lang="en-US" altLang="en-US" b="1" dirty="0">
              <a:solidFill>
                <a:schemeClr val="bg1"/>
              </a:solidFill>
            </a:endParaRPr>
          </a:p>
        </p:txBody>
      </p:sp>
      <p:sp>
        <p:nvSpPr>
          <p:cNvPr id="10" name="AutoShape 5"/>
          <p:cNvSpPr>
            <a:spLocks noChangeArrowheads="1"/>
          </p:cNvSpPr>
          <p:nvPr/>
        </p:nvSpPr>
        <p:spPr bwMode="blackWhite">
          <a:xfrm>
            <a:off x="1663700" y="3352800"/>
            <a:ext cx="4038600" cy="990600"/>
          </a:xfrm>
          <a:prstGeom prst="roundRect">
            <a:avLst>
              <a:gd name="adj" fmla="val 9106"/>
            </a:avLst>
          </a:prstGeom>
          <a:gradFill rotWithShape="1">
            <a:gsLst>
              <a:gs pos="0">
                <a:srgbClr val="699D5F"/>
              </a:gs>
              <a:gs pos="100000">
                <a:srgbClr val="699D5F">
                  <a:gamma/>
                  <a:tint val="69804"/>
                  <a:invGamma/>
                </a:srgbClr>
              </a:gs>
            </a:gsLst>
            <a:lin ang="54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0" hangingPunct="0"/>
            <a:r>
              <a:rPr lang="vi-VN" altLang="en-US" dirty="0">
                <a:solidFill>
                  <a:schemeClr val="bg1"/>
                </a:solidFill>
              </a:rPr>
              <a:t>Quyền được thay đổi chương trình </a:t>
            </a:r>
            <a:endParaRPr lang="en-US" altLang="en-US" dirty="0" smtClean="0">
              <a:solidFill>
                <a:schemeClr val="bg1"/>
              </a:solidFill>
            </a:endParaRPr>
          </a:p>
          <a:p>
            <a:pPr algn="ctr" eaLnBrk="0" hangingPunct="0"/>
            <a:r>
              <a:rPr lang="vi-VN" altLang="en-US" dirty="0" smtClean="0">
                <a:solidFill>
                  <a:schemeClr val="bg1"/>
                </a:solidFill>
              </a:rPr>
              <a:t>để </a:t>
            </a:r>
            <a:r>
              <a:rPr lang="vi-VN" altLang="en-US" dirty="0">
                <a:solidFill>
                  <a:schemeClr val="bg1"/>
                </a:solidFill>
              </a:rPr>
              <a:t>sử </a:t>
            </a:r>
            <a:r>
              <a:rPr lang="vi-VN" altLang="en-US" dirty="0" smtClean="0">
                <a:solidFill>
                  <a:schemeClr val="bg1"/>
                </a:solidFill>
              </a:rPr>
              <a:t>dụng </a:t>
            </a:r>
            <a:r>
              <a:rPr lang="vi-VN" altLang="en-US" dirty="0">
                <a:solidFill>
                  <a:schemeClr val="bg1"/>
                </a:solidFill>
              </a:rPr>
              <a:t>cho mục đích cá nhân.</a:t>
            </a:r>
            <a:endParaRPr lang="en-US" altLang="en-US" b="1" dirty="0">
              <a:solidFill>
                <a:schemeClr val="bg1"/>
              </a:solidFill>
            </a:endParaRPr>
          </a:p>
        </p:txBody>
      </p:sp>
      <p:sp>
        <p:nvSpPr>
          <p:cNvPr id="11" name="AutoShape 6"/>
          <p:cNvSpPr>
            <a:spLocks noChangeArrowheads="1"/>
          </p:cNvSpPr>
          <p:nvPr/>
        </p:nvSpPr>
        <p:spPr bwMode="blackWhite">
          <a:xfrm>
            <a:off x="1663700" y="4495800"/>
            <a:ext cx="4038600" cy="990600"/>
          </a:xfrm>
          <a:prstGeom prst="roundRect">
            <a:avLst>
              <a:gd name="adj" fmla="val 9106"/>
            </a:avLst>
          </a:prstGeom>
          <a:gradFill rotWithShape="1">
            <a:gsLst>
              <a:gs pos="0">
                <a:schemeClr val="hlink"/>
              </a:gs>
              <a:gs pos="100000">
                <a:schemeClr val="hlink">
                  <a:gamma/>
                  <a:tint val="69804"/>
                  <a:invGamma/>
                </a:schemeClr>
              </a:gs>
            </a:gsLst>
            <a:lin ang="5400000" scaled="1"/>
          </a:gradFill>
          <a:ln w="25400">
            <a:solidFill>
              <a:schemeClr val="bg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0" hangingPunct="0"/>
            <a:r>
              <a:rPr lang="vi-VN" altLang="en-US" dirty="0">
                <a:solidFill>
                  <a:schemeClr val="bg1"/>
                </a:solidFill>
              </a:rPr>
              <a:t>Quyền được phân phối bản </a:t>
            </a:r>
            <a:r>
              <a:rPr lang="vi-VN" altLang="en-US" dirty="0" smtClean="0">
                <a:solidFill>
                  <a:schemeClr val="bg1"/>
                </a:solidFill>
              </a:rPr>
              <a:t>đã </a:t>
            </a:r>
            <a:endParaRPr lang="en-US" altLang="en-US" dirty="0" smtClean="0">
              <a:solidFill>
                <a:schemeClr val="bg1"/>
              </a:solidFill>
            </a:endParaRPr>
          </a:p>
          <a:p>
            <a:pPr algn="ctr" eaLnBrk="0" hangingPunct="0"/>
            <a:r>
              <a:rPr lang="vi-VN" altLang="en-US" dirty="0" smtClean="0">
                <a:solidFill>
                  <a:schemeClr val="bg1"/>
                </a:solidFill>
              </a:rPr>
              <a:t>được thay </a:t>
            </a:r>
            <a:r>
              <a:rPr lang="vi-VN" altLang="en-US" dirty="0">
                <a:solidFill>
                  <a:schemeClr val="bg1"/>
                </a:solidFill>
              </a:rPr>
              <a:t>đổi đó.</a:t>
            </a:r>
            <a:endParaRPr lang="en-US" altLang="en-US" b="1" dirty="0">
              <a:solidFill>
                <a:schemeClr val="bg1"/>
              </a:solidFill>
            </a:endParaRPr>
          </a:p>
        </p:txBody>
      </p:sp>
      <p:sp>
        <p:nvSpPr>
          <p:cNvPr id="12" name="AutoShape 7"/>
          <p:cNvSpPr>
            <a:spLocks noChangeArrowheads="1"/>
          </p:cNvSpPr>
          <p:nvPr/>
        </p:nvSpPr>
        <p:spPr bwMode="auto">
          <a:xfrm>
            <a:off x="6845300" y="3200400"/>
            <a:ext cx="2133600" cy="1295400"/>
          </a:xfrm>
          <a:prstGeom prst="roundRect">
            <a:avLst>
              <a:gd name="adj" fmla="val 9106"/>
            </a:avLst>
          </a:prstGeom>
          <a:noFill/>
          <a:ln>
            <a:noFill/>
          </a:ln>
          <a:effectLst/>
          <a:extLst>
            <a:ext uri="{909E8E84-426E-40DD-AFC4-6F175D3DCCD1}">
              <a14:hiddenFill xmlns:a14="http://schemas.microsoft.com/office/drawing/2010/main">
                <a:solidFill>
                  <a:srgbClr val="9ACDD4"/>
                </a:solidFill>
              </a14:hiddenFill>
            </a:ext>
            <a:ext uri="{91240B29-F687-4F45-9708-019B960494DF}">
              <a14:hiddenLine xmlns:a14="http://schemas.microsoft.com/office/drawing/2010/main" w="25400">
                <a:solidFill>
                  <a:srgbClr val="000000"/>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en-US" sz="2400" b="1" dirty="0" err="1" smtClean="0">
                <a:effectLst>
                  <a:outerShdw blurRad="38100" dist="38100" dir="2700000" algn="tl">
                    <a:srgbClr val="C0C0C0"/>
                  </a:outerShdw>
                </a:effectLst>
              </a:rPr>
              <a:t>Quyền</a:t>
            </a:r>
            <a:r>
              <a:rPr lang="en-US" altLang="en-US" sz="2400" b="1" dirty="0" smtClean="0">
                <a:effectLst>
                  <a:outerShdw blurRad="38100" dist="38100" dir="2700000" algn="tl">
                    <a:srgbClr val="C0C0C0"/>
                  </a:outerShdw>
                </a:effectLst>
              </a:rPr>
              <a:t> </a:t>
            </a:r>
            <a:r>
              <a:rPr lang="en-US" altLang="en-US" sz="2400" b="1" dirty="0" err="1" smtClean="0">
                <a:effectLst>
                  <a:outerShdw blurRad="38100" dist="38100" dir="2700000" algn="tl">
                    <a:srgbClr val="C0C0C0"/>
                  </a:outerShdw>
                </a:effectLst>
              </a:rPr>
              <a:t>lợi</a:t>
            </a:r>
            <a:endParaRPr lang="en-US" altLang="en-US" sz="2400" b="1" dirty="0">
              <a:effectLst>
                <a:outerShdw blurRad="38100" dist="38100" dir="2700000" algn="tl">
                  <a:srgbClr val="C0C0C0"/>
                </a:outerShdw>
              </a:effectLst>
            </a:endParaRPr>
          </a:p>
        </p:txBody>
      </p:sp>
    </p:spTree>
    <p:extLst>
      <p:ext uri="{BB962C8B-B14F-4D97-AF65-F5344CB8AC3E}">
        <p14:creationId xmlns:p14="http://schemas.microsoft.com/office/powerpoint/2010/main" val="1957080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1000"/>
                                        <p:tgtEl>
                                          <p:spTgt spid="11"/>
                                        </p:tgtEl>
                                      </p:cBhvr>
                                    </p:animEffect>
                                    <p:anim calcmode="lin" valueType="num">
                                      <p:cBhvr>
                                        <p:cTn id="29" dur="1000" fill="hold"/>
                                        <p:tgtEl>
                                          <p:spTgt spid="11"/>
                                        </p:tgtEl>
                                        <p:attrNameLst>
                                          <p:attrName>ppt_x</p:attrName>
                                        </p:attrNameLst>
                                      </p:cBhvr>
                                      <p:tavLst>
                                        <p:tav tm="0">
                                          <p:val>
                                            <p:strVal val="#ppt_x"/>
                                          </p:val>
                                        </p:tav>
                                        <p:tav tm="100000">
                                          <p:val>
                                            <p:strVal val="#ppt_x"/>
                                          </p:val>
                                        </p:tav>
                                      </p:tavLst>
                                    </p:anim>
                                    <p:anim calcmode="lin" valueType="num">
                                      <p:cBhvr>
                                        <p:cTn id="30"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6" presetClass="entr" presetSubtype="21"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barn(inVertical)">
                                      <p:cBhvr>
                                        <p:cTn id="3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95" name="Rectangle 23"/>
          <p:cNvSpPr>
            <a:spLocks noGrp="1" noChangeArrowheads="1"/>
          </p:cNvSpPr>
          <p:nvPr>
            <p:ph type="title"/>
          </p:nvPr>
        </p:nvSpPr>
        <p:spPr>
          <a:xfrm>
            <a:off x="457200" y="76200"/>
            <a:ext cx="7848600" cy="1066800"/>
          </a:xfrm>
        </p:spPr>
        <p:txBody>
          <a:bodyPr/>
          <a:lstStyle/>
          <a:p>
            <a:pPr algn="ctr"/>
            <a:r>
              <a:rPr lang="en-US" dirty="0" smtClean="0"/>
              <a:t>1.2. </a:t>
            </a:r>
            <a:r>
              <a:rPr lang="en-US" dirty="0" err="1" smtClean="0"/>
              <a:t>Lịch</a:t>
            </a:r>
            <a:r>
              <a:rPr lang="en-US" dirty="0" smtClean="0"/>
              <a:t> </a:t>
            </a:r>
            <a:r>
              <a:rPr lang="en-US" dirty="0" err="1" smtClean="0"/>
              <a:t>sử</a:t>
            </a:r>
            <a:r>
              <a:rPr lang="en-US" dirty="0" smtClean="0"/>
              <a:t> </a:t>
            </a:r>
            <a:r>
              <a:rPr lang="en-US" dirty="0" err="1" smtClean="0"/>
              <a:t>phát</a:t>
            </a:r>
            <a:r>
              <a:rPr lang="en-US" dirty="0" smtClean="0"/>
              <a:t> </a:t>
            </a:r>
            <a:r>
              <a:rPr lang="en-US" dirty="0" err="1" smtClean="0"/>
              <a:t>triển</a:t>
            </a:r>
            <a:r>
              <a:rPr lang="en-US" dirty="0" smtClean="0"/>
              <a:t> </a:t>
            </a:r>
            <a:r>
              <a:rPr lang="en-US" dirty="0" err="1" smtClean="0"/>
              <a:t>phần</a:t>
            </a:r>
            <a:r>
              <a:rPr lang="en-US" dirty="0" smtClean="0"/>
              <a:t> </a:t>
            </a:r>
            <a:r>
              <a:rPr lang="en-US" dirty="0" err="1" smtClean="0"/>
              <a:t>mềm</a:t>
            </a:r>
            <a:r>
              <a:rPr lang="en-US" dirty="0" smtClean="0"/>
              <a:t> </a:t>
            </a:r>
            <a:r>
              <a:rPr lang="en-US" dirty="0" err="1" smtClean="0"/>
              <a:t>mã</a:t>
            </a:r>
            <a:r>
              <a:rPr lang="en-US" dirty="0" smtClean="0"/>
              <a:t> </a:t>
            </a:r>
            <a:r>
              <a:rPr lang="en-US" dirty="0" err="1" smtClean="0"/>
              <a:t>nguồn</a:t>
            </a:r>
            <a:r>
              <a:rPr lang="en-US" dirty="0" smtClean="0"/>
              <a:t> </a:t>
            </a:r>
            <a:r>
              <a:rPr lang="en-US" dirty="0" err="1" smtClean="0"/>
              <a:t>mở</a:t>
            </a:r>
            <a:endParaRPr lang="en-US" dirty="0"/>
          </a:p>
        </p:txBody>
      </p:sp>
      <p:sp>
        <p:nvSpPr>
          <p:cNvPr id="14" name="AutoShape 12"/>
          <p:cNvSpPr>
            <a:spLocks noChangeArrowheads="1"/>
          </p:cNvSpPr>
          <p:nvPr/>
        </p:nvSpPr>
        <p:spPr bwMode="auto">
          <a:xfrm>
            <a:off x="533400" y="1143000"/>
            <a:ext cx="6553200" cy="866775"/>
          </a:xfrm>
          <a:prstGeom prst="roundRect">
            <a:avLst>
              <a:gd name="adj" fmla="val 0"/>
            </a:avLst>
          </a:prstGeom>
          <a:noFill/>
          <a:ln w="19050" cap="rnd">
            <a:noFill/>
            <a:prstDash val="sysDot"/>
            <a:round/>
            <a:headEnd/>
            <a:tailEnd/>
          </a:ln>
          <a:effectLst/>
        </p:spPr>
        <p:txBody>
          <a:bodyPr wrap="none" anchor="ctr"/>
          <a:lstStyle/>
          <a:p>
            <a:pPr algn="l"/>
            <a:r>
              <a:rPr lang="en-US" sz="2400" dirty="0" smtClean="0">
                <a:cs typeface="Arial" charset="0"/>
              </a:rPr>
              <a:t>1.2.5.1. </a:t>
            </a:r>
            <a:r>
              <a:rPr lang="en-US" sz="2400" dirty="0" err="1" smtClean="0">
                <a:cs typeface="Arial" charset="0"/>
              </a:rPr>
              <a:t>Giấy</a:t>
            </a:r>
            <a:r>
              <a:rPr lang="en-US" sz="2400" dirty="0" smtClean="0">
                <a:cs typeface="Arial" charset="0"/>
              </a:rPr>
              <a:t> </a:t>
            </a:r>
            <a:r>
              <a:rPr lang="en-US" sz="2400" dirty="0" err="1" smtClean="0">
                <a:cs typeface="Arial" charset="0"/>
              </a:rPr>
              <a:t>phép</a:t>
            </a:r>
            <a:r>
              <a:rPr lang="en-US" sz="2400" dirty="0" smtClean="0">
                <a:cs typeface="Arial" charset="0"/>
              </a:rPr>
              <a:t> GPL</a:t>
            </a:r>
            <a:endParaRPr lang="en-US" sz="2400" dirty="0">
              <a:cs typeface="Arial" charset="0"/>
            </a:endParaRPr>
          </a:p>
        </p:txBody>
      </p:sp>
      <p:grpSp>
        <p:nvGrpSpPr>
          <p:cNvPr id="2" name="Group 1"/>
          <p:cNvGrpSpPr/>
          <p:nvPr/>
        </p:nvGrpSpPr>
        <p:grpSpPr>
          <a:xfrm>
            <a:off x="1201738" y="1994535"/>
            <a:ext cx="2100262" cy="4481948"/>
            <a:chOff x="1201738" y="1994535"/>
            <a:chExt cx="2100262" cy="4481948"/>
          </a:xfrm>
        </p:grpSpPr>
        <p:sp>
          <p:nvSpPr>
            <p:cNvPr id="59" name="AutoShape 48"/>
            <p:cNvSpPr>
              <a:spLocks noChangeArrowheads="1"/>
            </p:cNvSpPr>
            <p:nvPr/>
          </p:nvSpPr>
          <p:spPr bwMode="gray">
            <a:xfrm>
              <a:off x="1201738" y="2310448"/>
              <a:ext cx="2098675" cy="4166035"/>
            </a:xfrm>
            <a:prstGeom prst="roundRect">
              <a:avLst>
                <a:gd name="adj" fmla="val 16667"/>
              </a:avLst>
            </a:prstGeom>
            <a:solidFill>
              <a:srgbClr val="3CA1E6"/>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0" name="AutoShape 49"/>
            <p:cNvSpPr>
              <a:spLocks noChangeArrowheads="1"/>
            </p:cNvSpPr>
            <p:nvPr/>
          </p:nvSpPr>
          <p:spPr bwMode="gray">
            <a:xfrm>
              <a:off x="1215231" y="5746552"/>
              <a:ext cx="2070100" cy="709612"/>
            </a:xfrm>
            <a:prstGeom prst="roundRect">
              <a:avLst>
                <a:gd name="adj" fmla="val 50000"/>
              </a:avLst>
            </a:prstGeom>
            <a:gradFill rotWithShape="1">
              <a:gsLst>
                <a:gs pos="0">
                  <a:srgbClr val="3CA1E6">
                    <a:alpha val="0"/>
                  </a:srgbClr>
                </a:gs>
                <a:gs pos="100000">
                  <a:srgbClr val="3CA1E6">
                    <a:gamma/>
                    <a:tint val="51373"/>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1" name="AutoShape 50"/>
            <p:cNvSpPr>
              <a:spLocks noChangeArrowheads="1"/>
            </p:cNvSpPr>
            <p:nvPr/>
          </p:nvSpPr>
          <p:spPr bwMode="gray">
            <a:xfrm>
              <a:off x="1219200" y="2332673"/>
              <a:ext cx="2070100" cy="708025"/>
            </a:xfrm>
            <a:prstGeom prst="roundRect">
              <a:avLst>
                <a:gd name="adj" fmla="val 50000"/>
              </a:avLst>
            </a:prstGeom>
            <a:gradFill rotWithShape="1">
              <a:gsLst>
                <a:gs pos="0">
                  <a:srgbClr val="3CA1E6">
                    <a:gamma/>
                    <a:tint val="33333"/>
                    <a:invGamma/>
                  </a:srgbClr>
                </a:gs>
                <a:gs pos="100000">
                  <a:srgbClr val="3CA1E6">
                    <a:alpha val="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nvGrpSpPr>
            <p:cNvPr id="62" name="Group 61"/>
            <p:cNvGrpSpPr>
              <a:grpSpLocks/>
            </p:cNvGrpSpPr>
            <p:nvPr/>
          </p:nvGrpSpPr>
          <p:grpSpPr bwMode="auto">
            <a:xfrm>
              <a:off x="1912938" y="1994535"/>
              <a:ext cx="642937" cy="642938"/>
              <a:chOff x="1289" y="582"/>
              <a:chExt cx="668" cy="668"/>
            </a:xfrm>
          </p:grpSpPr>
          <p:sp>
            <p:nvSpPr>
              <p:cNvPr id="88" name="Oval 87"/>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9" name="Oval 88"/>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0" name="Oval 89"/>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1" name="Oval 90"/>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92" name="Oval 91"/>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sp>
          <p:nvSpPr>
            <p:cNvPr id="63" name="Text Box 57"/>
            <p:cNvSpPr txBox="1">
              <a:spLocks noChangeArrowheads="1"/>
            </p:cNvSpPr>
            <p:nvPr/>
          </p:nvSpPr>
          <p:spPr bwMode="gray">
            <a:xfrm>
              <a:off x="2051050" y="208661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0" hangingPunct="0"/>
              <a:r>
                <a:rPr lang="en-US" altLang="en-US" sz="2400">
                  <a:solidFill>
                    <a:srgbClr val="000000"/>
                  </a:solidFill>
                </a:rPr>
                <a:t>1</a:t>
              </a:r>
            </a:p>
          </p:txBody>
        </p:sp>
        <p:sp>
          <p:nvSpPr>
            <p:cNvPr id="64" name="Text Box 58"/>
            <p:cNvSpPr txBox="1">
              <a:spLocks noChangeArrowheads="1"/>
            </p:cNvSpPr>
            <p:nvPr/>
          </p:nvSpPr>
          <p:spPr bwMode="gray">
            <a:xfrm>
              <a:off x="1244600" y="2756535"/>
              <a:ext cx="20574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just" eaLnBrk="0" hangingPunct="0"/>
              <a:r>
                <a:rPr lang="vi-VN" altLang="en-US" sz="1400" dirty="0">
                  <a:solidFill>
                    <a:srgbClr val="000000"/>
                  </a:solidFill>
                  <a:latin typeface="Verdana" panose="020B0604030504040204" pitchFamily="34" charset="0"/>
                </a:rPr>
                <a:t>Khi sao chép và phân phối chương trình, phải đính kèm các thông báo về bản quyền gốc và không nhận bảo hành (trừ trường hợp có văn bản thêm về quy định bảo hành.)</a:t>
              </a:r>
              <a:endParaRPr lang="en-US" altLang="en-US" sz="1400" dirty="0">
                <a:solidFill>
                  <a:srgbClr val="000000"/>
                </a:solidFill>
                <a:latin typeface="Verdana" panose="020B0604030504040204" pitchFamily="34" charset="0"/>
              </a:endParaRPr>
            </a:p>
          </p:txBody>
        </p:sp>
      </p:grpSp>
      <p:sp>
        <p:nvSpPr>
          <p:cNvPr id="66" name="AutoShape 60"/>
          <p:cNvSpPr>
            <a:spLocks noChangeArrowheads="1"/>
          </p:cNvSpPr>
          <p:nvPr/>
        </p:nvSpPr>
        <p:spPr bwMode="gray">
          <a:xfrm>
            <a:off x="5915025" y="2283462"/>
            <a:ext cx="2098675" cy="4200960"/>
          </a:xfrm>
          <a:prstGeom prst="roundRect">
            <a:avLst>
              <a:gd name="adj" fmla="val 16667"/>
            </a:avLst>
          </a:prstGeom>
          <a:solidFill>
            <a:srgbClr val="E9E065"/>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nvGrpSpPr>
          <p:cNvPr id="4" name="Group 3"/>
          <p:cNvGrpSpPr/>
          <p:nvPr/>
        </p:nvGrpSpPr>
        <p:grpSpPr>
          <a:xfrm>
            <a:off x="5911215" y="1994535"/>
            <a:ext cx="2102485" cy="4461629"/>
            <a:chOff x="5911215" y="1994535"/>
            <a:chExt cx="2102485" cy="4461629"/>
          </a:xfrm>
        </p:grpSpPr>
        <p:sp>
          <p:nvSpPr>
            <p:cNvPr id="67" name="AutoShape 61"/>
            <p:cNvSpPr>
              <a:spLocks noChangeArrowheads="1"/>
            </p:cNvSpPr>
            <p:nvPr/>
          </p:nvSpPr>
          <p:spPr bwMode="gray">
            <a:xfrm>
              <a:off x="5911215" y="5746552"/>
              <a:ext cx="2070100" cy="709612"/>
            </a:xfrm>
            <a:prstGeom prst="roundRect">
              <a:avLst>
                <a:gd name="adj" fmla="val 50000"/>
              </a:avLst>
            </a:prstGeom>
            <a:gradFill rotWithShape="1">
              <a:gsLst>
                <a:gs pos="0">
                  <a:srgbClr val="E9E065"/>
                </a:gs>
                <a:gs pos="100000">
                  <a:srgbClr val="E9E065">
                    <a:gamma/>
                    <a:tint val="57647"/>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68" name="AutoShape 62"/>
            <p:cNvSpPr>
              <a:spLocks noChangeArrowheads="1"/>
            </p:cNvSpPr>
            <p:nvPr/>
          </p:nvSpPr>
          <p:spPr bwMode="gray">
            <a:xfrm>
              <a:off x="5943600" y="2286000"/>
              <a:ext cx="2070100" cy="708025"/>
            </a:xfrm>
            <a:prstGeom prst="roundRect">
              <a:avLst>
                <a:gd name="adj" fmla="val 50000"/>
              </a:avLst>
            </a:prstGeom>
            <a:gradFill rotWithShape="1">
              <a:gsLst>
                <a:gs pos="0">
                  <a:srgbClr val="E9E065">
                    <a:gamma/>
                    <a:tint val="33333"/>
                    <a:invGamma/>
                  </a:srgbClr>
                </a:gs>
                <a:gs pos="100000">
                  <a:srgbClr val="E9E065"/>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nvGrpSpPr>
            <p:cNvPr id="69" name="Group 68"/>
            <p:cNvGrpSpPr>
              <a:grpSpLocks/>
            </p:cNvGrpSpPr>
            <p:nvPr/>
          </p:nvGrpSpPr>
          <p:grpSpPr bwMode="auto">
            <a:xfrm>
              <a:off x="6637338" y="1994535"/>
              <a:ext cx="642937" cy="642938"/>
              <a:chOff x="1289" y="582"/>
              <a:chExt cx="668" cy="668"/>
            </a:xfrm>
          </p:grpSpPr>
          <p:sp>
            <p:nvSpPr>
              <p:cNvPr id="83" name="Oval 82"/>
              <p:cNvSpPr>
                <a:spLocks noChangeArrowheads="1"/>
              </p:cNvSpPr>
              <p:nvPr/>
            </p:nvSpPr>
            <p:spPr bwMode="gray">
              <a:xfrm>
                <a:off x="1289" y="582"/>
                <a:ext cx="668" cy="66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4" name="Oval 83"/>
              <p:cNvSpPr>
                <a:spLocks noChangeArrowheads="1"/>
              </p:cNvSpPr>
              <p:nvPr/>
            </p:nvSpPr>
            <p:spPr bwMode="gray">
              <a:xfrm>
                <a:off x="1296" y="587"/>
                <a:ext cx="646" cy="647"/>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5" name="Oval 84"/>
              <p:cNvSpPr>
                <a:spLocks noChangeArrowheads="1"/>
              </p:cNvSpPr>
              <p:nvPr/>
            </p:nvSpPr>
            <p:spPr bwMode="gray">
              <a:xfrm>
                <a:off x="1304" y="591"/>
                <a:ext cx="631" cy="63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6" name="Oval 85"/>
              <p:cNvSpPr>
                <a:spLocks noChangeArrowheads="1"/>
              </p:cNvSpPr>
              <p:nvPr/>
            </p:nvSpPr>
            <p:spPr bwMode="gray">
              <a:xfrm>
                <a:off x="1311" y="597"/>
                <a:ext cx="600" cy="589"/>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7" name="Oval 86"/>
              <p:cNvSpPr>
                <a:spLocks noChangeArrowheads="1"/>
              </p:cNvSpPr>
              <p:nvPr/>
            </p:nvSpPr>
            <p:spPr bwMode="gray">
              <a:xfrm>
                <a:off x="1346" y="613"/>
                <a:ext cx="533" cy="479"/>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sp>
          <p:nvSpPr>
            <p:cNvPr id="70" name="Text Box 69"/>
            <p:cNvSpPr txBox="1">
              <a:spLocks noChangeArrowheads="1"/>
            </p:cNvSpPr>
            <p:nvPr/>
          </p:nvSpPr>
          <p:spPr bwMode="gray">
            <a:xfrm>
              <a:off x="6775450" y="208661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0" hangingPunct="0"/>
              <a:r>
                <a:rPr lang="en-US" altLang="en-US" sz="2400" dirty="0">
                  <a:solidFill>
                    <a:srgbClr val="000000"/>
                  </a:solidFill>
                </a:rPr>
                <a:t>3</a:t>
              </a:r>
            </a:p>
          </p:txBody>
        </p:sp>
        <p:sp>
          <p:nvSpPr>
            <p:cNvPr id="71" name="Text Box 70"/>
            <p:cNvSpPr txBox="1">
              <a:spLocks noChangeArrowheads="1"/>
            </p:cNvSpPr>
            <p:nvPr/>
          </p:nvSpPr>
          <p:spPr bwMode="gray">
            <a:xfrm>
              <a:off x="5951538" y="2583813"/>
              <a:ext cx="2044700" cy="37548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just" eaLnBrk="0" hangingPunct="0"/>
              <a:r>
                <a:rPr lang="vi-VN" altLang="en-US" sz="1400" dirty="0">
                  <a:solidFill>
                    <a:srgbClr val="000000"/>
                  </a:solidFill>
                  <a:latin typeface="Verdana" panose="020B0604030504040204" pitchFamily="34" charset="0"/>
                </a:rPr>
                <a:t>Khi phát hành chương trình phải công khai mã nguồn của chương trình của nó, đồng thời phải công bố mã nguồn của chương trình trong tối thiểu 3 năm mà không được đòi một khoản phí nào từ những người yêu cầu mã nguồn trừ chi phí vận chuyển hay tương đương.</a:t>
              </a:r>
              <a:endParaRPr lang="en-US" altLang="en-US" sz="1400" dirty="0">
                <a:solidFill>
                  <a:srgbClr val="000000"/>
                </a:solidFill>
                <a:latin typeface="Verdana" panose="020B0604030504040204" pitchFamily="34" charset="0"/>
              </a:endParaRPr>
            </a:p>
          </p:txBody>
        </p:sp>
      </p:grpSp>
      <p:sp>
        <p:nvSpPr>
          <p:cNvPr id="72" name="AutoShape 71"/>
          <p:cNvSpPr>
            <a:spLocks noChangeArrowheads="1"/>
          </p:cNvSpPr>
          <p:nvPr/>
        </p:nvSpPr>
        <p:spPr bwMode="gray">
          <a:xfrm>
            <a:off x="3530600" y="2302510"/>
            <a:ext cx="2163763" cy="4173974"/>
          </a:xfrm>
          <a:prstGeom prst="roundRect">
            <a:avLst>
              <a:gd name="adj" fmla="val 17509"/>
            </a:avLst>
          </a:prstGeom>
          <a:gradFill rotWithShape="1">
            <a:gsLst>
              <a:gs pos="0">
                <a:srgbClr val="34B034"/>
              </a:gs>
              <a:gs pos="100000">
                <a:srgbClr val="3F8B4A"/>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6" name="Oval 75"/>
          <p:cNvSpPr>
            <a:spLocks noChangeArrowheads="1"/>
          </p:cNvSpPr>
          <p:nvPr/>
        </p:nvSpPr>
        <p:spPr bwMode="gray">
          <a:xfrm>
            <a:off x="4275138" y="1994535"/>
            <a:ext cx="642937" cy="64293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7" name="Oval 76"/>
          <p:cNvSpPr>
            <a:spLocks noChangeArrowheads="1"/>
          </p:cNvSpPr>
          <p:nvPr/>
        </p:nvSpPr>
        <p:spPr bwMode="gray">
          <a:xfrm>
            <a:off x="4281488" y="1999298"/>
            <a:ext cx="622300" cy="622300"/>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8" name="Oval 77"/>
          <p:cNvSpPr>
            <a:spLocks noChangeArrowheads="1"/>
          </p:cNvSpPr>
          <p:nvPr/>
        </p:nvSpPr>
        <p:spPr bwMode="gray">
          <a:xfrm>
            <a:off x="4289425" y="2002473"/>
            <a:ext cx="608013" cy="608012"/>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9" name="Oval 78"/>
          <p:cNvSpPr>
            <a:spLocks noChangeArrowheads="1"/>
          </p:cNvSpPr>
          <p:nvPr/>
        </p:nvSpPr>
        <p:spPr bwMode="gray">
          <a:xfrm>
            <a:off x="4295775" y="2008823"/>
            <a:ext cx="577850" cy="566737"/>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grpSp>
        <p:nvGrpSpPr>
          <p:cNvPr id="3" name="Group 2"/>
          <p:cNvGrpSpPr/>
          <p:nvPr/>
        </p:nvGrpSpPr>
        <p:grpSpPr>
          <a:xfrm>
            <a:off x="3563938" y="2024698"/>
            <a:ext cx="2100262" cy="4459724"/>
            <a:chOff x="3563938" y="2024698"/>
            <a:chExt cx="2100262" cy="4459724"/>
          </a:xfrm>
        </p:grpSpPr>
        <p:sp>
          <p:nvSpPr>
            <p:cNvPr id="73" name="AutoShape 72"/>
            <p:cNvSpPr>
              <a:spLocks noChangeArrowheads="1"/>
            </p:cNvSpPr>
            <p:nvPr/>
          </p:nvSpPr>
          <p:spPr bwMode="gray">
            <a:xfrm>
              <a:off x="3563938" y="2310448"/>
              <a:ext cx="2098675" cy="4166036"/>
            </a:xfrm>
            <a:prstGeom prst="roundRect">
              <a:avLst>
                <a:gd name="adj" fmla="val 16667"/>
              </a:avLst>
            </a:prstGeom>
            <a:solidFill>
              <a:srgbClr val="73E77E"/>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4" name="AutoShape 73"/>
            <p:cNvSpPr>
              <a:spLocks noChangeArrowheads="1"/>
            </p:cNvSpPr>
            <p:nvPr/>
          </p:nvSpPr>
          <p:spPr bwMode="gray">
            <a:xfrm>
              <a:off x="3581400" y="5774810"/>
              <a:ext cx="2070100" cy="709612"/>
            </a:xfrm>
            <a:prstGeom prst="roundRect">
              <a:avLst>
                <a:gd name="adj" fmla="val 50000"/>
              </a:avLst>
            </a:prstGeom>
            <a:gradFill rotWithShape="1">
              <a:gsLst>
                <a:gs pos="0">
                  <a:srgbClr val="73E77E"/>
                </a:gs>
                <a:gs pos="100000">
                  <a:srgbClr val="73E77E">
                    <a:gamma/>
                    <a:tint val="54510"/>
                    <a:invGamma/>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75" name="AutoShape 74"/>
            <p:cNvSpPr>
              <a:spLocks noChangeArrowheads="1"/>
            </p:cNvSpPr>
            <p:nvPr/>
          </p:nvSpPr>
          <p:spPr bwMode="gray">
            <a:xfrm>
              <a:off x="3581400" y="2332673"/>
              <a:ext cx="2070100" cy="708025"/>
            </a:xfrm>
            <a:prstGeom prst="roundRect">
              <a:avLst>
                <a:gd name="adj" fmla="val 50000"/>
              </a:avLst>
            </a:prstGeom>
            <a:gradFill rotWithShape="1">
              <a:gsLst>
                <a:gs pos="0">
                  <a:srgbClr val="73E77E">
                    <a:gamma/>
                    <a:tint val="33333"/>
                    <a:invGamma/>
                  </a:srgbClr>
                </a:gs>
                <a:gs pos="100000">
                  <a:srgbClr val="73E77E"/>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0" name="Oval 79"/>
            <p:cNvSpPr>
              <a:spLocks noChangeArrowheads="1"/>
            </p:cNvSpPr>
            <p:nvPr/>
          </p:nvSpPr>
          <p:spPr bwMode="gray">
            <a:xfrm>
              <a:off x="4330700" y="2024698"/>
              <a:ext cx="512763" cy="460375"/>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en-US"/>
            </a:p>
          </p:txBody>
        </p:sp>
        <p:sp>
          <p:nvSpPr>
            <p:cNvPr id="81" name="Text Box 80"/>
            <p:cNvSpPr txBox="1">
              <a:spLocks noChangeArrowheads="1"/>
            </p:cNvSpPr>
            <p:nvPr/>
          </p:nvSpPr>
          <p:spPr bwMode="gray">
            <a:xfrm>
              <a:off x="4413250" y="208661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eaLnBrk="0" hangingPunct="0"/>
              <a:r>
                <a:rPr lang="en-US" altLang="en-US" sz="2400" dirty="0">
                  <a:solidFill>
                    <a:srgbClr val="000000"/>
                  </a:solidFill>
                </a:rPr>
                <a:t>2</a:t>
              </a:r>
            </a:p>
          </p:txBody>
        </p:sp>
        <p:sp>
          <p:nvSpPr>
            <p:cNvPr id="82" name="Text Box 81"/>
            <p:cNvSpPr txBox="1">
              <a:spLocks noChangeArrowheads="1"/>
            </p:cNvSpPr>
            <p:nvPr/>
          </p:nvSpPr>
          <p:spPr bwMode="gray">
            <a:xfrm>
              <a:off x="3606800" y="2756535"/>
              <a:ext cx="2057400" cy="2462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just" eaLnBrk="0" hangingPunct="0"/>
              <a:r>
                <a:rPr lang="vi-VN" altLang="en-US" sz="1400" dirty="0" smtClean="0">
                  <a:solidFill>
                    <a:srgbClr val="000000"/>
                  </a:solidFill>
                  <a:latin typeface="Verdana" panose="020B0604030504040204" pitchFamily="34" charset="0"/>
                </a:rPr>
                <a:t>Khi </a:t>
              </a:r>
              <a:r>
                <a:rPr lang="vi-VN" altLang="en-US" sz="1400" dirty="0">
                  <a:solidFill>
                    <a:srgbClr val="000000"/>
                  </a:solidFill>
                  <a:latin typeface="Verdana" panose="020B0604030504040204" pitchFamily="34" charset="0"/>
                </a:rPr>
                <a:t>phân phối bản đã được thay đổi bởi bản thân, phải chú thích rõ đó là bản đã được thay đổi, các thành phần được thay đổi, và áp dụng giấy phép GNU cho bản đã được thay đổi đó.</a:t>
              </a:r>
              <a:endParaRPr lang="en-US" altLang="en-US" sz="1400" dirty="0">
                <a:solidFill>
                  <a:srgbClr val="000000"/>
                </a:solidFill>
                <a:latin typeface="Verdana" panose="020B0604030504040204" pitchFamily="34" charset="0"/>
              </a:endParaRPr>
            </a:p>
          </p:txBody>
        </p:sp>
      </p:grpSp>
    </p:spTree>
    <p:extLst>
      <p:ext uri="{BB962C8B-B14F-4D97-AF65-F5344CB8AC3E}">
        <p14:creationId xmlns:p14="http://schemas.microsoft.com/office/powerpoint/2010/main" val="1512571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circle(in)">
                                      <p:cBhvr>
                                        <p:cTn id="12" dur="2000"/>
                                        <p:tgtEl>
                                          <p:spTgt spid="3"/>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319463" y="2667000"/>
            <a:ext cx="2284412" cy="1573212"/>
            <a:chOff x="3319463" y="2667000"/>
            <a:chExt cx="2284412" cy="1573212"/>
          </a:xfrm>
        </p:grpSpPr>
        <p:sp>
          <p:nvSpPr>
            <p:cNvPr id="67589" name="AutoShape 5"/>
            <p:cNvSpPr>
              <a:spLocks noChangeArrowheads="1"/>
            </p:cNvSpPr>
            <p:nvPr/>
          </p:nvSpPr>
          <p:spPr bwMode="gray">
            <a:xfrm flipV="1">
              <a:off x="3319463" y="2667000"/>
              <a:ext cx="2284412" cy="1573212"/>
            </a:xfrm>
            <a:prstGeom prst="triangle">
              <a:avLst>
                <a:gd name="adj" fmla="val 50000"/>
              </a:avLst>
            </a:prstGeom>
            <a:gradFill rotWithShape="1">
              <a:gsLst>
                <a:gs pos="0">
                  <a:schemeClr val="folHlink">
                    <a:gamma/>
                    <a:shade val="60392"/>
                    <a:invGamma/>
                  </a:schemeClr>
                </a:gs>
                <a:gs pos="100000">
                  <a:schemeClr val="folHlink"/>
                </a:gs>
              </a:gsLst>
              <a:lin ang="5400000" scaled="1"/>
            </a:gradFill>
            <a:ln w="28575" algn="ctr">
              <a:solidFill>
                <a:srgbClr val="FFFFFF"/>
              </a:solidFill>
              <a:miter lim="800000"/>
              <a:headEnd/>
              <a:tailEnd/>
            </a:ln>
            <a:effectLst>
              <a:outerShdw dist="35921" dir="2700000" algn="ctr" rotWithShape="0">
                <a:srgbClr val="808080">
                  <a:alpha val="50000"/>
                </a:srgbClr>
              </a:outerShdw>
            </a:effectLst>
          </p:spPr>
          <p:txBody>
            <a:bodyPr wrap="none" anchor="ctr"/>
            <a:lstStyle/>
            <a:p>
              <a:endParaRPr lang="en-US"/>
            </a:p>
          </p:txBody>
        </p:sp>
        <p:sp>
          <p:nvSpPr>
            <p:cNvPr id="67592" name="Rectangle 8"/>
            <p:cNvSpPr>
              <a:spLocks noChangeArrowheads="1"/>
            </p:cNvSpPr>
            <p:nvPr/>
          </p:nvSpPr>
          <p:spPr bwMode="gray">
            <a:xfrm>
              <a:off x="3714433" y="2698750"/>
              <a:ext cx="1530350" cy="1015663"/>
            </a:xfrm>
            <a:prstGeom prst="rect">
              <a:avLst/>
            </a:prstGeom>
            <a:noFill/>
            <a:ln w="9525" algn="ctr">
              <a:noFill/>
              <a:miter lim="800000"/>
              <a:headEnd/>
              <a:tailEnd/>
            </a:ln>
            <a:effectLst/>
          </p:spPr>
          <p:txBody>
            <a:bodyPr wrap="square">
              <a:spAutoFit/>
            </a:bodyPr>
            <a:lstStyle/>
            <a:p>
              <a:pPr algn="ctr" eaLnBrk="0" hangingPunct="0"/>
              <a:r>
                <a:rPr lang="en-US" sz="2000" dirty="0" err="1" smtClean="0">
                  <a:solidFill>
                    <a:srgbClr val="FFFFFF"/>
                  </a:solidFill>
                  <a:cs typeface="Arial" charset="0"/>
                </a:rPr>
                <a:t>RedHat</a:t>
              </a:r>
              <a:r>
                <a:rPr lang="en-US" sz="2000" dirty="0" smtClean="0">
                  <a:solidFill>
                    <a:srgbClr val="FFFFFF"/>
                  </a:solidFill>
                  <a:cs typeface="Arial" charset="0"/>
                </a:rPr>
                <a:t> </a:t>
              </a:r>
              <a:r>
                <a:rPr lang="en-US" sz="2000" dirty="0"/>
                <a:t>Enterprise Linux</a:t>
              </a:r>
              <a:endParaRPr lang="en-US" sz="2000" dirty="0">
                <a:solidFill>
                  <a:srgbClr val="FFFFFF"/>
                </a:solidFill>
                <a:cs typeface="Arial" charset="0"/>
              </a:endParaRPr>
            </a:p>
          </p:txBody>
        </p:sp>
      </p:grpSp>
      <p:grpSp>
        <p:nvGrpSpPr>
          <p:cNvPr id="7" name="Group 6"/>
          <p:cNvGrpSpPr/>
          <p:nvPr/>
        </p:nvGrpSpPr>
        <p:grpSpPr>
          <a:xfrm>
            <a:off x="2125663" y="4292600"/>
            <a:ext cx="2282825" cy="1574800"/>
            <a:chOff x="2125663" y="4292600"/>
            <a:chExt cx="2282825" cy="1574800"/>
          </a:xfrm>
        </p:grpSpPr>
        <p:sp>
          <p:nvSpPr>
            <p:cNvPr id="67586" name="AutoShape 2"/>
            <p:cNvSpPr>
              <a:spLocks noChangeArrowheads="1"/>
            </p:cNvSpPr>
            <p:nvPr/>
          </p:nvSpPr>
          <p:spPr bwMode="gray">
            <a:xfrm flipV="1">
              <a:off x="2125663" y="4292600"/>
              <a:ext cx="2282825" cy="1574800"/>
            </a:xfrm>
            <a:prstGeom prst="triangle">
              <a:avLst>
                <a:gd name="adj" fmla="val 50000"/>
              </a:avLst>
            </a:prstGeom>
            <a:gradFill rotWithShape="1">
              <a:gsLst>
                <a:gs pos="0">
                  <a:schemeClr val="hlink"/>
                </a:gs>
                <a:gs pos="100000">
                  <a:schemeClr val="hlink">
                    <a:gamma/>
                    <a:shade val="50980"/>
                    <a:invGamma/>
                  </a:schemeClr>
                </a:gs>
              </a:gsLst>
              <a:lin ang="189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93" name="Rectangle 9"/>
            <p:cNvSpPr>
              <a:spLocks noChangeArrowheads="1"/>
            </p:cNvSpPr>
            <p:nvPr/>
          </p:nvSpPr>
          <p:spPr bwMode="gray">
            <a:xfrm>
              <a:off x="2331451" y="4530725"/>
              <a:ext cx="1674813" cy="400110"/>
            </a:xfrm>
            <a:prstGeom prst="rect">
              <a:avLst/>
            </a:prstGeom>
            <a:noFill/>
            <a:ln w="9525" algn="ctr">
              <a:noFill/>
              <a:miter lim="800000"/>
              <a:headEnd/>
              <a:tailEnd/>
            </a:ln>
            <a:effectLst/>
          </p:spPr>
          <p:txBody>
            <a:bodyPr wrap="square">
              <a:spAutoFit/>
            </a:bodyPr>
            <a:lstStyle/>
            <a:p>
              <a:pPr algn="ctr" eaLnBrk="0" hangingPunct="0"/>
              <a:r>
                <a:rPr lang="en-US" sz="2000" dirty="0" smtClean="0">
                  <a:solidFill>
                    <a:srgbClr val="FFFFFF"/>
                  </a:solidFill>
                  <a:cs typeface="Arial" charset="0"/>
                </a:rPr>
                <a:t>WordPress</a:t>
              </a:r>
              <a:endParaRPr lang="en-US" sz="2000" dirty="0">
                <a:solidFill>
                  <a:srgbClr val="FFFFFF"/>
                </a:solidFill>
                <a:cs typeface="Arial" charset="0"/>
              </a:endParaRPr>
            </a:p>
          </p:txBody>
        </p:sp>
      </p:grpSp>
      <p:grpSp>
        <p:nvGrpSpPr>
          <p:cNvPr id="5" name="Group 4"/>
          <p:cNvGrpSpPr/>
          <p:nvPr/>
        </p:nvGrpSpPr>
        <p:grpSpPr>
          <a:xfrm>
            <a:off x="4505325" y="4302125"/>
            <a:ext cx="2282825" cy="1574800"/>
            <a:chOff x="4505325" y="4302125"/>
            <a:chExt cx="2282825" cy="1574800"/>
          </a:xfrm>
        </p:grpSpPr>
        <p:sp>
          <p:nvSpPr>
            <p:cNvPr id="67591" name="AutoShape 7"/>
            <p:cNvSpPr>
              <a:spLocks noChangeArrowheads="1"/>
            </p:cNvSpPr>
            <p:nvPr/>
          </p:nvSpPr>
          <p:spPr bwMode="gray">
            <a:xfrm flipV="1">
              <a:off x="4505325" y="4302125"/>
              <a:ext cx="2282825" cy="1574800"/>
            </a:xfrm>
            <a:prstGeom prst="triangle">
              <a:avLst>
                <a:gd name="adj" fmla="val 50000"/>
              </a:avLst>
            </a:prstGeom>
            <a:gradFill rotWithShape="1">
              <a:gsLst>
                <a:gs pos="0">
                  <a:schemeClr val="hlink">
                    <a:gamma/>
                    <a:shade val="72941"/>
                    <a:invGamma/>
                  </a:schemeClr>
                </a:gs>
                <a:gs pos="100000">
                  <a:schemeClr val="hlink"/>
                </a:gs>
              </a:gsLst>
              <a:lin ang="27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94" name="Rectangle 10"/>
            <p:cNvSpPr>
              <a:spLocks noChangeArrowheads="1"/>
            </p:cNvSpPr>
            <p:nvPr/>
          </p:nvSpPr>
          <p:spPr bwMode="gray">
            <a:xfrm>
              <a:off x="5080793" y="4663758"/>
              <a:ext cx="1230313" cy="400110"/>
            </a:xfrm>
            <a:prstGeom prst="rect">
              <a:avLst/>
            </a:prstGeom>
            <a:noFill/>
            <a:ln w="9525" algn="ctr">
              <a:noFill/>
              <a:miter lim="800000"/>
              <a:headEnd/>
              <a:tailEnd/>
            </a:ln>
            <a:effectLst/>
          </p:spPr>
          <p:txBody>
            <a:bodyPr>
              <a:spAutoFit/>
            </a:bodyPr>
            <a:lstStyle/>
            <a:p>
              <a:pPr algn="ctr" eaLnBrk="0" hangingPunct="0"/>
              <a:r>
                <a:rPr lang="en-US" sz="2000" dirty="0" smtClean="0">
                  <a:solidFill>
                    <a:srgbClr val="FFFFFF"/>
                  </a:solidFill>
                  <a:cs typeface="Arial" charset="0"/>
                </a:rPr>
                <a:t>GIMP</a:t>
              </a:r>
              <a:endParaRPr lang="en-US" sz="2000" dirty="0">
                <a:solidFill>
                  <a:srgbClr val="FFFFFF"/>
                </a:solidFill>
                <a:cs typeface="Arial" charset="0"/>
              </a:endParaRPr>
            </a:p>
          </p:txBody>
        </p:sp>
      </p:grpSp>
      <p:grpSp>
        <p:nvGrpSpPr>
          <p:cNvPr id="6" name="Group 5"/>
          <p:cNvGrpSpPr/>
          <p:nvPr/>
        </p:nvGrpSpPr>
        <p:grpSpPr>
          <a:xfrm>
            <a:off x="3314700" y="4308475"/>
            <a:ext cx="2284413" cy="1574800"/>
            <a:chOff x="3314700" y="4308475"/>
            <a:chExt cx="2284413" cy="1574800"/>
          </a:xfrm>
        </p:grpSpPr>
        <p:sp>
          <p:nvSpPr>
            <p:cNvPr id="67590" name="AutoShape 6"/>
            <p:cNvSpPr>
              <a:spLocks noChangeArrowheads="1"/>
            </p:cNvSpPr>
            <p:nvPr/>
          </p:nvSpPr>
          <p:spPr bwMode="gray">
            <a:xfrm>
              <a:off x="3314700" y="4308475"/>
              <a:ext cx="2284413" cy="1574800"/>
            </a:xfrm>
            <a:prstGeom prst="triangle">
              <a:avLst>
                <a:gd name="adj" fmla="val 50000"/>
              </a:avLst>
            </a:prstGeom>
            <a:gradFill rotWithShape="1">
              <a:gsLst>
                <a:gs pos="0">
                  <a:schemeClr val="hlink">
                    <a:gamma/>
                    <a:shade val="76078"/>
                    <a:invGamma/>
                  </a:schemeClr>
                </a:gs>
                <a:gs pos="100000">
                  <a:schemeClr val="hlink"/>
                </a:gs>
              </a:gsLst>
              <a:lin ang="54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595" name="Rectangle 11"/>
            <p:cNvSpPr>
              <a:spLocks noChangeArrowheads="1"/>
            </p:cNvSpPr>
            <p:nvPr/>
          </p:nvSpPr>
          <p:spPr bwMode="gray">
            <a:xfrm>
              <a:off x="3838575" y="5129212"/>
              <a:ext cx="1230313" cy="400110"/>
            </a:xfrm>
            <a:prstGeom prst="rect">
              <a:avLst/>
            </a:prstGeom>
            <a:noFill/>
            <a:ln w="9525" algn="ctr">
              <a:noFill/>
              <a:miter lim="800000"/>
              <a:headEnd/>
              <a:tailEnd/>
            </a:ln>
            <a:effectLst/>
          </p:spPr>
          <p:txBody>
            <a:bodyPr>
              <a:spAutoFit/>
            </a:bodyPr>
            <a:lstStyle/>
            <a:p>
              <a:pPr algn="ctr" eaLnBrk="0" hangingPunct="0"/>
              <a:r>
                <a:rPr lang="en-US" sz="2000" dirty="0" smtClean="0">
                  <a:solidFill>
                    <a:srgbClr val="FFFFFF"/>
                  </a:solidFill>
                  <a:cs typeface="Arial" charset="0"/>
                </a:rPr>
                <a:t>Drupal</a:t>
              </a:r>
              <a:endParaRPr lang="en-US" sz="2000" dirty="0">
                <a:solidFill>
                  <a:srgbClr val="FFFFFF"/>
                </a:solidFill>
                <a:cs typeface="Arial" charset="0"/>
              </a:endParaRPr>
            </a:p>
          </p:txBody>
        </p:sp>
      </p:grpSp>
      <p:sp>
        <p:nvSpPr>
          <p:cNvPr id="67600" name="Rectangle 16"/>
          <p:cNvSpPr>
            <a:spLocks noChangeArrowheads="1"/>
          </p:cNvSpPr>
          <p:nvPr/>
        </p:nvSpPr>
        <p:spPr bwMode="black">
          <a:xfrm>
            <a:off x="2388263" y="1620360"/>
            <a:ext cx="4371882" cy="830997"/>
          </a:xfrm>
          <a:prstGeom prst="rect">
            <a:avLst/>
          </a:prstGeom>
          <a:noFill/>
          <a:ln w="9525" algn="ctr">
            <a:noFill/>
            <a:miter lim="800000"/>
            <a:headEnd/>
            <a:tailEnd/>
          </a:ln>
          <a:effectLst/>
        </p:spPr>
        <p:txBody>
          <a:bodyPr wrap="square">
            <a:spAutoFit/>
          </a:bodyPr>
          <a:lstStyle/>
          <a:p>
            <a:pPr algn="ctr"/>
            <a:r>
              <a:rPr lang="en-US" sz="2400" dirty="0" err="1" smtClean="0">
                <a:cs typeface="Arial" charset="0"/>
              </a:rPr>
              <a:t>Các</a:t>
            </a:r>
            <a:r>
              <a:rPr lang="en-US" sz="2400" dirty="0" smtClean="0">
                <a:cs typeface="Arial" charset="0"/>
              </a:rPr>
              <a:t> </a:t>
            </a:r>
            <a:r>
              <a:rPr lang="en-US" sz="2400" dirty="0" err="1" smtClean="0">
                <a:cs typeface="Arial" charset="0"/>
              </a:rPr>
              <a:t>phần</a:t>
            </a:r>
            <a:r>
              <a:rPr lang="en-US" sz="2400" dirty="0" smtClean="0">
                <a:cs typeface="Arial" charset="0"/>
              </a:rPr>
              <a:t> </a:t>
            </a:r>
            <a:r>
              <a:rPr lang="en-US" sz="2400" dirty="0" err="1" smtClean="0">
                <a:cs typeface="Arial" charset="0"/>
              </a:rPr>
              <a:t>mềm</a:t>
            </a:r>
            <a:r>
              <a:rPr lang="en-US" sz="2400" dirty="0" smtClean="0">
                <a:cs typeface="Arial" charset="0"/>
              </a:rPr>
              <a:t> </a:t>
            </a:r>
            <a:r>
              <a:rPr lang="en-US" sz="2400" dirty="0" err="1" smtClean="0">
                <a:cs typeface="Arial" charset="0"/>
              </a:rPr>
              <a:t>sử</a:t>
            </a:r>
            <a:r>
              <a:rPr lang="en-US" sz="2400" dirty="0" smtClean="0">
                <a:cs typeface="Arial" charset="0"/>
              </a:rPr>
              <a:t> </a:t>
            </a:r>
            <a:r>
              <a:rPr lang="en-US" sz="2400" dirty="0" err="1" smtClean="0">
                <a:cs typeface="Arial" charset="0"/>
              </a:rPr>
              <a:t>dụng</a:t>
            </a:r>
            <a:r>
              <a:rPr lang="en-US" sz="2400" dirty="0" smtClean="0">
                <a:cs typeface="Arial" charset="0"/>
              </a:rPr>
              <a:t> </a:t>
            </a:r>
            <a:r>
              <a:rPr lang="en-US" sz="2400" dirty="0" err="1" smtClean="0">
                <a:cs typeface="Arial" charset="0"/>
              </a:rPr>
              <a:t>giấy</a:t>
            </a:r>
            <a:r>
              <a:rPr lang="en-US" sz="2400" dirty="0" smtClean="0">
                <a:cs typeface="Arial" charset="0"/>
              </a:rPr>
              <a:t> </a:t>
            </a:r>
            <a:r>
              <a:rPr lang="en-US" sz="2400" dirty="0" err="1" smtClean="0">
                <a:cs typeface="Arial" charset="0"/>
              </a:rPr>
              <a:t>phép</a:t>
            </a:r>
            <a:r>
              <a:rPr lang="en-US" sz="2400" dirty="0" smtClean="0">
                <a:cs typeface="Arial" charset="0"/>
              </a:rPr>
              <a:t> GNU GPL </a:t>
            </a:r>
            <a:r>
              <a:rPr lang="en-US" sz="2400" dirty="0" err="1" smtClean="0">
                <a:cs typeface="Arial" charset="0"/>
              </a:rPr>
              <a:t>nổi</a:t>
            </a:r>
            <a:r>
              <a:rPr lang="en-US" sz="2400" dirty="0" smtClean="0">
                <a:cs typeface="Arial" charset="0"/>
              </a:rPr>
              <a:t> </a:t>
            </a:r>
            <a:r>
              <a:rPr lang="en-US" sz="2400" dirty="0" err="1" smtClean="0">
                <a:cs typeface="Arial" charset="0"/>
              </a:rPr>
              <a:t>bật</a:t>
            </a:r>
            <a:endParaRPr lang="en-US" sz="2400" dirty="0">
              <a:cs typeface="Arial" charset="0"/>
            </a:endParaRPr>
          </a:p>
        </p:txBody>
      </p:sp>
      <p:grpSp>
        <p:nvGrpSpPr>
          <p:cNvPr id="8" name="Group 7"/>
          <p:cNvGrpSpPr/>
          <p:nvPr/>
        </p:nvGrpSpPr>
        <p:grpSpPr>
          <a:xfrm>
            <a:off x="2125663" y="2678112"/>
            <a:ext cx="2284412" cy="1574800"/>
            <a:chOff x="2125663" y="2678112"/>
            <a:chExt cx="2284412" cy="1574800"/>
          </a:xfrm>
        </p:grpSpPr>
        <p:sp>
          <p:nvSpPr>
            <p:cNvPr id="67588" name="AutoShape 4"/>
            <p:cNvSpPr>
              <a:spLocks noChangeArrowheads="1"/>
            </p:cNvSpPr>
            <p:nvPr/>
          </p:nvSpPr>
          <p:spPr bwMode="gray">
            <a:xfrm>
              <a:off x="2125663" y="2678112"/>
              <a:ext cx="2284412" cy="1574800"/>
            </a:xfrm>
            <a:prstGeom prst="triangle">
              <a:avLst>
                <a:gd name="adj" fmla="val 50000"/>
              </a:avLst>
            </a:prstGeom>
            <a:gradFill rotWithShape="1">
              <a:gsLst>
                <a:gs pos="0">
                  <a:schemeClr val="folHlink"/>
                </a:gs>
                <a:gs pos="100000">
                  <a:schemeClr val="folHlink">
                    <a:gamma/>
                    <a:shade val="76078"/>
                    <a:invGamma/>
                  </a:schemeClr>
                </a:gs>
              </a:gsLst>
              <a:lin ang="27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602" name="Rectangle 18"/>
            <p:cNvSpPr>
              <a:spLocks noChangeArrowheads="1"/>
            </p:cNvSpPr>
            <p:nvPr/>
          </p:nvSpPr>
          <p:spPr bwMode="gray">
            <a:xfrm>
              <a:off x="2652713" y="3403540"/>
              <a:ext cx="1231900" cy="400110"/>
            </a:xfrm>
            <a:prstGeom prst="rect">
              <a:avLst/>
            </a:prstGeom>
            <a:noFill/>
            <a:ln w="9525" algn="ctr">
              <a:noFill/>
              <a:miter lim="800000"/>
              <a:headEnd/>
              <a:tailEnd/>
            </a:ln>
            <a:effectLst/>
          </p:spPr>
          <p:txBody>
            <a:bodyPr>
              <a:spAutoFit/>
            </a:bodyPr>
            <a:lstStyle/>
            <a:p>
              <a:pPr algn="ctr" eaLnBrk="0" hangingPunct="0"/>
              <a:r>
                <a:rPr lang="en-US" sz="2000" dirty="0" smtClean="0">
                  <a:solidFill>
                    <a:srgbClr val="FFFFFF"/>
                  </a:solidFill>
                  <a:cs typeface="Arial" charset="0"/>
                </a:rPr>
                <a:t>Joomla</a:t>
              </a:r>
              <a:endParaRPr lang="en-US" sz="2000" dirty="0">
                <a:solidFill>
                  <a:srgbClr val="FFFFFF"/>
                </a:solidFill>
                <a:cs typeface="Arial" charset="0"/>
              </a:endParaRPr>
            </a:p>
          </p:txBody>
        </p:sp>
      </p:grpSp>
      <p:grpSp>
        <p:nvGrpSpPr>
          <p:cNvPr id="4" name="Group 3"/>
          <p:cNvGrpSpPr/>
          <p:nvPr/>
        </p:nvGrpSpPr>
        <p:grpSpPr>
          <a:xfrm>
            <a:off x="4508500" y="2678112"/>
            <a:ext cx="2284413" cy="1574800"/>
            <a:chOff x="4508500" y="2678112"/>
            <a:chExt cx="2284413" cy="1574800"/>
          </a:xfrm>
        </p:grpSpPr>
        <p:sp>
          <p:nvSpPr>
            <p:cNvPr id="67587" name="AutoShape 3"/>
            <p:cNvSpPr>
              <a:spLocks noChangeArrowheads="1"/>
            </p:cNvSpPr>
            <p:nvPr/>
          </p:nvSpPr>
          <p:spPr bwMode="gray">
            <a:xfrm>
              <a:off x="4508500" y="2678112"/>
              <a:ext cx="2284413" cy="1574800"/>
            </a:xfrm>
            <a:prstGeom prst="triangle">
              <a:avLst>
                <a:gd name="adj" fmla="val 50000"/>
              </a:avLst>
            </a:prstGeom>
            <a:gradFill rotWithShape="1">
              <a:gsLst>
                <a:gs pos="0">
                  <a:schemeClr val="folHlink">
                    <a:gamma/>
                    <a:shade val="82353"/>
                    <a:invGamma/>
                  </a:schemeClr>
                </a:gs>
                <a:gs pos="100000">
                  <a:schemeClr val="folHlink"/>
                </a:gs>
              </a:gsLst>
              <a:lin ang="18900000" scaled="1"/>
            </a:gradFill>
            <a:ln w="28575" algn="ctr">
              <a:solidFill>
                <a:srgbClr val="FFFFFF"/>
              </a:solidFill>
              <a:miter lim="800000"/>
              <a:headEnd/>
              <a:tailEnd/>
            </a:ln>
            <a:effectLst>
              <a:outerShdw dist="35921" dir="2700000" algn="ctr" rotWithShape="0">
                <a:schemeClr val="bg2"/>
              </a:outerShdw>
            </a:effectLst>
          </p:spPr>
          <p:txBody>
            <a:bodyPr wrap="none" anchor="ctr"/>
            <a:lstStyle/>
            <a:p>
              <a:endParaRPr lang="en-US"/>
            </a:p>
          </p:txBody>
        </p:sp>
        <p:sp>
          <p:nvSpPr>
            <p:cNvPr id="67603" name="Rectangle 19"/>
            <p:cNvSpPr>
              <a:spLocks noChangeArrowheads="1"/>
            </p:cNvSpPr>
            <p:nvPr/>
          </p:nvSpPr>
          <p:spPr bwMode="gray">
            <a:xfrm>
              <a:off x="5089525" y="3438000"/>
              <a:ext cx="1230313" cy="400110"/>
            </a:xfrm>
            <a:prstGeom prst="rect">
              <a:avLst/>
            </a:prstGeom>
            <a:noFill/>
            <a:ln w="9525" algn="ctr">
              <a:noFill/>
              <a:miter lim="800000"/>
              <a:headEnd/>
              <a:tailEnd/>
            </a:ln>
            <a:effectLst/>
          </p:spPr>
          <p:txBody>
            <a:bodyPr>
              <a:spAutoFit/>
            </a:bodyPr>
            <a:lstStyle/>
            <a:p>
              <a:pPr algn="ctr" eaLnBrk="0" hangingPunct="0"/>
              <a:r>
                <a:rPr lang="en-US" sz="2000" dirty="0" smtClean="0">
                  <a:solidFill>
                    <a:srgbClr val="FFFFFF"/>
                  </a:solidFill>
                  <a:cs typeface="Arial" charset="0"/>
                </a:rPr>
                <a:t>Ubuntu</a:t>
              </a:r>
              <a:endParaRPr lang="en-US" sz="2000" dirty="0">
                <a:solidFill>
                  <a:srgbClr val="FFFFFF"/>
                </a:solidFill>
                <a:cs typeface="Arial" charset="0"/>
              </a:endParaRPr>
            </a:p>
          </p:txBody>
        </p:sp>
      </p:grpSp>
      <p:grpSp>
        <p:nvGrpSpPr>
          <p:cNvPr id="2" name="Group 1"/>
          <p:cNvGrpSpPr/>
          <p:nvPr/>
        </p:nvGrpSpPr>
        <p:grpSpPr>
          <a:xfrm>
            <a:off x="3609975" y="3651159"/>
            <a:ext cx="1652588" cy="1200329"/>
            <a:chOff x="3609975" y="3651159"/>
            <a:chExt cx="1652588" cy="1200329"/>
          </a:xfrm>
        </p:grpSpPr>
        <p:grpSp>
          <p:nvGrpSpPr>
            <p:cNvPr id="67604" name="Group 20"/>
            <p:cNvGrpSpPr>
              <a:grpSpLocks/>
            </p:cNvGrpSpPr>
            <p:nvPr/>
          </p:nvGrpSpPr>
          <p:grpSpPr bwMode="auto">
            <a:xfrm>
              <a:off x="3609975" y="3708400"/>
              <a:ext cx="1652588" cy="1108075"/>
              <a:chOff x="2363" y="2075"/>
              <a:chExt cx="1210" cy="812"/>
            </a:xfrm>
          </p:grpSpPr>
          <p:sp>
            <p:nvSpPr>
              <p:cNvPr id="67605" name="AutoShape 21"/>
              <p:cNvSpPr>
                <a:spLocks noChangeArrowheads="1"/>
              </p:cNvSpPr>
              <p:nvPr/>
            </p:nvSpPr>
            <p:spPr bwMode="gray">
              <a:xfrm>
                <a:off x="2363" y="2075"/>
                <a:ext cx="1210" cy="812"/>
              </a:xfrm>
              <a:prstGeom prst="hexagon">
                <a:avLst>
                  <a:gd name="adj" fmla="val 37254"/>
                  <a:gd name="vf" fmla="val 115470"/>
                </a:avLst>
              </a:prstGeom>
              <a:solidFill>
                <a:srgbClr val="F8F8F8">
                  <a:alpha val="50000"/>
                </a:srgbClr>
              </a:solidFill>
              <a:ln w="19050" algn="ctr">
                <a:solidFill>
                  <a:srgbClr val="F8F8F8"/>
                </a:solidFill>
                <a:miter lim="800000"/>
                <a:headEnd/>
                <a:tailEnd/>
              </a:ln>
              <a:effectLst/>
            </p:spPr>
            <p:txBody>
              <a:bodyPr wrap="none" anchor="ctr"/>
              <a:lstStyle/>
              <a:p>
                <a:endParaRPr lang="en-US"/>
              </a:p>
            </p:txBody>
          </p:sp>
          <p:sp>
            <p:nvSpPr>
              <p:cNvPr id="67606" name="AutoShape 22"/>
              <p:cNvSpPr>
                <a:spLocks noChangeArrowheads="1"/>
              </p:cNvSpPr>
              <p:nvPr/>
            </p:nvSpPr>
            <p:spPr bwMode="gray">
              <a:xfrm>
                <a:off x="2395" y="2095"/>
                <a:ext cx="1138" cy="764"/>
              </a:xfrm>
              <a:prstGeom prst="hexagon">
                <a:avLst>
                  <a:gd name="adj" fmla="val 37238"/>
                  <a:gd name="vf" fmla="val 115470"/>
                </a:avLst>
              </a:prstGeom>
              <a:solidFill>
                <a:srgbClr val="F8F8F8"/>
              </a:solidFill>
              <a:ln w="19050" algn="ctr">
                <a:solidFill>
                  <a:srgbClr val="F8F8F8"/>
                </a:solidFill>
                <a:miter lim="800000"/>
                <a:headEnd/>
                <a:tailEnd/>
              </a:ln>
              <a:effectLst/>
            </p:spPr>
            <p:txBody>
              <a:bodyPr wrap="none" anchor="ctr"/>
              <a:lstStyle/>
              <a:p>
                <a:endParaRPr lang="en-US"/>
              </a:p>
            </p:txBody>
          </p:sp>
        </p:grpSp>
        <p:sp>
          <p:nvSpPr>
            <p:cNvPr id="67607" name="Rectangle 23"/>
            <p:cNvSpPr>
              <a:spLocks noChangeArrowheads="1"/>
            </p:cNvSpPr>
            <p:nvPr/>
          </p:nvSpPr>
          <p:spPr bwMode="auto">
            <a:xfrm>
              <a:off x="3841751" y="3651159"/>
              <a:ext cx="1219200" cy="1200329"/>
            </a:xfrm>
            <a:prstGeom prst="rect">
              <a:avLst/>
            </a:prstGeom>
            <a:noFill/>
            <a:ln w="9525">
              <a:noFill/>
              <a:miter lim="800000"/>
              <a:headEnd/>
              <a:tailEnd/>
            </a:ln>
            <a:effectLst/>
          </p:spPr>
          <p:txBody>
            <a:bodyPr>
              <a:spAutoFit/>
            </a:bodyPr>
            <a:lstStyle/>
            <a:p>
              <a:pPr algn="ctr"/>
              <a:r>
                <a:rPr lang="en-US" sz="2400" dirty="0" err="1" smtClean="0">
                  <a:solidFill>
                    <a:srgbClr val="000000"/>
                  </a:solidFill>
                  <a:effectLst>
                    <a:outerShdw blurRad="38100" dist="38100" dir="2700000" algn="tl">
                      <a:srgbClr val="FFFFFF"/>
                    </a:outerShdw>
                  </a:effectLst>
                  <a:cs typeface="Arial" charset="0"/>
                </a:rPr>
                <a:t>Các</a:t>
              </a:r>
              <a:r>
                <a:rPr lang="en-US" sz="2400" dirty="0" smtClean="0">
                  <a:solidFill>
                    <a:srgbClr val="000000"/>
                  </a:solidFill>
                  <a:effectLst>
                    <a:outerShdw blurRad="38100" dist="38100" dir="2700000" algn="tl">
                      <a:srgbClr val="FFFFFF"/>
                    </a:outerShdw>
                  </a:effectLst>
                  <a:cs typeface="Arial" charset="0"/>
                </a:rPr>
                <a:t> </a:t>
              </a:r>
              <a:r>
                <a:rPr lang="en-US" sz="2400" dirty="0" err="1" smtClean="0">
                  <a:solidFill>
                    <a:srgbClr val="000000"/>
                  </a:solidFill>
                  <a:effectLst>
                    <a:outerShdw blurRad="38100" dist="38100" dir="2700000" algn="tl">
                      <a:srgbClr val="FFFFFF"/>
                    </a:outerShdw>
                  </a:effectLst>
                  <a:cs typeface="Arial" charset="0"/>
                </a:rPr>
                <a:t>phần</a:t>
              </a:r>
              <a:r>
                <a:rPr lang="en-US" sz="2400" dirty="0" smtClean="0">
                  <a:solidFill>
                    <a:srgbClr val="000000"/>
                  </a:solidFill>
                  <a:effectLst>
                    <a:outerShdw blurRad="38100" dist="38100" dir="2700000" algn="tl">
                      <a:srgbClr val="FFFFFF"/>
                    </a:outerShdw>
                  </a:effectLst>
                  <a:cs typeface="Arial" charset="0"/>
                </a:rPr>
                <a:t> </a:t>
              </a:r>
              <a:r>
                <a:rPr lang="en-US" sz="2400" dirty="0" err="1" smtClean="0">
                  <a:solidFill>
                    <a:srgbClr val="000000"/>
                  </a:solidFill>
                  <a:effectLst>
                    <a:outerShdw blurRad="38100" dist="38100" dir="2700000" algn="tl">
                      <a:srgbClr val="FFFFFF"/>
                    </a:outerShdw>
                  </a:effectLst>
                  <a:cs typeface="Arial" charset="0"/>
                </a:rPr>
                <a:t>mềm</a:t>
              </a:r>
              <a:endParaRPr lang="en-US" sz="2400" dirty="0">
                <a:solidFill>
                  <a:srgbClr val="000000"/>
                </a:solidFill>
                <a:effectLst>
                  <a:outerShdw blurRad="38100" dist="38100" dir="2700000" algn="tl">
                    <a:srgbClr val="FFFFFF"/>
                  </a:outerShdw>
                </a:effectLst>
                <a:cs typeface="Arial" charset="0"/>
              </a:endParaRPr>
            </a:p>
          </p:txBody>
        </p:sp>
      </p:grpSp>
      <p:sp>
        <p:nvSpPr>
          <p:cNvPr id="67608" name="Rectangle 24"/>
          <p:cNvSpPr>
            <a:spLocks noGrp="1" noChangeArrowheads="1"/>
          </p:cNvSpPr>
          <p:nvPr>
            <p:ph type="title"/>
          </p:nvPr>
        </p:nvSpPr>
        <p:spPr>
          <a:xfrm>
            <a:off x="457200" y="0"/>
            <a:ext cx="7848600" cy="1066800"/>
          </a:xfrm>
        </p:spPr>
        <p:txBody>
          <a:bodyPr/>
          <a:lstStyle/>
          <a:p>
            <a:pPr algn="ctr"/>
            <a:r>
              <a:rPr lang="en-US" dirty="0"/>
              <a:t>1.2. </a:t>
            </a:r>
            <a:r>
              <a:rPr lang="en-US" dirty="0" err="1"/>
              <a:t>Lịch</a:t>
            </a:r>
            <a:r>
              <a:rPr lang="en-US" dirty="0"/>
              <a:t> </a:t>
            </a:r>
            <a:r>
              <a:rPr lang="en-US" dirty="0" err="1"/>
              <a:t>sử</a:t>
            </a:r>
            <a:r>
              <a:rPr lang="en-US" dirty="0"/>
              <a:t> </a:t>
            </a:r>
            <a:r>
              <a:rPr lang="en-US" dirty="0" err="1"/>
              <a:t>phát</a:t>
            </a:r>
            <a:r>
              <a:rPr lang="en-US" dirty="0"/>
              <a:t> </a:t>
            </a:r>
            <a:r>
              <a:rPr lang="en-US" dirty="0" err="1"/>
              <a:t>triển</a:t>
            </a:r>
            <a:r>
              <a:rPr lang="en-US" dirty="0"/>
              <a:t> </a:t>
            </a:r>
            <a:r>
              <a:rPr lang="en-US" dirty="0" err="1"/>
              <a:t>phần</a:t>
            </a:r>
            <a:r>
              <a:rPr lang="en-US" dirty="0"/>
              <a:t> </a:t>
            </a:r>
            <a:r>
              <a:rPr lang="en-US" dirty="0" err="1"/>
              <a:t>mềm</a:t>
            </a:r>
            <a:r>
              <a:rPr lang="en-US" dirty="0"/>
              <a:t> </a:t>
            </a:r>
            <a:r>
              <a:rPr lang="en-US" dirty="0" err="1"/>
              <a:t>mã</a:t>
            </a:r>
            <a:r>
              <a:rPr lang="en-US" dirty="0"/>
              <a:t> </a:t>
            </a:r>
            <a:r>
              <a:rPr lang="en-US" dirty="0" err="1"/>
              <a:t>nguồn</a:t>
            </a:r>
            <a:r>
              <a:rPr lang="en-US" dirty="0"/>
              <a:t> </a:t>
            </a:r>
            <a:r>
              <a:rPr lang="en-US" dirty="0" err="1"/>
              <a:t>mở</a:t>
            </a:r>
            <a:endParaRPr lang="en-US" dirty="0"/>
          </a:p>
        </p:txBody>
      </p:sp>
      <p:sp>
        <p:nvSpPr>
          <p:cNvPr id="25" name="AutoShape 12"/>
          <p:cNvSpPr>
            <a:spLocks noChangeArrowheads="1"/>
          </p:cNvSpPr>
          <p:nvPr/>
        </p:nvSpPr>
        <p:spPr bwMode="auto">
          <a:xfrm>
            <a:off x="333375" y="938272"/>
            <a:ext cx="6553200" cy="866775"/>
          </a:xfrm>
          <a:prstGeom prst="roundRect">
            <a:avLst>
              <a:gd name="adj" fmla="val 0"/>
            </a:avLst>
          </a:prstGeom>
          <a:noFill/>
          <a:ln w="19050" cap="rnd">
            <a:noFill/>
            <a:prstDash val="sysDot"/>
            <a:round/>
            <a:headEnd/>
            <a:tailEnd/>
          </a:ln>
          <a:effectLst/>
        </p:spPr>
        <p:txBody>
          <a:bodyPr wrap="none" anchor="ctr"/>
          <a:lstStyle/>
          <a:p>
            <a:pPr algn="l"/>
            <a:r>
              <a:rPr lang="en-US" sz="2400" dirty="0" smtClean="0">
                <a:cs typeface="Arial" charset="0"/>
              </a:rPr>
              <a:t>1.2.5.1. </a:t>
            </a:r>
            <a:r>
              <a:rPr lang="en-US" sz="2400" dirty="0" err="1" smtClean="0">
                <a:cs typeface="Arial" charset="0"/>
              </a:rPr>
              <a:t>Giấy</a:t>
            </a:r>
            <a:r>
              <a:rPr lang="en-US" sz="2400" dirty="0" smtClean="0">
                <a:cs typeface="Arial" charset="0"/>
              </a:rPr>
              <a:t> </a:t>
            </a:r>
            <a:r>
              <a:rPr lang="en-US" sz="2400" dirty="0" err="1" smtClean="0">
                <a:cs typeface="Arial" charset="0"/>
              </a:rPr>
              <a:t>phép</a:t>
            </a:r>
            <a:r>
              <a:rPr lang="en-US" sz="2400" dirty="0" smtClean="0">
                <a:cs typeface="Arial" charset="0"/>
              </a:rPr>
              <a:t> GPL</a:t>
            </a:r>
            <a:endParaRPr lang="en-US" sz="2400" dirty="0">
              <a:cs typeface="Arial" charset="0"/>
            </a:endParaRPr>
          </a:p>
        </p:txBody>
      </p:sp>
    </p:spTree>
    <p:extLst>
      <p:ext uri="{BB962C8B-B14F-4D97-AF65-F5344CB8AC3E}">
        <p14:creationId xmlns:p14="http://schemas.microsoft.com/office/powerpoint/2010/main" val="393694432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67600"/>
                                        </p:tgtEl>
                                        <p:attrNameLst>
                                          <p:attrName>style.visibility</p:attrName>
                                        </p:attrNameLst>
                                      </p:cBhvr>
                                      <p:to>
                                        <p:strVal val="visible"/>
                                      </p:to>
                                    </p:set>
                                    <p:animEffect transition="in" filter="circle(in)">
                                      <p:cBhvr>
                                        <p:cTn id="7" dur="2000"/>
                                        <p:tgtEl>
                                          <p:spTgt spid="67600"/>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barn(inVertical)">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additive="base">
                                        <p:cTn id="17" dur="500" fill="hold"/>
                                        <p:tgtEl>
                                          <p:spTgt spid="3"/>
                                        </p:tgtEl>
                                        <p:attrNameLst>
                                          <p:attrName>ppt_x</p:attrName>
                                        </p:attrNameLst>
                                      </p:cBhvr>
                                      <p:tavLst>
                                        <p:tav tm="0">
                                          <p:val>
                                            <p:strVal val="#ppt_x"/>
                                          </p:val>
                                        </p:tav>
                                        <p:tav tm="100000">
                                          <p:val>
                                            <p:strVal val="#ppt_x"/>
                                          </p:val>
                                        </p:tav>
                                      </p:tavLst>
                                    </p:anim>
                                    <p:anim calcmode="lin" valueType="num">
                                      <p:cBhvr additive="base">
                                        <p:cTn id="1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nodeType="clickEffect">
                                  <p:stCondLst>
                                    <p:cond delay="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500" fill="hold"/>
                                        <p:tgtEl>
                                          <p:spTgt spid="4"/>
                                        </p:tgtEl>
                                        <p:attrNameLst>
                                          <p:attrName>ppt_x</p:attrName>
                                        </p:attrNameLst>
                                      </p:cBhvr>
                                      <p:tavLst>
                                        <p:tav tm="0">
                                          <p:val>
                                            <p:strVal val="#ppt_x"/>
                                          </p:val>
                                        </p:tav>
                                        <p:tav tm="100000">
                                          <p:val>
                                            <p:strVal val="#ppt_x"/>
                                          </p:val>
                                        </p:tav>
                                      </p:tavLst>
                                    </p:anim>
                                    <p:anim calcmode="lin" valueType="num">
                                      <p:cBhvr additive="base">
                                        <p:cTn id="2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5"/>
                                        </p:tgtEl>
                                        <p:attrNameLst>
                                          <p:attrName>style.visibility</p:attrName>
                                        </p:attrNameLst>
                                      </p:cBhvr>
                                      <p:to>
                                        <p:strVal val="visible"/>
                                      </p:to>
                                    </p:set>
                                    <p:anim calcmode="lin" valueType="num">
                                      <p:cBhvr additive="base">
                                        <p:cTn id="29" dur="500" fill="hold"/>
                                        <p:tgtEl>
                                          <p:spTgt spid="5"/>
                                        </p:tgtEl>
                                        <p:attrNameLst>
                                          <p:attrName>ppt_x</p:attrName>
                                        </p:attrNameLst>
                                      </p:cBhvr>
                                      <p:tavLst>
                                        <p:tav tm="0">
                                          <p:val>
                                            <p:strVal val="#ppt_x"/>
                                          </p:val>
                                        </p:tav>
                                        <p:tav tm="100000">
                                          <p:val>
                                            <p:strVal val="#ppt_x"/>
                                          </p:val>
                                        </p:tav>
                                      </p:tavLst>
                                    </p:anim>
                                    <p:anim calcmode="lin" valueType="num">
                                      <p:cBhvr additive="base">
                                        <p:cTn id="3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nodeType="clickEffect">
                                  <p:stCondLst>
                                    <p:cond delay="0"/>
                                  </p:stCondLst>
                                  <p:childTnLst>
                                    <p:set>
                                      <p:cBhvr>
                                        <p:cTn id="34" dur="1" fill="hold">
                                          <p:stCondLst>
                                            <p:cond delay="0"/>
                                          </p:stCondLst>
                                        </p:cTn>
                                        <p:tgtEl>
                                          <p:spTgt spid="6"/>
                                        </p:tgtEl>
                                        <p:attrNameLst>
                                          <p:attrName>style.visibility</p:attrName>
                                        </p:attrNameLst>
                                      </p:cBhvr>
                                      <p:to>
                                        <p:strVal val="visible"/>
                                      </p:to>
                                    </p:set>
                                    <p:anim calcmode="lin" valueType="num">
                                      <p:cBhvr additive="base">
                                        <p:cTn id="35" dur="500" fill="hold"/>
                                        <p:tgtEl>
                                          <p:spTgt spid="6"/>
                                        </p:tgtEl>
                                        <p:attrNameLst>
                                          <p:attrName>ppt_x</p:attrName>
                                        </p:attrNameLst>
                                      </p:cBhvr>
                                      <p:tavLst>
                                        <p:tav tm="0">
                                          <p:val>
                                            <p:strVal val="#ppt_x"/>
                                          </p:val>
                                        </p:tav>
                                        <p:tav tm="100000">
                                          <p:val>
                                            <p:strVal val="#ppt_x"/>
                                          </p:val>
                                        </p:tav>
                                      </p:tavLst>
                                    </p:anim>
                                    <p:anim calcmode="lin" valueType="num">
                                      <p:cBhvr additive="base">
                                        <p:cTn id="3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43" fill="hold">
                      <p:stCondLst>
                        <p:cond delay="indefinite"/>
                      </p:stCondLst>
                      <p:childTnLst>
                        <p:par>
                          <p:cTn id="44" fill="hold">
                            <p:stCondLst>
                              <p:cond delay="0"/>
                            </p:stCondLst>
                            <p:childTnLst>
                              <p:par>
                                <p:cTn id="45" presetID="2" presetClass="entr" presetSubtype="4" fill="hold" nodeType="clickEffect">
                                  <p:stCondLst>
                                    <p:cond delay="0"/>
                                  </p:stCondLst>
                                  <p:childTnLst>
                                    <p:set>
                                      <p:cBhvr>
                                        <p:cTn id="46" dur="1" fill="hold">
                                          <p:stCondLst>
                                            <p:cond delay="0"/>
                                          </p:stCondLst>
                                        </p:cTn>
                                        <p:tgtEl>
                                          <p:spTgt spid="8"/>
                                        </p:tgtEl>
                                        <p:attrNameLst>
                                          <p:attrName>style.visibility</p:attrName>
                                        </p:attrNameLst>
                                      </p:cBhvr>
                                      <p:to>
                                        <p:strVal val="visible"/>
                                      </p:to>
                                    </p:set>
                                    <p:anim calcmode="lin" valueType="num">
                                      <p:cBhvr additive="base">
                                        <p:cTn id="47" dur="500" fill="hold"/>
                                        <p:tgtEl>
                                          <p:spTgt spid="8"/>
                                        </p:tgtEl>
                                        <p:attrNameLst>
                                          <p:attrName>ppt_x</p:attrName>
                                        </p:attrNameLst>
                                      </p:cBhvr>
                                      <p:tavLst>
                                        <p:tav tm="0">
                                          <p:val>
                                            <p:strVal val="#ppt_x"/>
                                          </p:val>
                                        </p:tav>
                                        <p:tav tm="100000">
                                          <p:val>
                                            <p:strVal val="#ppt_x"/>
                                          </p:val>
                                        </p:tav>
                                      </p:tavLst>
                                    </p:anim>
                                    <p:anim calcmode="lin" valueType="num">
                                      <p:cBhvr additive="base">
                                        <p:cTn id="4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600"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76200"/>
            <a:ext cx="7848600" cy="1066800"/>
          </a:xfrm>
        </p:spPr>
        <p:txBody>
          <a:bodyPr/>
          <a:lstStyle/>
          <a:p>
            <a:pPr algn="ctr"/>
            <a:r>
              <a:rPr lang="vi-VN" dirty="0" smtClean="0"/>
              <a:t>Chương 1: Tổng quan về phần mềm mã nguồn mở</a:t>
            </a:r>
            <a:endParaRPr lang="en-US" dirty="0"/>
          </a:p>
        </p:txBody>
      </p:sp>
      <p:grpSp>
        <p:nvGrpSpPr>
          <p:cNvPr id="2" name="Group 1"/>
          <p:cNvGrpSpPr/>
          <p:nvPr/>
        </p:nvGrpSpPr>
        <p:grpSpPr>
          <a:xfrm>
            <a:off x="649288" y="2243138"/>
            <a:ext cx="2901950" cy="2900362"/>
            <a:chOff x="649288" y="2243138"/>
            <a:chExt cx="2901950" cy="2900362"/>
          </a:xfrm>
        </p:grpSpPr>
        <p:sp>
          <p:nvSpPr>
            <p:cNvPr id="41994" name="Oval 10"/>
            <p:cNvSpPr>
              <a:spLocks noChangeArrowheads="1"/>
            </p:cNvSpPr>
            <p:nvPr/>
          </p:nvSpPr>
          <p:spPr bwMode="ltGray">
            <a:xfrm>
              <a:off x="649288" y="2243138"/>
              <a:ext cx="2901950" cy="2900362"/>
            </a:xfrm>
            <a:prstGeom prst="ellipse">
              <a:avLst/>
            </a:prstGeom>
            <a:gradFill rotWithShape="1">
              <a:gsLst>
                <a:gs pos="0">
                  <a:schemeClr val="accent1">
                    <a:gamma/>
                    <a:shade val="31765"/>
                    <a:invGamma/>
                  </a:schemeClr>
                </a:gs>
                <a:gs pos="50000">
                  <a:schemeClr val="accent1">
                    <a:alpha val="80000"/>
                  </a:schemeClr>
                </a:gs>
                <a:gs pos="100000">
                  <a:schemeClr val="accent1">
                    <a:gamma/>
                    <a:shade val="31765"/>
                    <a:invGamma/>
                  </a:schemeClr>
                </a:gs>
              </a:gsLst>
              <a:lin ang="2700000" scaled="1"/>
            </a:gradFill>
            <a:ln w="9525">
              <a:noFill/>
              <a:round/>
              <a:headEnd/>
              <a:tailEnd/>
            </a:ln>
            <a:effectLst/>
          </p:spPr>
          <p:txBody>
            <a:bodyPr wrap="none" anchor="ctr"/>
            <a:lstStyle/>
            <a:p>
              <a:endParaRPr lang="en-US"/>
            </a:p>
          </p:txBody>
        </p:sp>
        <p:pic>
          <p:nvPicPr>
            <p:cNvPr id="41995" name="Picture 11" descr="Picture2"/>
            <p:cNvPicPr>
              <a:picLocks noChangeAspect="1" noChangeArrowheads="1"/>
            </p:cNvPicPr>
            <p:nvPr/>
          </p:nvPicPr>
          <p:blipFill>
            <a:blip r:embed="rId2"/>
            <a:srcRect/>
            <a:stretch>
              <a:fillRect/>
            </a:stretch>
          </p:blipFill>
          <p:spPr bwMode="gray">
            <a:xfrm>
              <a:off x="765175" y="2254250"/>
              <a:ext cx="2676525" cy="1409700"/>
            </a:xfrm>
            <a:prstGeom prst="rect">
              <a:avLst/>
            </a:prstGeom>
            <a:noFill/>
          </p:spPr>
        </p:pic>
        <p:pic>
          <p:nvPicPr>
            <p:cNvPr id="41996" name="Picture 12" descr="Picture2"/>
            <p:cNvPicPr>
              <a:picLocks noChangeAspect="1" noChangeArrowheads="1"/>
            </p:cNvPicPr>
            <p:nvPr/>
          </p:nvPicPr>
          <p:blipFill>
            <a:blip r:embed="rId2"/>
            <a:srcRect/>
            <a:stretch>
              <a:fillRect/>
            </a:stretch>
          </p:blipFill>
          <p:spPr bwMode="gray">
            <a:xfrm flipV="1">
              <a:off x="766763" y="3709988"/>
              <a:ext cx="2674937" cy="1409700"/>
            </a:xfrm>
            <a:prstGeom prst="rect">
              <a:avLst/>
            </a:prstGeom>
            <a:noFill/>
          </p:spPr>
        </p:pic>
        <p:sp>
          <p:nvSpPr>
            <p:cNvPr id="41997" name="Text Box 4"/>
            <p:cNvSpPr txBox="1">
              <a:spLocks noChangeArrowheads="1"/>
            </p:cNvSpPr>
            <p:nvPr/>
          </p:nvSpPr>
          <p:spPr bwMode="black">
            <a:xfrm>
              <a:off x="1044575" y="3352800"/>
              <a:ext cx="2079625" cy="830997"/>
            </a:xfrm>
            <a:prstGeom prst="rect">
              <a:avLst/>
            </a:prstGeom>
            <a:noFill/>
            <a:ln w="9525" algn="ctr">
              <a:noFill/>
              <a:miter lim="800000"/>
              <a:headEnd/>
              <a:tailEnd/>
            </a:ln>
            <a:effectLst>
              <a:outerShdw dist="17961" dir="2700000" algn="ctr" rotWithShape="0">
                <a:srgbClr val="000000">
                  <a:alpha val="50000"/>
                </a:srgbClr>
              </a:outerShdw>
            </a:effectLst>
          </p:spPr>
          <p:txBody>
            <a:bodyPr>
              <a:spAutoFit/>
            </a:bodyPr>
            <a:lstStyle/>
            <a:p>
              <a:pPr algn="ctr" eaLnBrk="0" hangingPunct="0"/>
              <a:r>
                <a:rPr lang="en-US" sz="1600" dirty="0" smtClean="0"/>
                <a:t>1.1. </a:t>
              </a:r>
              <a:r>
                <a:rPr lang="vi-VN" sz="1600" dirty="0" smtClean="0"/>
                <a:t>Phần mềm và vấn đề bản quyền phần mềm</a:t>
              </a:r>
              <a:endParaRPr lang="en-US" sz="1600" dirty="0"/>
            </a:p>
          </p:txBody>
        </p:sp>
      </p:grpSp>
      <p:grpSp>
        <p:nvGrpSpPr>
          <p:cNvPr id="5" name="Group 4"/>
          <p:cNvGrpSpPr/>
          <p:nvPr/>
        </p:nvGrpSpPr>
        <p:grpSpPr>
          <a:xfrm>
            <a:off x="3757612" y="4038600"/>
            <a:ext cx="2185988" cy="2185988"/>
            <a:chOff x="3757612" y="4038600"/>
            <a:chExt cx="2185988" cy="2185988"/>
          </a:xfrm>
        </p:grpSpPr>
        <p:sp>
          <p:nvSpPr>
            <p:cNvPr id="41991" name="Oval 7"/>
            <p:cNvSpPr>
              <a:spLocks noChangeArrowheads="1"/>
            </p:cNvSpPr>
            <p:nvPr/>
          </p:nvSpPr>
          <p:spPr bwMode="ltGray">
            <a:xfrm>
              <a:off x="3757612" y="4038600"/>
              <a:ext cx="2185988" cy="2185988"/>
            </a:xfrm>
            <a:prstGeom prst="ellipse">
              <a:avLst/>
            </a:prstGeom>
            <a:gradFill rotWithShape="1">
              <a:gsLst>
                <a:gs pos="0">
                  <a:schemeClr val="hlink">
                    <a:gamma/>
                    <a:shade val="31765"/>
                    <a:invGamma/>
                    <a:alpha val="71001"/>
                  </a:schemeClr>
                </a:gs>
                <a:gs pos="50000">
                  <a:schemeClr val="hlink">
                    <a:alpha val="80000"/>
                  </a:schemeClr>
                </a:gs>
                <a:gs pos="100000">
                  <a:schemeClr val="hlink">
                    <a:gamma/>
                    <a:shade val="31765"/>
                    <a:invGamma/>
                    <a:alpha val="71001"/>
                  </a:schemeClr>
                </a:gs>
              </a:gsLst>
              <a:lin ang="2700000" scaled="1"/>
            </a:gradFill>
            <a:ln w="9525">
              <a:noFill/>
              <a:round/>
              <a:headEnd/>
              <a:tailEnd/>
            </a:ln>
            <a:effectLst/>
          </p:spPr>
          <p:txBody>
            <a:bodyPr wrap="none" anchor="ctr"/>
            <a:lstStyle/>
            <a:p>
              <a:endParaRPr lang="en-US"/>
            </a:p>
          </p:txBody>
        </p:sp>
        <p:grpSp>
          <p:nvGrpSpPr>
            <p:cNvPr id="3" name="Group 2"/>
            <p:cNvGrpSpPr/>
            <p:nvPr/>
          </p:nvGrpSpPr>
          <p:grpSpPr>
            <a:xfrm>
              <a:off x="3844925" y="4046538"/>
              <a:ext cx="2016125" cy="2160587"/>
              <a:chOff x="3844925" y="4046538"/>
              <a:chExt cx="2016125" cy="2160587"/>
            </a:xfrm>
          </p:grpSpPr>
          <p:pic>
            <p:nvPicPr>
              <p:cNvPr id="41992" name="Picture 8" descr="Picture2"/>
              <p:cNvPicPr>
                <a:picLocks noChangeAspect="1" noChangeArrowheads="1"/>
              </p:cNvPicPr>
              <p:nvPr/>
            </p:nvPicPr>
            <p:blipFill>
              <a:blip r:embed="rId2"/>
              <a:srcRect/>
              <a:stretch>
                <a:fillRect/>
              </a:stretch>
            </p:blipFill>
            <p:spPr bwMode="gray">
              <a:xfrm>
                <a:off x="3844925" y="4046538"/>
                <a:ext cx="2016125" cy="1062037"/>
              </a:xfrm>
              <a:prstGeom prst="rect">
                <a:avLst/>
              </a:prstGeom>
              <a:noFill/>
              <a:effectLst/>
            </p:spPr>
          </p:pic>
          <p:pic>
            <p:nvPicPr>
              <p:cNvPr id="41993" name="Picture 9" descr="Picture2"/>
              <p:cNvPicPr>
                <a:picLocks noChangeAspect="1" noChangeArrowheads="1"/>
              </p:cNvPicPr>
              <p:nvPr/>
            </p:nvPicPr>
            <p:blipFill>
              <a:blip r:embed="rId2"/>
              <a:srcRect/>
              <a:stretch>
                <a:fillRect/>
              </a:stretch>
            </p:blipFill>
            <p:spPr bwMode="gray">
              <a:xfrm flipV="1">
                <a:off x="3846512" y="5145088"/>
                <a:ext cx="2014538" cy="1062037"/>
              </a:xfrm>
              <a:prstGeom prst="rect">
                <a:avLst/>
              </a:prstGeom>
              <a:noFill/>
              <a:effectLst/>
            </p:spPr>
          </p:pic>
          <p:sp>
            <p:nvSpPr>
              <p:cNvPr id="42000" name="Text Box 16"/>
              <p:cNvSpPr txBox="1">
                <a:spLocks noChangeArrowheads="1"/>
              </p:cNvSpPr>
              <p:nvPr/>
            </p:nvSpPr>
            <p:spPr bwMode="black">
              <a:xfrm>
                <a:off x="4082329" y="4626224"/>
                <a:ext cx="1541463" cy="1077218"/>
              </a:xfrm>
              <a:prstGeom prst="rect">
                <a:avLst/>
              </a:prstGeom>
              <a:noFill/>
              <a:ln w="9525" algn="ctr">
                <a:noFill/>
                <a:miter lim="800000"/>
                <a:headEnd/>
                <a:tailEnd/>
              </a:ln>
              <a:effectLst>
                <a:outerShdw dist="17961" dir="2700000" algn="ctr" rotWithShape="0">
                  <a:srgbClr val="000000"/>
                </a:outerShdw>
              </a:effectLst>
            </p:spPr>
            <p:txBody>
              <a:bodyPr>
                <a:spAutoFit/>
              </a:bodyPr>
              <a:lstStyle/>
              <a:p>
                <a:pPr algn="ctr">
                  <a:spcBef>
                    <a:spcPct val="50000"/>
                  </a:spcBef>
                </a:pPr>
                <a:r>
                  <a:rPr lang="en-US" sz="1600" dirty="0" smtClean="0"/>
                  <a:t>1.2. </a:t>
                </a:r>
                <a:r>
                  <a:rPr lang="vi-VN" sz="1600" dirty="0" smtClean="0"/>
                  <a:t>Lịch sử phát triển</a:t>
                </a:r>
                <a:r>
                  <a:rPr lang="en-US" sz="1600" dirty="0" smtClean="0"/>
                  <a:t> </a:t>
                </a:r>
                <a:r>
                  <a:rPr lang="en-US" sz="1600" dirty="0" err="1" smtClean="0"/>
                  <a:t>phần</a:t>
                </a:r>
                <a:r>
                  <a:rPr lang="en-US" sz="1600" dirty="0" smtClean="0"/>
                  <a:t> </a:t>
                </a:r>
                <a:r>
                  <a:rPr lang="en-US" sz="1600" dirty="0" err="1" smtClean="0"/>
                  <a:t>mềm</a:t>
                </a:r>
                <a:r>
                  <a:rPr lang="en-US" sz="1600" dirty="0" smtClean="0"/>
                  <a:t> </a:t>
                </a:r>
                <a:r>
                  <a:rPr lang="en-US" sz="1600" dirty="0" err="1" smtClean="0"/>
                  <a:t>mã</a:t>
                </a:r>
                <a:r>
                  <a:rPr lang="en-US" sz="1600" dirty="0" smtClean="0"/>
                  <a:t> </a:t>
                </a:r>
                <a:r>
                  <a:rPr lang="en-US" sz="1600" dirty="0" err="1" smtClean="0"/>
                  <a:t>nguồn</a:t>
                </a:r>
                <a:r>
                  <a:rPr lang="en-US" sz="1600" dirty="0" smtClean="0"/>
                  <a:t> </a:t>
                </a:r>
                <a:r>
                  <a:rPr lang="en-US" sz="1600" dirty="0" err="1" smtClean="0"/>
                  <a:t>mở</a:t>
                </a:r>
                <a:endParaRPr lang="en-US" sz="1600" dirty="0"/>
              </a:p>
            </p:txBody>
          </p:sp>
        </p:grpSp>
      </p:grpSp>
      <p:grpSp>
        <p:nvGrpSpPr>
          <p:cNvPr id="4" name="Group 3"/>
          <p:cNvGrpSpPr/>
          <p:nvPr/>
        </p:nvGrpSpPr>
        <p:grpSpPr>
          <a:xfrm>
            <a:off x="6019800" y="2743200"/>
            <a:ext cx="1800225" cy="1711325"/>
            <a:chOff x="6019800" y="2743200"/>
            <a:chExt cx="1800225" cy="1711325"/>
          </a:xfrm>
        </p:grpSpPr>
        <p:grpSp>
          <p:nvGrpSpPr>
            <p:cNvPr id="41987" name="Group 3"/>
            <p:cNvGrpSpPr>
              <a:grpSpLocks/>
            </p:cNvGrpSpPr>
            <p:nvPr/>
          </p:nvGrpSpPr>
          <p:grpSpPr bwMode="auto">
            <a:xfrm>
              <a:off x="6019800" y="2743200"/>
              <a:ext cx="1800225" cy="1711325"/>
              <a:chOff x="144" y="384"/>
              <a:chExt cx="2080" cy="2081"/>
            </a:xfrm>
          </p:grpSpPr>
          <p:sp>
            <p:nvSpPr>
              <p:cNvPr id="41988" name="Oval 4"/>
              <p:cNvSpPr>
                <a:spLocks noChangeArrowheads="1"/>
              </p:cNvSpPr>
              <p:nvPr/>
            </p:nvSpPr>
            <p:spPr bwMode="ltGray">
              <a:xfrm>
                <a:off x="144" y="384"/>
                <a:ext cx="2080" cy="2081"/>
              </a:xfrm>
              <a:prstGeom prst="ellipse">
                <a:avLst/>
              </a:prstGeom>
              <a:gradFill rotWithShape="1">
                <a:gsLst>
                  <a:gs pos="0">
                    <a:schemeClr val="folHlink">
                      <a:gamma/>
                      <a:shade val="22353"/>
                      <a:invGamma/>
                      <a:alpha val="71001"/>
                    </a:schemeClr>
                  </a:gs>
                  <a:gs pos="50000">
                    <a:schemeClr val="folHlink">
                      <a:alpha val="80000"/>
                    </a:schemeClr>
                  </a:gs>
                  <a:gs pos="100000">
                    <a:schemeClr val="folHlink">
                      <a:gamma/>
                      <a:shade val="22353"/>
                      <a:invGamma/>
                      <a:alpha val="71001"/>
                    </a:schemeClr>
                  </a:gs>
                </a:gsLst>
                <a:lin ang="2700000" scaled="1"/>
              </a:gradFill>
              <a:ln w="9525">
                <a:noFill/>
                <a:round/>
                <a:headEnd/>
                <a:tailEnd/>
              </a:ln>
              <a:effectLst/>
            </p:spPr>
            <p:txBody>
              <a:bodyPr wrap="none" anchor="ctr"/>
              <a:lstStyle/>
              <a:p>
                <a:endParaRPr lang="en-US"/>
              </a:p>
            </p:txBody>
          </p:sp>
          <p:pic>
            <p:nvPicPr>
              <p:cNvPr id="41989" name="Picture 5" descr="Picture2"/>
              <p:cNvPicPr>
                <a:picLocks noChangeAspect="1" noChangeArrowheads="1"/>
              </p:cNvPicPr>
              <p:nvPr/>
            </p:nvPicPr>
            <p:blipFill>
              <a:blip r:embed="rId2"/>
              <a:srcRect/>
              <a:stretch>
                <a:fillRect/>
              </a:stretch>
            </p:blipFill>
            <p:spPr bwMode="ltGray">
              <a:xfrm>
                <a:off x="227" y="392"/>
                <a:ext cx="1918" cy="1011"/>
              </a:xfrm>
              <a:prstGeom prst="rect">
                <a:avLst/>
              </a:prstGeom>
              <a:noFill/>
            </p:spPr>
          </p:pic>
          <p:pic>
            <p:nvPicPr>
              <p:cNvPr id="41990" name="Picture 6" descr="Picture2"/>
              <p:cNvPicPr>
                <a:picLocks noChangeAspect="1" noChangeArrowheads="1"/>
              </p:cNvPicPr>
              <p:nvPr/>
            </p:nvPicPr>
            <p:blipFill>
              <a:blip r:embed="rId2"/>
              <a:srcRect/>
              <a:stretch>
                <a:fillRect/>
              </a:stretch>
            </p:blipFill>
            <p:spPr bwMode="ltGray">
              <a:xfrm flipV="1">
                <a:off x="228" y="1437"/>
                <a:ext cx="1918" cy="1011"/>
              </a:xfrm>
              <a:prstGeom prst="rect">
                <a:avLst/>
              </a:prstGeom>
              <a:noFill/>
            </p:spPr>
          </p:pic>
        </p:grpSp>
        <p:sp>
          <p:nvSpPr>
            <p:cNvPr id="42001" name="Text Box 17"/>
            <p:cNvSpPr txBox="1">
              <a:spLocks noChangeArrowheads="1"/>
            </p:cNvSpPr>
            <p:nvPr/>
          </p:nvSpPr>
          <p:spPr bwMode="black">
            <a:xfrm>
              <a:off x="6172200" y="3248025"/>
              <a:ext cx="1541463" cy="830997"/>
            </a:xfrm>
            <a:prstGeom prst="rect">
              <a:avLst/>
            </a:prstGeom>
            <a:noFill/>
            <a:ln w="9525" algn="ctr">
              <a:noFill/>
              <a:miter lim="800000"/>
              <a:headEnd/>
              <a:tailEnd/>
            </a:ln>
            <a:effectLst>
              <a:outerShdw dist="17961" dir="2700000" algn="ctr" rotWithShape="0">
                <a:srgbClr val="000000"/>
              </a:outerShdw>
            </a:effectLst>
          </p:spPr>
          <p:txBody>
            <a:bodyPr>
              <a:spAutoFit/>
            </a:bodyPr>
            <a:lstStyle/>
            <a:p>
              <a:pPr algn="ctr">
                <a:spcBef>
                  <a:spcPct val="50000"/>
                </a:spcBef>
              </a:pPr>
              <a:r>
                <a:rPr lang="en-US" sz="1600" dirty="0" smtClean="0"/>
                <a:t>1.3. </a:t>
              </a:r>
              <a:r>
                <a:rPr lang="vi-VN" sz="1600" dirty="0" smtClean="0"/>
                <a:t>Các loại giấy phép mã nguồn mở</a:t>
              </a:r>
              <a:endParaRPr lang="en-US" sz="1600" dirty="0"/>
            </a:p>
          </p:txBody>
        </p:sp>
      </p:gr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circle(in)">
                                      <p:cBhvr>
                                        <p:cTn id="7" dur="2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circle(in)">
                                      <p:cBhvr>
                                        <p:cTn id="12" dur="20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circle(in)">
                                      <p:cBhvr>
                                        <p:cTn id="1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37"/>
          <p:cNvSpPr>
            <a:spLocks noGrp="1" noChangeArrowheads="1"/>
          </p:cNvSpPr>
          <p:nvPr>
            <p:ph type="ctrTitle"/>
          </p:nvPr>
        </p:nvSpPr>
        <p:spPr>
          <a:xfrm>
            <a:off x="533400" y="1295400"/>
            <a:ext cx="6553200" cy="1371600"/>
          </a:xfrm>
        </p:spPr>
        <p:txBody>
          <a:bodyPr/>
          <a:lstStyle/>
          <a:p>
            <a:pPr algn="ctr"/>
            <a:r>
              <a:rPr lang="vi-VN" i="0" dirty="0" smtClean="0"/>
              <a:t>Phát triển ứng dụng mã nguồn mở</a:t>
            </a:r>
            <a:endParaRPr lang="en-US" i="0" dirty="0"/>
          </a:p>
        </p:txBody>
      </p:sp>
      <p:sp>
        <p:nvSpPr>
          <p:cNvPr id="7" name="Rectangle 39"/>
          <p:cNvSpPr>
            <a:spLocks noGrp="1" noChangeArrowheads="1"/>
          </p:cNvSpPr>
          <p:nvPr>
            <p:ph type="subTitle" idx="1"/>
          </p:nvPr>
        </p:nvSpPr>
        <p:spPr>
          <a:xfrm>
            <a:off x="609600" y="2819400"/>
            <a:ext cx="6324600" cy="533400"/>
          </a:xfrm>
        </p:spPr>
        <p:txBody>
          <a:bodyPr/>
          <a:lstStyle/>
          <a:p>
            <a:r>
              <a:rPr lang="vi-VN" sz="2400" dirty="0" smtClean="0"/>
              <a:t>Th.S. Nguyễn Hoàng Thùy Trang</a:t>
            </a:r>
            <a:endParaRPr lang="en-US" sz="2400" dirty="0"/>
          </a:p>
        </p:txBody>
      </p:sp>
      <p:sp>
        <p:nvSpPr>
          <p:cNvPr id="8" name="Rectangle 37"/>
          <p:cNvSpPr txBox="1">
            <a:spLocks noChangeArrowheads="1"/>
          </p:cNvSpPr>
          <p:nvPr/>
        </p:nvSpPr>
        <p:spPr bwMode="gray">
          <a:xfrm>
            <a:off x="1676400" y="152400"/>
            <a:ext cx="6324600" cy="38100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sz="5000" b="1" i="1">
                <a:solidFill>
                  <a:srgbClr val="FFFFFF"/>
                </a:solidFill>
                <a:latin typeface="+mj-lt"/>
                <a:ea typeface="+mj-ea"/>
                <a:cs typeface="+mj-cs"/>
              </a:defRPr>
            </a:lvl1pPr>
            <a:lvl2pPr algn="l" rtl="0" eaLnBrk="1" fontAlgn="base" hangingPunct="1">
              <a:spcBef>
                <a:spcPct val="0"/>
              </a:spcBef>
              <a:spcAft>
                <a:spcPct val="0"/>
              </a:spcAft>
              <a:defRPr sz="4000" b="1">
                <a:solidFill>
                  <a:srgbClr val="FFFFFF"/>
                </a:solidFill>
                <a:latin typeface="Arial" charset="0"/>
              </a:defRPr>
            </a:lvl2pPr>
            <a:lvl3pPr algn="l" rtl="0" eaLnBrk="1" fontAlgn="base" hangingPunct="1">
              <a:spcBef>
                <a:spcPct val="0"/>
              </a:spcBef>
              <a:spcAft>
                <a:spcPct val="0"/>
              </a:spcAft>
              <a:defRPr sz="4000" b="1">
                <a:solidFill>
                  <a:srgbClr val="FFFFFF"/>
                </a:solidFill>
                <a:latin typeface="Arial" charset="0"/>
              </a:defRPr>
            </a:lvl3pPr>
            <a:lvl4pPr algn="l" rtl="0" eaLnBrk="1" fontAlgn="base" hangingPunct="1">
              <a:spcBef>
                <a:spcPct val="0"/>
              </a:spcBef>
              <a:spcAft>
                <a:spcPct val="0"/>
              </a:spcAft>
              <a:defRPr sz="4000" b="1">
                <a:solidFill>
                  <a:srgbClr val="FFFFFF"/>
                </a:solidFill>
                <a:latin typeface="Arial" charset="0"/>
              </a:defRPr>
            </a:lvl4pPr>
            <a:lvl5pPr algn="l" rtl="0" eaLnBrk="1" fontAlgn="base" hangingPunct="1">
              <a:spcBef>
                <a:spcPct val="0"/>
              </a:spcBef>
              <a:spcAft>
                <a:spcPct val="0"/>
              </a:spcAft>
              <a:defRPr sz="4000" b="1">
                <a:solidFill>
                  <a:srgbClr val="FFFFFF"/>
                </a:solidFill>
                <a:latin typeface="Arial" charset="0"/>
              </a:defRPr>
            </a:lvl5pPr>
            <a:lvl6pPr marL="457200" algn="l" rtl="0" eaLnBrk="1" fontAlgn="base" hangingPunct="1">
              <a:spcBef>
                <a:spcPct val="0"/>
              </a:spcBef>
              <a:spcAft>
                <a:spcPct val="0"/>
              </a:spcAft>
              <a:defRPr sz="4000" b="1">
                <a:solidFill>
                  <a:srgbClr val="FFFFFF"/>
                </a:solidFill>
                <a:latin typeface="Arial" charset="0"/>
              </a:defRPr>
            </a:lvl6pPr>
            <a:lvl7pPr marL="914400" algn="l" rtl="0" eaLnBrk="1" fontAlgn="base" hangingPunct="1">
              <a:spcBef>
                <a:spcPct val="0"/>
              </a:spcBef>
              <a:spcAft>
                <a:spcPct val="0"/>
              </a:spcAft>
              <a:defRPr sz="4000" b="1">
                <a:solidFill>
                  <a:srgbClr val="FFFFFF"/>
                </a:solidFill>
                <a:latin typeface="Arial" charset="0"/>
              </a:defRPr>
            </a:lvl7pPr>
            <a:lvl8pPr marL="1371600" algn="l" rtl="0" eaLnBrk="1" fontAlgn="base" hangingPunct="1">
              <a:spcBef>
                <a:spcPct val="0"/>
              </a:spcBef>
              <a:spcAft>
                <a:spcPct val="0"/>
              </a:spcAft>
              <a:defRPr sz="4000" b="1">
                <a:solidFill>
                  <a:srgbClr val="FFFFFF"/>
                </a:solidFill>
                <a:latin typeface="Arial" charset="0"/>
              </a:defRPr>
            </a:lvl8pPr>
            <a:lvl9pPr marL="1828800" algn="l" rtl="0" eaLnBrk="1" fontAlgn="base" hangingPunct="1">
              <a:spcBef>
                <a:spcPct val="0"/>
              </a:spcBef>
              <a:spcAft>
                <a:spcPct val="0"/>
              </a:spcAft>
              <a:defRPr sz="4000" b="1">
                <a:solidFill>
                  <a:srgbClr val="FFFFFF"/>
                </a:solidFill>
                <a:latin typeface="Arial" charset="0"/>
              </a:defRPr>
            </a:lvl9pPr>
          </a:lstStyle>
          <a:p>
            <a:pPr algn="ctr"/>
            <a:r>
              <a:rPr lang="vi-VN" sz="2500" b="0" i="0" kern="0" dirty="0" smtClean="0"/>
              <a:t>TRƯỜNG ĐẠI HỌC HÀNG HẢI VIỆT NAM</a:t>
            </a:r>
            <a:endParaRPr lang="en-US" i="0" kern="0"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xfrm>
            <a:off x="457200" y="76200"/>
            <a:ext cx="7848600" cy="1066800"/>
          </a:xfrm>
        </p:spPr>
        <p:txBody>
          <a:bodyPr/>
          <a:lstStyle/>
          <a:p>
            <a:pPr algn="ctr"/>
            <a:r>
              <a:rPr lang="vi-VN" dirty="0" smtClean="0"/>
              <a:t>Chương 1: Tổng quan về phần mềm mã nguồn mở</a:t>
            </a:r>
            <a:endParaRPr lang="en-US" dirty="0"/>
          </a:p>
        </p:txBody>
      </p:sp>
      <p:pic>
        <p:nvPicPr>
          <p:cNvPr id="6" name="Picture 5"/>
          <p:cNvPicPr>
            <a:picLocks noChangeAspect="1"/>
          </p:cNvPicPr>
          <p:nvPr/>
        </p:nvPicPr>
        <p:blipFill>
          <a:blip r:embed="rId2"/>
          <a:stretch>
            <a:fillRect/>
          </a:stretch>
        </p:blipFill>
        <p:spPr>
          <a:xfrm>
            <a:off x="276225" y="1562100"/>
            <a:ext cx="8639175" cy="4533900"/>
          </a:xfrm>
          <a:prstGeom prst="rect">
            <a:avLst/>
          </a:prstGeom>
        </p:spPr>
      </p:pic>
    </p:spTree>
    <p:extLst>
      <p:ext uri="{BB962C8B-B14F-4D97-AF65-F5344CB8AC3E}">
        <p14:creationId xmlns:p14="http://schemas.microsoft.com/office/powerpoint/2010/main" val="32118173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r>
              <a:rPr lang="en-US" sz="2400" dirty="0" err="1" smtClean="0">
                <a:cs typeface="Arial" charset="0"/>
              </a:rPr>
              <a:t>Phần</a:t>
            </a:r>
            <a:r>
              <a:rPr lang="en-US" sz="2400" dirty="0" smtClean="0">
                <a:cs typeface="Arial" charset="0"/>
              </a:rPr>
              <a:t> </a:t>
            </a:r>
            <a:r>
              <a:rPr lang="en-US" sz="2400" dirty="0" err="1" smtClean="0">
                <a:cs typeface="Arial" charset="0"/>
              </a:rPr>
              <a:t>mềm</a:t>
            </a:r>
            <a:r>
              <a:rPr lang="en-US" sz="2400" dirty="0" smtClean="0">
                <a:cs typeface="Arial" charset="0"/>
              </a:rPr>
              <a:t> </a:t>
            </a:r>
            <a:r>
              <a:rPr lang="en-US" sz="2400" dirty="0" err="1" smtClean="0">
                <a:cs typeface="Arial" charset="0"/>
              </a:rPr>
              <a:t>là</a:t>
            </a:r>
            <a:r>
              <a:rPr lang="en-US" sz="2400" dirty="0" smtClean="0">
                <a:cs typeface="Arial" charset="0"/>
              </a:rPr>
              <a:t> </a:t>
            </a:r>
            <a:r>
              <a:rPr lang="en-US" sz="2400" dirty="0" err="1" smtClean="0">
                <a:cs typeface="Arial" charset="0"/>
              </a:rPr>
              <a:t>gì</a:t>
            </a:r>
            <a:r>
              <a:rPr lang="en-US" sz="2400" dirty="0" smtClean="0">
                <a:cs typeface="Arial" charset="0"/>
              </a:rPr>
              <a:t>?</a:t>
            </a:r>
            <a:endParaRPr lang="en-US" sz="2400" dirty="0">
              <a:cs typeface="Arial" charset="0"/>
            </a:endParaRPr>
          </a:p>
        </p:txBody>
      </p:sp>
      <p:sp>
        <p:nvSpPr>
          <p:cNvPr id="79895" name="Rectangle 23"/>
          <p:cNvSpPr>
            <a:spLocks noGrp="1" noChangeArrowheads="1"/>
          </p:cNvSpPr>
          <p:nvPr>
            <p:ph type="title"/>
          </p:nvPr>
        </p:nvSpPr>
        <p:spPr>
          <a:xfrm>
            <a:off x="457200" y="76200"/>
            <a:ext cx="7848600" cy="1066800"/>
          </a:xfrm>
        </p:spPr>
        <p:txBody>
          <a:bodyPr/>
          <a:lstStyle/>
          <a:p>
            <a:pPr algn="ctr"/>
            <a:r>
              <a:rPr lang="en-US" dirty="0" smtClean="0"/>
              <a:t>1.1. </a:t>
            </a:r>
            <a:r>
              <a:rPr lang="en-US" dirty="0" err="1" smtClean="0"/>
              <a:t>Phần</a:t>
            </a:r>
            <a:r>
              <a:rPr lang="en-US" dirty="0" smtClean="0"/>
              <a:t> </a:t>
            </a:r>
            <a:r>
              <a:rPr lang="en-US" dirty="0" err="1" smtClean="0"/>
              <a:t>mềm</a:t>
            </a:r>
            <a:r>
              <a:rPr lang="en-US" dirty="0" smtClean="0"/>
              <a:t> </a:t>
            </a:r>
            <a:r>
              <a:rPr lang="en-US" dirty="0" err="1" smtClean="0"/>
              <a:t>và</a:t>
            </a:r>
            <a:r>
              <a:rPr lang="en-US" dirty="0" smtClean="0"/>
              <a:t> </a:t>
            </a:r>
            <a:r>
              <a:rPr lang="en-US" dirty="0" err="1" smtClean="0"/>
              <a:t>vấn</a:t>
            </a:r>
            <a:r>
              <a:rPr lang="en-US" dirty="0" smtClean="0"/>
              <a:t> </a:t>
            </a:r>
            <a:r>
              <a:rPr lang="en-US" dirty="0" err="1" smtClean="0"/>
              <a:t>đề</a:t>
            </a:r>
            <a:r>
              <a:rPr lang="en-US" dirty="0" smtClean="0"/>
              <a:t> </a:t>
            </a:r>
            <a:r>
              <a:rPr lang="en-US" dirty="0" err="1" smtClean="0"/>
              <a:t>bản</a:t>
            </a:r>
            <a:r>
              <a:rPr lang="en-US" dirty="0" smtClean="0"/>
              <a:t> </a:t>
            </a:r>
            <a:r>
              <a:rPr lang="en-US" dirty="0" err="1" smtClean="0"/>
              <a:t>quyền</a:t>
            </a:r>
            <a:r>
              <a:rPr lang="en-US" dirty="0" smtClean="0"/>
              <a:t> </a:t>
            </a:r>
            <a:r>
              <a:rPr lang="en-US" dirty="0" err="1" smtClean="0"/>
              <a:t>phần</a:t>
            </a:r>
            <a:r>
              <a:rPr lang="en-US" dirty="0" smtClean="0"/>
              <a:t> </a:t>
            </a:r>
            <a:r>
              <a:rPr lang="en-US" dirty="0" err="1" smtClean="0"/>
              <a:t>mềm</a:t>
            </a:r>
            <a:endParaRPr lang="en-US" dirty="0"/>
          </a:p>
        </p:txBody>
      </p:sp>
      <p:sp>
        <p:nvSpPr>
          <p:cNvPr id="2" name="Rectangle 1"/>
          <p:cNvSpPr/>
          <p:nvPr/>
        </p:nvSpPr>
        <p:spPr>
          <a:xfrm>
            <a:off x="533400" y="2141393"/>
            <a:ext cx="8165811" cy="1569660"/>
          </a:xfrm>
          <a:prstGeom prst="rect">
            <a:avLst/>
          </a:prstGeom>
        </p:spPr>
        <p:txBody>
          <a:bodyPr wrap="square">
            <a:spAutoFit/>
          </a:bodyPr>
          <a:lstStyle/>
          <a:p>
            <a:pPr marL="342900" indent="-342900" algn="just">
              <a:buFont typeface="Arial" panose="020B0604020202020204" pitchFamily="34" charset="0"/>
              <a:buChar char="•"/>
            </a:pPr>
            <a:r>
              <a:rPr lang="vi-VN" sz="2400" b="0" dirty="0">
                <a:latin typeface="+mn-lt"/>
              </a:rPr>
              <a:t>Phần mềm </a:t>
            </a:r>
            <a:r>
              <a:rPr lang="en-US" sz="2400" b="0" dirty="0" smtClean="0">
                <a:latin typeface="+mn-lt"/>
              </a:rPr>
              <a:t>(Software) </a:t>
            </a:r>
            <a:r>
              <a:rPr lang="vi-VN" sz="2400" b="0" dirty="0" smtClean="0">
                <a:latin typeface="+mn-lt"/>
              </a:rPr>
              <a:t>là </a:t>
            </a:r>
            <a:r>
              <a:rPr lang="vi-VN" sz="2400" b="0" dirty="0">
                <a:latin typeface="+mn-lt"/>
              </a:rPr>
              <a:t>một tập hợp các </a:t>
            </a:r>
            <a:r>
              <a:rPr lang="en-US" sz="2400" b="0" dirty="0" err="1" smtClean="0">
                <a:latin typeface="+mn-lt"/>
              </a:rPr>
              <a:t>câu</a:t>
            </a:r>
            <a:r>
              <a:rPr lang="en-US" sz="2400" b="0" dirty="0" smtClean="0">
                <a:latin typeface="+mn-lt"/>
              </a:rPr>
              <a:t> </a:t>
            </a:r>
            <a:r>
              <a:rPr lang="en-US" sz="2400" b="0" dirty="0" err="1" smtClean="0">
                <a:latin typeface="+mn-lt"/>
              </a:rPr>
              <a:t>lệnh</a:t>
            </a:r>
            <a:r>
              <a:rPr lang="en-US" sz="2400" b="0" dirty="0" smtClean="0">
                <a:latin typeface="+mn-lt"/>
              </a:rPr>
              <a:t> hay </a:t>
            </a:r>
            <a:r>
              <a:rPr lang="en-US" sz="2400" b="0" dirty="0" err="1" smtClean="0">
                <a:latin typeface="+mn-lt"/>
              </a:rPr>
              <a:t>chỉ</a:t>
            </a:r>
            <a:r>
              <a:rPr lang="en-US" sz="2400" b="0" dirty="0" smtClean="0">
                <a:latin typeface="+mn-lt"/>
              </a:rPr>
              <a:t> </a:t>
            </a:r>
            <a:r>
              <a:rPr lang="en-US" sz="2400" b="0" dirty="0" err="1" smtClean="0">
                <a:latin typeface="+mn-lt"/>
              </a:rPr>
              <a:t>thị</a:t>
            </a:r>
            <a:r>
              <a:rPr lang="en-US" sz="2400" b="0" dirty="0" smtClean="0">
                <a:latin typeface="+mn-lt"/>
              </a:rPr>
              <a:t> (instruction)</a:t>
            </a:r>
            <a:r>
              <a:rPr lang="vi-VN" sz="2400" b="0" dirty="0" smtClean="0">
                <a:latin typeface="+mn-lt"/>
              </a:rPr>
              <a:t>, </a:t>
            </a:r>
            <a:r>
              <a:rPr lang="vi-VN" sz="2400" b="0" dirty="0">
                <a:latin typeface="+mn-lt"/>
              </a:rPr>
              <a:t>dữ liệu hoặc chương trình được sử dụng để vận hành máy tính và thực hiện các tác vụ cụ thể. </a:t>
            </a:r>
            <a:endParaRPr lang="en-US" sz="2400" dirty="0">
              <a:latin typeface="+mn-lt"/>
            </a:endParaRPr>
          </a:p>
        </p:txBody>
      </p:sp>
      <p:sp>
        <p:nvSpPr>
          <p:cNvPr id="25" name="Rectangle 24"/>
          <p:cNvSpPr/>
          <p:nvPr/>
        </p:nvSpPr>
        <p:spPr>
          <a:xfrm>
            <a:off x="533399" y="3775501"/>
            <a:ext cx="8165811" cy="830997"/>
          </a:xfrm>
          <a:prstGeom prst="rect">
            <a:avLst/>
          </a:prstGeom>
        </p:spPr>
        <p:txBody>
          <a:bodyPr wrap="square">
            <a:spAutoFit/>
          </a:bodyPr>
          <a:lstStyle/>
          <a:p>
            <a:pPr marL="342900" indent="-342900" algn="just">
              <a:buFont typeface="Arial" panose="020B0604020202020204" pitchFamily="34" charset="0"/>
              <a:buChar char="•"/>
            </a:pPr>
            <a:r>
              <a:rPr lang="vi-VN" sz="2400" b="0" dirty="0" smtClean="0">
                <a:latin typeface="+mn-lt"/>
              </a:rPr>
              <a:t>Nó </a:t>
            </a:r>
            <a:r>
              <a:rPr lang="vi-VN" sz="2400" b="0" dirty="0">
                <a:latin typeface="+mn-lt"/>
              </a:rPr>
              <a:t>đối lập với phần cứng, mô tả các khía cạnh vật lý của máy tính. </a:t>
            </a:r>
            <a:endParaRPr lang="en-US" sz="2400" b="0" dirty="0" smtClean="0">
              <a:latin typeface="+mn-lt"/>
            </a:endParaRPr>
          </a:p>
        </p:txBody>
      </p:sp>
      <p:sp>
        <p:nvSpPr>
          <p:cNvPr id="26" name="Rectangle 25"/>
          <p:cNvSpPr/>
          <p:nvPr/>
        </p:nvSpPr>
        <p:spPr>
          <a:xfrm>
            <a:off x="531090" y="4724214"/>
            <a:ext cx="8165811" cy="1200329"/>
          </a:xfrm>
          <a:prstGeom prst="rect">
            <a:avLst/>
          </a:prstGeom>
        </p:spPr>
        <p:txBody>
          <a:bodyPr wrap="square">
            <a:spAutoFit/>
          </a:bodyPr>
          <a:lstStyle/>
          <a:p>
            <a:pPr marL="342900" indent="-342900" algn="just">
              <a:buFont typeface="Arial" panose="020B0604020202020204" pitchFamily="34" charset="0"/>
              <a:buChar char="•"/>
            </a:pPr>
            <a:r>
              <a:rPr lang="vi-VN" sz="2400" b="0" dirty="0" smtClean="0">
                <a:latin typeface="+mn-lt"/>
              </a:rPr>
              <a:t>Phần </a:t>
            </a:r>
            <a:r>
              <a:rPr lang="vi-VN" sz="2400" b="0" dirty="0">
                <a:latin typeface="+mn-lt"/>
              </a:rPr>
              <a:t>mềm là một thuật ngữ chung được sử dụng để chỉ các ứng dụng, tập lệnh và chương trình chạy trên thiết bị. </a:t>
            </a:r>
            <a:endParaRPr lang="en-US" sz="2400"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884"/>
                                        </p:tgtEl>
                                        <p:attrNameLst>
                                          <p:attrName>style.visibility</p:attrName>
                                        </p:attrNameLst>
                                      </p:cBhvr>
                                      <p:to>
                                        <p:strVal val="visible"/>
                                      </p:to>
                                    </p:set>
                                    <p:anim calcmode="lin" valueType="num">
                                      <p:cBhvr additive="base">
                                        <p:cTn id="7" dur="500" fill="hold"/>
                                        <p:tgtEl>
                                          <p:spTgt spid="79884"/>
                                        </p:tgtEl>
                                        <p:attrNameLst>
                                          <p:attrName>ppt_x</p:attrName>
                                        </p:attrNameLst>
                                      </p:cBhvr>
                                      <p:tavLst>
                                        <p:tav tm="0">
                                          <p:val>
                                            <p:strVal val="#ppt_x"/>
                                          </p:val>
                                        </p:tav>
                                        <p:tav tm="100000">
                                          <p:val>
                                            <p:strVal val="#ppt_x"/>
                                          </p:val>
                                        </p:tav>
                                      </p:tavLst>
                                    </p:anim>
                                    <p:anim calcmode="lin" valueType="num">
                                      <p:cBhvr additive="base">
                                        <p:cTn id="8" dur="500" fill="hold"/>
                                        <p:tgtEl>
                                          <p:spTgt spid="7988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anim calcmode="lin" valueType="num">
                                      <p:cBhvr>
                                        <p:cTn id="21" dur="1000" fill="hold"/>
                                        <p:tgtEl>
                                          <p:spTgt spid="25"/>
                                        </p:tgtEl>
                                        <p:attrNameLst>
                                          <p:attrName>ppt_x</p:attrName>
                                        </p:attrNameLst>
                                      </p:cBhvr>
                                      <p:tavLst>
                                        <p:tav tm="0">
                                          <p:val>
                                            <p:strVal val="#ppt_x"/>
                                          </p:val>
                                        </p:tav>
                                        <p:tav tm="100000">
                                          <p:val>
                                            <p:strVal val="#ppt_x"/>
                                          </p:val>
                                        </p:tav>
                                      </p:tavLst>
                                    </p:anim>
                                    <p:anim calcmode="lin" valueType="num">
                                      <p:cBhvr>
                                        <p:cTn id="2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26"/>
                                        </p:tgtEl>
                                        <p:attrNameLst>
                                          <p:attrName>style.visibility</p:attrName>
                                        </p:attrNameLst>
                                      </p:cBhvr>
                                      <p:to>
                                        <p:strVal val="visible"/>
                                      </p:to>
                                    </p:set>
                                    <p:animEffect transition="in" filter="fade">
                                      <p:cBhvr>
                                        <p:cTn id="27" dur="1000"/>
                                        <p:tgtEl>
                                          <p:spTgt spid="26"/>
                                        </p:tgtEl>
                                      </p:cBhvr>
                                    </p:animEffect>
                                    <p:anim calcmode="lin" valueType="num">
                                      <p:cBhvr>
                                        <p:cTn id="28" dur="1000" fill="hold"/>
                                        <p:tgtEl>
                                          <p:spTgt spid="26"/>
                                        </p:tgtEl>
                                        <p:attrNameLst>
                                          <p:attrName>ppt_x</p:attrName>
                                        </p:attrNameLst>
                                      </p:cBhvr>
                                      <p:tavLst>
                                        <p:tav tm="0">
                                          <p:val>
                                            <p:strVal val="#ppt_x"/>
                                          </p:val>
                                        </p:tav>
                                        <p:tav tm="100000">
                                          <p:val>
                                            <p:strVal val="#ppt_x"/>
                                          </p:val>
                                        </p:tav>
                                      </p:tavLst>
                                    </p:anim>
                                    <p:anim calcmode="lin" valueType="num">
                                      <p:cBhvr>
                                        <p:cTn id="29" dur="1000" fill="hold"/>
                                        <p:tgtEl>
                                          <p:spTgt spid="2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4" grpId="0"/>
      <p:bldP spid="2" grpId="0"/>
      <p:bldP spid="25" grpId="0"/>
      <p:bldP spid="2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r>
              <a:rPr lang="en-US" sz="2400" dirty="0" err="1" smtClean="0">
                <a:cs typeface="Arial" charset="0"/>
              </a:rPr>
              <a:t>Mã</a:t>
            </a:r>
            <a:r>
              <a:rPr lang="en-US" sz="2400" dirty="0" smtClean="0">
                <a:cs typeface="Arial" charset="0"/>
              </a:rPr>
              <a:t> </a:t>
            </a:r>
            <a:r>
              <a:rPr lang="en-US" sz="2400" dirty="0" err="1" smtClean="0">
                <a:cs typeface="Arial" charset="0"/>
              </a:rPr>
              <a:t>nguồn</a:t>
            </a:r>
            <a:r>
              <a:rPr lang="en-US" sz="2400" dirty="0" smtClean="0">
                <a:cs typeface="Arial" charset="0"/>
              </a:rPr>
              <a:t> </a:t>
            </a:r>
            <a:r>
              <a:rPr lang="en-US" sz="2400" dirty="0" err="1" smtClean="0">
                <a:cs typeface="Arial" charset="0"/>
              </a:rPr>
              <a:t>mở</a:t>
            </a:r>
            <a:r>
              <a:rPr lang="en-US" sz="2400" dirty="0" smtClean="0">
                <a:cs typeface="Arial" charset="0"/>
              </a:rPr>
              <a:t> </a:t>
            </a:r>
            <a:r>
              <a:rPr lang="en-US" sz="2400" dirty="0" err="1" smtClean="0">
                <a:cs typeface="Arial" charset="0"/>
              </a:rPr>
              <a:t>là</a:t>
            </a:r>
            <a:r>
              <a:rPr lang="en-US" sz="2400" dirty="0" smtClean="0">
                <a:cs typeface="Arial" charset="0"/>
              </a:rPr>
              <a:t> </a:t>
            </a:r>
            <a:r>
              <a:rPr lang="en-US" sz="2400" dirty="0" err="1" smtClean="0">
                <a:cs typeface="Arial" charset="0"/>
              </a:rPr>
              <a:t>gì</a:t>
            </a:r>
            <a:r>
              <a:rPr lang="en-US" sz="2400" dirty="0" smtClean="0">
                <a:cs typeface="Arial" charset="0"/>
              </a:rPr>
              <a:t>?</a:t>
            </a:r>
            <a:endParaRPr lang="en-US" sz="2400" dirty="0">
              <a:cs typeface="Arial" charset="0"/>
            </a:endParaRPr>
          </a:p>
        </p:txBody>
      </p:sp>
      <p:sp>
        <p:nvSpPr>
          <p:cNvPr id="79895" name="Rectangle 23"/>
          <p:cNvSpPr>
            <a:spLocks noGrp="1" noChangeArrowheads="1"/>
          </p:cNvSpPr>
          <p:nvPr>
            <p:ph type="title"/>
          </p:nvPr>
        </p:nvSpPr>
        <p:spPr>
          <a:xfrm>
            <a:off x="457200" y="76200"/>
            <a:ext cx="7848600" cy="1066800"/>
          </a:xfrm>
        </p:spPr>
        <p:txBody>
          <a:bodyPr/>
          <a:lstStyle/>
          <a:p>
            <a:pPr algn="ctr"/>
            <a:r>
              <a:rPr lang="en-US" dirty="0"/>
              <a:t>1.1. </a:t>
            </a:r>
            <a:r>
              <a:rPr lang="en-US" dirty="0" err="1"/>
              <a:t>Phần</a:t>
            </a:r>
            <a:r>
              <a:rPr lang="en-US" dirty="0"/>
              <a:t> </a:t>
            </a:r>
            <a:r>
              <a:rPr lang="en-US" dirty="0" err="1"/>
              <a:t>mềm</a:t>
            </a:r>
            <a:r>
              <a:rPr lang="en-US" dirty="0"/>
              <a:t> </a:t>
            </a:r>
            <a:r>
              <a:rPr lang="en-US" dirty="0" err="1"/>
              <a:t>và</a:t>
            </a:r>
            <a:r>
              <a:rPr lang="en-US" dirty="0"/>
              <a:t> </a:t>
            </a:r>
            <a:r>
              <a:rPr lang="en-US" dirty="0" err="1"/>
              <a:t>vấn</a:t>
            </a:r>
            <a:r>
              <a:rPr lang="en-US" dirty="0"/>
              <a:t> </a:t>
            </a:r>
            <a:r>
              <a:rPr lang="en-US" dirty="0" err="1"/>
              <a:t>đề</a:t>
            </a:r>
            <a:r>
              <a:rPr lang="en-US" dirty="0"/>
              <a:t> </a:t>
            </a:r>
            <a:r>
              <a:rPr lang="en-US" dirty="0" err="1"/>
              <a:t>bản</a:t>
            </a:r>
            <a:r>
              <a:rPr lang="en-US" dirty="0"/>
              <a:t> </a:t>
            </a:r>
            <a:r>
              <a:rPr lang="en-US" dirty="0" err="1"/>
              <a:t>quyền</a:t>
            </a:r>
            <a:r>
              <a:rPr lang="en-US" dirty="0"/>
              <a:t> </a:t>
            </a:r>
            <a:r>
              <a:rPr lang="en-US" dirty="0" err="1"/>
              <a:t>phần</a:t>
            </a:r>
            <a:r>
              <a:rPr lang="en-US" dirty="0"/>
              <a:t> </a:t>
            </a:r>
            <a:r>
              <a:rPr lang="en-US" dirty="0" err="1"/>
              <a:t>mềm</a:t>
            </a:r>
            <a:endParaRPr lang="en-US" dirty="0"/>
          </a:p>
        </p:txBody>
      </p:sp>
      <p:sp>
        <p:nvSpPr>
          <p:cNvPr id="2" name="Rectangle 1"/>
          <p:cNvSpPr/>
          <p:nvPr/>
        </p:nvSpPr>
        <p:spPr>
          <a:xfrm>
            <a:off x="533400" y="2057400"/>
            <a:ext cx="8165811" cy="1200329"/>
          </a:xfrm>
          <a:prstGeom prst="rect">
            <a:avLst/>
          </a:prstGeom>
        </p:spPr>
        <p:txBody>
          <a:bodyPr wrap="square">
            <a:spAutoFit/>
          </a:bodyPr>
          <a:lstStyle/>
          <a:p>
            <a:pPr marL="342900" indent="-342900" algn="just">
              <a:buFont typeface="Arial" panose="020B0604020202020204" pitchFamily="34" charset="0"/>
              <a:buChar char="•"/>
            </a:pPr>
            <a:r>
              <a:rPr lang="vi-VN" sz="2400" b="0" dirty="0" smtClean="0">
                <a:latin typeface="+mn-lt"/>
              </a:rPr>
              <a:t>Thuật </a:t>
            </a:r>
            <a:r>
              <a:rPr lang="vi-VN" sz="2400" b="0" dirty="0">
                <a:latin typeface="+mn-lt"/>
              </a:rPr>
              <a:t>ngữ mã nguồn mở đề cập đến </a:t>
            </a:r>
            <a:r>
              <a:rPr lang="en-US" sz="2400" b="0" dirty="0" err="1" smtClean="0">
                <a:latin typeface="+mn-lt"/>
              </a:rPr>
              <a:t>phần</a:t>
            </a:r>
            <a:r>
              <a:rPr lang="vi-VN" sz="2400" b="0" dirty="0" smtClean="0">
                <a:latin typeface="+mn-lt"/>
              </a:rPr>
              <a:t> </a:t>
            </a:r>
            <a:r>
              <a:rPr lang="vi-VN" sz="2400" b="0" dirty="0">
                <a:latin typeface="+mn-lt"/>
              </a:rPr>
              <a:t>mà mọi người có thể sửa đổi và chia sẻ vì thiết kế của nó có thể truy cập công khai.</a:t>
            </a:r>
            <a:endParaRPr lang="en-US" sz="2400" dirty="0">
              <a:latin typeface="+mn-lt"/>
            </a:endParaRPr>
          </a:p>
        </p:txBody>
      </p:sp>
      <p:sp>
        <p:nvSpPr>
          <p:cNvPr id="25" name="Rectangle 24"/>
          <p:cNvSpPr/>
          <p:nvPr/>
        </p:nvSpPr>
        <p:spPr>
          <a:xfrm>
            <a:off x="551872" y="3276600"/>
            <a:ext cx="8165811" cy="1938992"/>
          </a:xfrm>
          <a:prstGeom prst="rect">
            <a:avLst/>
          </a:prstGeom>
        </p:spPr>
        <p:txBody>
          <a:bodyPr wrap="square">
            <a:spAutoFit/>
          </a:bodyPr>
          <a:lstStyle/>
          <a:p>
            <a:pPr marL="342900" indent="-342900" algn="just">
              <a:buFont typeface="Arial" panose="020B0604020202020204" pitchFamily="34" charset="0"/>
              <a:buChar char="•"/>
            </a:pPr>
            <a:r>
              <a:rPr lang="vi-VN" sz="2400" b="0" dirty="0">
                <a:latin typeface="+mn-lt"/>
              </a:rPr>
              <a:t>Thuật ngữ này bắt nguồn từ bối cảnh phát triển phần mềm để chỉ định một cách tiếp cận cụ thể để tạo ra các chương trình máy tính. Tuy nhiên, ngày nay, "mã nguồn mở" chỉ định một bộ giá trị rộng hơn </a:t>
            </a:r>
            <a:r>
              <a:rPr lang="vi-VN" sz="2400" b="0" dirty="0" smtClean="0">
                <a:latin typeface="+mn-lt"/>
              </a:rPr>
              <a:t>—</a:t>
            </a:r>
            <a:r>
              <a:rPr lang="en-US" sz="2400" b="0" dirty="0" smtClean="0">
                <a:latin typeface="+mn-lt"/>
              </a:rPr>
              <a:t> </a:t>
            </a:r>
            <a:r>
              <a:rPr lang="vi-VN" sz="2400" b="0" dirty="0" smtClean="0">
                <a:latin typeface="+mn-lt"/>
              </a:rPr>
              <a:t>gọi </a:t>
            </a:r>
            <a:r>
              <a:rPr lang="vi-VN" sz="2400" b="0" dirty="0">
                <a:latin typeface="+mn-lt"/>
              </a:rPr>
              <a:t>là "the open source way". </a:t>
            </a:r>
            <a:endParaRPr lang="en-US" sz="2400" b="0" dirty="0"/>
          </a:p>
        </p:txBody>
      </p:sp>
      <p:sp>
        <p:nvSpPr>
          <p:cNvPr id="3" name="Rectangle 2"/>
          <p:cNvSpPr/>
          <p:nvPr/>
        </p:nvSpPr>
        <p:spPr>
          <a:xfrm>
            <a:off x="511175" y="5181600"/>
            <a:ext cx="8188036" cy="1569660"/>
          </a:xfrm>
          <a:prstGeom prst="rect">
            <a:avLst/>
          </a:prstGeom>
        </p:spPr>
        <p:txBody>
          <a:bodyPr wrap="square">
            <a:spAutoFit/>
          </a:bodyPr>
          <a:lstStyle/>
          <a:p>
            <a:pPr marL="342900" indent="-342900" algn="just">
              <a:buFont typeface="Arial" panose="020B0604020202020204" pitchFamily="34" charset="0"/>
              <a:buChar char="•"/>
            </a:pPr>
            <a:r>
              <a:rPr lang="vi-VN" sz="2400" b="0" dirty="0"/>
              <a:t>Các dự án, sản phẩm hoặc sáng kiến ​​mã nguồn mở bao gồm và tôn vinh các nguyên tắc trao đổi mở, tham gia hợp tác, tạo mẫu nhanh, minh bạch, chế độ tài chính và phát triển theo định hướng cộng đồng.</a:t>
            </a:r>
            <a:endParaRPr lang="en-US" sz="2400" b="0" dirty="0"/>
          </a:p>
        </p:txBody>
      </p:sp>
    </p:spTree>
    <p:extLst>
      <p:ext uri="{BB962C8B-B14F-4D97-AF65-F5344CB8AC3E}">
        <p14:creationId xmlns:p14="http://schemas.microsoft.com/office/powerpoint/2010/main" val="1733893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884"/>
                                        </p:tgtEl>
                                        <p:attrNameLst>
                                          <p:attrName>style.visibility</p:attrName>
                                        </p:attrNameLst>
                                      </p:cBhvr>
                                      <p:to>
                                        <p:strVal val="visible"/>
                                      </p:to>
                                    </p:set>
                                    <p:anim calcmode="lin" valueType="num">
                                      <p:cBhvr additive="base">
                                        <p:cTn id="7" dur="500" fill="hold"/>
                                        <p:tgtEl>
                                          <p:spTgt spid="79884"/>
                                        </p:tgtEl>
                                        <p:attrNameLst>
                                          <p:attrName>ppt_x</p:attrName>
                                        </p:attrNameLst>
                                      </p:cBhvr>
                                      <p:tavLst>
                                        <p:tav tm="0">
                                          <p:val>
                                            <p:strVal val="#ppt_x"/>
                                          </p:val>
                                        </p:tav>
                                        <p:tav tm="100000">
                                          <p:val>
                                            <p:strVal val="#ppt_x"/>
                                          </p:val>
                                        </p:tav>
                                      </p:tavLst>
                                    </p:anim>
                                    <p:anim calcmode="lin" valueType="num">
                                      <p:cBhvr additive="base">
                                        <p:cTn id="8" dur="500" fill="hold"/>
                                        <p:tgtEl>
                                          <p:spTgt spid="7988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anim calcmode="lin" valueType="num">
                                      <p:cBhvr>
                                        <p:cTn id="21" dur="1000" fill="hold"/>
                                        <p:tgtEl>
                                          <p:spTgt spid="25"/>
                                        </p:tgtEl>
                                        <p:attrNameLst>
                                          <p:attrName>ppt_x</p:attrName>
                                        </p:attrNameLst>
                                      </p:cBhvr>
                                      <p:tavLst>
                                        <p:tav tm="0">
                                          <p:val>
                                            <p:strVal val="#ppt_x"/>
                                          </p:val>
                                        </p:tav>
                                        <p:tav tm="100000">
                                          <p:val>
                                            <p:strVal val="#ppt_x"/>
                                          </p:val>
                                        </p:tav>
                                      </p:tavLst>
                                    </p:anim>
                                    <p:anim calcmode="lin" valueType="num">
                                      <p:cBhvr>
                                        <p:cTn id="2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4" grpId="0"/>
      <p:bldP spid="2" grpId="0"/>
      <p:bldP spid="25" grpId="0"/>
      <p:bldP spid="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r>
              <a:rPr lang="en-US" sz="2400" dirty="0" err="1" smtClean="0">
                <a:cs typeface="Arial" charset="0"/>
              </a:rPr>
              <a:t>Phần</a:t>
            </a:r>
            <a:r>
              <a:rPr lang="en-US" sz="2400" dirty="0" smtClean="0">
                <a:cs typeface="Arial" charset="0"/>
              </a:rPr>
              <a:t> </a:t>
            </a:r>
            <a:r>
              <a:rPr lang="en-US" sz="2400" dirty="0" err="1" smtClean="0">
                <a:cs typeface="Arial" charset="0"/>
              </a:rPr>
              <a:t>mềm</a:t>
            </a:r>
            <a:r>
              <a:rPr lang="en-US" sz="2400" dirty="0" smtClean="0">
                <a:cs typeface="Arial" charset="0"/>
              </a:rPr>
              <a:t> </a:t>
            </a:r>
            <a:r>
              <a:rPr lang="en-US" sz="2400" dirty="0" err="1" smtClean="0">
                <a:cs typeface="Arial" charset="0"/>
              </a:rPr>
              <a:t>mã</a:t>
            </a:r>
            <a:r>
              <a:rPr lang="en-US" sz="2400" dirty="0" smtClean="0">
                <a:cs typeface="Arial" charset="0"/>
              </a:rPr>
              <a:t> </a:t>
            </a:r>
            <a:r>
              <a:rPr lang="en-US" sz="2400" dirty="0" err="1" smtClean="0">
                <a:cs typeface="Arial" charset="0"/>
              </a:rPr>
              <a:t>nguồn</a:t>
            </a:r>
            <a:r>
              <a:rPr lang="en-US" sz="2400" dirty="0" smtClean="0">
                <a:cs typeface="Arial" charset="0"/>
              </a:rPr>
              <a:t> </a:t>
            </a:r>
            <a:r>
              <a:rPr lang="en-US" sz="2400" dirty="0" err="1" smtClean="0">
                <a:cs typeface="Arial" charset="0"/>
              </a:rPr>
              <a:t>mở</a:t>
            </a:r>
            <a:r>
              <a:rPr lang="en-US" sz="2400" dirty="0" smtClean="0">
                <a:cs typeface="Arial" charset="0"/>
              </a:rPr>
              <a:t> </a:t>
            </a:r>
            <a:r>
              <a:rPr lang="en-US" sz="2400" dirty="0" err="1" smtClean="0">
                <a:cs typeface="Arial" charset="0"/>
              </a:rPr>
              <a:t>là</a:t>
            </a:r>
            <a:r>
              <a:rPr lang="en-US" sz="2400" dirty="0" smtClean="0">
                <a:cs typeface="Arial" charset="0"/>
              </a:rPr>
              <a:t> </a:t>
            </a:r>
            <a:r>
              <a:rPr lang="en-US" sz="2400" dirty="0" err="1" smtClean="0">
                <a:cs typeface="Arial" charset="0"/>
              </a:rPr>
              <a:t>gì</a:t>
            </a:r>
            <a:r>
              <a:rPr lang="en-US" sz="2400" dirty="0" smtClean="0">
                <a:cs typeface="Arial" charset="0"/>
              </a:rPr>
              <a:t>?</a:t>
            </a:r>
            <a:endParaRPr lang="en-US" sz="2400" dirty="0">
              <a:cs typeface="Arial" charset="0"/>
            </a:endParaRPr>
          </a:p>
        </p:txBody>
      </p:sp>
      <p:sp>
        <p:nvSpPr>
          <p:cNvPr id="79895" name="Rectangle 23"/>
          <p:cNvSpPr>
            <a:spLocks noGrp="1" noChangeArrowheads="1"/>
          </p:cNvSpPr>
          <p:nvPr>
            <p:ph type="title"/>
          </p:nvPr>
        </p:nvSpPr>
        <p:spPr>
          <a:xfrm>
            <a:off x="457200" y="76200"/>
            <a:ext cx="7848600" cy="1066800"/>
          </a:xfrm>
        </p:spPr>
        <p:txBody>
          <a:bodyPr/>
          <a:lstStyle/>
          <a:p>
            <a:pPr algn="ctr"/>
            <a:r>
              <a:rPr lang="en-US" dirty="0"/>
              <a:t>1.1. </a:t>
            </a:r>
            <a:r>
              <a:rPr lang="en-US" dirty="0" err="1"/>
              <a:t>Phần</a:t>
            </a:r>
            <a:r>
              <a:rPr lang="en-US" dirty="0"/>
              <a:t> </a:t>
            </a:r>
            <a:r>
              <a:rPr lang="en-US" dirty="0" err="1"/>
              <a:t>mềm</a:t>
            </a:r>
            <a:r>
              <a:rPr lang="en-US" dirty="0"/>
              <a:t> </a:t>
            </a:r>
            <a:r>
              <a:rPr lang="en-US" dirty="0" err="1"/>
              <a:t>và</a:t>
            </a:r>
            <a:r>
              <a:rPr lang="en-US" dirty="0"/>
              <a:t> </a:t>
            </a:r>
            <a:r>
              <a:rPr lang="en-US" dirty="0" err="1"/>
              <a:t>vấn</a:t>
            </a:r>
            <a:r>
              <a:rPr lang="en-US" dirty="0"/>
              <a:t> </a:t>
            </a:r>
            <a:r>
              <a:rPr lang="en-US" dirty="0" err="1"/>
              <a:t>đề</a:t>
            </a:r>
            <a:r>
              <a:rPr lang="en-US" dirty="0"/>
              <a:t> </a:t>
            </a:r>
            <a:r>
              <a:rPr lang="en-US" dirty="0" err="1"/>
              <a:t>bản</a:t>
            </a:r>
            <a:r>
              <a:rPr lang="en-US" dirty="0"/>
              <a:t> </a:t>
            </a:r>
            <a:r>
              <a:rPr lang="en-US" dirty="0" err="1"/>
              <a:t>quyền</a:t>
            </a:r>
            <a:r>
              <a:rPr lang="en-US" dirty="0"/>
              <a:t> </a:t>
            </a:r>
            <a:r>
              <a:rPr lang="en-US" dirty="0" err="1"/>
              <a:t>phần</a:t>
            </a:r>
            <a:r>
              <a:rPr lang="en-US" dirty="0"/>
              <a:t> </a:t>
            </a:r>
            <a:r>
              <a:rPr lang="en-US" dirty="0" err="1"/>
              <a:t>mềm</a:t>
            </a:r>
            <a:endParaRPr lang="en-US" dirty="0"/>
          </a:p>
        </p:txBody>
      </p:sp>
      <p:sp>
        <p:nvSpPr>
          <p:cNvPr id="2" name="Rectangle 1"/>
          <p:cNvSpPr/>
          <p:nvPr/>
        </p:nvSpPr>
        <p:spPr>
          <a:xfrm>
            <a:off x="533400" y="2057400"/>
            <a:ext cx="8165811" cy="830997"/>
          </a:xfrm>
          <a:prstGeom prst="rect">
            <a:avLst/>
          </a:prstGeom>
        </p:spPr>
        <p:txBody>
          <a:bodyPr wrap="square">
            <a:spAutoFit/>
          </a:bodyPr>
          <a:lstStyle/>
          <a:p>
            <a:pPr marL="342900" indent="-342900" algn="just">
              <a:buFont typeface="Arial" panose="020B0604020202020204" pitchFamily="34" charset="0"/>
              <a:buChar char="•"/>
            </a:pPr>
            <a:r>
              <a:rPr lang="en-US" sz="2400" b="0" dirty="0" smtClean="0">
                <a:latin typeface="+mn-lt"/>
              </a:rPr>
              <a:t>L</a:t>
            </a:r>
            <a:r>
              <a:rPr lang="vi-VN" sz="2400" b="0" dirty="0" smtClean="0">
                <a:latin typeface="+mn-lt"/>
              </a:rPr>
              <a:t>à </a:t>
            </a:r>
            <a:r>
              <a:rPr lang="vi-VN" sz="2400" b="0" dirty="0">
                <a:latin typeface="+mn-lt"/>
              </a:rPr>
              <a:t>phần mềm có mã nguồn mà bất kỳ ai cũng có thể kiểm tra, sửa đổi và nâng cao</a:t>
            </a:r>
            <a:endParaRPr lang="en-US" sz="2400" dirty="0">
              <a:latin typeface="+mn-lt"/>
            </a:endParaRPr>
          </a:p>
        </p:txBody>
      </p:sp>
      <p:sp>
        <p:nvSpPr>
          <p:cNvPr id="25" name="Rectangle 24"/>
          <p:cNvSpPr/>
          <p:nvPr/>
        </p:nvSpPr>
        <p:spPr>
          <a:xfrm>
            <a:off x="533399" y="3053957"/>
            <a:ext cx="8165811" cy="1938992"/>
          </a:xfrm>
          <a:prstGeom prst="rect">
            <a:avLst/>
          </a:prstGeom>
        </p:spPr>
        <p:txBody>
          <a:bodyPr wrap="square">
            <a:spAutoFit/>
          </a:bodyPr>
          <a:lstStyle/>
          <a:p>
            <a:pPr marL="342900" indent="-342900" algn="just">
              <a:buFont typeface="Arial" panose="020B0604020202020204" pitchFamily="34" charset="0"/>
              <a:buChar char="•"/>
            </a:pPr>
            <a:r>
              <a:rPr lang="vi-VN" sz="2400" b="0" dirty="0"/>
              <a:t>"Mã </a:t>
            </a:r>
            <a:r>
              <a:rPr lang="vi-VN" sz="2400" b="0" dirty="0" smtClean="0"/>
              <a:t>nguồn“</a:t>
            </a:r>
            <a:r>
              <a:rPr lang="en-US" sz="2400" b="0" dirty="0" smtClean="0"/>
              <a:t> (Source code)</a:t>
            </a:r>
            <a:r>
              <a:rPr lang="vi-VN" sz="2400" b="0" dirty="0" smtClean="0"/>
              <a:t> </a:t>
            </a:r>
            <a:r>
              <a:rPr lang="vi-VN" sz="2400" b="0" dirty="0"/>
              <a:t>là một phần của phần mềm mà hầu hết người dùng máy tính không bao giờ nhìn thấy; đó là mã mà các lập trình viên máy tính có thể thao tác để thay đổi cách một phần mềm — "chương trình" hoặc "ứng dụng" — hoạt động. </a:t>
            </a:r>
            <a:endParaRPr lang="en-US" sz="2400" b="0" dirty="0"/>
          </a:p>
        </p:txBody>
      </p:sp>
      <p:sp>
        <p:nvSpPr>
          <p:cNvPr id="3" name="Rectangle 2"/>
          <p:cNvSpPr/>
          <p:nvPr/>
        </p:nvSpPr>
        <p:spPr>
          <a:xfrm>
            <a:off x="511175" y="5105400"/>
            <a:ext cx="8188036" cy="1569660"/>
          </a:xfrm>
          <a:prstGeom prst="rect">
            <a:avLst/>
          </a:prstGeom>
        </p:spPr>
        <p:txBody>
          <a:bodyPr wrap="square">
            <a:spAutoFit/>
          </a:bodyPr>
          <a:lstStyle/>
          <a:p>
            <a:pPr marL="342900" indent="-342900" algn="just">
              <a:buFont typeface="Arial" panose="020B0604020202020204" pitchFamily="34" charset="0"/>
              <a:buChar char="•"/>
            </a:pPr>
            <a:r>
              <a:rPr lang="vi-VN" sz="2400" b="0" dirty="0"/>
              <a:t>Các lập trình viên có quyền truy cập vào mã nguồn của chương trình máy tính có thể cải thiện chương trình đó bằng cách thêm các tính năng cho nó hoặc sửa các phần không phải lúc nào cũng hoạt động chính xác. </a:t>
            </a:r>
            <a:endParaRPr lang="en-US" sz="2400" b="0" dirty="0"/>
          </a:p>
        </p:txBody>
      </p:sp>
    </p:spTree>
    <p:extLst>
      <p:ext uri="{BB962C8B-B14F-4D97-AF65-F5344CB8AC3E}">
        <p14:creationId xmlns:p14="http://schemas.microsoft.com/office/powerpoint/2010/main" val="3723291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884"/>
                                        </p:tgtEl>
                                        <p:attrNameLst>
                                          <p:attrName>style.visibility</p:attrName>
                                        </p:attrNameLst>
                                      </p:cBhvr>
                                      <p:to>
                                        <p:strVal val="visible"/>
                                      </p:to>
                                    </p:set>
                                    <p:anim calcmode="lin" valueType="num">
                                      <p:cBhvr additive="base">
                                        <p:cTn id="7" dur="500" fill="hold"/>
                                        <p:tgtEl>
                                          <p:spTgt spid="79884"/>
                                        </p:tgtEl>
                                        <p:attrNameLst>
                                          <p:attrName>ppt_x</p:attrName>
                                        </p:attrNameLst>
                                      </p:cBhvr>
                                      <p:tavLst>
                                        <p:tav tm="0">
                                          <p:val>
                                            <p:strVal val="#ppt_x"/>
                                          </p:val>
                                        </p:tav>
                                        <p:tav tm="100000">
                                          <p:val>
                                            <p:strVal val="#ppt_x"/>
                                          </p:val>
                                        </p:tav>
                                      </p:tavLst>
                                    </p:anim>
                                    <p:anim calcmode="lin" valueType="num">
                                      <p:cBhvr additive="base">
                                        <p:cTn id="8" dur="500" fill="hold"/>
                                        <p:tgtEl>
                                          <p:spTgt spid="7988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42" presetClass="entr" presetSubtype="0"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fade">
                                      <p:cBhvr>
                                        <p:cTn id="13" dur="1000"/>
                                        <p:tgtEl>
                                          <p:spTgt spid="2"/>
                                        </p:tgtEl>
                                      </p:cBhvr>
                                    </p:animEffect>
                                    <p:anim calcmode="lin" valueType="num">
                                      <p:cBhvr>
                                        <p:cTn id="14" dur="1000" fill="hold"/>
                                        <p:tgtEl>
                                          <p:spTgt spid="2"/>
                                        </p:tgtEl>
                                        <p:attrNameLst>
                                          <p:attrName>ppt_x</p:attrName>
                                        </p:attrNameLst>
                                      </p:cBhvr>
                                      <p:tavLst>
                                        <p:tav tm="0">
                                          <p:val>
                                            <p:strVal val="#ppt_x"/>
                                          </p:val>
                                        </p:tav>
                                        <p:tav tm="100000">
                                          <p:val>
                                            <p:strVal val="#ppt_x"/>
                                          </p:val>
                                        </p:tav>
                                      </p:tavLst>
                                    </p:anim>
                                    <p:anim calcmode="lin" valueType="num">
                                      <p:cBhvr>
                                        <p:cTn id="15"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6" fill="hold">
                      <p:stCondLst>
                        <p:cond delay="indefinite"/>
                      </p:stCondLst>
                      <p:childTnLst>
                        <p:par>
                          <p:cTn id="17" fill="hold">
                            <p:stCondLst>
                              <p:cond delay="0"/>
                            </p:stCondLst>
                            <p:childTnLst>
                              <p:par>
                                <p:cTn id="18" presetID="42" presetClass="entr" presetSubtype="0" fill="hold" grpId="0" nodeType="clickEffect">
                                  <p:stCondLst>
                                    <p:cond delay="0"/>
                                  </p:stCondLst>
                                  <p:childTnLst>
                                    <p:set>
                                      <p:cBhvr>
                                        <p:cTn id="19" dur="1" fill="hold">
                                          <p:stCondLst>
                                            <p:cond delay="0"/>
                                          </p:stCondLst>
                                        </p:cTn>
                                        <p:tgtEl>
                                          <p:spTgt spid="25"/>
                                        </p:tgtEl>
                                        <p:attrNameLst>
                                          <p:attrName>style.visibility</p:attrName>
                                        </p:attrNameLst>
                                      </p:cBhvr>
                                      <p:to>
                                        <p:strVal val="visible"/>
                                      </p:to>
                                    </p:set>
                                    <p:animEffect transition="in" filter="fade">
                                      <p:cBhvr>
                                        <p:cTn id="20" dur="1000"/>
                                        <p:tgtEl>
                                          <p:spTgt spid="25"/>
                                        </p:tgtEl>
                                      </p:cBhvr>
                                    </p:animEffect>
                                    <p:anim calcmode="lin" valueType="num">
                                      <p:cBhvr>
                                        <p:cTn id="21" dur="1000" fill="hold"/>
                                        <p:tgtEl>
                                          <p:spTgt spid="25"/>
                                        </p:tgtEl>
                                        <p:attrNameLst>
                                          <p:attrName>ppt_x</p:attrName>
                                        </p:attrNameLst>
                                      </p:cBhvr>
                                      <p:tavLst>
                                        <p:tav tm="0">
                                          <p:val>
                                            <p:strVal val="#ppt_x"/>
                                          </p:val>
                                        </p:tav>
                                        <p:tav tm="100000">
                                          <p:val>
                                            <p:strVal val="#ppt_x"/>
                                          </p:val>
                                        </p:tav>
                                      </p:tavLst>
                                    </p:anim>
                                    <p:anim calcmode="lin" valueType="num">
                                      <p:cBhvr>
                                        <p:cTn id="22" dur="1000" fill="hold"/>
                                        <p:tgtEl>
                                          <p:spTgt spid="25"/>
                                        </p:tgtEl>
                                        <p:attrNameLst>
                                          <p:attrName>ppt_y</p:attrName>
                                        </p:attrNameLst>
                                      </p:cBhvr>
                                      <p:tavLst>
                                        <p:tav tm="0">
                                          <p:val>
                                            <p:strVal val="#ppt_y+.1"/>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1000"/>
                                        <p:tgtEl>
                                          <p:spTgt spid="3"/>
                                        </p:tgtEl>
                                      </p:cBhvr>
                                    </p:animEffect>
                                    <p:anim calcmode="lin" valueType="num">
                                      <p:cBhvr>
                                        <p:cTn id="28" dur="1000" fill="hold"/>
                                        <p:tgtEl>
                                          <p:spTgt spid="3"/>
                                        </p:tgtEl>
                                        <p:attrNameLst>
                                          <p:attrName>ppt_x</p:attrName>
                                        </p:attrNameLst>
                                      </p:cBhvr>
                                      <p:tavLst>
                                        <p:tav tm="0">
                                          <p:val>
                                            <p:strVal val="#ppt_x"/>
                                          </p:val>
                                        </p:tav>
                                        <p:tav tm="100000">
                                          <p:val>
                                            <p:strVal val="#ppt_x"/>
                                          </p:val>
                                        </p:tav>
                                      </p:tavLst>
                                    </p:anim>
                                    <p:anim calcmode="lin" valueType="num">
                                      <p:cBhvr>
                                        <p:cTn id="2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4" grpId="0"/>
      <p:bldP spid="2" grpId="0"/>
      <p:bldP spid="25" grpId="0"/>
      <p:bldP spid="3"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84" name="AutoShape 12"/>
          <p:cNvSpPr>
            <a:spLocks noChangeArrowheads="1"/>
          </p:cNvSpPr>
          <p:nvPr/>
        </p:nvSpPr>
        <p:spPr bwMode="auto">
          <a:xfrm>
            <a:off x="533400" y="1295400"/>
            <a:ext cx="6553200" cy="866775"/>
          </a:xfrm>
          <a:prstGeom prst="roundRect">
            <a:avLst>
              <a:gd name="adj" fmla="val 0"/>
            </a:avLst>
          </a:prstGeom>
          <a:noFill/>
          <a:ln w="19050" cap="rnd">
            <a:noFill/>
            <a:prstDash val="sysDot"/>
            <a:round/>
            <a:headEnd/>
            <a:tailEnd/>
          </a:ln>
          <a:effectLst/>
        </p:spPr>
        <p:txBody>
          <a:bodyPr wrap="none" anchor="ctr"/>
          <a:lstStyle/>
          <a:p>
            <a:pPr algn="l"/>
            <a:r>
              <a:rPr lang="en-US" sz="2400" dirty="0" err="1" smtClean="0">
                <a:cs typeface="Arial" charset="0"/>
              </a:rPr>
              <a:t>Vấn</a:t>
            </a:r>
            <a:r>
              <a:rPr lang="en-US" sz="2400" dirty="0" smtClean="0">
                <a:cs typeface="Arial" charset="0"/>
              </a:rPr>
              <a:t> </a:t>
            </a:r>
            <a:r>
              <a:rPr lang="en-US" sz="2400" dirty="0" err="1" smtClean="0">
                <a:cs typeface="Arial" charset="0"/>
              </a:rPr>
              <a:t>đề</a:t>
            </a:r>
            <a:r>
              <a:rPr lang="en-US" sz="2400" dirty="0" smtClean="0">
                <a:cs typeface="Arial" charset="0"/>
              </a:rPr>
              <a:t> </a:t>
            </a:r>
            <a:r>
              <a:rPr lang="en-US" sz="2400" dirty="0" err="1" smtClean="0">
                <a:cs typeface="Arial" charset="0"/>
              </a:rPr>
              <a:t>bản</a:t>
            </a:r>
            <a:r>
              <a:rPr lang="en-US" sz="2400" dirty="0" smtClean="0">
                <a:cs typeface="Arial" charset="0"/>
              </a:rPr>
              <a:t> </a:t>
            </a:r>
            <a:r>
              <a:rPr lang="en-US" sz="2400" dirty="0" err="1" smtClean="0">
                <a:cs typeface="Arial" charset="0"/>
              </a:rPr>
              <a:t>quyền</a:t>
            </a:r>
            <a:r>
              <a:rPr lang="en-US" sz="2400" dirty="0" smtClean="0">
                <a:cs typeface="Arial" charset="0"/>
              </a:rPr>
              <a:t> </a:t>
            </a:r>
            <a:r>
              <a:rPr lang="en-US" sz="2400" dirty="0" err="1" smtClean="0">
                <a:cs typeface="Arial" charset="0"/>
              </a:rPr>
              <a:t>phần</a:t>
            </a:r>
            <a:r>
              <a:rPr lang="en-US" sz="2400" dirty="0" smtClean="0">
                <a:cs typeface="Arial" charset="0"/>
              </a:rPr>
              <a:t> </a:t>
            </a:r>
            <a:r>
              <a:rPr lang="en-US" sz="2400" dirty="0" err="1" smtClean="0">
                <a:cs typeface="Arial" charset="0"/>
              </a:rPr>
              <a:t>mềm</a:t>
            </a:r>
            <a:endParaRPr lang="en-US" sz="2400" dirty="0">
              <a:cs typeface="Arial" charset="0"/>
            </a:endParaRPr>
          </a:p>
        </p:txBody>
      </p:sp>
      <p:sp>
        <p:nvSpPr>
          <p:cNvPr id="79895" name="Rectangle 23"/>
          <p:cNvSpPr>
            <a:spLocks noGrp="1" noChangeArrowheads="1"/>
          </p:cNvSpPr>
          <p:nvPr>
            <p:ph type="title"/>
          </p:nvPr>
        </p:nvSpPr>
        <p:spPr>
          <a:xfrm>
            <a:off x="457200" y="76200"/>
            <a:ext cx="7848600" cy="1066800"/>
          </a:xfrm>
        </p:spPr>
        <p:txBody>
          <a:bodyPr/>
          <a:lstStyle/>
          <a:p>
            <a:pPr algn="ctr"/>
            <a:r>
              <a:rPr lang="en-US" dirty="0"/>
              <a:t>1.1. </a:t>
            </a:r>
            <a:r>
              <a:rPr lang="en-US" dirty="0" err="1"/>
              <a:t>Phần</a:t>
            </a:r>
            <a:r>
              <a:rPr lang="en-US" dirty="0"/>
              <a:t> </a:t>
            </a:r>
            <a:r>
              <a:rPr lang="en-US" dirty="0" err="1"/>
              <a:t>mềm</a:t>
            </a:r>
            <a:r>
              <a:rPr lang="en-US" dirty="0"/>
              <a:t> </a:t>
            </a:r>
            <a:r>
              <a:rPr lang="en-US" dirty="0" err="1"/>
              <a:t>và</a:t>
            </a:r>
            <a:r>
              <a:rPr lang="en-US" dirty="0"/>
              <a:t> </a:t>
            </a:r>
            <a:r>
              <a:rPr lang="en-US" dirty="0" err="1"/>
              <a:t>vấn</a:t>
            </a:r>
            <a:r>
              <a:rPr lang="en-US" dirty="0"/>
              <a:t> </a:t>
            </a:r>
            <a:r>
              <a:rPr lang="en-US" dirty="0" err="1"/>
              <a:t>đề</a:t>
            </a:r>
            <a:r>
              <a:rPr lang="en-US" dirty="0"/>
              <a:t> </a:t>
            </a:r>
            <a:r>
              <a:rPr lang="en-US" dirty="0" err="1"/>
              <a:t>bản</a:t>
            </a:r>
            <a:r>
              <a:rPr lang="en-US" dirty="0"/>
              <a:t> </a:t>
            </a:r>
            <a:r>
              <a:rPr lang="en-US" dirty="0" err="1"/>
              <a:t>quyền</a:t>
            </a:r>
            <a:r>
              <a:rPr lang="en-US" dirty="0"/>
              <a:t> </a:t>
            </a:r>
            <a:r>
              <a:rPr lang="en-US" dirty="0" err="1"/>
              <a:t>phần</a:t>
            </a:r>
            <a:r>
              <a:rPr lang="en-US" dirty="0"/>
              <a:t> </a:t>
            </a:r>
            <a:r>
              <a:rPr lang="en-US" dirty="0" err="1"/>
              <a:t>mềm</a:t>
            </a:r>
            <a:endParaRPr lang="en-US" dirty="0"/>
          </a:p>
        </p:txBody>
      </p:sp>
      <p:pic>
        <p:nvPicPr>
          <p:cNvPr id="2" name="Picture 1"/>
          <p:cNvPicPr>
            <a:picLocks noChangeAspect="1"/>
          </p:cNvPicPr>
          <p:nvPr/>
        </p:nvPicPr>
        <p:blipFill>
          <a:blip r:embed="rId3"/>
          <a:stretch>
            <a:fillRect/>
          </a:stretch>
        </p:blipFill>
        <p:spPr>
          <a:xfrm>
            <a:off x="685800" y="2057400"/>
            <a:ext cx="7839074" cy="4410004"/>
          </a:xfrm>
          <a:prstGeom prst="rect">
            <a:avLst/>
          </a:prstGeom>
        </p:spPr>
      </p:pic>
    </p:spTree>
    <p:extLst>
      <p:ext uri="{BB962C8B-B14F-4D97-AF65-F5344CB8AC3E}">
        <p14:creationId xmlns:p14="http://schemas.microsoft.com/office/powerpoint/2010/main" val="30833342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9884"/>
                                        </p:tgtEl>
                                        <p:attrNameLst>
                                          <p:attrName>style.visibility</p:attrName>
                                        </p:attrNameLst>
                                      </p:cBhvr>
                                      <p:to>
                                        <p:strVal val="visible"/>
                                      </p:to>
                                    </p:set>
                                    <p:anim calcmode="lin" valueType="num">
                                      <p:cBhvr additive="base">
                                        <p:cTn id="7" dur="500" fill="hold"/>
                                        <p:tgtEl>
                                          <p:spTgt spid="79884"/>
                                        </p:tgtEl>
                                        <p:attrNameLst>
                                          <p:attrName>ppt_x</p:attrName>
                                        </p:attrNameLst>
                                      </p:cBhvr>
                                      <p:tavLst>
                                        <p:tav tm="0">
                                          <p:val>
                                            <p:strVal val="#ppt_x"/>
                                          </p:val>
                                        </p:tav>
                                        <p:tav tm="100000">
                                          <p:val>
                                            <p:strVal val="#ppt_x"/>
                                          </p:val>
                                        </p:tav>
                                      </p:tavLst>
                                    </p:anim>
                                    <p:anim calcmode="lin" valueType="num">
                                      <p:cBhvr additive="base">
                                        <p:cTn id="8" dur="500" fill="hold"/>
                                        <p:tgtEl>
                                          <p:spTgt spid="7988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8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95" name="Rectangle 23"/>
          <p:cNvSpPr>
            <a:spLocks noGrp="1" noChangeArrowheads="1"/>
          </p:cNvSpPr>
          <p:nvPr>
            <p:ph type="title"/>
          </p:nvPr>
        </p:nvSpPr>
        <p:spPr>
          <a:xfrm>
            <a:off x="457200" y="76200"/>
            <a:ext cx="7848600" cy="1066800"/>
          </a:xfrm>
        </p:spPr>
        <p:txBody>
          <a:bodyPr/>
          <a:lstStyle/>
          <a:p>
            <a:pPr algn="ctr"/>
            <a:r>
              <a:rPr lang="en-US" dirty="0"/>
              <a:t>1.1. </a:t>
            </a:r>
            <a:r>
              <a:rPr lang="en-US" dirty="0" err="1"/>
              <a:t>Phần</a:t>
            </a:r>
            <a:r>
              <a:rPr lang="en-US" dirty="0"/>
              <a:t> </a:t>
            </a:r>
            <a:r>
              <a:rPr lang="en-US" dirty="0" err="1"/>
              <a:t>mềm</a:t>
            </a:r>
            <a:r>
              <a:rPr lang="en-US" dirty="0"/>
              <a:t> </a:t>
            </a:r>
            <a:r>
              <a:rPr lang="en-US" dirty="0" err="1"/>
              <a:t>và</a:t>
            </a:r>
            <a:r>
              <a:rPr lang="en-US" dirty="0"/>
              <a:t> </a:t>
            </a:r>
            <a:r>
              <a:rPr lang="en-US" dirty="0" err="1"/>
              <a:t>vấn</a:t>
            </a:r>
            <a:r>
              <a:rPr lang="en-US" dirty="0"/>
              <a:t> </a:t>
            </a:r>
            <a:r>
              <a:rPr lang="en-US" dirty="0" err="1"/>
              <a:t>đề</a:t>
            </a:r>
            <a:r>
              <a:rPr lang="en-US" dirty="0"/>
              <a:t> </a:t>
            </a:r>
            <a:r>
              <a:rPr lang="en-US" dirty="0" err="1"/>
              <a:t>bản</a:t>
            </a:r>
            <a:r>
              <a:rPr lang="en-US" dirty="0"/>
              <a:t> </a:t>
            </a:r>
            <a:r>
              <a:rPr lang="en-US" dirty="0" err="1"/>
              <a:t>quyền</a:t>
            </a:r>
            <a:r>
              <a:rPr lang="en-US" dirty="0"/>
              <a:t> </a:t>
            </a:r>
            <a:r>
              <a:rPr lang="en-US" dirty="0" err="1"/>
              <a:t>phần</a:t>
            </a:r>
            <a:r>
              <a:rPr lang="en-US" dirty="0"/>
              <a:t> </a:t>
            </a:r>
            <a:r>
              <a:rPr lang="en-US" dirty="0" err="1"/>
              <a:t>mềm</a:t>
            </a:r>
            <a:endParaRPr lang="en-US" dirty="0"/>
          </a:p>
        </p:txBody>
      </p:sp>
      <p:grpSp>
        <p:nvGrpSpPr>
          <p:cNvPr id="3" name="Group 2"/>
          <p:cNvGrpSpPr/>
          <p:nvPr/>
        </p:nvGrpSpPr>
        <p:grpSpPr>
          <a:xfrm>
            <a:off x="1219200" y="2922588"/>
            <a:ext cx="2982913" cy="3117849"/>
            <a:chOff x="1219200" y="2922588"/>
            <a:chExt cx="2982913" cy="3117849"/>
          </a:xfrm>
        </p:grpSpPr>
        <p:sp>
          <p:nvSpPr>
            <p:cNvPr id="22" name="AutoShape 5"/>
            <p:cNvSpPr>
              <a:spLocks noChangeArrowheads="1"/>
            </p:cNvSpPr>
            <p:nvPr/>
          </p:nvSpPr>
          <p:spPr bwMode="auto">
            <a:xfrm>
              <a:off x="1219200" y="3019425"/>
              <a:ext cx="2286000" cy="3021012"/>
            </a:xfrm>
            <a:prstGeom prst="roundRect">
              <a:avLst>
                <a:gd name="adj" fmla="val 16667"/>
              </a:avLst>
            </a:prstGeom>
            <a:solidFill>
              <a:schemeClr val="tx2">
                <a:lumMod val="75000"/>
              </a:schemeClr>
            </a:solidFill>
            <a:ln w="38100">
              <a:solidFill>
                <a:schemeClr val="tx1"/>
              </a:solidFill>
              <a:round/>
              <a:headEnd/>
              <a:tailEnd/>
            </a:ln>
            <a:effectLst/>
          </p:spPr>
          <p:txBody>
            <a:bodyPr wrap="none" anchor="ctr"/>
            <a:lstStyle/>
            <a:p>
              <a:pPr algn="ctr" eaLnBrk="0" hangingPunct="0"/>
              <a:endParaRPr lang="en-US" altLang="en-US">
                <a:latin typeface="Verdana" panose="020B0604030504040204" pitchFamily="34" charset="0"/>
              </a:endParaRPr>
            </a:p>
          </p:txBody>
        </p:sp>
        <p:sp>
          <p:nvSpPr>
            <p:cNvPr id="23" name="Text Box 6"/>
            <p:cNvSpPr txBox="1">
              <a:spLocks noChangeArrowheads="1"/>
            </p:cNvSpPr>
            <p:nvPr/>
          </p:nvSpPr>
          <p:spPr bwMode="auto">
            <a:xfrm>
              <a:off x="1314450" y="3219450"/>
              <a:ext cx="2038350" cy="21236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r>
                <a:rPr lang="en-US" altLang="en-US" sz="2000" dirty="0" err="1" smtClean="0">
                  <a:solidFill>
                    <a:srgbClr val="000000"/>
                  </a:solidFill>
                </a:rPr>
                <a:t>Mua</a:t>
              </a:r>
              <a:r>
                <a:rPr lang="en-US" altLang="en-US" sz="2000" dirty="0" smtClean="0">
                  <a:solidFill>
                    <a:srgbClr val="000000"/>
                  </a:solidFill>
                </a:rPr>
                <a:t> </a:t>
              </a:r>
              <a:r>
                <a:rPr lang="en-US" altLang="en-US" sz="2000" dirty="0" err="1" smtClean="0">
                  <a:solidFill>
                    <a:srgbClr val="000000"/>
                  </a:solidFill>
                </a:rPr>
                <a:t>một</a:t>
              </a:r>
              <a:r>
                <a:rPr lang="en-US" altLang="en-US" sz="2000" dirty="0" smtClean="0">
                  <a:solidFill>
                    <a:srgbClr val="000000"/>
                  </a:solidFill>
                </a:rPr>
                <a:t> </a:t>
              </a:r>
              <a:r>
                <a:rPr lang="en-US" altLang="en-US" sz="2000" dirty="0" err="1" smtClean="0">
                  <a:solidFill>
                    <a:srgbClr val="000000"/>
                  </a:solidFill>
                </a:rPr>
                <a:t>lần</a:t>
              </a:r>
              <a:r>
                <a:rPr lang="en-US" altLang="en-US" sz="2000" dirty="0" smtClean="0">
                  <a:solidFill>
                    <a:srgbClr val="000000"/>
                  </a:solidFill>
                </a:rPr>
                <a:t> </a:t>
              </a:r>
            </a:p>
            <a:p>
              <a:pPr algn="just" eaLnBrk="0" hangingPunct="0"/>
              <a:r>
                <a:rPr lang="vi-VN" altLang="en-US" sz="1400" dirty="0">
                  <a:solidFill>
                    <a:srgbClr val="000000"/>
                  </a:solidFill>
                </a:rPr>
                <a:t>Phần mềm chỉ mua một lần và được cấp quyền sở hữu vĩnh viễn. Thông dụng nhất là: hệ điều hành Windows 10, một số Game có bản quyền,...</a:t>
              </a:r>
              <a:endParaRPr lang="en-US" altLang="en-US" sz="1400" dirty="0">
                <a:solidFill>
                  <a:srgbClr val="000000"/>
                </a:solidFill>
              </a:endParaRPr>
            </a:p>
          </p:txBody>
        </p:sp>
        <p:sp>
          <p:nvSpPr>
            <p:cNvPr id="24" name="Freeform 7"/>
            <p:cNvSpPr>
              <a:spLocks/>
            </p:cNvSpPr>
            <p:nvPr/>
          </p:nvSpPr>
          <p:spPr bwMode="gray">
            <a:xfrm>
              <a:off x="3298825" y="2922588"/>
              <a:ext cx="903288"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accent2"/>
                </a:gs>
                <a:gs pos="100000">
                  <a:schemeClr val="accent2">
                    <a:gamma/>
                    <a:tint val="63529"/>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en-US"/>
            </a:p>
          </p:txBody>
        </p:sp>
      </p:grpSp>
      <p:sp>
        <p:nvSpPr>
          <p:cNvPr id="25" name="AutoShape 8"/>
          <p:cNvSpPr>
            <a:spLocks noChangeAspect="1" noChangeArrowheads="1" noTextEdit="1"/>
          </p:cNvSpPr>
          <p:nvPr/>
        </p:nvSpPr>
        <p:spPr bwMode="gray">
          <a:xfrm flipH="1">
            <a:off x="4945063" y="2919413"/>
            <a:ext cx="909637" cy="124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p>
        </p:txBody>
      </p:sp>
      <p:grpSp>
        <p:nvGrpSpPr>
          <p:cNvPr id="2" name="Group 1"/>
          <p:cNvGrpSpPr/>
          <p:nvPr/>
        </p:nvGrpSpPr>
        <p:grpSpPr>
          <a:xfrm>
            <a:off x="3124200" y="1295400"/>
            <a:ext cx="2998788" cy="1601788"/>
            <a:chOff x="3124200" y="1295400"/>
            <a:chExt cx="2998788" cy="1601788"/>
          </a:xfrm>
        </p:grpSpPr>
        <p:grpSp>
          <p:nvGrpSpPr>
            <p:cNvPr id="27" name="Group 10"/>
            <p:cNvGrpSpPr>
              <a:grpSpLocks/>
            </p:cNvGrpSpPr>
            <p:nvPr/>
          </p:nvGrpSpPr>
          <p:grpSpPr bwMode="auto">
            <a:xfrm>
              <a:off x="3124200" y="1295400"/>
              <a:ext cx="2998788" cy="1601788"/>
              <a:chOff x="1997" y="1314"/>
              <a:chExt cx="1889" cy="1009"/>
            </a:xfrm>
          </p:grpSpPr>
          <p:grpSp>
            <p:nvGrpSpPr>
              <p:cNvPr id="28" name="Group 11"/>
              <p:cNvGrpSpPr>
                <a:grpSpLocks/>
              </p:cNvGrpSpPr>
              <p:nvPr/>
            </p:nvGrpSpPr>
            <p:grpSpPr bwMode="auto">
              <a:xfrm>
                <a:off x="1997" y="1404"/>
                <a:ext cx="1889" cy="919"/>
                <a:chOff x="1973" y="1027"/>
                <a:chExt cx="1926" cy="937"/>
              </a:xfrm>
            </p:grpSpPr>
            <p:sp>
              <p:nvSpPr>
                <p:cNvPr id="33" name="Oval 12"/>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Oval 13"/>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29" name="Oval 14"/>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0" name="Oval 15"/>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1" name="Oval 16"/>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sp>
            <p:nvSpPr>
              <p:cNvPr id="32" name="Oval 17"/>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en-US"/>
              </a:p>
            </p:txBody>
          </p:sp>
        </p:grpSp>
        <p:sp>
          <p:nvSpPr>
            <p:cNvPr id="35" name="Text Box 18"/>
            <p:cNvSpPr txBox="1">
              <a:spLocks noChangeArrowheads="1"/>
            </p:cNvSpPr>
            <p:nvPr/>
          </p:nvSpPr>
          <p:spPr bwMode="auto">
            <a:xfrm>
              <a:off x="3450500" y="1495425"/>
              <a:ext cx="2252540" cy="892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en-US" altLang="en-US" sz="2400" b="1" dirty="0" err="1" smtClean="0">
                  <a:solidFill>
                    <a:srgbClr val="000000"/>
                  </a:solidFill>
                </a:rPr>
                <a:t>Các</a:t>
              </a:r>
              <a:r>
                <a:rPr lang="en-US" altLang="en-US" sz="2400" b="1" dirty="0" smtClean="0">
                  <a:solidFill>
                    <a:srgbClr val="000000"/>
                  </a:solidFill>
                </a:rPr>
                <a:t> </a:t>
              </a:r>
              <a:r>
                <a:rPr lang="en-US" altLang="en-US" sz="2400" b="1" dirty="0" err="1" smtClean="0">
                  <a:solidFill>
                    <a:srgbClr val="000000"/>
                  </a:solidFill>
                </a:rPr>
                <a:t>hình</a:t>
              </a:r>
              <a:r>
                <a:rPr lang="en-US" altLang="en-US" sz="2400" b="1" dirty="0" smtClean="0">
                  <a:solidFill>
                    <a:srgbClr val="000000"/>
                  </a:solidFill>
                </a:rPr>
                <a:t> </a:t>
              </a:r>
              <a:r>
                <a:rPr lang="en-US" altLang="en-US" sz="2400" b="1" dirty="0" err="1" smtClean="0">
                  <a:solidFill>
                    <a:srgbClr val="000000"/>
                  </a:solidFill>
                </a:rPr>
                <a:t>thức</a:t>
              </a:r>
              <a:endParaRPr lang="en-US" altLang="en-US" sz="2400" b="1" dirty="0">
                <a:solidFill>
                  <a:srgbClr val="000000"/>
                </a:solidFill>
              </a:endParaRPr>
            </a:p>
            <a:p>
              <a:pPr algn="ctr" eaLnBrk="0" hangingPunct="0"/>
              <a:r>
                <a:rPr lang="en-US" altLang="en-US" sz="1400" dirty="0" err="1">
                  <a:solidFill>
                    <a:srgbClr val="000000"/>
                  </a:solidFill>
                </a:rPr>
                <a:t>đ</a:t>
              </a:r>
              <a:r>
                <a:rPr lang="en-US" altLang="en-US" sz="1400" dirty="0" err="1" smtClean="0">
                  <a:solidFill>
                    <a:srgbClr val="000000"/>
                  </a:solidFill>
                </a:rPr>
                <a:t>ăng</a:t>
              </a:r>
              <a:r>
                <a:rPr lang="en-US" altLang="en-US" sz="1400" dirty="0" smtClean="0">
                  <a:solidFill>
                    <a:srgbClr val="000000"/>
                  </a:solidFill>
                </a:rPr>
                <a:t> </a:t>
              </a:r>
              <a:r>
                <a:rPr lang="en-US" altLang="en-US" sz="1400" dirty="0" err="1" smtClean="0">
                  <a:solidFill>
                    <a:srgbClr val="000000"/>
                  </a:solidFill>
                </a:rPr>
                <a:t>ký</a:t>
              </a:r>
              <a:r>
                <a:rPr lang="en-US" altLang="en-US" sz="1400" dirty="0" smtClean="0">
                  <a:solidFill>
                    <a:srgbClr val="000000"/>
                  </a:solidFill>
                </a:rPr>
                <a:t> </a:t>
              </a:r>
              <a:r>
                <a:rPr lang="en-US" altLang="en-US" sz="1400" dirty="0" err="1" smtClean="0">
                  <a:solidFill>
                    <a:srgbClr val="000000"/>
                  </a:solidFill>
                </a:rPr>
                <a:t>phần</a:t>
              </a:r>
              <a:r>
                <a:rPr lang="en-US" altLang="en-US" sz="1400" dirty="0" smtClean="0">
                  <a:solidFill>
                    <a:srgbClr val="000000"/>
                  </a:solidFill>
                </a:rPr>
                <a:t> </a:t>
              </a:r>
              <a:r>
                <a:rPr lang="en-US" altLang="en-US" sz="1400" dirty="0" err="1" smtClean="0">
                  <a:solidFill>
                    <a:srgbClr val="000000"/>
                  </a:solidFill>
                </a:rPr>
                <a:t>mềm</a:t>
              </a:r>
              <a:r>
                <a:rPr lang="en-US" altLang="en-US" sz="1400" dirty="0" smtClean="0">
                  <a:solidFill>
                    <a:srgbClr val="000000"/>
                  </a:solidFill>
                </a:rPr>
                <a:t> </a:t>
              </a:r>
            </a:p>
            <a:p>
              <a:pPr algn="ctr" eaLnBrk="0" hangingPunct="0"/>
              <a:r>
                <a:rPr lang="en-US" altLang="en-US" sz="1400" dirty="0" err="1" smtClean="0">
                  <a:solidFill>
                    <a:srgbClr val="000000"/>
                  </a:solidFill>
                </a:rPr>
                <a:t>bản</a:t>
              </a:r>
              <a:r>
                <a:rPr lang="en-US" altLang="en-US" sz="1400" dirty="0" smtClean="0">
                  <a:solidFill>
                    <a:srgbClr val="000000"/>
                  </a:solidFill>
                </a:rPr>
                <a:t> </a:t>
              </a:r>
              <a:r>
                <a:rPr lang="en-US" altLang="en-US" sz="1400" dirty="0" err="1" smtClean="0">
                  <a:solidFill>
                    <a:srgbClr val="000000"/>
                  </a:solidFill>
                </a:rPr>
                <a:t>quyền</a:t>
              </a:r>
              <a:r>
                <a:rPr lang="en-US" altLang="en-US" sz="1400" dirty="0" smtClean="0">
                  <a:solidFill>
                    <a:srgbClr val="000000"/>
                  </a:solidFill>
                </a:rPr>
                <a:t> </a:t>
              </a:r>
              <a:r>
                <a:rPr lang="en-US" altLang="en-US" sz="1400" dirty="0" err="1" smtClean="0">
                  <a:solidFill>
                    <a:srgbClr val="000000"/>
                  </a:solidFill>
                </a:rPr>
                <a:t>phổ</a:t>
              </a:r>
              <a:r>
                <a:rPr lang="en-US" altLang="en-US" sz="1400" dirty="0" smtClean="0">
                  <a:solidFill>
                    <a:srgbClr val="000000"/>
                  </a:solidFill>
                </a:rPr>
                <a:t> </a:t>
              </a:r>
              <a:r>
                <a:rPr lang="en-US" altLang="en-US" sz="1400" dirty="0" err="1" smtClean="0">
                  <a:solidFill>
                    <a:srgbClr val="000000"/>
                  </a:solidFill>
                </a:rPr>
                <a:t>biến</a:t>
              </a:r>
              <a:endParaRPr lang="en-US" altLang="en-US" sz="1400" dirty="0">
                <a:solidFill>
                  <a:srgbClr val="000000"/>
                </a:solidFill>
              </a:endParaRPr>
            </a:p>
          </p:txBody>
        </p:sp>
      </p:grpSp>
      <p:grpSp>
        <p:nvGrpSpPr>
          <p:cNvPr id="4" name="Group 3"/>
          <p:cNvGrpSpPr/>
          <p:nvPr/>
        </p:nvGrpSpPr>
        <p:grpSpPr>
          <a:xfrm>
            <a:off x="4951413" y="2922588"/>
            <a:ext cx="2973387" cy="3266936"/>
            <a:chOff x="4951413" y="2922588"/>
            <a:chExt cx="2973387" cy="3266936"/>
          </a:xfrm>
        </p:grpSpPr>
        <p:sp>
          <p:nvSpPr>
            <p:cNvPr id="21" name="AutoShape 3"/>
            <p:cNvSpPr>
              <a:spLocks noChangeArrowheads="1"/>
            </p:cNvSpPr>
            <p:nvPr/>
          </p:nvSpPr>
          <p:spPr bwMode="auto">
            <a:xfrm>
              <a:off x="5638800" y="3019424"/>
              <a:ext cx="2286000" cy="3021013"/>
            </a:xfrm>
            <a:prstGeom prst="roundRect">
              <a:avLst>
                <a:gd name="adj" fmla="val 16667"/>
              </a:avLst>
            </a:prstGeom>
            <a:solidFill>
              <a:schemeClr val="accent1">
                <a:lumMod val="20000"/>
                <a:lumOff val="80000"/>
              </a:schemeClr>
            </a:solidFill>
            <a:ln w="38100">
              <a:solidFill>
                <a:schemeClr val="tx1"/>
              </a:solidFill>
              <a:round/>
              <a:headEnd/>
              <a:tailEnd/>
            </a:ln>
            <a:effectLst/>
          </p:spPr>
          <p:txBody>
            <a:bodyPr wrap="none" anchor="ctr"/>
            <a:lstStyle/>
            <a:p>
              <a:pPr algn="ctr" eaLnBrk="0" hangingPunct="0"/>
              <a:endParaRPr lang="en-US" altLang="en-US">
                <a:latin typeface="Verdana" panose="020B0604030504040204" pitchFamily="34" charset="0"/>
              </a:endParaRPr>
            </a:p>
          </p:txBody>
        </p:sp>
        <p:sp>
          <p:nvSpPr>
            <p:cNvPr id="26" name="Freeform 9"/>
            <p:cNvSpPr>
              <a:spLocks/>
            </p:cNvSpPr>
            <p:nvPr/>
          </p:nvSpPr>
          <p:spPr bwMode="gray">
            <a:xfrm flipH="1">
              <a:off x="4951413" y="2922588"/>
              <a:ext cx="903287" cy="1241425"/>
            </a:xfrm>
            <a:custGeom>
              <a:avLst/>
              <a:gdLst>
                <a:gd name="T0" fmla="*/ 580 w 580"/>
                <a:gd name="T1" fmla="*/ 0 h 798"/>
                <a:gd name="T2" fmla="*/ 578 w 580"/>
                <a:gd name="T3" fmla="*/ 90 h 798"/>
                <a:gd name="T4" fmla="*/ 568 w 580"/>
                <a:gd name="T5" fmla="*/ 174 h 798"/>
                <a:gd name="T6" fmla="*/ 552 w 580"/>
                <a:gd name="T7" fmla="*/ 252 h 798"/>
                <a:gd name="T8" fmla="*/ 526 w 580"/>
                <a:gd name="T9" fmla="*/ 324 h 798"/>
                <a:gd name="T10" fmla="*/ 494 w 580"/>
                <a:gd name="T11" fmla="*/ 390 h 798"/>
                <a:gd name="T12" fmla="*/ 452 w 580"/>
                <a:gd name="T13" fmla="*/ 450 h 798"/>
                <a:gd name="T14" fmla="*/ 402 w 580"/>
                <a:gd name="T15" fmla="*/ 508 h 798"/>
                <a:gd name="T16" fmla="*/ 342 w 580"/>
                <a:gd name="T17" fmla="*/ 560 h 798"/>
                <a:gd name="T18" fmla="*/ 270 w 580"/>
                <a:gd name="T19" fmla="*/ 610 h 798"/>
                <a:gd name="T20" fmla="*/ 188 w 580"/>
                <a:gd name="T21" fmla="*/ 656 h 798"/>
                <a:gd name="T22" fmla="*/ 188 w 580"/>
                <a:gd name="T23" fmla="*/ 798 h 798"/>
                <a:gd name="T24" fmla="*/ 0 w 580"/>
                <a:gd name="T25" fmla="*/ 514 h 798"/>
                <a:gd name="T26" fmla="*/ 188 w 580"/>
                <a:gd name="T27" fmla="*/ 230 h 798"/>
                <a:gd name="T28" fmla="*/ 188 w 580"/>
                <a:gd name="T29" fmla="*/ 372 h 798"/>
                <a:gd name="T30" fmla="*/ 224 w 580"/>
                <a:gd name="T31" fmla="*/ 368 h 798"/>
                <a:gd name="T32" fmla="*/ 264 w 580"/>
                <a:gd name="T33" fmla="*/ 356 h 798"/>
                <a:gd name="T34" fmla="*/ 306 w 580"/>
                <a:gd name="T35" fmla="*/ 336 h 798"/>
                <a:gd name="T36" fmla="*/ 348 w 580"/>
                <a:gd name="T37" fmla="*/ 310 h 798"/>
                <a:gd name="T38" fmla="*/ 392 w 580"/>
                <a:gd name="T39" fmla="*/ 280 h 798"/>
                <a:gd name="T40" fmla="*/ 432 w 580"/>
                <a:gd name="T41" fmla="*/ 246 h 798"/>
                <a:gd name="T42" fmla="*/ 472 w 580"/>
                <a:gd name="T43" fmla="*/ 208 h 798"/>
                <a:gd name="T44" fmla="*/ 506 w 580"/>
                <a:gd name="T45" fmla="*/ 166 h 798"/>
                <a:gd name="T46" fmla="*/ 536 w 580"/>
                <a:gd name="T47" fmla="*/ 124 h 798"/>
                <a:gd name="T48" fmla="*/ 558 w 580"/>
                <a:gd name="T49" fmla="*/ 82 h 798"/>
                <a:gd name="T50" fmla="*/ 574 w 580"/>
                <a:gd name="T51" fmla="*/ 40 h 798"/>
                <a:gd name="T52" fmla="*/ 578 w 580"/>
                <a:gd name="T53" fmla="*/ 0 h 798"/>
                <a:gd name="T54" fmla="*/ 580 w 580"/>
                <a:gd name="T55" fmla="*/ 0 h 7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580" h="798">
                  <a:moveTo>
                    <a:pt x="580" y="0"/>
                  </a:moveTo>
                  <a:lnTo>
                    <a:pt x="578" y="90"/>
                  </a:lnTo>
                  <a:lnTo>
                    <a:pt x="568" y="174"/>
                  </a:lnTo>
                  <a:lnTo>
                    <a:pt x="552" y="252"/>
                  </a:lnTo>
                  <a:lnTo>
                    <a:pt x="526" y="324"/>
                  </a:lnTo>
                  <a:lnTo>
                    <a:pt x="494" y="390"/>
                  </a:lnTo>
                  <a:lnTo>
                    <a:pt x="452" y="450"/>
                  </a:lnTo>
                  <a:lnTo>
                    <a:pt x="402" y="508"/>
                  </a:lnTo>
                  <a:lnTo>
                    <a:pt x="342" y="560"/>
                  </a:lnTo>
                  <a:lnTo>
                    <a:pt x="270" y="610"/>
                  </a:lnTo>
                  <a:lnTo>
                    <a:pt x="188" y="656"/>
                  </a:lnTo>
                  <a:lnTo>
                    <a:pt x="188" y="798"/>
                  </a:lnTo>
                  <a:lnTo>
                    <a:pt x="0" y="514"/>
                  </a:lnTo>
                  <a:lnTo>
                    <a:pt x="188" y="230"/>
                  </a:lnTo>
                  <a:lnTo>
                    <a:pt x="188" y="372"/>
                  </a:lnTo>
                  <a:lnTo>
                    <a:pt x="224" y="368"/>
                  </a:lnTo>
                  <a:lnTo>
                    <a:pt x="264" y="356"/>
                  </a:lnTo>
                  <a:lnTo>
                    <a:pt x="306" y="336"/>
                  </a:lnTo>
                  <a:lnTo>
                    <a:pt x="348" y="310"/>
                  </a:lnTo>
                  <a:lnTo>
                    <a:pt x="392" y="280"/>
                  </a:lnTo>
                  <a:lnTo>
                    <a:pt x="432" y="246"/>
                  </a:lnTo>
                  <a:lnTo>
                    <a:pt x="472" y="208"/>
                  </a:lnTo>
                  <a:lnTo>
                    <a:pt x="506" y="166"/>
                  </a:lnTo>
                  <a:lnTo>
                    <a:pt x="536" y="124"/>
                  </a:lnTo>
                  <a:lnTo>
                    <a:pt x="558" y="82"/>
                  </a:lnTo>
                  <a:lnTo>
                    <a:pt x="574" y="40"/>
                  </a:lnTo>
                  <a:lnTo>
                    <a:pt x="578" y="0"/>
                  </a:lnTo>
                  <a:lnTo>
                    <a:pt x="580" y="0"/>
                  </a:lnTo>
                  <a:close/>
                </a:path>
              </a:pathLst>
            </a:custGeom>
            <a:gradFill rotWithShape="1">
              <a:gsLst>
                <a:gs pos="0">
                  <a:schemeClr val="hlink"/>
                </a:gs>
                <a:gs pos="100000">
                  <a:schemeClr val="hlink">
                    <a:gamma/>
                    <a:tint val="31765"/>
                    <a:invGamma/>
                  </a:schemeClr>
                </a:gs>
              </a:gsLst>
              <a:lin ang="0" scaled="1"/>
            </a:gradFill>
            <a:ln>
              <a:noFill/>
            </a:ln>
            <a:extLst>
              <a:ext uri="{91240B29-F687-4F45-9708-019B960494DF}">
                <a14:hiddenLine xmlns:a14="http://schemas.microsoft.com/office/drawing/2010/main" w="0">
                  <a:solidFill>
                    <a:srgbClr val="00A06C"/>
                  </a:solidFill>
                  <a:prstDash val="solid"/>
                  <a:round/>
                  <a:headEnd/>
                  <a:tailEnd/>
                </a14:hiddenLine>
              </a:ext>
            </a:extLst>
          </p:spPr>
          <p:txBody>
            <a:bodyPr/>
            <a:lstStyle/>
            <a:p>
              <a:endParaRPr lang="en-US"/>
            </a:p>
          </p:txBody>
        </p:sp>
        <p:sp>
          <p:nvSpPr>
            <p:cNvPr id="36" name="Text Box 19"/>
            <p:cNvSpPr txBox="1">
              <a:spLocks noChangeArrowheads="1"/>
            </p:cNvSpPr>
            <p:nvPr/>
          </p:nvSpPr>
          <p:spPr bwMode="auto">
            <a:xfrm>
              <a:off x="5762625" y="3019425"/>
              <a:ext cx="2038350" cy="3170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r>
                <a:rPr lang="en-US" sz="2000" dirty="0" err="1" smtClean="0">
                  <a:solidFill>
                    <a:srgbClr val="000000"/>
                  </a:solidFill>
                </a:rPr>
                <a:t>Trả</a:t>
              </a:r>
              <a:r>
                <a:rPr lang="en-US" sz="2000" dirty="0" smtClean="0">
                  <a:solidFill>
                    <a:srgbClr val="000000"/>
                  </a:solidFill>
                </a:rPr>
                <a:t> </a:t>
              </a:r>
              <a:r>
                <a:rPr lang="en-US" sz="2000" dirty="0" err="1">
                  <a:solidFill>
                    <a:srgbClr val="000000"/>
                  </a:solidFill>
                </a:rPr>
                <a:t>phí</a:t>
              </a:r>
              <a:r>
                <a:rPr lang="en-US" sz="2000" dirty="0">
                  <a:solidFill>
                    <a:srgbClr val="000000"/>
                  </a:solidFill>
                </a:rPr>
                <a:t> </a:t>
              </a:r>
              <a:r>
                <a:rPr lang="en-US" sz="2000" dirty="0" err="1">
                  <a:solidFill>
                    <a:srgbClr val="000000"/>
                  </a:solidFill>
                </a:rPr>
                <a:t>hàng</a:t>
              </a:r>
              <a:r>
                <a:rPr lang="en-US" sz="2000" dirty="0">
                  <a:solidFill>
                    <a:srgbClr val="000000"/>
                  </a:solidFill>
                </a:rPr>
                <a:t> </a:t>
              </a:r>
              <a:r>
                <a:rPr lang="en-US" sz="2000" dirty="0" err="1">
                  <a:solidFill>
                    <a:srgbClr val="000000"/>
                  </a:solidFill>
                </a:rPr>
                <a:t>tháng</a:t>
              </a:r>
              <a:endParaRPr lang="en-US" sz="2000" dirty="0">
                <a:solidFill>
                  <a:srgbClr val="000000"/>
                </a:solidFill>
              </a:endParaRPr>
            </a:p>
            <a:p>
              <a:pPr algn="just"/>
              <a:r>
                <a:rPr lang="en-US" altLang="en-US" sz="1400" dirty="0" err="1" smtClean="0">
                  <a:solidFill>
                    <a:srgbClr val="000000"/>
                  </a:solidFill>
                </a:rPr>
                <a:t>Phần</a:t>
              </a:r>
              <a:r>
                <a:rPr lang="en-US" altLang="en-US" sz="1400" dirty="0" smtClean="0">
                  <a:solidFill>
                    <a:srgbClr val="000000"/>
                  </a:solidFill>
                </a:rPr>
                <a:t> </a:t>
              </a:r>
              <a:r>
                <a:rPr lang="en-US" altLang="en-US" sz="1400" dirty="0" err="1">
                  <a:solidFill>
                    <a:srgbClr val="000000"/>
                  </a:solidFill>
                </a:rPr>
                <a:t>mềm</a:t>
              </a:r>
              <a:r>
                <a:rPr lang="en-US" altLang="en-US" sz="1400" dirty="0">
                  <a:solidFill>
                    <a:srgbClr val="000000"/>
                  </a:solidFill>
                </a:rPr>
                <a:t> </a:t>
              </a:r>
              <a:r>
                <a:rPr lang="en-US" altLang="en-US" sz="1400" dirty="0" err="1">
                  <a:solidFill>
                    <a:srgbClr val="000000"/>
                  </a:solidFill>
                </a:rPr>
                <a:t>trả</a:t>
              </a:r>
              <a:r>
                <a:rPr lang="en-US" altLang="en-US" sz="1400" dirty="0">
                  <a:solidFill>
                    <a:srgbClr val="000000"/>
                  </a:solidFill>
                </a:rPr>
                <a:t> </a:t>
              </a:r>
              <a:r>
                <a:rPr lang="en-US" altLang="en-US" sz="1400" dirty="0" err="1">
                  <a:solidFill>
                    <a:srgbClr val="000000"/>
                  </a:solidFill>
                </a:rPr>
                <a:t>phí</a:t>
              </a:r>
              <a:r>
                <a:rPr lang="en-US" altLang="en-US" sz="1400" dirty="0">
                  <a:solidFill>
                    <a:srgbClr val="000000"/>
                  </a:solidFill>
                </a:rPr>
                <a:t> </a:t>
              </a:r>
              <a:r>
                <a:rPr lang="en-US" altLang="en-US" sz="1400" dirty="0" err="1">
                  <a:solidFill>
                    <a:srgbClr val="000000"/>
                  </a:solidFill>
                </a:rPr>
                <a:t>hàng</a:t>
              </a:r>
              <a:r>
                <a:rPr lang="en-US" altLang="en-US" sz="1400" dirty="0">
                  <a:solidFill>
                    <a:srgbClr val="000000"/>
                  </a:solidFill>
                </a:rPr>
                <a:t> </a:t>
              </a:r>
              <a:r>
                <a:rPr lang="en-US" altLang="en-US" sz="1400" dirty="0" err="1">
                  <a:solidFill>
                    <a:srgbClr val="000000"/>
                  </a:solidFill>
                </a:rPr>
                <a:t>tháng</a:t>
              </a:r>
              <a:r>
                <a:rPr lang="en-US" altLang="en-US" sz="1400" dirty="0">
                  <a:solidFill>
                    <a:srgbClr val="000000"/>
                  </a:solidFill>
                </a:rPr>
                <a:t> </a:t>
              </a:r>
              <a:r>
                <a:rPr lang="en-US" altLang="en-US" sz="1400" dirty="0" err="1">
                  <a:solidFill>
                    <a:srgbClr val="000000"/>
                  </a:solidFill>
                </a:rPr>
                <a:t>còn</a:t>
              </a:r>
              <a:r>
                <a:rPr lang="en-US" altLang="en-US" sz="1400" dirty="0">
                  <a:solidFill>
                    <a:srgbClr val="000000"/>
                  </a:solidFill>
                </a:rPr>
                <a:t> </a:t>
              </a:r>
              <a:r>
                <a:rPr lang="en-US" altLang="en-US" sz="1400" dirty="0" err="1">
                  <a:solidFill>
                    <a:srgbClr val="000000"/>
                  </a:solidFill>
                </a:rPr>
                <a:t>gọi</a:t>
              </a:r>
              <a:r>
                <a:rPr lang="en-US" altLang="en-US" sz="1400" dirty="0">
                  <a:solidFill>
                    <a:srgbClr val="000000"/>
                  </a:solidFill>
                </a:rPr>
                <a:t> </a:t>
              </a:r>
              <a:r>
                <a:rPr lang="en-US" altLang="en-US" sz="1400" dirty="0" err="1">
                  <a:solidFill>
                    <a:srgbClr val="000000"/>
                  </a:solidFill>
                </a:rPr>
                <a:t>là</a:t>
              </a:r>
              <a:r>
                <a:rPr lang="en-US" altLang="en-US" sz="1400" dirty="0">
                  <a:solidFill>
                    <a:srgbClr val="000000"/>
                  </a:solidFill>
                </a:rPr>
                <a:t> </a:t>
              </a:r>
              <a:r>
                <a:rPr lang="en-US" altLang="en-US" sz="1400" dirty="0" err="1">
                  <a:solidFill>
                    <a:srgbClr val="000000"/>
                  </a:solidFill>
                </a:rPr>
                <a:t>phần</a:t>
              </a:r>
              <a:r>
                <a:rPr lang="en-US" altLang="en-US" sz="1400" dirty="0">
                  <a:solidFill>
                    <a:srgbClr val="000000"/>
                  </a:solidFill>
                </a:rPr>
                <a:t> </a:t>
              </a:r>
              <a:r>
                <a:rPr lang="en-US" altLang="en-US" sz="1400" dirty="0" err="1">
                  <a:solidFill>
                    <a:srgbClr val="000000"/>
                  </a:solidFill>
                </a:rPr>
                <a:t>mềm</a:t>
              </a:r>
              <a:r>
                <a:rPr lang="en-US" altLang="en-US" sz="1400" dirty="0">
                  <a:solidFill>
                    <a:srgbClr val="000000"/>
                  </a:solidFill>
                </a:rPr>
                <a:t> SaaS. </a:t>
              </a:r>
              <a:r>
                <a:rPr lang="en-US" altLang="en-US" sz="1400" dirty="0" err="1">
                  <a:solidFill>
                    <a:srgbClr val="000000"/>
                  </a:solidFill>
                </a:rPr>
                <a:t>Bạn</a:t>
              </a:r>
              <a:r>
                <a:rPr lang="en-US" altLang="en-US" sz="1400" dirty="0">
                  <a:solidFill>
                    <a:srgbClr val="000000"/>
                  </a:solidFill>
                </a:rPr>
                <a:t> </a:t>
              </a:r>
              <a:r>
                <a:rPr lang="en-US" altLang="en-US" sz="1400" dirty="0" err="1">
                  <a:solidFill>
                    <a:srgbClr val="000000"/>
                  </a:solidFill>
                </a:rPr>
                <a:t>sẽ</a:t>
              </a:r>
              <a:r>
                <a:rPr lang="en-US" altLang="en-US" sz="1400" dirty="0">
                  <a:solidFill>
                    <a:srgbClr val="000000"/>
                  </a:solidFill>
                </a:rPr>
                <a:t> </a:t>
              </a:r>
              <a:r>
                <a:rPr lang="en-US" altLang="en-US" sz="1400" dirty="0" err="1">
                  <a:solidFill>
                    <a:srgbClr val="000000"/>
                  </a:solidFill>
                </a:rPr>
                <a:t>phải</a:t>
              </a:r>
              <a:r>
                <a:rPr lang="en-US" altLang="en-US" sz="1400" dirty="0">
                  <a:solidFill>
                    <a:srgbClr val="000000"/>
                  </a:solidFill>
                </a:rPr>
                <a:t> </a:t>
              </a:r>
              <a:r>
                <a:rPr lang="en-US" altLang="en-US" sz="1400" dirty="0" err="1">
                  <a:solidFill>
                    <a:srgbClr val="000000"/>
                  </a:solidFill>
                </a:rPr>
                <a:t>trả</a:t>
              </a:r>
              <a:r>
                <a:rPr lang="en-US" altLang="en-US" sz="1400" dirty="0">
                  <a:solidFill>
                    <a:srgbClr val="000000"/>
                  </a:solidFill>
                </a:rPr>
                <a:t> </a:t>
              </a:r>
              <a:r>
                <a:rPr lang="en-US" altLang="en-US" sz="1400" dirty="0" err="1">
                  <a:solidFill>
                    <a:srgbClr val="000000"/>
                  </a:solidFill>
                </a:rPr>
                <a:t>phí</a:t>
              </a:r>
              <a:r>
                <a:rPr lang="en-US" altLang="en-US" sz="1400" dirty="0">
                  <a:solidFill>
                    <a:srgbClr val="000000"/>
                  </a:solidFill>
                </a:rPr>
                <a:t> </a:t>
              </a:r>
              <a:r>
                <a:rPr lang="en-US" altLang="en-US" sz="1400" dirty="0" err="1">
                  <a:solidFill>
                    <a:srgbClr val="000000"/>
                  </a:solidFill>
                </a:rPr>
                <a:t>cho</a:t>
              </a:r>
              <a:r>
                <a:rPr lang="en-US" altLang="en-US" sz="1400" dirty="0">
                  <a:solidFill>
                    <a:srgbClr val="000000"/>
                  </a:solidFill>
                </a:rPr>
                <a:t> </a:t>
              </a:r>
              <a:r>
                <a:rPr lang="en-US" altLang="en-US" sz="1400" dirty="0" err="1">
                  <a:solidFill>
                    <a:srgbClr val="000000"/>
                  </a:solidFill>
                </a:rPr>
                <a:t>nhà</a:t>
              </a:r>
              <a:r>
                <a:rPr lang="en-US" altLang="en-US" sz="1400" dirty="0">
                  <a:solidFill>
                    <a:srgbClr val="000000"/>
                  </a:solidFill>
                </a:rPr>
                <a:t> </a:t>
              </a:r>
              <a:r>
                <a:rPr lang="en-US" altLang="en-US" sz="1400" dirty="0" err="1">
                  <a:solidFill>
                    <a:srgbClr val="000000"/>
                  </a:solidFill>
                </a:rPr>
                <a:t>cung</a:t>
              </a:r>
              <a:r>
                <a:rPr lang="en-US" altLang="en-US" sz="1400" dirty="0">
                  <a:solidFill>
                    <a:srgbClr val="000000"/>
                  </a:solidFill>
                </a:rPr>
                <a:t> </a:t>
              </a:r>
              <a:r>
                <a:rPr lang="en-US" altLang="en-US" sz="1400" dirty="0" err="1">
                  <a:solidFill>
                    <a:srgbClr val="000000"/>
                  </a:solidFill>
                </a:rPr>
                <a:t>cấp</a:t>
              </a:r>
              <a:r>
                <a:rPr lang="en-US" altLang="en-US" sz="1400" dirty="0">
                  <a:solidFill>
                    <a:srgbClr val="000000"/>
                  </a:solidFill>
                </a:rPr>
                <a:t> </a:t>
              </a:r>
              <a:r>
                <a:rPr lang="en-US" altLang="en-US" sz="1400" dirty="0" err="1">
                  <a:solidFill>
                    <a:srgbClr val="000000"/>
                  </a:solidFill>
                </a:rPr>
                <a:t>phần</a:t>
              </a:r>
              <a:r>
                <a:rPr lang="en-US" altLang="en-US" sz="1400" dirty="0">
                  <a:solidFill>
                    <a:srgbClr val="000000"/>
                  </a:solidFill>
                </a:rPr>
                <a:t> </a:t>
              </a:r>
              <a:r>
                <a:rPr lang="en-US" altLang="en-US" sz="1400" dirty="0" err="1">
                  <a:solidFill>
                    <a:srgbClr val="000000"/>
                  </a:solidFill>
                </a:rPr>
                <a:t>mềm</a:t>
              </a:r>
              <a:r>
                <a:rPr lang="en-US" altLang="en-US" sz="1400" dirty="0">
                  <a:solidFill>
                    <a:srgbClr val="000000"/>
                  </a:solidFill>
                </a:rPr>
                <a:t> </a:t>
              </a:r>
              <a:r>
                <a:rPr lang="en-US" altLang="en-US" sz="1400" dirty="0" err="1">
                  <a:solidFill>
                    <a:srgbClr val="000000"/>
                  </a:solidFill>
                </a:rPr>
                <a:t>theo</a:t>
              </a:r>
              <a:r>
                <a:rPr lang="en-US" altLang="en-US" sz="1400" dirty="0">
                  <a:solidFill>
                    <a:srgbClr val="000000"/>
                  </a:solidFill>
                </a:rPr>
                <a:t> </a:t>
              </a:r>
              <a:r>
                <a:rPr lang="en-US" altLang="en-US" sz="1400" dirty="0" err="1">
                  <a:solidFill>
                    <a:srgbClr val="000000"/>
                  </a:solidFill>
                </a:rPr>
                <a:t>định</a:t>
              </a:r>
              <a:r>
                <a:rPr lang="en-US" altLang="en-US" sz="1400" dirty="0">
                  <a:solidFill>
                    <a:srgbClr val="000000"/>
                  </a:solidFill>
                </a:rPr>
                <a:t> </a:t>
              </a:r>
              <a:r>
                <a:rPr lang="en-US" altLang="en-US" sz="1400" dirty="0" err="1">
                  <a:solidFill>
                    <a:srgbClr val="000000"/>
                  </a:solidFill>
                </a:rPr>
                <a:t>kỳ</a:t>
              </a:r>
              <a:r>
                <a:rPr lang="en-US" altLang="en-US" sz="1400" dirty="0">
                  <a:solidFill>
                    <a:srgbClr val="000000"/>
                  </a:solidFill>
                </a:rPr>
                <a:t> </a:t>
              </a:r>
              <a:r>
                <a:rPr lang="en-US" altLang="en-US" sz="1400" dirty="0" err="1">
                  <a:solidFill>
                    <a:srgbClr val="000000"/>
                  </a:solidFill>
                </a:rPr>
                <a:t>mỗi</a:t>
              </a:r>
              <a:r>
                <a:rPr lang="en-US" altLang="en-US" sz="1400" dirty="0">
                  <a:solidFill>
                    <a:srgbClr val="000000"/>
                  </a:solidFill>
                </a:rPr>
                <a:t> </a:t>
              </a:r>
              <a:r>
                <a:rPr lang="en-US" altLang="en-US" sz="1400" dirty="0" err="1">
                  <a:solidFill>
                    <a:srgbClr val="000000"/>
                  </a:solidFill>
                </a:rPr>
                <a:t>tháng</a:t>
              </a:r>
              <a:r>
                <a:rPr lang="en-US" altLang="en-US" sz="1400" dirty="0">
                  <a:solidFill>
                    <a:srgbClr val="000000"/>
                  </a:solidFill>
                </a:rPr>
                <a:t> </a:t>
              </a:r>
              <a:r>
                <a:rPr lang="en-US" altLang="en-US" sz="1400" dirty="0" err="1">
                  <a:solidFill>
                    <a:srgbClr val="000000"/>
                  </a:solidFill>
                </a:rPr>
                <a:t>hoặc</a:t>
              </a:r>
              <a:r>
                <a:rPr lang="en-US" altLang="en-US" sz="1400" dirty="0">
                  <a:solidFill>
                    <a:srgbClr val="000000"/>
                  </a:solidFill>
                </a:rPr>
                <a:t> </a:t>
              </a:r>
              <a:r>
                <a:rPr lang="en-US" altLang="en-US" sz="1400" dirty="0" err="1">
                  <a:solidFill>
                    <a:srgbClr val="000000"/>
                  </a:solidFill>
                </a:rPr>
                <a:t>theo</a:t>
              </a:r>
              <a:r>
                <a:rPr lang="en-US" altLang="en-US" sz="1400" dirty="0">
                  <a:solidFill>
                    <a:srgbClr val="000000"/>
                  </a:solidFill>
                </a:rPr>
                <a:t> </a:t>
              </a:r>
              <a:r>
                <a:rPr lang="en-US" altLang="en-US" sz="1400" dirty="0" err="1">
                  <a:solidFill>
                    <a:srgbClr val="000000"/>
                  </a:solidFill>
                </a:rPr>
                <a:t>năm</a:t>
              </a:r>
              <a:r>
                <a:rPr lang="en-US" altLang="en-US" sz="1400" dirty="0">
                  <a:solidFill>
                    <a:srgbClr val="000000"/>
                  </a:solidFill>
                </a:rPr>
                <a:t> </a:t>
              </a:r>
              <a:r>
                <a:rPr lang="en-US" altLang="en-US" sz="1400" dirty="0" err="1">
                  <a:solidFill>
                    <a:srgbClr val="000000"/>
                  </a:solidFill>
                </a:rPr>
                <a:t>để</a:t>
              </a:r>
              <a:r>
                <a:rPr lang="en-US" altLang="en-US" sz="1400" dirty="0">
                  <a:solidFill>
                    <a:srgbClr val="000000"/>
                  </a:solidFill>
                </a:rPr>
                <a:t> </a:t>
              </a:r>
              <a:r>
                <a:rPr lang="en-US" altLang="en-US" sz="1400" dirty="0" err="1">
                  <a:solidFill>
                    <a:srgbClr val="000000"/>
                  </a:solidFill>
                </a:rPr>
                <a:t>tiếp</a:t>
              </a:r>
              <a:r>
                <a:rPr lang="en-US" altLang="en-US" sz="1400" dirty="0">
                  <a:solidFill>
                    <a:srgbClr val="000000"/>
                  </a:solidFill>
                </a:rPr>
                <a:t> </a:t>
              </a:r>
              <a:r>
                <a:rPr lang="en-US" altLang="en-US" sz="1400" dirty="0" err="1">
                  <a:solidFill>
                    <a:srgbClr val="000000"/>
                  </a:solidFill>
                </a:rPr>
                <a:t>tục</a:t>
              </a:r>
              <a:r>
                <a:rPr lang="en-US" altLang="en-US" sz="1400" dirty="0">
                  <a:solidFill>
                    <a:srgbClr val="000000"/>
                  </a:solidFill>
                </a:rPr>
                <a:t> </a:t>
              </a:r>
              <a:r>
                <a:rPr lang="en-US" altLang="en-US" sz="1400" dirty="0" err="1">
                  <a:solidFill>
                    <a:srgbClr val="000000"/>
                  </a:solidFill>
                </a:rPr>
                <a:t>sử</a:t>
              </a:r>
              <a:r>
                <a:rPr lang="en-US" altLang="en-US" sz="1400" dirty="0">
                  <a:solidFill>
                    <a:srgbClr val="000000"/>
                  </a:solidFill>
                </a:rPr>
                <a:t> </a:t>
              </a:r>
              <a:r>
                <a:rPr lang="en-US" altLang="en-US" sz="1400" dirty="0" err="1">
                  <a:solidFill>
                    <a:srgbClr val="000000"/>
                  </a:solidFill>
                </a:rPr>
                <a:t>dụng</a:t>
              </a:r>
              <a:r>
                <a:rPr lang="en-US" altLang="en-US" sz="1400" dirty="0">
                  <a:solidFill>
                    <a:srgbClr val="000000"/>
                  </a:solidFill>
                </a:rPr>
                <a:t> </a:t>
              </a:r>
              <a:r>
                <a:rPr lang="en-US" altLang="en-US" sz="1400" dirty="0" err="1">
                  <a:solidFill>
                    <a:srgbClr val="000000"/>
                  </a:solidFill>
                </a:rPr>
                <a:t>phần</a:t>
              </a:r>
              <a:r>
                <a:rPr lang="en-US" altLang="en-US" sz="1400" dirty="0">
                  <a:solidFill>
                    <a:srgbClr val="000000"/>
                  </a:solidFill>
                </a:rPr>
                <a:t> </a:t>
              </a:r>
              <a:r>
                <a:rPr lang="en-US" altLang="en-US" sz="1400" dirty="0" err="1">
                  <a:solidFill>
                    <a:srgbClr val="000000"/>
                  </a:solidFill>
                </a:rPr>
                <a:t>mềm</a:t>
              </a:r>
              <a:r>
                <a:rPr lang="en-US" altLang="en-US" sz="1400" dirty="0">
                  <a:solidFill>
                    <a:srgbClr val="000000"/>
                  </a:solidFill>
                </a:rPr>
                <a:t>. </a:t>
              </a:r>
              <a:r>
                <a:rPr lang="en-US" altLang="en-US" sz="1400" dirty="0" err="1">
                  <a:solidFill>
                    <a:srgbClr val="000000"/>
                  </a:solidFill>
                </a:rPr>
                <a:t>Ví</a:t>
              </a:r>
              <a:r>
                <a:rPr lang="en-US" altLang="en-US" sz="1400" dirty="0">
                  <a:solidFill>
                    <a:srgbClr val="000000"/>
                  </a:solidFill>
                </a:rPr>
                <a:t> </a:t>
              </a:r>
              <a:r>
                <a:rPr lang="en-US" altLang="en-US" sz="1400" dirty="0" err="1">
                  <a:solidFill>
                    <a:srgbClr val="000000"/>
                  </a:solidFill>
                </a:rPr>
                <a:t>dụ</a:t>
              </a:r>
              <a:r>
                <a:rPr lang="en-US" altLang="en-US" sz="1400" dirty="0">
                  <a:solidFill>
                    <a:srgbClr val="000000"/>
                  </a:solidFill>
                </a:rPr>
                <a:t>: Microsoft Office 365, Netflix,..</a:t>
              </a:r>
              <a:endParaRPr lang="en-US" altLang="en-US" dirty="0"/>
            </a:p>
          </p:txBody>
        </p:sp>
      </p:grpSp>
    </p:spTree>
    <p:extLst>
      <p:ext uri="{BB962C8B-B14F-4D97-AF65-F5344CB8AC3E}">
        <p14:creationId xmlns:p14="http://schemas.microsoft.com/office/powerpoint/2010/main" val="3127959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anim calcmode="lin" valueType="num">
                                      <p:cBhvr>
                                        <p:cTn id="8" dur="1000" fill="hold"/>
                                        <p:tgtEl>
                                          <p:spTgt spid="2"/>
                                        </p:tgtEl>
                                        <p:attrNameLst>
                                          <p:attrName>ppt_x</p:attrName>
                                        </p:attrNameLst>
                                      </p:cBhvr>
                                      <p:tavLst>
                                        <p:tav tm="0">
                                          <p:val>
                                            <p:strVal val="#ppt_x"/>
                                          </p:val>
                                        </p:tav>
                                        <p:tav tm="100000">
                                          <p:val>
                                            <p:strVal val="#ppt_x"/>
                                          </p:val>
                                        </p:tav>
                                      </p:tavLst>
                                    </p:anim>
                                    <p:anim calcmode="lin" valueType="num">
                                      <p:cBhvr>
                                        <p:cTn id="9"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fade">
                                      <p:cBhvr>
                                        <p:cTn id="21" dur="1000"/>
                                        <p:tgtEl>
                                          <p:spTgt spid="4"/>
                                        </p:tgtEl>
                                      </p:cBhvr>
                                    </p:animEffect>
                                    <p:anim calcmode="lin" valueType="num">
                                      <p:cBhvr>
                                        <p:cTn id="22" dur="1000" fill="hold"/>
                                        <p:tgtEl>
                                          <p:spTgt spid="4"/>
                                        </p:tgtEl>
                                        <p:attrNameLst>
                                          <p:attrName>ppt_x</p:attrName>
                                        </p:attrNameLst>
                                      </p:cBhvr>
                                      <p:tavLst>
                                        <p:tav tm="0">
                                          <p:val>
                                            <p:strVal val="#ppt_x"/>
                                          </p:val>
                                        </p:tav>
                                        <p:tav tm="100000">
                                          <p:val>
                                            <p:strVal val="#ppt_x"/>
                                          </p:val>
                                        </p:tav>
                                      </p:tavLst>
                                    </p:anim>
                                    <p:anim calcmode="lin" valueType="num">
                                      <p:cBhvr>
                                        <p:cTn id="23"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590TGp_climb_dark_ani">
  <a:themeElements>
    <a:clrScheme name="Office Theme 1">
      <a:dk1>
        <a:srgbClr val="808080"/>
      </a:dk1>
      <a:lt1>
        <a:srgbClr val="FFFFFF"/>
      </a:lt1>
      <a:dk2>
        <a:srgbClr val="003366"/>
      </a:dk2>
      <a:lt2>
        <a:srgbClr val="FFFFCC"/>
      </a:lt2>
      <a:accent1>
        <a:srgbClr val="79CE24"/>
      </a:accent1>
      <a:accent2>
        <a:srgbClr val="E45267"/>
      </a:accent2>
      <a:accent3>
        <a:srgbClr val="AAADB8"/>
      </a:accent3>
      <a:accent4>
        <a:srgbClr val="DADADA"/>
      </a:accent4>
      <a:accent5>
        <a:srgbClr val="BEE3AC"/>
      </a:accent5>
      <a:accent6>
        <a:srgbClr val="CF495D"/>
      </a:accent6>
      <a:hlink>
        <a:srgbClr val="5FC3D7"/>
      </a:hlink>
      <a:folHlink>
        <a:srgbClr val="FAA712"/>
      </a:folHlink>
    </a:clrScheme>
    <a:fontScheme name="Office Theme">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ctr" anchorCtr="0" compatLnSpc="1">
        <a:prstTxWarp prst="textNoShape">
          <a:avLst/>
        </a:prstTxWarp>
      </a:bodyPr>
      <a:lstStyle>
        <a:defPPr marL="0" marR="0" indent="0" algn="r" defTabSz="914400" rtl="0" eaLnBrk="1" fontAlgn="base" latinLnBrk="0" hangingPunct="1">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Arial" charset="0"/>
          </a:defRPr>
        </a:defPPr>
      </a:lstStyle>
    </a:lnDef>
  </a:objectDefaults>
  <a:extraClrSchemeLst>
    <a:extraClrScheme>
      <a:clrScheme name="Office Theme 1">
        <a:dk1>
          <a:srgbClr val="808080"/>
        </a:dk1>
        <a:lt1>
          <a:srgbClr val="FFFFFF"/>
        </a:lt1>
        <a:dk2>
          <a:srgbClr val="003366"/>
        </a:dk2>
        <a:lt2>
          <a:srgbClr val="FFFFCC"/>
        </a:lt2>
        <a:accent1>
          <a:srgbClr val="79CE24"/>
        </a:accent1>
        <a:accent2>
          <a:srgbClr val="E45267"/>
        </a:accent2>
        <a:accent3>
          <a:srgbClr val="AAADB8"/>
        </a:accent3>
        <a:accent4>
          <a:srgbClr val="DADADA"/>
        </a:accent4>
        <a:accent5>
          <a:srgbClr val="BEE3AC"/>
        </a:accent5>
        <a:accent6>
          <a:srgbClr val="CF495D"/>
        </a:accent6>
        <a:hlink>
          <a:srgbClr val="5FC3D7"/>
        </a:hlink>
        <a:folHlink>
          <a:srgbClr val="FAA712"/>
        </a:folHlink>
      </a:clrScheme>
      <a:clrMap bg1="dk2" tx1="lt1" bg2="dk1" tx2="lt2" accent1="accent1" accent2="accent2" accent3="accent3" accent4="accent4" accent5="accent5" accent6="accent6" hlink="hlink" folHlink="folHlink"/>
    </a:extraClrScheme>
    <a:extraClrScheme>
      <a:clrScheme name="Office Theme 2">
        <a:dk1>
          <a:srgbClr val="5F5F5F"/>
        </a:dk1>
        <a:lt1>
          <a:srgbClr val="FFFFFF"/>
        </a:lt1>
        <a:dk2>
          <a:srgbClr val="232751"/>
        </a:dk2>
        <a:lt2>
          <a:srgbClr val="CCFFCC"/>
        </a:lt2>
        <a:accent1>
          <a:srgbClr val="62A2DC"/>
        </a:accent1>
        <a:accent2>
          <a:srgbClr val="E29B54"/>
        </a:accent2>
        <a:accent3>
          <a:srgbClr val="ACACB3"/>
        </a:accent3>
        <a:accent4>
          <a:srgbClr val="DADADA"/>
        </a:accent4>
        <a:accent5>
          <a:srgbClr val="B7CEEB"/>
        </a:accent5>
        <a:accent6>
          <a:srgbClr val="CD8C4B"/>
        </a:accent6>
        <a:hlink>
          <a:srgbClr val="83CE5A"/>
        </a:hlink>
        <a:folHlink>
          <a:srgbClr val="DE585B"/>
        </a:folHlink>
      </a:clrScheme>
      <a:clrMap bg1="dk2" tx1="lt1" bg2="dk1" tx2="lt2" accent1="accent1" accent2="accent2" accent3="accent3" accent4="accent4" accent5="accent5" accent6="accent6" hlink="hlink" folHlink="folHlink"/>
    </a:extraClrScheme>
    <a:extraClrScheme>
      <a:clrScheme name="Office Theme 3">
        <a:dk1>
          <a:srgbClr val="5F5F5F"/>
        </a:dk1>
        <a:lt1>
          <a:srgbClr val="FFFFFF"/>
        </a:lt1>
        <a:dk2>
          <a:srgbClr val="504736"/>
        </a:dk2>
        <a:lt2>
          <a:srgbClr val="CCECFF"/>
        </a:lt2>
        <a:accent1>
          <a:srgbClr val="DE6084"/>
        </a:accent1>
        <a:accent2>
          <a:srgbClr val="63B1C9"/>
        </a:accent2>
        <a:accent3>
          <a:srgbClr val="B3B1AE"/>
        </a:accent3>
        <a:accent4>
          <a:srgbClr val="DADADA"/>
        </a:accent4>
        <a:accent5>
          <a:srgbClr val="ECB6C2"/>
        </a:accent5>
        <a:accent6>
          <a:srgbClr val="59A0B6"/>
        </a:accent6>
        <a:hlink>
          <a:srgbClr val="D08B58"/>
        </a:hlink>
        <a:folHlink>
          <a:srgbClr val="67D53B"/>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590TGp_climb_dark_ani</Template>
  <TotalTime>539</TotalTime>
  <Words>2841</Words>
  <Application>Microsoft Office PowerPoint</Application>
  <PresentationFormat>On-screen Show (4:3)</PresentationFormat>
  <Paragraphs>226</Paragraphs>
  <Slides>30</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Verdana</vt:lpstr>
      <vt:lpstr>Wingdings</vt:lpstr>
      <vt:lpstr>590TGp_climb_dark_ani</vt:lpstr>
      <vt:lpstr>Phát triển ứng dụng mã nguồn mở</vt:lpstr>
      <vt:lpstr>Phát triển ứng dụng mã nguồn mở </vt:lpstr>
      <vt:lpstr>Chương 1: Tổng quan về phần mềm mã nguồn mở</vt:lpstr>
      <vt:lpstr>Chương 1: Tổng quan về phần mềm mã nguồn mở</vt:lpstr>
      <vt:lpstr>1.1. Phần mềm và vấn đề bản quyền phần mềm</vt:lpstr>
      <vt:lpstr>1.1. Phần mềm và vấn đề bản quyền phần mềm</vt:lpstr>
      <vt:lpstr>1.1. Phần mềm và vấn đề bản quyền phần mềm</vt:lpstr>
      <vt:lpstr>1.1. Phần mềm và vấn đề bản quyền phần mềm</vt:lpstr>
      <vt:lpstr>1.1. Phần mềm và vấn đề bản quyền phần mềm</vt:lpstr>
      <vt:lpstr>1.1. Phần mềm và vấn đề bản quyền phần mềm</vt:lpstr>
      <vt:lpstr>1.2. Lịch sử phát triển phần mềm mã nguồn mở</vt:lpstr>
      <vt:lpstr>1.2. Lịch sử phát triển phần mềm mã nguồn mở</vt:lpstr>
      <vt:lpstr>1.2. Lịch sử phát triển phần mềm mã nguồn mở</vt:lpstr>
      <vt:lpstr>1.2. Lịch sử phát triển phần mềm mã nguồn mở</vt:lpstr>
      <vt:lpstr>1.2. Lịch sử phát triển phần mềm mã nguồn mở</vt:lpstr>
      <vt:lpstr>1.2. Lịch sử phát triển phần mềm mã nguồn mở</vt:lpstr>
      <vt:lpstr>1.2. Lịch sử phát triển phần mềm mã nguồn mở</vt:lpstr>
      <vt:lpstr>1.2. Lịch sử phát triển phần mềm mã nguồn mở</vt:lpstr>
      <vt:lpstr>1.2. Lịch sử phát triển phần mềm mã nguồn mở</vt:lpstr>
      <vt:lpstr>1.2. Lịch sử phát triển phần mềm mã nguồn mở</vt:lpstr>
      <vt:lpstr>1.2. Lịch sử phát triển phần mềm mã nguồn mở</vt:lpstr>
      <vt:lpstr>1.2. Lịch sử phát triển phần mềm mã nguồn mở</vt:lpstr>
      <vt:lpstr>1.2. Lịch sử phát triển phần mềm mã nguồn mở</vt:lpstr>
      <vt:lpstr>1.2. Lịch sử phát triển phần mềm mã nguồn mở</vt:lpstr>
      <vt:lpstr>1.2. Lịch sử phát triển phần mềm mã nguồn mở</vt:lpstr>
      <vt:lpstr>1.2. Lịch sử phát triển phần mềm mã nguồn mở</vt:lpstr>
      <vt:lpstr>1.2. Lịch sử phát triển phần mềm mã nguồn mở</vt:lpstr>
      <vt:lpstr>1.2. Lịch sử phát triển phần mềm mã nguồn mở</vt:lpstr>
      <vt:lpstr>1.2. Lịch sử phát triển phần mềm mã nguồn mở</vt:lpstr>
      <vt:lpstr>Phát triển ứng dụng mã nguồn mở</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ThemeGallery PowerTemplate</dc:title>
  <dc:creator>trangnht</dc:creator>
  <cp:lastModifiedBy>HP</cp:lastModifiedBy>
  <cp:revision>78</cp:revision>
  <dcterms:created xsi:type="dcterms:W3CDTF">2021-09-09T04:52:38Z</dcterms:created>
  <dcterms:modified xsi:type="dcterms:W3CDTF">2021-09-23T02:44:54Z</dcterms:modified>
</cp:coreProperties>
</file>