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ohr1NjHV8olVPYrP/r08PAUZHF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11" Type="http://schemas.openxmlformats.org/officeDocument/2006/relationships/slide" Target="slides/slide7.xml"/><Relationship Id="rId22" Type="http://customschemas.google.com/relationships/presentationmetadata" Target="metadata"/><Relationship Id="rId10" Type="http://schemas.openxmlformats.org/officeDocument/2006/relationships/slide" Target="slides/slide6.xml"/><Relationship Id="rId21" Type="http://schemas.openxmlformats.org/officeDocument/2006/relationships/slide" Target="slides/slide17.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slide" Target="slides/slide15.xml"/><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1"/>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1"/>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2"/>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2"/>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3"/>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3"/>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6"/>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5183188" y="987425"/>
            <a:ext cx="6172200" cy="4873625"/>
          </a:xfrm>
          <a:prstGeom prst="rect">
            <a:avLst/>
          </a:prstGeom>
          <a:noFill/>
          <a:ln>
            <a:noFill/>
          </a:ln>
        </p:spPr>
      </p:sp>
      <p:sp>
        <p:nvSpPr>
          <p:cNvPr id="64" name="Google Shape;64;p2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vietnix.vn/sql-la-gi/" TargetMode="External"/><Relationship Id="rId4" Type="http://schemas.openxmlformats.org/officeDocument/2006/relationships/hyperlink" Target="https://vietnix.vn/sql-server-la-gi/"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en.wikipedia.org/wiki/Stored_procedur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en.wikipedia.org/wiki/Data_definition_language#:~:text=In%20the%20context%20of%20SQL,data%20structures%2C%20especially%20database%20schemas." TargetMode="External"/><Relationship Id="rId4" Type="http://schemas.openxmlformats.org/officeDocument/2006/relationships/hyperlink" Target="https://en.wikipedia.org/wiki/Data_manipulation_languag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b="1" lang="en-US"/>
              <a:t>Trigger trong SQL là gì ? Cách tạo và ví dụ về Trigger SQL Server</a:t>
            </a:r>
            <a:br>
              <a:rPr b="1" lang="en-US"/>
            </a:b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lnSpcReduction="10000"/>
          </a:bodyPr>
          <a:lstStyle/>
          <a:p>
            <a:pPr indent="0" lvl="0" marL="0" rtl="0" algn="ctr">
              <a:lnSpc>
                <a:spcPct val="90000"/>
              </a:lnSpc>
              <a:spcBef>
                <a:spcPts val="0"/>
              </a:spcBef>
              <a:spcAft>
                <a:spcPts val="0"/>
              </a:spcAft>
              <a:buClr>
                <a:schemeClr val="dk1"/>
              </a:buClr>
              <a:buSzPts val="2400"/>
              <a:buNone/>
            </a:pPr>
            <a:r>
              <a:rPr lang="en-US"/>
              <a:t>Trigger được biết tới là thuật ngữ được sử dụng trong SQL. Đối với những người mới bắt đầu thuật ngữ này có thể khá mới lạ. Những ai đang có ý định học về ngôn ngữ truy vấn dữ liệu thì đừng bỏ qua các kiến thức </a:t>
            </a:r>
            <a:r>
              <a:rPr b="1" lang="en-US"/>
              <a:t>Trigger trong SQL</a:t>
            </a:r>
            <a:r>
              <a:rPr lang="en-US"/>
              <a:t> trong bài viết dưới đây nhé. Cùng tìm hiểu thôi nào.</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Ưu điểm và nhược điểm của Trigger</a:t>
            </a:r>
            <a:br>
              <a:rPr b="1" lang="en-US"/>
            </a:br>
            <a:endParaRPr/>
          </a:p>
        </p:txBody>
      </p:sp>
      <p:sp>
        <p:nvSpPr>
          <p:cNvPr id="139" name="Google Shape;139;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Thực tế là việc coi trigger trong SQL như các stored procedure thì sẽ có ưu điểm và nhược điểm. Trigger trong SQL Server cung cấp cho chúng ta khả năng thực hiện những việc không thể thực hiện bởi stored procedure.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Ưu điểm của Trigger</a:t>
            </a:r>
            <a:br>
              <a:rPr b="1" lang="en-US"/>
            </a:br>
            <a:endParaRPr/>
          </a:p>
        </p:txBody>
      </p:sp>
      <p:sp>
        <p:nvSpPr>
          <p:cNvPr id="145" name="Google Shape;14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Nhược điểm của SQL Server Trigger</a:t>
            </a:r>
            <a:br>
              <a:rPr b="1" lang="en-US"/>
            </a:br>
            <a:endParaRPr/>
          </a:p>
        </p:txBody>
      </p:sp>
      <p:sp>
        <p:nvSpPr>
          <p:cNvPr id="151" name="Google Shape;15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Ví dụ và cách tạo Trigger trong SQL</a:t>
            </a:r>
            <a:br>
              <a:rPr b="1" lang="en-US"/>
            </a:br>
            <a:endParaRPr/>
          </a:p>
        </p:txBody>
      </p:sp>
      <p:sp>
        <p:nvSpPr>
          <p:cNvPr id="157" name="Google Shape;15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Tạo bảng ghi</a:t>
            </a:r>
            <a:endParaRPr/>
          </a:p>
        </p:txBody>
      </p:sp>
      <p:sp>
        <p:nvSpPr>
          <p:cNvPr id="163" name="Google Shape;163;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Tạo DML Trigger</a:t>
            </a:r>
            <a:br>
              <a:rPr b="1" lang="en-US"/>
            </a:br>
            <a:endParaRPr/>
          </a:p>
        </p:txBody>
      </p:sp>
      <p:sp>
        <p:nvSpPr>
          <p:cNvPr id="169" name="Google Shape;169;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Kiểm tra trigger</a:t>
            </a:r>
            <a:endParaRPr/>
          </a:p>
        </p:txBody>
      </p:sp>
      <p:sp>
        <p:nvSpPr>
          <p:cNvPr id="175" name="Google Shape;175;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Hờ</a:t>
            </a:r>
            <a:endParaRPr/>
          </a:p>
        </p:txBody>
      </p:sp>
      <p:sp>
        <p:nvSpPr>
          <p:cNvPr id="181" name="Google Shape;181;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If U have any question, keep it for yourself. I’m not a Google!!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Trigger trong SQL là gì?</a:t>
            </a:r>
            <a:br>
              <a:rPr b="1" lang="en-US"/>
            </a:br>
            <a:endParaRPr/>
          </a:p>
        </p:txBody>
      </p:sp>
      <p:sp>
        <p:nvSpPr>
          <p:cNvPr id="91" name="Google Shape;91;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Trigger trong SQL</a:t>
            </a:r>
            <a:r>
              <a:rPr lang="en-US"/>
              <a:t> là một đoạn </a:t>
            </a:r>
            <a:r>
              <a:rPr b="1" lang="en-US"/>
              <a:t>procedure code</a:t>
            </a:r>
            <a:r>
              <a:rPr lang="en-US"/>
              <a:t>, chỉ được vận hành khi có một sự kiện xảy ra. Có nhiều loại sự kiện khác nhau để kích hoạt trigger trong </a:t>
            </a:r>
            <a:r>
              <a:rPr lang="en-US" u="sng">
                <a:solidFill>
                  <a:schemeClr val="hlink"/>
                </a:solidFill>
                <a:hlinkClick r:id="rId3"/>
              </a:rPr>
              <a:t>SQL</a:t>
            </a:r>
            <a:r>
              <a:rPr lang="en-US"/>
              <a:t>. Có thể kể đến như việc chèn các hàng trong bảng, thay đổi cấu trúc bảng hoặc thậm chí người dùng đăng nhập vào một phiên bản </a:t>
            </a:r>
            <a:r>
              <a:rPr lang="en-US" u="sng">
                <a:solidFill>
                  <a:schemeClr val="hlink"/>
                </a:solidFill>
                <a:hlinkClick r:id="rId4"/>
              </a:rPr>
              <a:t>SQL Server</a:t>
            </a:r>
            <a:r>
              <a:rPr lang="en-US"/>
              <a: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ba đặc điểm chính làm cho</a:t>
            </a:r>
            <a:r>
              <a:rPr b="1" lang="en-US"/>
              <a:t> trigger trong SQL </a:t>
            </a:r>
            <a:r>
              <a:rPr lang="en-US"/>
              <a:t>khác với các </a:t>
            </a:r>
            <a:r>
              <a:rPr lang="en-US" u="sng">
                <a:solidFill>
                  <a:schemeClr val="hlink"/>
                </a:solidFill>
                <a:hlinkClick r:id="rId3"/>
              </a:rPr>
              <a:t>stored procedures</a:t>
            </a:r>
            <a:r>
              <a:rPr lang="en-US"/>
              <a:t>:</a:t>
            </a:r>
            <a:endParaRPr/>
          </a:p>
          <a:p>
            <a:pPr indent="-228600" lvl="0" marL="228600" rtl="0" algn="l">
              <a:lnSpc>
                <a:spcPct val="90000"/>
              </a:lnSpc>
              <a:spcBef>
                <a:spcPts val="1000"/>
              </a:spcBef>
              <a:spcAft>
                <a:spcPts val="0"/>
              </a:spcAft>
              <a:buClr>
                <a:schemeClr val="dk1"/>
              </a:buClr>
              <a:buSzPts val="2800"/>
              <a:buChar char="•"/>
            </a:pPr>
            <a:r>
              <a:rPr lang="en-US"/>
              <a:t>Người dùng không thể thực hiện thủ công các trigger.</a:t>
            </a:r>
            <a:endParaRPr/>
          </a:p>
          <a:p>
            <a:pPr indent="-228600" lvl="0" marL="228600" rtl="0" algn="l">
              <a:lnSpc>
                <a:spcPct val="90000"/>
              </a:lnSpc>
              <a:spcBef>
                <a:spcPts val="1000"/>
              </a:spcBef>
              <a:spcAft>
                <a:spcPts val="0"/>
              </a:spcAft>
              <a:buClr>
                <a:schemeClr val="dk1"/>
              </a:buClr>
              <a:buSzPts val="2800"/>
              <a:buChar char="•"/>
            </a:pPr>
            <a:r>
              <a:rPr lang="en-US"/>
              <a:t>Không có cơ hội cho trigger nhận thông số.</a:t>
            </a:r>
            <a:endParaRPr/>
          </a:p>
          <a:p>
            <a:pPr indent="-228600" lvl="0" marL="228600" rtl="0" algn="l">
              <a:lnSpc>
                <a:spcPct val="90000"/>
              </a:lnSpc>
              <a:spcBef>
                <a:spcPts val="1000"/>
              </a:spcBef>
              <a:spcAft>
                <a:spcPts val="0"/>
              </a:spcAft>
              <a:buClr>
                <a:schemeClr val="dk1"/>
              </a:buClr>
              <a:buSzPts val="2800"/>
              <a:buChar char="•"/>
            </a:pPr>
            <a:r>
              <a:rPr lang="en-US"/>
              <a:t>Bạn sẽ không thể cam kết hoặc khôi phục một transaction bên trong trigger.</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Cú pháp của Trigger</a:t>
            </a:r>
            <a:br>
              <a:rPr b="1" lang="en-US"/>
            </a:br>
            <a:endParaRPr/>
          </a:p>
        </p:txBody>
      </p:sp>
      <p:sp>
        <p:nvSpPr>
          <p:cNvPr id="103" name="Google Shape;103;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8495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Các lớp Trigger trong SQL Server</a:t>
            </a:r>
            <a:br>
              <a:rPr b="1" lang="en-US"/>
            </a:br>
            <a:endParaRPr/>
          </a:p>
        </p:txBody>
      </p:sp>
      <p:sp>
        <p:nvSpPr>
          <p:cNvPr id="109" name="Google Shape;109;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Có hai lớp trigger trong SQL Server:</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3"/>
              </a:rPr>
              <a:t>DDL</a:t>
            </a:r>
            <a:r>
              <a:rPr b="1" lang="en-US"/>
              <a:t> (Data Definition Language) trigger</a:t>
            </a:r>
            <a:r>
              <a:rPr lang="en-US"/>
              <a:t>: Loại trigger này kích hoạt khi các sự kiện thay đổi cấu trúc (như tạo, sửa đổi hay loại bỏ bảng). Hoặc trong các sự kiện liên quan đến server như thay đổi bảo mật hoặc sự kiện cập nhật thống kê.</a:t>
            </a:r>
            <a:endParaRPr/>
          </a:p>
          <a:p>
            <a:pPr indent="-228600" lvl="0" marL="228600" rtl="0" algn="l">
              <a:lnSpc>
                <a:spcPct val="90000"/>
              </a:lnSpc>
              <a:spcBef>
                <a:spcPts val="1000"/>
              </a:spcBef>
              <a:spcAft>
                <a:spcPts val="0"/>
              </a:spcAft>
              <a:buClr>
                <a:schemeClr val="dk1"/>
              </a:buClr>
              <a:buSzPts val="2800"/>
              <a:buChar char="•"/>
            </a:pPr>
            <a:r>
              <a:rPr lang="en-US" u="sng">
                <a:solidFill>
                  <a:schemeClr val="hlink"/>
                </a:solidFill>
                <a:hlinkClick r:id="rId4"/>
              </a:rPr>
              <a:t>DML</a:t>
            </a:r>
            <a:r>
              <a:rPr b="1" lang="en-US"/>
              <a:t> (Data Modification Language) trigger</a:t>
            </a:r>
            <a:r>
              <a:rPr lang="en-US"/>
              <a:t>: Đây là loại trigger được sử dụng nhiều nhất. Trong trường hợp này, sự kiện kích hoạt là một câu lệnh sửa đổi dữ liệu. Nó có thể là một câu lệnh chèn, cập nhật hoặc xoá trên một bảng. 	</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Các lớp Trigger trong SQL Server</a:t>
            </a:r>
            <a:endParaRPr/>
          </a:p>
        </p:txBody>
      </p:sp>
      <p:sp>
        <p:nvSpPr>
          <p:cNvPr id="115" name="Google Shape;115;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Ngoài ra, </a:t>
            </a:r>
            <a:r>
              <a:rPr b="1" lang="en-US"/>
              <a:t>DML trigger</a:t>
            </a:r>
            <a:r>
              <a:rPr lang="en-US"/>
              <a:t> còn có các loại khác nhau:</a:t>
            </a:r>
            <a:endParaRPr/>
          </a:p>
          <a:p>
            <a:pPr indent="-228600" lvl="0" marL="228600" rtl="0" algn="l">
              <a:lnSpc>
                <a:spcPct val="90000"/>
              </a:lnSpc>
              <a:spcBef>
                <a:spcPts val="1000"/>
              </a:spcBef>
              <a:spcAft>
                <a:spcPts val="0"/>
              </a:spcAft>
              <a:buClr>
                <a:schemeClr val="dk1"/>
              </a:buClr>
              <a:buSzPts val="2800"/>
              <a:buChar char="•"/>
            </a:pPr>
            <a:r>
              <a:rPr b="1" lang="en-US"/>
              <a:t>FOR</a:t>
            </a:r>
            <a:r>
              <a:rPr lang="en-US"/>
              <a:t> hoặc </a:t>
            </a:r>
            <a:r>
              <a:rPr b="1" lang="en-US"/>
              <a:t>AFTER [[INSERT, UPDATE, DELETE]</a:t>
            </a:r>
            <a:r>
              <a:rPr lang="en-US"/>
              <a:t>: Các loại trigger này được thực thi sau khi câu lệnh kích hoạt kết thúc.</a:t>
            </a:r>
            <a:endParaRPr/>
          </a:p>
          <a:p>
            <a:pPr indent="-228600" lvl="0" marL="228600" rtl="0" algn="l">
              <a:lnSpc>
                <a:spcPct val="90000"/>
              </a:lnSpc>
              <a:spcBef>
                <a:spcPts val="1000"/>
              </a:spcBef>
              <a:spcAft>
                <a:spcPts val="0"/>
              </a:spcAft>
              <a:buClr>
                <a:schemeClr val="dk1"/>
              </a:buClr>
              <a:buSzPts val="2800"/>
              <a:buChar char="•"/>
            </a:pPr>
            <a:r>
              <a:rPr b="1" lang="en-US"/>
              <a:t>INSTEAD OF [INSERT, UPDATE, DELETE]</a:t>
            </a:r>
            <a:r>
              <a:rPr lang="en-US"/>
              <a:t>: Trái ngược với </a:t>
            </a:r>
            <a:r>
              <a:rPr b="1" lang="en-US"/>
              <a:t>FOR (AFTER)</a:t>
            </a:r>
            <a:r>
              <a:rPr lang="en-US"/>
              <a:t>, trigger I</a:t>
            </a:r>
            <a:r>
              <a:rPr b="1" lang="en-US"/>
              <a:t>NSTEAD OF</a:t>
            </a:r>
            <a:r>
              <a:rPr lang="en-US"/>
              <a:t> thực thi thay vì thay cho câu lệnh kích hoạt. Nói cách khác, loại trigger này thay thế câu lệnh kích hoạt. Điều này rất hữu ích trong trường hợp bạn cần có tính toàn vẹn tham chiếu database chéo.</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Trigger dùng để làm gì?</a:t>
            </a:r>
            <a:br>
              <a:rPr b="1" lang="en-US"/>
            </a:br>
            <a:endParaRPr/>
          </a:p>
        </p:txBody>
      </p:sp>
      <p:sp>
        <p:nvSpPr>
          <p:cNvPr id="121" name="Google Shape;12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Trigger SQL Server được sử dụng để kiểm tra ràng buộc (check constraints) trên nhiều quan hệ (nhiều bảng/table) hoặc trên nhiều dòng (nhiều record) của bảng.</a:t>
            </a:r>
            <a:endParaRPr/>
          </a:p>
          <a:p>
            <a:pPr indent="-228600" lvl="0" marL="228600" rtl="0" algn="l">
              <a:lnSpc>
                <a:spcPct val="90000"/>
              </a:lnSpc>
              <a:spcBef>
                <a:spcPts val="1000"/>
              </a:spcBef>
              <a:spcAft>
                <a:spcPts val="0"/>
              </a:spcAft>
              <a:buClr>
                <a:schemeClr val="dk1"/>
              </a:buClr>
              <a:buSzPts val="2800"/>
              <a:buChar char="•"/>
            </a:pPr>
            <a:r>
              <a:rPr lang="en-US"/>
              <a:t>Bên cạnh đó, việc sử dụng Trigger để chương trình có những hàm chạy ngầm nhằm phục vụ những trường hợp hữu hạn và thường không sử dụng cho mục đích kinh doanh hoặc giao dịch.</a:t>
            </a:r>
            <a:endParaRPr/>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b="1" lang="en-US"/>
              <a:t>Tầm quan trọng của Trigger trong SQL Server</a:t>
            </a:r>
            <a:endParaRPr/>
          </a:p>
        </p:txBody>
      </p:sp>
      <p:sp>
        <p:nvSpPr>
          <p:cNvPr id="127" name="Google Shape;127;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Một trong những đặc điểm cơ bản của </a:t>
            </a:r>
            <a:r>
              <a:rPr b="1" lang="en-US"/>
              <a:t>relational databases </a:t>
            </a:r>
            <a:r>
              <a:rPr lang="en-US"/>
              <a:t>là tính nhất quán dữ liệu. Bạn có thể hiểu là thông tin được lưu trữ trong database luôn nhất quán cho mọi chuyển đổi. Cách các công cụ relational database như SQL server thực hiện điều này bằng cách thực thi ràng buộc các </a:t>
            </a:r>
            <a:r>
              <a:rPr b="1" lang="en-US"/>
              <a:t>primary key</a:t>
            </a:r>
            <a:r>
              <a:rPr lang="en-US"/>
              <a:t> và </a:t>
            </a:r>
            <a:r>
              <a:rPr b="1" lang="en-US"/>
              <a:t>foreign key</a:t>
            </a:r>
            <a:r>
              <a:rPr lang="en-US"/>
              <a: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3" name="Google Shape;13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Trong SQL Server không có cơ hội thực thi tính toàn vẹn tham chiếu giữa hai bảng bằng foreign key nếu các bảng đó nằm trong database khác nhau hoặc server khác nhau. Trong trường hợp này, cách duy nhất để thực hiện là sử dụng </a:t>
            </a:r>
            <a:r>
              <a:rPr b="1" lang="en-US"/>
              <a:t>trigger trong SQL Server</a:t>
            </a:r>
            <a:r>
              <a:rPr lang="en-US"/>
              <a: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2022-09-23T08:14:19Z</dcterms:created>
  <dc:creator>Administrator_PC</dc:creator>
</cp:coreProperties>
</file>