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notesMasterIdLst>
    <p:notesMasterId r:id="rId24"/>
  </p:notesMasterIdLst>
  <p:sldIdLst>
    <p:sldId id="256" r:id="rId2"/>
    <p:sldId id="257" r:id="rId3"/>
    <p:sldId id="259" r:id="rId4"/>
    <p:sldId id="335" r:id="rId5"/>
    <p:sldId id="336" r:id="rId6"/>
    <p:sldId id="261" r:id="rId7"/>
    <p:sldId id="317" r:id="rId8"/>
    <p:sldId id="318" r:id="rId9"/>
    <p:sldId id="319" r:id="rId10"/>
    <p:sldId id="320" r:id="rId11"/>
    <p:sldId id="321" r:id="rId12"/>
    <p:sldId id="330" r:id="rId13"/>
    <p:sldId id="337" r:id="rId14"/>
    <p:sldId id="338" r:id="rId15"/>
    <p:sldId id="331" r:id="rId16"/>
    <p:sldId id="332" r:id="rId17"/>
    <p:sldId id="329" r:id="rId18"/>
    <p:sldId id="260" r:id="rId19"/>
    <p:sldId id="323" r:id="rId20"/>
    <p:sldId id="306" r:id="rId21"/>
    <p:sldId id="274" r:id="rId22"/>
    <p:sldId id="31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492"/>
    <a:srgbClr val="91BDA7"/>
    <a:srgbClr val="000000"/>
    <a:srgbClr val="6E9156"/>
    <a:srgbClr val="FFF8E5"/>
    <a:srgbClr val="542708"/>
    <a:srgbClr val="355222"/>
    <a:srgbClr val="DBE8DE"/>
    <a:srgbClr val="D9E3DA"/>
    <a:srgbClr val="608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6" autoAdjust="0"/>
    <p:restoredTop sz="95226" autoAdjust="0"/>
  </p:normalViewPr>
  <p:slideViewPr>
    <p:cSldViewPr snapToGrid="0">
      <p:cViewPr varScale="1">
        <p:scale>
          <a:sx n="69" d="100"/>
          <a:sy n="69" d="100"/>
        </p:scale>
        <p:origin x="5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5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9C35-BE0D-46A7-A594-45BFA3F998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BC63-55B2-4D5D-945B-79CA0BA432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9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9C35-BE0D-46A7-A594-45BFA3F998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BC63-55B2-4D5D-945B-79CA0BA43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7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9C35-BE0D-46A7-A594-45BFA3F998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BC63-55B2-4D5D-945B-79CA0BA43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1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9C35-BE0D-46A7-A594-45BFA3F998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BC63-55B2-4D5D-945B-79CA0BA43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9C35-BE0D-46A7-A594-45BFA3F998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BC63-55B2-4D5D-945B-79CA0BA432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4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9C35-BE0D-46A7-A594-45BFA3F998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BC63-55B2-4D5D-945B-79CA0BA43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9C35-BE0D-46A7-A594-45BFA3F998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BC63-55B2-4D5D-945B-79CA0BA43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5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9C35-BE0D-46A7-A594-45BFA3F998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BC63-55B2-4D5D-945B-79CA0BA43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8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9C35-BE0D-46A7-A594-45BFA3F998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BC63-55B2-4D5D-945B-79CA0BA43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2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9A9C35-BE0D-46A7-A594-45BFA3F998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9ABC63-55B2-4D5D-945B-79CA0BA43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9C35-BE0D-46A7-A594-45BFA3F998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BC63-55B2-4D5D-945B-79CA0BA43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5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9A9C35-BE0D-46A7-A594-45BFA3F99806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9ABC63-55B2-4D5D-945B-79CA0BA432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18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9798" y="2552700"/>
            <a:ext cx="8262202" cy="1276472"/>
          </a:xfrm>
          <a:custGeom>
            <a:avLst/>
            <a:gdLst>
              <a:gd name="connsiteX0" fmla="*/ 0 w 6934200"/>
              <a:gd name="connsiteY0" fmla="*/ 261627 h 1386840"/>
              <a:gd name="connsiteX1" fmla="*/ 261627 w 6934200"/>
              <a:gd name="connsiteY1" fmla="*/ 0 h 1386840"/>
              <a:gd name="connsiteX2" fmla="*/ 6672573 w 6934200"/>
              <a:gd name="connsiteY2" fmla="*/ 0 h 1386840"/>
              <a:gd name="connsiteX3" fmla="*/ 6934200 w 6934200"/>
              <a:gd name="connsiteY3" fmla="*/ 261627 h 1386840"/>
              <a:gd name="connsiteX4" fmla="*/ 6934200 w 6934200"/>
              <a:gd name="connsiteY4" fmla="*/ 1125213 h 1386840"/>
              <a:gd name="connsiteX5" fmla="*/ 6672573 w 6934200"/>
              <a:gd name="connsiteY5" fmla="*/ 1386840 h 1386840"/>
              <a:gd name="connsiteX6" fmla="*/ 261627 w 6934200"/>
              <a:gd name="connsiteY6" fmla="*/ 1386840 h 1386840"/>
              <a:gd name="connsiteX7" fmla="*/ 0 w 6934200"/>
              <a:gd name="connsiteY7" fmla="*/ 1125213 h 1386840"/>
              <a:gd name="connsiteX8" fmla="*/ 0 w 6934200"/>
              <a:gd name="connsiteY8" fmla="*/ 261627 h 1386840"/>
              <a:gd name="connsiteX0-1" fmla="*/ 0 w 6934200"/>
              <a:gd name="connsiteY0-2" fmla="*/ 261627 h 1386840"/>
              <a:gd name="connsiteX1-3" fmla="*/ 261627 w 6934200"/>
              <a:gd name="connsiteY1-4" fmla="*/ 0 h 1386840"/>
              <a:gd name="connsiteX2-5" fmla="*/ 6672573 w 6934200"/>
              <a:gd name="connsiteY2-6" fmla="*/ 0 h 1386840"/>
              <a:gd name="connsiteX3-7" fmla="*/ 6934200 w 6934200"/>
              <a:gd name="connsiteY3-8" fmla="*/ 261627 h 1386840"/>
              <a:gd name="connsiteX4-9" fmla="*/ 6934200 w 6934200"/>
              <a:gd name="connsiteY4-10" fmla="*/ 1125213 h 1386840"/>
              <a:gd name="connsiteX5-11" fmla="*/ 6672573 w 6934200"/>
              <a:gd name="connsiteY5-12" fmla="*/ 1386840 h 1386840"/>
              <a:gd name="connsiteX6-13" fmla="*/ 261627 w 6934200"/>
              <a:gd name="connsiteY6-14" fmla="*/ 1386840 h 1386840"/>
              <a:gd name="connsiteX7-15" fmla="*/ 0 w 6934200"/>
              <a:gd name="connsiteY7-16" fmla="*/ 1125213 h 1386840"/>
              <a:gd name="connsiteX8-17" fmla="*/ 0 w 6934200"/>
              <a:gd name="connsiteY8-18" fmla="*/ 261627 h 1386840"/>
              <a:gd name="connsiteX0-19" fmla="*/ 0 w 6934200"/>
              <a:gd name="connsiteY0-20" fmla="*/ 261627 h 1386840"/>
              <a:gd name="connsiteX1-21" fmla="*/ 261627 w 6934200"/>
              <a:gd name="connsiteY1-22" fmla="*/ 0 h 1386840"/>
              <a:gd name="connsiteX2-23" fmla="*/ 6672573 w 6934200"/>
              <a:gd name="connsiteY2-24" fmla="*/ 0 h 1386840"/>
              <a:gd name="connsiteX3-25" fmla="*/ 6934200 w 6934200"/>
              <a:gd name="connsiteY3-26" fmla="*/ 261627 h 1386840"/>
              <a:gd name="connsiteX4-27" fmla="*/ 6934200 w 6934200"/>
              <a:gd name="connsiteY4-28" fmla="*/ 1125213 h 1386840"/>
              <a:gd name="connsiteX5-29" fmla="*/ 6672573 w 6934200"/>
              <a:gd name="connsiteY5-30" fmla="*/ 1386840 h 1386840"/>
              <a:gd name="connsiteX6-31" fmla="*/ 261627 w 6934200"/>
              <a:gd name="connsiteY6-32" fmla="*/ 1386840 h 1386840"/>
              <a:gd name="connsiteX7-33" fmla="*/ 0 w 6934200"/>
              <a:gd name="connsiteY7-34" fmla="*/ 1125213 h 1386840"/>
              <a:gd name="connsiteX8-35" fmla="*/ 0 w 6934200"/>
              <a:gd name="connsiteY8-36" fmla="*/ 261627 h 1386840"/>
              <a:gd name="connsiteX0-37" fmla="*/ 0 w 6934200"/>
              <a:gd name="connsiteY0-38" fmla="*/ 261627 h 1386840"/>
              <a:gd name="connsiteX1-39" fmla="*/ 261627 w 6934200"/>
              <a:gd name="connsiteY1-40" fmla="*/ 0 h 1386840"/>
              <a:gd name="connsiteX2-41" fmla="*/ 6672573 w 6934200"/>
              <a:gd name="connsiteY2-42" fmla="*/ 0 h 1386840"/>
              <a:gd name="connsiteX3-43" fmla="*/ 6934200 w 6934200"/>
              <a:gd name="connsiteY3-44" fmla="*/ 261627 h 1386840"/>
              <a:gd name="connsiteX4-45" fmla="*/ 6934200 w 6934200"/>
              <a:gd name="connsiteY4-46" fmla="*/ 1125213 h 1386840"/>
              <a:gd name="connsiteX5-47" fmla="*/ 6672573 w 6934200"/>
              <a:gd name="connsiteY5-48" fmla="*/ 1386840 h 1386840"/>
              <a:gd name="connsiteX6-49" fmla="*/ 261627 w 6934200"/>
              <a:gd name="connsiteY6-50" fmla="*/ 1386840 h 1386840"/>
              <a:gd name="connsiteX7-51" fmla="*/ 18288 w 6934200"/>
              <a:gd name="connsiteY7-52" fmla="*/ 1119117 h 1386840"/>
              <a:gd name="connsiteX8-53" fmla="*/ 0 w 6934200"/>
              <a:gd name="connsiteY8-54" fmla="*/ 261627 h 1386840"/>
              <a:gd name="connsiteX0-55" fmla="*/ 0 w 6934200"/>
              <a:gd name="connsiteY0-56" fmla="*/ 261627 h 1386840"/>
              <a:gd name="connsiteX1-57" fmla="*/ 261627 w 6934200"/>
              <a:gd name="connsiteY1-58" fmla="*/ 0 h 1386840"/>
              <a:gd name="connsiteX2-59" fmla="*/ 6672573 w 6934200"/>
              <a:gd name="connsiteY2-60" fmla="*/ 0 h 1386840"/>
              <a:gd name="connsiteX3-61" fmla="*/ 6934200 w 6934200"/>
              <a:gd name="connsiteY3-62" fmla="*/ 261627 h 1386840"/>
              <a:gd name="connsiteX4-63" fmla="*/ 6934200 w 6934200"/>
              <a:gd name="connsiteY4-64" fmla="*/ 1125213 h 1386840"/>
              <a:gd name="connsiteX5-65" fmla="*/ 6672573 w 6934200"/>
              <a:gd name="connsiteY5-66" fmla="*/ 1386840 h 1386840"/>
              <a:gd name="connsiteX6-67" fmla="*/ 261627 w 6934200"/>
              <a:gd name="connsiteY6-68" fmla="*/ 1386840 h 1386840"/>
              <a:gd name="connsiteX7-69" fmla="*/ 18288 w 6934200"/>
              <a:gd name="connsiteY7-70" fmla="*/ 1119117 h 1386840"/>
              <a:gd name="connsiteX8-71" fmla="*/ 0 w 6934200"/>
              <a:gd name="connsiteY8-72" fmla="*/ 261627 h 1386840"/>
              <a:gd name="connsiteX0-73" fmla="*/ 54864 w 6915912"/>
              <a:gd name="connsiteY0-74" fmla="*/ 310395 h 1386840"/>
              <a:gd name="connsiteX1-75" fmla="*/ 243339 w 6915912"/>
              <a:gd name="connsiteY1-76" fmla="*/ 0 h 1386840"/>
              <a:gd name="connsiteX2-77" fmla="*/ 6654285 w 6915912"/>
              <a:gd name="connsiteY2-78" fmla="*/ 0 h 1386840"/>
              <a:gd name="connsiteX3-79" fmla="*/ 6915912 w 6915912"/>
              <a:gd name="connsiteY3-80" fmla="*/ 261627 h 1386840"/>
              <a:gd name="connsiteX4-81" fmla="*/ 6915912 w 6915912"/>
              <a:gd name="connsiteY4-82" fmla="*/ 1125213 h 1386840"/>
              <a:gd name="connsiteX5-83" fmla="*/ 6654285 w 6915912"/>
              <a:gd name="connsiteY5-84" fmla="*/ 1386840 h 1386840"/>
              <a:gd name="connsiteX6-85" fmla="*/ 243339 w 6915912"/>
              <a:gd name="connsiteY6-86" fmla="*/ 1386840 h 1386840"/>
              <a:gd name="connsiteX7-87" fmla="*/ 0 w 6915912"/>
              <a:gd name="connsiteY7-88" fmla="*/ 1119117 h 1386840"/>
              <a:gd name="connsiteX8-89" fmla="*/ 54864 w 6915912"/>
              <a:gd name="connsiteY8-90" fmla="*/ 310395 h 1386840"/>
              <a:gd name="connsiteX0-91" fmla="*/ 54864 w 6915912"/>
              <a:gd name="connsiteY0-92" fmla="*/ 310395 h 1386840"/>
              <a:gd name="connsiteX1-93" fmla="*/ 243339 w 6915912"/>
              <a:gd name="connsiteY1-94" fmla="*/ 0 h 1386840"/>
              <a:gd name="connsiteX2-95" fmla="*/ 6654285 w 6915912"/>
              <a:gd name="connsiteY2-96" fmla="*/ 0 h 1386840"/>
              <a:gd name="connsiteX3-97" fmla="*/ 6915912 w 6915912"/>
              <a:gd name="connsiteY3-98" fmla="*/ 261627 h 1386840"/>
              <a:gd name="connsiteX4-99" fmla="*/ 6915912 w 6915912"/>
              <a:gd name="connsiteY4-100" fmla="*/ 1125213 h 1386840"/>
              <a:gd name="connsiteX5-101" fmla="*/ 6654285 w 6915912"/>
              <a:gd name="connsiteY5-102" fmla="*/ 1386840 h 1386840"/>
              <a:gd name="connsiteX6-103" fmla="*/ 243339 w 6915912"/>
              <a:gd name="connsiteY6-104" fmla="*/ 1386840 h 1386840"/>
              <a:gd name="connsiteX7-105" fmla="*/ 0 w 6915912"/>
              <a:gd name="connsiteY7-106" fmla="*/ 1119117 h 1386840"/>
              <a:gd name="connsiteX8-107" fmla="*/ 54864 w 6915912"/>
              <a:gd name="connsiteY8-108" fmla="*/ 310395 h 1386840"/>
              <a:gd name="connsiteX0-109" fmla="*/ 54864 w 6915912"/>
              <a:gd name="connsiteY0-110" fmla="*/ 310395 h 1386840"/>
              <a:gd name="connsiteX1-111" fmla="*/ 243339 w 6915912"/>
              <a:gd name="connsiteY1-112" fmla="*/ 0 h 1386840"/>
              <a:gd name="connsiteX2-113" fmla="*/ 6654285 w 6915912"/>
              <a:gd name="connsiteY2-114" fmla="*/ 0 h 1386840"/>
              <a:gd name="connsiteX3-115" fmla="*/ 6915912 w 6915912"/>
              <a:gd name="connsiteY3-116" fmla="*/ 261627 h 1386840"/>
              <a:gd name="connsiteX4-117" fmla="*/ 6915912 w 6915912"/>
              <a:gd name="connsiteY4-118" fmla="*/ 1125213 h 1386840"/>
              <a:gd name="connsiteX5-119" fmla="*/ 6654285 w 6915912"/>
              <a:gd name="connsiteY5-120" fmla="*/ 1386840 h 1386840"/>
              <a:gd name="connsiteX6-121" fmla="*/ 243339 w 6915912"/>
              <a:gd name="connsiteY6-122" fmla="*/ 1386840 h 1386840"/>
              <a:gd name="connsiteX7-123" fmla="*/ 0 w 6915912"/>
              <a:gd name="connsiteY7-124" fmla="*/ 1119117 h 1386840"/>
              <a:gd name="connsiteX8-125" fmla="*/ 54864 w 6915912"/>
              <a:gd name="connsiteY8-126" fmla="*/ 310395 h 1386840"/>
              <a:gd name="connsiteX0-127" fmla="*/ 54864 w 6915912"/>
              <a:gd name="connsiteY0-128" fmla="*/ 310395 h 1386840"/>
              <a:gd name="connsiteX1-129" fmla="*/ 243339 w 6915912"/>
              <a:gd name="connsiteY1-130" fmla="*/ 0 h 1386840"/>
              <a:gd name="connsiteX2-131" fmla="*/ 6654285 w 6915912"/>
              <a:gd name="connsiteY2-132" fmla="*/ 0 h 1386840"/>
              <a:gd name="connsiteX3-133" fmla="*/ 6915912 w 6915912"/>
              <a:gd name="connsiteY3-134" fmla="*/ 261627 h 1386840"/>
              <a:gd name="connsiteX4-135" fmla="*/ 6915912 w 6915912"/>
              <a:gd name="connsiteY4-136" fmla="*/ 1125213 h 1386840"/>
              <a:gd name="connsiteX5-137" fmla="*/ 6654285 w 6915912"/>
              <a:gd name="connsiteY5-138" fmla="*/ 1386840 h 1386840"/>
              <a:gd name="connsiteX6-139" fmla="*/ 243339 w 6915912"/>
              <a:gd name="connsiteY6-140" fmla="*/ 1386840 h 1386840"/>
              <a:gd name="connsiteX7-141" fmla="*/ 0 w 6915912"/>
              <a:gd name="connsiteY7-142" fmla="*/ 1119117 h 1386840"/>
              <a:gd name="connsiteX8-143" fmla="*/ 54864 w 6915912"/>
              <a:gd name="connsiteY8-144" fmla="*/ 310395 h 13868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915912" h="1386840">
                <a:moveTo>
                  <a:pt x="54864" y="310395"/>
                </a:moveTo>
                <a:cubicBezTo>
                  <a:pt x="54864" y="165902"/>
                  <a:pt x="98846" y="0"/>
                  <a:pt x="243339" y="0"/>
                </a:cubicBezTo>
                <a:lnTo>
                  <a:pt x="6654285" y="0"/>
                </a:lnTo>
                <a:cubicBezTo>
                  <a:pt x="6798778" y="0"/>
                  <a:pt x="6915912" y="117134"/>
                  <a:pt x="6915912" y="261627"/>
                </a:cubicBezTo>
                <a:lnTo>
                  <a:pt x="6915912" y="1125213"/>
                </a:lnTo>
                <a:cubicBezTo>
                  <a:pt x="6915912" y="1269706"/>
                  <a:pt x="6798778" y="1386840"/>
                  <a:pt x="6654285" y="1386840"/>
                </a:cubicBezTo>
                <a:lnTo>
                  <a:pt x="243339" y="1386840"/>
                </a:lnTo>
                <a:cubicBezTo>
                  <a:pt x="98846" y="1386840"/>
                  <a:pt x="0" y="1263610"/>
                  <a:pt x="0" y="1119117"/>
                </a:cubicBezTo>
                <a:cubicBezTo>
                  <a:pt x="73152" y="825159"/>
                  <a:pt x="91440" y="805521"/>
                  <a:pt x="54864" y="310395"/>
                </a:cubicBezTo>
                <a:close/>
              </a:path>
            </a:pathLst>
          </a:custGeom>
          <a:solidFill>
            <a:srgbClr val="6DC5C6"/>
          </a:solidFill>
          <a:ln>
            <a:solidFill>
              <a:srgbClr val="D9E3DA"/>
            </a:solidFill>
          </a:ln>
          <a:effectLst>
            <a:outerShdw blurRad="152400" dist="11303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vi-VN" sz="3200" b="1" dirty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Chủ đề: </a:t>
            </a:r>
            <a:r>
              <a:rPr lang="en-US" sz="3200" b="1" dirty="0" err="1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Mô</a:t>
            </a:r>
            <a:r>
              <a:rPr lang="en-US" sz="3200" b="1" dirty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200" b="1" dirty="0" err="1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hình</a:t>
            </a:r>
            <a:r>
              <a:rPr lang="en-US" sz="3200" b="1" dirty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200" b="1" dirty="0" err="1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thương</a:t>
            </a:r>
            <a:r>
              <a:rPr lang="en-US" sz="3200" b="1" dirty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200" b="1" dirty="0" err="1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mại</a:t>
            </a:r>
            <a:r>
              <a:rPr lang="en-US" sz="3200" b="1" dirty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200" b="1" dirty="0" err="1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điện</a:t>
            </a:r>
            <a:r>
              <a:rPr lang="en-US" sz="3200" b="1" dirty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200" b="1" dirty="0" err="1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tử</a:t>
            </a:r>
            <a:endParaRPr lang="vi-VN" sz="3200" b="1" dirty="0">
              <a:ln w="6600">
                <a:noFill/>
                <a:prstDash val="solid"/>
              </a:ln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vi-VN" sz="3200" b="1" dirty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   Môn học: </a:t>
            </a:r>
            <a:r>
              <a:rPr lang="en-US" sz="3200" b="1" dirty="0" err="1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Thương</a:t>
            </a:r>
            <a:r>
              <a:rPr lang="en-US" sz="3200" b="1" dirty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200" b="1" dirty="0" err="1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mại</a:t>
            </a:r>
            <a:r>
              <a:rPr lang="en-US" sz="3200" b="1" dirty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200" b="1" dirty="0" err="1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điện</a:t>
            </a:r>
            <a:r>
              <a:rPr lang="en-US" sz="3200" b="1" dirty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3200" b="1" dirty="0" err="1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tử</a:t>
            </a:r>
            <a:endParaRPr lang="en-US" sz="3200" b="1" dirty="0">
              <a:ln w="6600">
                <a:noFill/>
                <a:prstDash val="solid"/>
              </a:ln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69264" y="1771772"/>
            <a:ext cx="3094736" cy="2823210"/>
          </a:xfrm>
          <a:prstGeom prst="ellipse">
            <a:avLst/>
          </a:prstGeom>
          <a:solidFill>
            <a:srgbClr val="6DC5C6"/>
          </a:solidFill>
          <a:ln>
            <a:solidFill>
              <a:srgbClr val="D9E3DA"/>
            </a:solidFill>
          </a:ln>
          <a:effectLst>
            <a:outerShdw blurRad="152400" dist="190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6600" b="1" dirty="0" smtClean="0">
                <a:ln w="6600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+mj-lt"/>
              </a:rPr>
              <a:t>N07</a:t>
            </a:r>
            <a:endParaRPr lang="vi-VN" sz="6600" b="1" dirty="0">
              <a:ln w="6600">
                <a:noFill/>
                <a:prstDash val="solid"/>
              </a:ln>
              <a:solidFill>
                <a:schemeClr val="bg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90299" y="3496335"/>
            <a:ext cx="4601701" cy="3470849"/>
            <a:chOff x="7590299" y="3496335"/>
            <a:chExt cx="4601701" cy="3470849"/>
          </a:xfrm>
        </p:grpSpPr>
        <p:sp>
          <p:nvSpPr>
            <p:cNvPr id="29" name="Freeform 28"/>
            <p:cNvSpPr/>
            <p:nvPr/>
          </p:nvSpPr>
          <p:spPr>
            <a:xfrm>
              <a:off x="8455616" y="3496335"/>
              <a:ext cx="3704494" cy="3340825"/>
            </a:xfrm>
            <a:custGeom>
              <a:avLst/>
              <a:gdLst>
                <a:gd name="connsiteX0" fmla="*/ 2150571 w 2150571"/>
                <a:gd name="connsiteY0" fmla="*/ 0 h 2066059"/>
                <a:gd name="connsiteX1" fmla="*/ 2150571 w 2150571"/>
                <a:gd name="connsiteY1" fmla="*/ 2066059 h 2066059"/>
                <a:gd name="connsiteX2" fmla="*/ 226 w 2150571"/>
                <a:gd name="connsiteY2" fmla="*/ 2066059 h 2066059"/>
                <a:gd name="connsiteX3" fmla="*/ 0 w 2150571"/>
                <a:gd name="connsiteY3" fmla="*/ 2061832 h 2066059"/>
                <a:gd name="connsiteX4" fmla="*/ 1957550 w 2150571"/>
                <a:gd name="connsiteY4" fmla="*/ 9223 h 206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0571" h="2066059">
                  <a:moveTo>
                    <a:pt x="2150571" y="0"/>
                  </a:moveTo>
                  <a:lnTo>
                    <a:pt x="2150571" y="2066059"/>
                  </a:lnTo>
                  <a:lnTo>
                    <a:pt x="226" y="2066059"/>
                  </a:lnTo>
                  <a:lnTo>
                    <a:pt x="0" y="2061832"/>
                  </a:lnTo>
                  <a:cubicBezTo>
                    <a:pt x="0" y="993543"/>
                    <a:pt x="858024" y="114882"/>
                    <a:pt x="1957550" y="922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590299" y="3989522"/>
              <a:ext cx="4601701" cy="2977662"/>
              <a:chOff x="3952089" y="6519788"/>
              <a:chExt cx="4900827" cy="2977662"/>
            </a:xfrm>
          </p:grpSpPr>
          <p:sp>
            <p:nvSpPr>
              <p:cNvPr id="7" name="Rectangle 6"/>
              <p:cNvSpPr/>
              <p:nvPr/>
            </p:nvSpPr>
            <p:spPr>
              <a:xfrm rot="1905478">
                <a:off x="6663916" y="7844139"/>
                <a:ext cx="7072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rgbClr val="01767F"/>
                    </a:solidFill>
                    <a:sym typeface="Wingdings" panose="05000000000000000000" pitchFamily="2" charset="2"/>
                  </a:rPr>
                  <a:t></a:t>
                </a:r>
                <a:endParaRPr lang="en-US" sz="3600" dirty="0">
                  <a:solidFill>
                    <a:srgbClr val="01767F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952089" y="6519788"/>
                <a:ext cx="4900827" cy="2977662"/>
                <a:chOff x="4106615" y="7349085"/>
                <a:chExt cx="4900827" cy="2977662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4106615" y="7349085"/>
                  <a:ext cx="4900827" cy="2977662"/>
                  <a:chOff x="4106615" y="7349085"/>
                  <a:chExt cx="4900827" cy="297766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4106615" y="7349085"/>
                    <a:ext cx="4900827" cy="2977662"/>
                    <a:chOff x="4106615" y="7349085"/>
                    <a:chExt cx="4900827" cy="2977662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4106615" y="7349085"/>
                      <a:ext cx="4900827" cy="2977662"/>
                      <a:chOff x="983607" y="8126268"/>
                      <a:chExt cx="4900827" cy="2977662"/>
                    </a:xfrm>
                  </p:grpSpPr>
                  <p:grpSp>
                    <p:nvGrpSpPr>
                      <p:cNvPr id="15" name="Group 14"/>
                      <p:cNvGrpSpPr/>
                      <p:nvPr/>
                    </p:nvGrpSpPr>
                    <p:grpSpPr>
                      <a:xfrm>
                        <a:off x="983607" y="8126268"/>
                        <a:ext cx="4900827" cy="2977662"/>
                        <a:chOff x="983607" y="8126268"/>
                        <a:chExt cx="4900827" cy="2977662"/>
                      </a:xfrm>
                    </p:grpSpPr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 rot="19352524">
                          <a:off x="2932596" y="8196376"/>
                          <a:ext cx="1540707" cy="14465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8800" dirty="0">
                              <a:solidFill>
                                <a:srgbClr val="01767F"/>
                              </a:solidFill>
                              <a:sym typeface="Wingdings" panose="05000000000000000000" pitchFamily="2" charset="2"/>
                            </a:rPr>
                            <a:t></a:t>
                          </a:r>
                          <a:endParaRPr lang="en-US" sz="8800" dirty="0">
                            <a:solidFill>
                              <a:srgbClr val="01767F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8" name="Group 17"/>
                        <p:cNvGrpSpPr/>
                        <p:nvPr/>
                      </p:nvGrpSpPr>
                      <p:grpSpPr>
                        <a:xfrm>
                          <a:off x="983607" y="8126268"/>
                          <a:ext cx="4900827" cy="2977662"/>
                          <a:chOff x="983607" y="8126268"/>
                          <a:chExt cx="4900827" cy="2977662"/>
                        </a:xfrm>
                      </p:grpSpPr>
                      <p:grpSp>
                        <p:nvGrpSpPr>
                          <p:cNvPr id="19" name="Group 18"/>
                          <p:cNvGrpSpPr/>
                          <p:nvPr/>
                        </p:nvGrpSpPr>
                        <p:grpSpPr>
                          <a:xfrm>
                            <a:off x="983607" y="8126268"/>
                            <a:ext cx="4900827" cy="2977662"/>
                            <a:chOff x="1195173" y="8112369"/>
                            <a:chExt cx="4900827" cy="2977662"/>
                          </a:xfrm>
                        </p:grpSpPr>
                        <p:grpSp>
                          <p:nvGrpSpPr>
                            <p:cNvPr id="21" name="Group 20"/>
                            <p:cNvGrpSpPr/>
                            <p:nvPr/>
                          </p:nvGrpSpPr>
                          <p:grpSpPr>
                            <a:xfrm>
                              <a:off x="1195173" y="8112369"/>
                              <a:ext cx="4900827" cy="2977662"/>
                              <a:chOff x="1195173" y="8112369"/>
                              <a:chExt cx="4900827" cy="2977662"/>
                            </a:xfrm>
                          </p:grpSpPr>
                          <p:sp>
                            <p:nvSpPr>
                              <p:cNvPr id="23" name="Rectangle 22"/>
                              <p:cNvSpPr/>
                              <p:nvPr/>
                            </p:nvSpPr>
                            <p:spPr>
                              <a:xfrm>
                                <a:off x="1195173" y="8112369"/>
                                <a:ext cx="4900827" cy="297766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" name="TextBox 23"/>
                              <p:cNvSpPr txBox="1"/>
                              <p:nvPr/>
                            </p:nvSpPr>
                            <p:spPr>
                              <a:xfrm rot="1142121">
                                <a:off x="1414395" y="8355532"/>
                                <a:ext cx="1262676" cy="144655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8800" dirty="0">
                                    <a:solidFill>
                                      <a:srgbClr val="01767F"/>
                                    </a:solidFill>
                                    <a:sym typeface="Wingdings" panose="05000000000000000000" pitchFamily="2" charset="2"/>
                                  </a:rPr>
                                  <a:t></a:t>
                                </a:r>
                                <a:endParaRPr lang="en-US" sz="8800" dirty="0">
                                  <a:solidFill>
                                    <a:srgbClr val="01767F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2" name="Rectangle 21"/>
                            <p:cNvSpPr/>
                            <p:nvPr/>
                          </p:nvSpPr>
                          <p:spPr>
                            <a:xfrm rot="19884917">
                              <a:off x="4406581" y="9918204"/>
                              <a:ext cx="1056700" cy="1015663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sz="6000" dirty="0">
                                  <a:solidFill>
                                    <a:srgbClr val="01767F"/>
                                  </a:solidFill>
                                  <a:sym typeface="Wingdings" panose="05000000000000000000" pitchFamily="2" charset="2"/>
                                </a:rPr>
                                <a:t></a:t>
                              </a:r>
                              <a:endParaRPr lang="en-US" sz="6000" dirty="0">
                                <a:solidFill>
                                  <a:srgbClr val="01767F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" name="Rectangle 19"/>
                          <p:cNvSpPr/>
                          <p:nvPr/>
                        </p:nvSpPr>
                        <p:spPr>
                          <a:xfrm rot="19499186">
                            <a:off x="1533385" y="9642553"/>
                            <a:ext cx="939681" cy="1107996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r>
                              <a:rPr lang="en-US" sz="6600" dirty="0">
                                <a:solidFill>
                                  <a:srgbClr val="01767F"/>
                                </a:solidFill>
                                <a:sym typeface="Wingdings" panose="05000000000000000000" pitchFamily="2" charset="2"/>
                              </a:rPr>
                              <a:t></a:t>
                            </a:r>
                            <a:endParaRPr lang="en-US" sz="6600" dirty="0"/>
                          </a:p>
                        </p:txBody>
                      </p:sp>
                    </p:grpSp>
                  </p:grpSp>
                  <p:sp>
                    <p:nvSpPr>
                      <p:cNvPr id="16" name="Rectangle 15"/>
                      <p:cNvSpPr/>
                      <p:nvPr/>
                    </p:nvSpPr>
                    <p:spPr>
                      <a:xfrm rot="20241841">
                        <a:off x="4348594" y="8401819"/>
                        <a:ext cx="1244251" cy="144655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8800" dirty="0">
                            <a:solidFill>
                              <a:srgbClr val="01767F"/>
                            </a:solidFill>
                            <a:sym typeface="Wingdings" panose="05000000000000000000" pitchFamily="2" charset="2"/>
                          </a:rPr>
                          <a:t></a:t>
                        </a:r>
                        <a:endParaRPr lang="en-US" sz="8800" dirty="0">
                          <a:solidFill>
                            <a:srgbClr val="01767F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" name="Rectangle 13"/>
                    <p:cNvSpPr/>
                    <p:nvPr/>
                  </p:nvSpPr>
                  <p:spPr>
                    <a:xfrm rot="1235068">
                      <a:off x="6522640" y="9350752"/>
                      <a:ext cx="606631" cy="707886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4000" dirty="0">
                          <a:solidFill>
                            <a:srgbClr val="01767F"/>
                          </a:solidFill>
                          <a:sym typeface="Wingdings" panose="05000000000000000000" pitchFamily="2" charset="2"/>
                        </a:rPr>
                        <a:t></a:t>
                      </a:r>
                      <a:endParaRPr lang="en-US" sz="4000" dirty="0">
                        <a:solidFill>
                          <a:srgbClr val="01767F"/>
                        </a:solidFill>
                      </a:endParaRPr>
                    </a:p>
                  </p:txBody>
                </p:sp>
              </p:grpSp>
              <p:sp>
                <p:nvSpPr>
                  <p:cNvPr id="12" name="Rectangle 11"/>
                  <p:cNvSpPr/>
                  <p:nvPr/>
                </p:nvSpPr>
                <p:spPr>
                  <a:xfrm rot="20650195">
                    <a:off x="5723840" y="9486001"/>
                    <a:ext cx="707245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3600" dirty="0">
                        <a:solidFill>
                          <a:srgbClr val="01767F"/>
                        </a:solidFill>
                        <a:sym typeface="Wingdings" panose="05000000000000000000" pitchFamily="2" charset="2"/>
                      </a:rPr>
                      <a:t></a:t>
                    </a:r>
                    <a:endParaRPr lang="en-US" sz="3600" dirty="0">
                      <a:solidFill>
                        <a:srgbClr val="01767F"/>
                      </a:solidFill>
                    </a:endParaRPr>
                  </a:p>
                </p:txBody>
              </p:sp>
            </p:grpSp>
            <p:sp>
              <p:nvSpPr>
                <p:cNvPr id="10" name="Rectangle 9"/>
                <p:cNvSpPr/>
                <p:nvPr/>
              </p:nvSpPr>
              <p:spPr>
                <a:xfrm rot="1905478">
                  <a:off x="5471274" y="8175342"/>
                  <a:ext cx="70724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>
                      <a:solidFill>
                        <a:srgbClr val="01767F"/>
                      </a:solidFill>
                      <a:sym typeface="Wingdings" panose="05000000000000000000" pitchFamily="2" charset="2"/>
                    </a:rPr>
                    <a:t></a:t>
                  </a:r>
                  <a:endParaRPr lang="en-US" sz="3600" dirty="0">
                    <a:solidFill>
                      <a:srgbClr val="01767F"/>
                    </a:solidFill>
                  </a:endParaRPr>
                </a:p>
              </p:txBody>
            </p:sp>
          </p:grpSp>
        </p:grpSp>
      </p:grpSp>
      <p:sp>
        <p:nvSpPr>
          <p:cNvPr id="3" name="TextBox 2"/>
          <p:cNvSpPr txBox="1"/>
          <p:nvPr/>
        </p:nvSpPr>
        <p:spPr>
          <a:xfrm>
            <a:off x="430788" y="279247"/>
            <a:ext cx="56652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428492"/>
                </a:solidFill>
              </a:rPr>
              <a:t>     </a:t>
            </a:r>
            <a:r>
              <a:rPr lang="en-US" sz="3200" b="1" i="1" dirty="0" err="1">
                <a:solidFill>
                  <a:srgbClr val="428492"/>
                </a:solidFill>
              </a:rPr>
              <a:t>Bước</a:t>
            </a:r>
            <a:r>
              <a:rPr lang="en-US" sz="3200" b="1" i="1" dirty="0">
                <a:solidFill>
                  <a:srgbClr val="428492"/>
                </a:solidFill>
              </a:rPr>
              <a:t> 4 : </a:t>
            </a:r>
            <a:r>
              <a:rPr lang="en-US" sz="3200" b="1" i="1" dirty="0" err="1">
                <a:solidFill>
                  <a:srgbClr val="428492"/>
                </a:solidFill>
              </a:rPr>
              <a:t>Đặt</a:t>
            </a:r>
            <a:r>
              <a:rPr lang="en-US" sz="3200" b="1" i="1" dirty="0">
                <a:solidFill>
                  <a:srgbClr val="428492"/>
                </a:solidFill>
              </a:rPr>
              <a:t> </a:t>
            </a:r>
            <a:r>
              <a:rPr lang="en-US" sz="3200" b="1" i="1" dirty="0" err="1">
                <a:solidFill>
                  <a:srgbClr val="428492"/>
                </a:solidFill>
              </a:rPr>
              <a:t>hàng</a:t>
            </a:r>
            <a:endParaRPr lang="en-US" sz="3200" b="1" i="1" dirty="0">
              <a:solidFill>
                <a:srgbClr val="428492"/>
              </a:solidFill>
            </a:endParaRPr>
          </a:p>
          <a:p>
            <a:pPr algn="ctr"/>
            <a:r>
              <a:rPr lang="en-US" sz="3200" b="1" i="1" dirty="0" err="1">
                <a:solidFill>
                  <a:srgbClr val="428492"/>
                </a:solidFill>
              </a:rPr>
              <a:t>Bước</a:t>
            </a:r>
            <a:r>
              <a:rPr lang="en-US" sz="3200" b="1" i="1" dirty="0">
                <a:solidFill>
                  <a:srgbClr val="428492"/>
                </a:solidFill>
              </a:rPr>
              <a:t> 5 : </a:t>
            </a:r>
            <a:r>
              <a:rPr lang="en-US" sz="3200" b="1" i="1" dirty="0" err="1">
                <a:solidFill>
                  <a:srgbClr val="428492"/>
                </a:solidFill>
              </a:rPr>
              <a:t>Nhập</a:t>
            </a:r>
            <a:r>
              <a:rPr lang="en-US" sz="3200" b="1" i="1" dirty="0">
                <a:solidFill>
                  <a:srgbClr val="428492"/>
                </a:solidFill>
              </a:rPr>
              <a:t> </a:t>
            </a:r>
            <a:r>
              <a:rPr lang="en-US" sz="3200" b="1" i="1" dirty="0" err="1">
                <a:solidFill>
                  <a:srgbClr val="428492"/>
                </a:solidFill>
              </a:rPr>
              <a:t>địa</a:t>
            </a:r>
            <a:r>
              <a:rPr lang="en-US" sz="3200" b="1" i="1" dirty="0">
                <a:solidFill>
                  <a:srgbClr val="428492"/>
                </a:solidFill>
              </a:rPr>
              <a:t> </a:t>
            </a:r>
            <a:r>
              <a:rPr lang="en-US" sz="3200" b="1" i="1" dirty="0" err="1">
                <a:solidFill>
                  <a:srgbClr val="428492"/>
                </a:solidFill>
              </a:rPr>
              <a:t>chỉ</a:t>
            </a:r>
            <a:r>
              <a:rPr lang="en-US" sz="3200" b="1" i="1" dirty="0">
                <a:solidFill>
                  <a:srgbClr val="428492"/>
                </a:solidFill>
              </a:rPr>
              <a:t> </a:t>
            </a:r>
            <a:r>
              <a:rPr lang="en-US" sz="3200" b="1" i="1" dirty="0" err="1">
                <a:solidFill>
                  <a:srgbClr val="428492"/>
                </a:solidFill>
              </a:rPr>
              <a:t>hàng</a:t>
            </a:r>
            <a:endParaRPr lang="en-US" sz="3200" b="1" i="1" dirty="0">
              <a:solidFill>
                <a:srgbClr val="428492"/>
              </a:solidFill>
            </a:endParaRPr>
          </a:p>
          <a:p>
            <a:pPr algn="ctr"/>
            <a:endParaRPr lang="en-US" sz="3200" b="1" i="1" dirty="0">
              <a:solidFill>
                <a:srgbClr val="428492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C52CD-1827-4FA1-F0C1-226949D30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5" y="1666919"/>
            <a:ext cx="3618629" cy="53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2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90299" y="3496335"/>
            <a:ext cx="4601701" cy="3470849"/>
            <a:chOff x="7590299" y="3496335"/>
            <a:chExt cx="4601701" cy="3470849"/>
          </a:xfrm>
        </p:grpSpPr>
        <p:sp>
          <p:nvSpPr>
            <p:cNvPr id="29" name="Freeform 28"/>
            <p:cNvSpPr/>
            <p:nvPr/>
          </p:nvSpPr>
          <p:spPr>
            <a:xfrm>
              <a:off x="8455616" y="3496335"/>
              <a:ext cx="3704494" cy="3340825"/>
            </a:xfrm>
            <a:custGeom>
              <a:avLst/>
              <a:gdLst>
                <a:gd name="connsiteX0" fmla="*/ 2150571 w 2150571"/>
                <a:gd name="connsiteY0" fmla="*/ 0 h 2066059"/>
                <a:gd name="connsiteX1" fmla="*/ 2150571 w 2150571"/>
                <a:gd name="connsiteY1" fmla="*/ 2066059 h 2066059"/>
                <a:gd name="connsiteX2" fmla="*/ 226 w 2150571"/>
                <a:gd name="connsiteY2" fmla="*/ 2066059 h 2066059"/>
                <a:gd name="connsiteX3" fmla="*/ 0 w 2150571"/>
                <a:gd name="connsiteY3" fmla="*/ 2061832 h 2066059"/>
                <a:gd name="connsiteX4" fmla="*/ 1957550 w 2150571"/>
                <a:gd name="connsiteY4" fmla="*/ 9223 h 206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0571" h="2066059">
                  <a:moveTo>
                    <a:pt x="2150571" y="0"/>
                  </a:moveTo>
                  <a:lnTo>
                    <a:pt x="2150571" y="2066059"/>
                  </a:lnTo>
                  <a:lnTo>
                    <a:pt x="226" y="2066059"/>
                  </a:lnTo>
                  <a:lnTo>
                    <a:pt x="0" y="2061832"/>
                  </a:lnTo>
                  <a:cubicBezTo>
                    <a:pt x="0" y="993543"/>
                    <a:pt x="858024" y="114882"/>
                    <a:pt x="1957550" y="922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590299" y="3989522"/>
              <a:ext cx="4601701" cy="2977662"/>
              <a:chOff x="3952089" y="6519788"/>
              <a:chExt cx="4900827" cy="2977662"/>
            </a:xfrm>
          </p:grpSpPr>
          <p:sp>
            <p:nvSpPr>
              <p:cNvPr id="7" name="Rectangle 6"/>
              <p:cNvSpPr/>
              <p:nvPr/>
            </p:nvSpPr>
            <p:spPr>
              <a:xfrm rot="1905478">
                <a:off x="6663916" y="7844139"/>
                <a:ext cx="7072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rgbClr val="01767F"/>
                    </a:solidFill>
                    <a:sym typeface="Wingdings" panose="05000000000000000000" pitchFamily="2" charset="2"/>
                  </a:rPr>
                  <a:t></a:t>
                </a:r>
                <a:endParaRPr lang="en-US" sz="3600" dirty="0">
                  <a:solidFill>
                    <a:srgbClr val="01767F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952089" y="6519788"/>
                <a:ext cx="4900827" cy="2977662"/>
                <a:chOff x="4106615" y="7349085"/>
                <a:chExt cx="4900827" cy="2977662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4106615" y="7349085"/>
                  <a:ext cx="4900827" cy="2977662"/>
                  <a:chOff x="4106615" y="7349085"/>
                  <a:chExt cx="4900827" cy="297766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4106615" y="7349085"/>
                    <a:ext cx="4900827" cy="2977662"/>
                    <a:chOff x="4106615" y="7349085"/>
                    <a:chExt cx="4900827" cy="2977662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4106615" y="7349085"/>
                      <a:ext cx="4900827" cy="2977662"/>
                      <a:chOff x="983607" y="8126268"/>
                      <a:chExt cx="4900827" cy="2977662"/>
                    </a:xfrm>
                  </p:grpSpPr>
                  <p:grpSp>
                    <p:nvGrpSpPr>
                      <p:cNvPr id="15" name="Group 14"/>
                      <p:cNvGrpSpPr/>
                      <p:nvPr/>
                    </p:nvGrpSpPr>
                    <p:grpSpPr>
                      <a:xfrm>
                        <a:off x="983607" y="8126268"/>
                        <a:ext cx="4900827" cy="2977662"/>
                        <a:chOff x="983607" y="8126268"/>
                        <a:chExt cx="4900827" cy="2977662"/>
                      </a:xfrm>
                    </p:grpSpPr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 rot="19352524">
                          <a:off x="2932596" y="8196376"/>
                          <a:ext cx="1540707" cy="14465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8800" dirty="0">
                              <a:solidFill>
                                <a:srgbClr val="01767F"/>
                              </a:solidFill>
                              <a:sym typeface="Wingdings" panose="05000000000000000000" pitchFamily="2" charset="2"/>
                            </a:rPr>
                            <a:t></a:t>
                          </a:r>
                          <a:endParaRPr lang="en-US" sz="8800" dirty="0">
                            <a:solidFill>
                              <a:srgbClr val="01767F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8" name="Group 17"/>
                        <p:cNvGrpSpPr/>
                        <p:nvPr/>
                      </p:nvGrpSpPr>
                      <p:grpSpPr>
                        <a:xfrm>
                          <a:off x="983607" y="8126268"/>
                          <a:ext cx="4900827" cy="2977662"/>
                          <a:chOff x="983607" y="8126268"/>
                          <a:chExt cx="4900827" cy="2977662"/>
                        </a:xfrm>
                      </p:grpSpPr>
                      <p:grpSp>
                        <p:nvGrpSpPr>
                          <p:cNvPr id="19" name="Group 18"/>
                          <p:cNvGrpSpPr/>
                          <p:nvPr/>
                        </p:nvGrpSpPr>
                        <p:grpSpPr>
                          <a:xfrm>
                            <a:off x="983607" y="8126268"/>
                            <a:ext cx="4900827" cy="2977662"/>
                            <a:chOff x="1195173" y="8112369"/>
                            <a:chExt cx="4900827" cy="2977662"/>
                          </a:xfrm>
                        </p:grpSpPr>
                        <p:grpSp>
                          <p:nvGrpSpPr>
                            <p:cNvPr id="21" name="Group 20"/>
                            <p:cNvGrpSpPr/>
                            <p:nvPr/>
                          </p:nvGrpSpPr>
                          <p:grpSpPr>
                            <a:xfrm>
                              <a:off x="1195173" y="8112369"/>
                              <a:ext cx="4900827" cy="2977662"/>
                              <a:chOff x="1195173" y="8112369"/>
                              <a:chExt cx="4900827" cy="2977662"/>
                            </a:xfrm>
                          </p:grpSpPr>
                          <p:sp>
                            <p:nvSpPr>
                              <p:cNvPr id="23" name="Rectangle 22"/>
                              <p:cNvSpPr/>
                              <p:nvPr/>
                            </p:nvSpPr>
                            <p:spPr>
                              <a:xfrm>
                                <a:off x="1195173" y="8112369"/>
                                <a:ext cx="4900827" cy="297766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" name="TextBox 23"/>
                              <p:cNvSpPr txBox="1"/>
                              <p:nvPr/>
                            </p:nvSpPr>
                            <p:spPr>
                              <a:xfrm rot="1142121">
                                <a:off x="1414395" y="8355532"/>
                                <a:ext cx="1262676" cy="144655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8800" dirty="0">
                                    <a:solidFill>
                                      <a:srgbClr val="01767F"/>
                                    </a:solidFill>
                                    <a:sym typeface="Wingdings" panose="05000000000000000000" pitchFamily="2" charset="2"/>
                                  </a:rPr>
                                  <a:t></a:t>
                                </a:r>
                                <a:endParaRPr lang="en-US" sz="8800" dirty="0">
                                  <a:solidFill>
                                    <a:srgbClr val="01767F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2" name="Rectangle 21"/>
                            <p:cNvSpPr/>
                            <p:nvPr/>
                          </p:nvSpPr>
                          <p:spPr>
                            <a:xfrm rot="19884917">
                              <a:off x="4406581" y="9918204"/>
                              <a:ext cx="1056700" cy="1015663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sz="6000" dirty="0">
                                  <a:solidFill>
                                    <a:srgbClr val="01767F"/>
                                  </a:solidFill>
                                  <a:sym typeface="Wingdings" panose="05000000000000000000" pitchFamily="2" charset="2"/>
                                </a:rPr>
                                <a:t></a:t>
                              </a:r>
                              <a:endParaRPr lang="en-US" sz="6000" dirty="0">
                                <a:solidFill>
                                  <a:srgbClr val="01767F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" name="Rectangle 19"/>
                          <p:cNvSpPr/>
                          <p:nvPr/>
                        </p:nvSpPr>
                        <p:spPr>
                          <a:xfrm rot="19499186">
                            <a:off x="1533385" y="9642553"/>
                            <a:ext cx="939681" cy="1107996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r>
                              <a:rPr lang="en-US" sz="6600" dirty="0">
                                <a:solidFill>
                                  <a:srgbClr val="01767F"/>
                                </a:solidFill>
                                <a:sym typeface="Wingdings" panose="05000000000000000000" pitchFamily="2" charset="2"/>
                              </a:rPr>
                              <a:t></a:t>
                            </a:r>
                            <a:endParaRPr lang="en-US" sz="6600" dirty="0"/>
                          </a:p>
                        </p:txBody>
                      </p:sp>
                    </p:grpSp>
                  </p:grpSp>
                  <p:sp>
                    <p:nvSpPr>
                      <p:cNvPr id="16" name="Rectangle 15"/>
                      <p:cNvSpPr/>
                      <p:nvPr/>
                    </p:nvSpPr>
                    <p:spPr>
                      <a:xfrm rot="20241841">
                        <a:off x="4348594" y="8401819"/>
                        <a:ext cx="1244251" cy="144655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8800" dirty="0">
                            <a:solidFill>
                              <a:srgbClr val="01767F"/>
                            </a:solidFill>
                            <a:sym typeface="Wingdings" panose="05000000000000000000" pitchFamily="2" charset="2"/>
                          </a:rPr>
                          <a:t></a:t>
                        </a:r>
                        <a:endParaRPr lang="en-US" sz="8800" dirty="0">
                          <a:solidFill>
                            <a:srgbClr val="01767F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" name="Rectangle 13"/>
                    <p:cNvSpPr/>
                    <p:nvPr/>
                  </p:nvSpPr>
                  <p:spPr>
                    <a:xfrm rot="1235068">
                      <a:off x="6522640" y="9350752"/>
                      <a:ext cx="606631" cy="707886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4000" dirty="0">
                          <a:solidFill>
                            <a:srgbClr val="01767F"/>
                          </a:solidFill>
                          <a:sym typeface="Wingdings" panose="05000000000000000000" pitchFamily="2" charset="2"/>
                        </a:rPr>
                        <a:t></a:t>
                      </a:r>
                      <a:endParaRPr lang="en-US" sz="4000" dirty="0">
                        <a:solidFill>
                          <a:srgbClr val="01767F"/>
                        </a:solidFill>
                      </a:endParaRPr>
                    </a:p>
                  </p:txBody>
                </p:sp>
              </p:grpSp>
              <p:sp>
                <p:nvSpPr>
                  <p:cNvPr id="12" name="Rectangle 11"/>
                  <p:cNvSpPr/>
                  <p:nvPr/>
                </p:nvSpPr>
                <p:spPr>
                  <a:xfrm rot="20650195">
                    <a:off x="5723840" y="9486001"/>
                    <a:ext cx="707245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3600" dirty="0">
                        <a:solidFill>
                          <a:srgbClr val="01767F"/>
                        </a:solidFill>
                        <a:sym typeface="Wingdings" panose="05000000000000000000" pitchFamily="2" charset="2"/>
                      </a:rPr>
                      <a:t></a:t>
                    </a:r>
                    <a:endParaRPr lang="en-US" sz="3600" dirty="0">
                      <a:solidFill>
                        <a:srgbClr val="01767F"/>
                      </a:solidFill>
                    </a:endParaRPr>
                  </a:p>
                </p:txBody>
              </p:sp>
            </p:grpSp>
            <p:sp>
              <p:nvSpPr>
                <p:cNvPr id="10" name="Rectangle 9"/>
                <p:cNvSpPr/>
                <p:nvPr/>
              </p:nvSpPr>
              <p:spPr>
                <a:xfrm rot="1905478">
                  <a:off x="5471274" y="8175342"/>
                  <a:ext cx="70724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>
                      <a:solidFill>
                        <a:srgbClr val="01767F"/>
                      </a:solidFill>
                      <a:sym typeface="Wingdings" panose="05000000000000000000" pitchFamily="2" charset="2"/>
                    </a:rPr>
                    <a:t></a:t>
                  </a:r>
                  <a:endParaRPr lang="en-US" sz="3600" dirty="0">
                    <a:solidFill>
                      <a:srgbClr val="01767F"/>
                    </a:solidFill>
                  </a:endParaRPr>
                </a:p>
              </p:txBody>
            </p:sp>
          </p:grpSp>
        </p:grpSp>
      </p:grpSp>
      <p:sp>
        <p:nvSpPr>
          <p:cNvPr id="3" name="TextBox 2"/>
          <p:cNvSpPr txBox="1"/>
          <p:nvPr/>
        </p:nvSpPr>
        <p:spPr>
          <a:xfrm>
            <a:off x="377876" y="279247"/>
            <a:ext cx="566521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err="1">
                <a:solidFill>
                  <a:srgbClr val="428492"/>
                </a:solidFill>
              </a:rPr>
              <a:t>Bước</a:t>
            </a:r>
            <a:r>
              <a:rPr lang="en-US" sz="3200" b="1" i="1" dirty="0">
                <a:solidFill>
                  <a:srgbClr val="428492"/>
                </a:solidFill>
              </a:rPr>
              <a:t> 6 : </a:t>
            </a:r>
            <a:r>
              <a:rPr lang="en-US" sz="3200" b="1" i="1" dirty="0" err="1">
                <a:solidFill>
                  <a:srgbClr val="428492"/>
                </a:solidFill>
              </a:rPr>
              <a:t>Nhập</a:t>
            </a:r>
            <a:r>
              <a:rPr lang="en-US" sz="3200" b="1" i="1" dirty="0">
                <a:solidFill>
                  <a:srgbClr val="428492"/>
                </a:solidFill>
              </a:rPr>
              <a:t> </a:t>
            </a:r>
            <a:r>
              <a:rPr lang="en-US" sz="3200" b="1" i="1" dirty="0" err="1">
                <a:solidFill>
                  <a:srgbClr val="428492"/>
                </a:solidFill>
              </a:rPr>
              <a:t>mã</a:t>
            </a:r>
            <a:r>
              <a:rPr lang="en-US" sz="3200" b="1" i="1" dirty="0">
                <a:solidFill>
                  <a:srgbClr val="428492"/>
                </a:solidFill>
              </a:rPr>
              <a:t> </a:t>
            </a:r>
            <a:r>
              <a:rPr lang="en-US" sz="3200" b="1" i="1" dirty="0" err="1">
                <a:solidFill>
                  <a:srgbClr val="428492"/>
                </a:solidFill>
              </a:rPr>
              <a:t>giảm</a:t>
            </a:r>
            <a:r>
              <a:rPr lang="en-US" sz="3200" b="1" i="1" dirty="0">
                <a:solidFill>
                  <a:srgbClr val="428492"/>
                </a:solidFill>
              </a:rPr>
              <a:t> </a:t>
            </a:r>
            <a:r>
              <a:rPr lang="en-US" sz="3200" b="1" i="1" dirty="0" err="1">
                <a:solidFill>
                  <a:srgbClr val="428492"/>
                </a:solidFill>
              </a:rPr>
              <a:t>giá</a:t>
            </a:r>
            <a:r>
              <a:rPr lang="en-US" sz="3200" b="1" i="1" dirty="0">
                <a:solidFill>
                  <a:srgbClr val="428492"/>
                </a:solidFill>
              </a:rPr>
              <a:t> </a:t>
            </a:r>
            <a:r>
              <a:rPr lang="en-US" sz="3200" b="1" i="1" dirty="0" err="1">
                <a:solidFill>
                  <a:srgbClr val="428492"/>
                </a:solidFill>
              </a:rPr>
              <a:t>và</a:t>
            </a:r>
            <a:r>
              <a:rPr lang="en-US" sz="3200" b="1" i="1" dirty="0">
                <a:solidFill>
                  <a:srgbClr val="428492"/>
                </a:solidFill>
              </a:rPr>
              <a:t> </a:t>
            </a:r>
            <a:r>
              <a:rPr lang="en-US" sz="3200" b="1" i="1" dirty="0" err="1">
                <a:solidFill>
                  <a:srgbClr val="428492"/>
                </a:solidFill>
              </a:rPr>
              <a:t>chọn</a:t>
            </a:r>
            <a:r>
              <a:rPr lang="en-US" sz="3200" b="1" i="1" dirty="0">
                <a:solidFill>
                  <a:srgbClr val="428492"/>
                </a:solidFill>
              </a:rPr>
              <a:t> </a:t>
            </a:r>
            <a:r>
              <a:rPr lang="en-US" sz="3200" b="1" i="1" dirty="0" err="1">
                <a:solidFill>
                  <a:srgbClr val="428492"/>
                </a:solidFill>
              </a:rPr>
              <a:t>hình</a:t>
            </a:r>
            <a:r>
              <a:rPr lang="en-US" sz="3200" b="1" i="1" dirty="0">
                <a:solidFill>
                  <a:srgbClr val="428492"/>
                </a:solidFill>
              </a:rPr>
              <a:t> </a:t>
            </a:r>
            <a:r>
              <a:rPr lang="en-US" sz="3200" b="1" i="1" dirty="0" err="1">
                <a:solidFill>
                  <a:srgbClr val="428492"/>
                </a:solidFill>
              </a:rPr>
              <a:t>thức</a:t>
            </a:r>
            <a:r>
              <a:rPr lang="en-US" sz="3200" b="1" i="1" dirty="0">
                <a:solidFill>
                  <a:srgbClr val="428492"/>
                </a:solidFill>
              </a:rPr>
              <a:t> </a:t>
            </a:r>
            <a:r>
              <a:rPr lang="en-US" sz="3200" b="1" i="1" dirty="0" err="1">
                <a:solidFill>
                  <a:srgbClr val="428492"/>
                </a:solidFill>
              </a:rPr>
              <a:t>thanh</a:t>
            </a:r>
            <a:r>
              <a:rPr lang="en-US" sz="3200" b="1" i="1" dirty="0">
                <a:solidFill>
                  <a:srgbClr val="428492"/>
                </a:solidFill>
              </a:rPr>
              <a:t> </a:t>
            </a:r>
            <a:r>
              <a:rPr lang="en-US" sz="3200" b="1" i="1" dirty="0" err="1">
                <a:solidFill>
                  <a:srgbClr val="428492"/>
                </a:solidFill>
              </a:rPr>
              <a:t>toán</a:t>
            </a:r>
            <a:endParaRPr lang="en-US" sz="3200" b="1" i="1" dirty="0">
              <a:solidFill>
                <a:srgbClr val="428492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436B3-D2AB-DBA2-9F5A-9E84A7782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0" y="1935741"/>
            <a:ext cx="4407752" cy="489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113871" y="2041050"/>
            <a:ext cx="3448066" cy="2904180"/>
          </a:xfrm>
          <a:prstGeom prst="ellipse">
            <a:avLst/>
          </a:prstGeom>
          <a:solidFill>
            <a:srgbClr val="428492"/>
          </a:solidFill>
          <a:ln cap="rnd">
            <a:solidFill>
              <a:schemeClr val="accent1">
                <a:shade val="50000"/>
                <a:alpha val="97000"/>
              </a:schemeClr>
            </a:solidFill>
            <a:rou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vi-V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056979" y="680436"/>
            <a:ext cx="7357782" cy="1785921"/>
            <a:chOff x="-1027367" y="864304"/>
            <a:chExt cx="5388754" cy="178592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/>
            <p:nvPr/>
          </p:nvSpPr>
          <p:spPr>
            <a:xfrm>
              <a:off x="1146846" y="864304"/>
              <a:ext cx="3214541" cy="791852"/>
            </a:xfrm>
            <a:prstGeom prst="roundRect">
              <a:avLst/>
            </a:prstGeom>
            <a:solidFill>
              <a:srgbClr val="80BABC"/>
            </a:solidFill>
            <a:ln cap="rnd">
              <a:solidFill>
                <a:schemeClr val="accent1">
                  <a:shade val="50000"/>
                  <a:alpha val="9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Giới</a:t>
              </a:r>
              <a:r>
                <a:rPr lang="en-US" sz="2800" dirty="0"/>
                <a:t> </a:t>
              </a:r>
              <a:r>
                <a:rPr lang="en-US" sz="2800" dirty="0" err="1"/>
                <a:t>thiệu</a:t>
              </a:r>
              <a:r>
                <a:rPr lang="en-US" sz="2800" dirty="0"/>
                <a:t> </a:t>
              </a:r>
              <a:r>
                <a:rPr lang="en-US" sz="2800" dirty="0" err="1"/>
                <a:t>về</a:t>
              </a:r>
              <a:r>
                <a:rPr lang="en-US" sz="2800" dirty="0"/>
                <a:t> Lazada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Arrow Connector 25"/>
            <p:cNvCxnSpPr>
              <a:cxnSpLocks/>
              <a:stCxn id="5" idx="7"/>
              <a:endCxn id="19" idx="2"/>
            </p:cNvCxnSpPr>
            <p:nvPr/>
          </p:nvCxnSpPr>
          <p:spPr>
            <a:xfrm flipV="1">
              <a:off x="-1027367" y="1656156"/>
              <a:ext cx="3781484" cy="994069"/>
            </a:xfrm>
            <a:prstGeom prst="straightConnector1">
              <a:avLst/>
            </a:prstGeom>
            <a:ln w="28575" cap="rnd">
              <a:solidFill>
                <a:schemeClr val="accent1">
                  <a:shade val="50000"/>
                  <a:alpha val="97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61937" y="3194738"/>
            <a:ext cx="6966873" cy="919868"/>
            <a:chOff x="5278121" y="3589406"/>
            <a:chExt cx="4973228" cy="791852"/>
          </a:xfrm>
          <a:solidFill>
            <a:schemeClr val="accent6">
              <a:lumMod val="40000"/>
              <a:lumOff val="6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3" name="Rounded Rectangle 22"/>
            <p:cNvSpPr/>
            <p:nvPr/>
          </p:nvSpPr>
          <p:spPr>
            <a:xfrm>
              <a:off x="7036809" y="3589406"/>
              <a:ext cx="3214540" cy="791852"/>
            </a:xfrm>
            <a:prstGeom prst="roundRect">
              <a:avLst/>
            </a:prstGeom>
            <a:grpFill/>
            <a:ln cap="rnd">
              <a:solidFill>
                <a:schemeClr val="accent1">
                  <a:shade val="50000"/>
                  <a:alpha val="9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Mô</a:t>
              </a:r>
              <a:r>
                <a:rPr lang="en-US" sz="2800" dirty="0"/>
                <a:t> </a:t>
              </a:r>
              <a:r>
                <a:rPr lang="en-US" sz="2800" dirty="0" err="1"/>
                <a:t>hình</a:t>
              </a:r>
              <a:r>
                <a:rPr lang="en-US" sz="2800" dirty="0"/>
                <a:t> </a:t>
              </a:r>
              <a:r>
                <a:rPr lang="en-US" sz="2800" dirty="0" err="1"/>
                <a:t>kinh</a:t>
              </a:r>
              <a:r>
                <a:rPr lang="en-US" sz="2800" dirty="0"/>
                <a:t> </a:t>
              </a:r>
              <a:r>
                <a:rPr lang="en-US" sz="2800" dirty="0" err="1"/>
                <a:t>doanh</a:t>
              </a:r>
              <a:r>
                <a:rPr lang="en-US" sz="2800" dirty="0"/>
                <a:t> B2C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Arrow Connector 38"/>
            <p:cNvCxnSpPr>
              <a:cxnSpLocks/>
              <a:stCxn id="5" idx="6"/>
              <a:endCxn id="23" idx="1"/>
            </p:cNvCxnSpPr>
            <p:nvPr/>
          </p:nvCxnSpPr>
          <p:spPr>
            <a:xfrm>
              <a:off x="5278121" y="3846280"/>
              <a:ext cx="1758688" cy="139052"/>
            </a:xfrm>
            <a:prstGeom prst="straightConnector1">
              <a:avLst/>
            </a:prstGeom>
            <a:grpFill/>
            <a:ln w="28575" cap="rnd">
              <a:solidFill>
                <a:schemeClr val="accent1">
                  <a:shade val="50000"/>
                  <a:alpha val="97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056979" y="4519923"/>
            <a:ext cx="7372077" cy="1657641"/>
            <a:chOff x="4306782" y="4519924"/>
            <a:chExt cx="5399224" cy="165763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cxnSp>
          <p:nvCxnSpPr>
            <p:cNvPr id="35" name="Straight Arrow Connector 34"/>
            <p:cNvCxnSpPr>
              <a:cxnSpLocks/>
              <a:stCxn id="5" idx="5"/>
              <a:endCxn id="53" idx="1"/>
            </p:cNvCxnSpPr>
            <p:nvPr/>
          </p:nvCxnSpPr>
          <p:spPr>
            <a:xfrm>
              <a:off x="4306782" y="4519924"/>
              <a:ext cx="2184683" cy="1261713"/>
            </a:xfrm>
            <a:prstGeom prst="straightConnector1">
              <a:avLst/>
            </a:prstGeom>
            <a:ln w="28575" cap="rnd">
              <a:solidFill>
                <a:schemeClr val="accent1">
                  <a:shade val="50000"/>
                  <a:alpha val="97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6491465" y="5385711"/>
              <a:ext cx="3214541" cy="791852"/>
            </a:xfrm>
            <a:prstGeom prst="roundRect">
              <a:avLst/>
            </a:prstGeom>
            <a:solidFill>
              <a:srgbClr val="6CC5CB"/>
            </a:solidFill>
            <a:ln cap="rnd">
              <a:solidFill>
                <a:schemeClr val="accent1">
                  <a:shade val="50000"/>
                  <a:alpha val="9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Quy</a:t>
              </a:r>
              <a:r>
                <a:rPr lang="en-US" sz="2800" dirty="0"/>
                <a:t> </a:t>
              </a:r>
              <a:r>
                <a:rPr lang="en-US" sz="2800" dirty="0" err="1"/>
                <a:t>trình</a:t>
              </a:r>
              <a:r>
                <a:rPr lang="en-US" sz="2800" dirty="0"/>
                <a:t> </a:t>
              </a:r>
              <a:r>
                <a:rPr lang="en-US" sz="2800" dirty="0" err="1"/>
                <a:t>và</a:t>
              </a:r>
              <a:r>
                <a:rPr lang="en-US" sz="2800" dirty="0"/>
                <a:t> </a:t>
              </a:r>
              <a:r>
                <a:rPr lang="en-US" sz="2800" dirty="0" err="1"/>
                <a:t>cách</a:t>
              </a:r>
              <a:r>
                <a:rPr lang="en-US" sz="2800" dirty="0"/>
                <a:t> </a:t>
              </a:r>
              <a:r>
                <a:rPr lang="en-US" sz="2800" dirty="0" err="1"/>
                <a:t>thức</a:t>
              </a:r>
              <a:r>
                <a:rPr lang="en-US" sz="2800" dirty="0"/>
                <a:t> </a:t>
              </a:r>
              <a:r>
                <a:rPr lang="en-US" sz="2800" dirty="0" err="1"/>
                <a:t>mua</a:t>
              </a:r>
              <a:r>
                <a:rPr lang="en-US" sz="2800" dirty="0"/>
                <a:t> </a:t>
              </a:r>
              <a:r>
                <a:rPr lang="en-US" sz="2800" dirty="0" err="1"/>
                <a:t>hàng</a:t>
              </a:r>
              <a:r>
                <a:rPr lang="en-US" sz="2800" dirty="0"/>
                <a:t> </a:t>
              </a:r>
              <a:r>
                <a:rPr lang="en-US" sz="2800" dirty="0" err="1"/>
                <a:t>trên</a:t>
              </a:r>
              <a:r>
                <a:rPr lang="en-US" sz="2800" dirty="0"/>
                <a:t> Lazada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812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-90311" y="0"/>
            <a:ext cx="4783017" cy="844061"/>
          </a:xfrm>
          <a:prstGeom prst="roundRect">
            <a:avLst/>
          </a:prstGeom>
          <a:solidFill>
            <a:srgbClr val="0176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Lazada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6E82E-8EAA-DBD7-A4BC-F777C01FA0A1}"/>
              </a:ext>
            </a:extLst>
          </p:cNvPr>
          <p:cNvSpPr txBox="1"/>
          <p:nvPr/>
        </p:nvSpPr>
        <p:spPr>
          <a:xfrm>
            <a:off x="1307765" y="1085119"/>
            <a:ext cx="6468533" cy="563987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Lazada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Việt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Nam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là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công ty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trực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thuộc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Lazada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Group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.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Lazada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Group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tr</a:t>
            </a:r>
            <a:r>
              <a:rPr lang="en-US" sz="2800" b="1" dirty="0">
                <a:solidFill>
                  <a:srgbClr val="428492"/>
                </a:solidFill>
                <a:latin typeface="+mj-lt"/>
              </a:rPr>
              <a:t>ư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ớc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kia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là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trang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th</a:t>
            </a:r>
            <a:r>
              <a:rPr lang="en-US" sz="2800" b="1" dirty="0">
                <a:solidFill>
                  <a:srgbClr val="428492"/>
                </a:solidFill>
                <a:latin typeface="+mj-lt"/>
              </a:rPr>
              <a:t>ư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ơng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mại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điện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tử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của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một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t</a:t>
            </a:r>
            <a:r>
              <a:rPr lang="en-US" sz="2800" b="1" dirty="0">
                <a:solidFill>
                  <a:srgbClr val="428492"/>
                </a:solidFill>
                <a:latin typeface="+mj-lt"/>
              </a:rPr>
              <a:t>ư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nhân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ng</a:t>
            </a:r>
            <a:r>
              <a:rPr lang="en-US" sz="2800" b="1" dirty="0">
                <a:solidFill>
                  <a:srgbClr val="428492"/>
                </a:solidFill>
                <a:latin typeface="+mj-lt"/>
              </a:rPr>
              <a:t>ư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ời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Đức</a:t>
            </a:r>
            <a:endParaRPr lang="en-US" sz="2800" b="1" dirty="0">
              <a:solidFill>
                <a:srgbClr val="428492"/>
              </a:solidFill>
              <a:latin typeface="+mj-lt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Lazada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Việt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Nam đ</a:t>
            </a:r>
            <a:r>
              <a:rPr lang="en-US" sz="2800" b="1" dirty="0">
                <a:solidFill>
                  <a:srgbClr val="428492"/>
                </a:solidFill>
                <a:latin typeface="+mj-lt"/>
              </a:rPr>
              <a:t>ư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ợc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thành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lập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từ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năm 2012,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tính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đến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nay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Lazada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hiện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là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một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sàn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giao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dịch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th</a:t>
            </a:r>
            <a:r>
              <a:rPr lang="en-US" sz="2800" b="1" dirty="0">
                <a:solidFill>
                  <a:srgbClr val="428492"/>
                </a:solidFill>
                <a:latin typeface="+mj-lt"/>
              </a:rPr>
              <a:t>ư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ơng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mại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điện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tử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có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tiếng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tại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Việt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Nam. Đây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còn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là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“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địa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chỉ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” mua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sắm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và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bán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hàng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trực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tuyến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hàng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đầu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tại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khu </a:t>
            </a:r>
            <a:r>
              <a:rPr lang="vi-VN" sz="2800" b="1" dirty="0" err="1">
                <a:solidFill>
                  <a:srgbClr val="428492"/>
                </a:solidFill>
                <a:latin typeface="+mj-lt"/>
              </a:rPr>
              <a:t>vực</a:t>
            </a:r>
            <a:r>
              <a:rPr lang="vi-VN" sz="2800" b="1" dirty="0">
                <a:solidFill>
                  <a:srgbClr val="428492"/>
                </a:solidFill>
                <a:latin typeface="+mj-lt"/>
              </a:rPr>
              <a:t> Đông Nam Á.</a:t>
            </a:r>
            <a:endParaRPr lang="en-US" sz="2800" b="1" dirty="0">
              <a:solidFill>
                <a:srgbClr val="42849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Máy đếm tiền maxda 0482 | Lazada.vn">
            <a:extLst>
              <a:ext uri="{FF2B5EF4-FFF2-40B4-BE49-F238E27FC236}">
                <a16:creationId xmlns:a16="http://schemas.microsoft.com/office/drawing/2014/main" id="{3B50D8C9-D10E-E8AA-A299-7F8C676E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237" y="510540"/>
            <a:ext cx="3300096" cy="371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77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DC9ADE-7D0C-3A83-5EEA-E32189999B02}"/>
              </a:ext>
            </a:extLst>
          </p:cNvPr>
          <p:cNvSpPr txBox="1"/>
          <p:nvPr/>
        </p:nvSpPr>
        <p:spPr>
          <a:xfrm>
            <a:off x="678873" y="1610822"/>
            <a:ext cx="99002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B2C </a:t>
            </a: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Lazada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000" b="1" dirty="0" smtClean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B2B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B2B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B2B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B2B </a:t>
            </a: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40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Lazada</a:t>
            </a: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A1093111-FC54-4262-EEF7-3DF44C9B6EAC}"/>
              </a:ext>
            </a:extLst>
          </p:cNvPr>
          <p:cNvSpPr/>
          <p:nvPr/>
        </p:nvSpPr>
        <p:spPr>
          <a:xfrm>
            <a:off x="0" y="0"/>
            <a:ext cx="4783017" cy="844061"/>
          </a:xfrm>
          <a:prstGeom prst="roundRect">
            <a:avLst/>
          </a:prstGeom>
          <a:solidFill>
            <a:srgbClr val="0176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endParaRPr lang="en-US" sz="4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8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25772" y="1770075"/>
            <a:ext cx="6159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 err="1">
                <a:ln w="22225">
                  <a:noFill/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800" b="1" i="1" dirty="0">
                <a:ln w="22225">
                  <a:noFill/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1" dirty="0" err="1">
                <a:ln w="22225">
                  <a:noFill/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800" b="1" i="1" dirty="0">
                <a:ln w="22225">
                  <a:noFill/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1" dirty="0" err="1">
                <a:ln w="22225">
                  <a:noFill/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800" b="1" i="1" dirty="0">
                <a:ln w="22225">
                  <a:noFill/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1" dirty="0" err="1">
                <a:ln w="22225">
                  <a:noFill/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800" b="1" i="1" dirty="0">
                <a:ln w="22225">
                  <a:noFill/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1" dirty="0" err="1">
                <a:ln w="22225">
                  <a:noFill/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800" b="1" i="1" dirty="0">
                <a:ln w="22225">
                  <a:noFill/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1" dirty="0" err="1">
                <a:ln w="22225">
                  <a:noFill/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800" b="1" i="1" dirty="0">
                <a:ln w="22225">
                  <a:noFill/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1" dirty="0" err="1">
                <a:ln w="22225">
                  <a:noFill/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4800" b="1" i="1" dirty="0">
                <a:ln w="22225">
                  <a:noFill/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1" dirty="0" err="1">
                <a:ln w="22225">
                  <a:noFill/>
                  <a:prstDash val="solid"/>
                </a:ln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6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590299" y="3989522"/>
            <a:ext cx="4601701" cy="297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 rot="20084368">
            <a:off x="4749306" y="810548"/>
            <a:ext cx="6640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1767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</a:t>
            </a:r>
          </a:p>
        </p:txBody>
      </p:sp>
      <p:sp>
        <p:nvSpPr>
          <p:cNvPr id="20" name="TextBox 19"/>
          <p:cNvSpPr txBox="1"/>
          <p:nvPr/>
        </p:nvSpPr>
        <p:spPr>
          <a:xfrm rot="20818514">
            <a:off x="9570340" y="25212"/>
            <a:ext cx="14466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1767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</a:t>
            </a:r>
          </a:p>
        </p:txBody>
      </p:sp>
      <p:sp>
        <p:nvSpPr>
          <p:cNvPr id="21" name="TextBox 20"/>
          <p:cNvSpPr txBox="1"/>
          <p:nvPr/>
        </p:nvSpPr>
        <p:spPr>
          <a:xfrm rot="2608111">
            <a:off x="441607" y="5459118"/>
            <a:ext cx="1185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01767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</a:t>
            </a:r>
          </a:p>
        </p:txBody>
      </p:sp>
      <p:sp>
        <p:nvSpPr>
          <p:cNvPr id="22" name="Rectangle 21"/>
          <p:cNvSpPr/>
          <p:nvPr/>
        </p:nvSpPr>
        <p:spPr>
          <a:xfrm rot="21350907">
            <a:off x="10952371" y="1930121"/>
            <a:ext cx="9922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01767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</a:t>
            </a:r>
          </a:p>
        </p:txBody>
      </p:sp>
      <p:sp>
        <p:nvSpPr>
          <p:cNvPr id="23" name="Rectangle 22"/>
          <p:cNvSpPr/>
          <p:nvPr/>
        </p:nvSpPr>
        <p:spPr>
          <a:xfrm rot="443312">
            <a:off x="229138" y="3966442"/>
            <a:ext cx="73883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rgbClr val="01767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</a:t>
            </a:r>
          </a:p>
        </p:txBody>
      </p:sp>
      <p:sp>
        <p:nvSpPr>
          <p:cNvPr id="24" name="Rectangle 23"/>
          <p:cNvSpPr/>
          <p:nvPr/>
        </p:nvSpPr>
        <p:spPr>
          <a:xfrm rot="107831">
            <a:off x="10930152" y="121928"/>
            <a:ext cx="116830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800" dirty="0">
                <a:solidFill>
                  <a:srgbClr val="01767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</a:t>
            </a:r>
          </a:p>
        </p:txBody>
      </p:sp>
      <p:sp>
        <p:nvSpPr>
          <p:cNvPr id="25" name="Rectangle 24"/>
          <p:cNvSpPr/>
          <p:nvPr/>
        </p:nvSpPr>
        <p:spPr>
          <a:xfrm rot="1035983">
            <a:off x="10829403" y="4338068"/>
            <a:ext cx="7055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1767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</a:t>
            </a:r>
          </a:p>
        </p:txBody>
      </p:sp>
      <p:sp>
        <p:nvSpPr>
          <p:cNvPr id="26" name="Rectangle 25"/>
          <p:cNvSpPr/>
          <p:nvPr/>
        </p:nvSpPr>
        <p:spPr>
          <a:xfrm rot="19411185">
            <a:off x="9559110" y="5988184"/>
            <a:ext cx="6640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1767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</a:t>
            </a:r>
          </a:p>
        </p:txBody>
      </p:sp>
      <p:sp>
        <p:nvSpPr>
          <p:cNvPr id="27" name="Rectangle 26"/>
          <p:cNvSpPr/>
          <p:nvPr/>
        </p:nvSpPr>
        <p:spPr>
          <a:xfrm rot="3371468">
            <a:off x="8751873" y="796611"/>
            <a:ext cx="6640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1767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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86268" y="3970749"/>
            <a:ext cx="1192193" cy="682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244316" y="7474175"/>
            <a:ext cx="1079367" cy="40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50250" y="10189919"/>
            <a:ext cx="320192" cy="2078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0" y="0"/>
            <a:ext cx="1882140" cy="6857365"/>
          </a:xfrm>
          <a:prstGeom prst="roundRect">
            <a:avLst/>
          </a:prstGeom>
          <a:solidFill>
            <a:srgbClr val="66AC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rgbClr val="428492"/>
                </a:solidFill>
              </a:rPr>
              <a:t>Hướng</a:t>
            </a:r>
            <a:r>
              <a:rPr lang="en-US" sz="3600" b="1" dirty="0">
                <a:solidFill>
                  <a:srgbClr val="428492"/>
                </a:solidFill>
              </a:rPr>
              <a:t> </a:t>
            </a:r>
            <a:r>
              <a:rPr lang="en-US" sz="3600" b="1" dirty="0" err="1">
                <a:solidFill>
                  <a:srgbClr val="428492"/>
                </a:solidFill>
              </a:rPr>
              <a:t>dẫn</a:t>
            </a:r>
            <a:r>
              <a:rPr lang="en-US" sz="3600" b="1" dirty="0">
                <a:solidFill>
                  <a:srgbClr val="428492"/>
                </a:solidFill>
              </a:rPr>
              <a:t> </a:t>
            </a:r>
            <a:r>
              <a:rPr lang="en-US" sz="3600" b="1" dirty="0" err="1">
                <a:solidFill>
                  <a:srgbClr val="428492"/>
                </a:solidFill>
              </a:rPr>
              <a:t>Cách</a:t>
            </a:r>
            <a:r>
              <a:rPr lang="en-US" sz="3600" b="1" dirty="0">
                <a:solidFill>
                  <a:srgbClr val="428492"/>
                </a:solidFill>
              </a:rPr>
              <a:t> </a:t>
            </a:r>
            <a:r>
              <a:rPr lang="en-US" sz="3600" b="1" dirty="0" err="1">
                <a:solidFill>
                  <a:srgbClr val="428492"/>
                </a:solidFill>
              </a:rPr>
              <a:t>mua</a:t>
            </a:r>
            <a:r>
              <a:rPr lang="en-US" sz="3600" b="1" dirty="0">
                <a:solidFill>
                  <a:srgbClr val="428492"/>
                </a:solidFill>
              </a:rPr>
              <a:t> </a:t>
            </a:r>
            <a:r>
              <a:rPr lang="en-US" sz="3600" b="1" dirty="0" err="1">
                <a:solidFill>
                  <a:srgbClr val="428492"/>
                </a:solidFill>
              </a:rPr>
              <a:t>hàng</a:t>
            </a:r>
            <a:r>
              <a:rPr lang="en-US" sz="3600" b="1" dirty="0">
                <a:solidFill>
                  <a:srgbClr val="428492"/>
                </a:solidFill>
              </a:rPr>
              <a:t> </a:t>
            </a:r>
            <a:r>
              <a:rPr lang="en-US" sz="3600" b="1" dirty="0" err="1">
                <a:solidFill>
                  <a:srgbClr val="428492"/>
                </a:solidFill>
              </a:rPr>
              <a:t>trên</a:t>
            </a:r>
            <a:r>
              <a:rPr lang="en-US" sz="3600" b="1" dirty="0">
                <a:solidFill>
                  <a:srgbClr val="428492"/>
                </a:solidFill>
              </a:rPr>
              <a:t> Lazada </a:t>
            </a:r>
            <a:r>
              <a:rPr lang="en-US" sz="3600" b="1" dirty="0" err="1">
                <a:solidFill>
                  <a:srgbClr val="428492"/>
                </a:solidFill>
              </a:rPr>
              <a:t>trên</a:t>
            </a:r>
            <a:r>
              <a:rPr lang="en-US" sz="3600" b="1" dirty="0">
                <a:solidFill>
                  <a:srgbClr val="428492"/>
                </a:solidFill>
              </a:rPr>
              <a:t> web</a:t>
            </a:r>
            <a:endParaRPr lang="en-US" sz="5400" b="1" dirty="0">
              <a:solidFill>
                <a:srgbClr val="42849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55010" y="132981"/>
            <a:ext cx="7820660" cy="874800"/>
          </a:xfrm>
          <a:prstGeom prst="roundRect">
            <a:avLst/>
          </a:prstGeom>
          <a:solidFill>
            <a:srgbClr val="9EC9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Bước</a:t>
            </a:r>
            <a:r>
              <a:rPr lang="en-US" sz="3200" dirty="0"/>
              <a:t> 1: </a:t>
            </a: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kiếm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lựa</a:t>
            </a:r>
            <a:r>
              <a:rPr lang="en-US" sz="3200" dirty="0"/>
              <a:t> </a:t>
            </a: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endParaRPr lang="en-US" sz="3200" dirty="0"/>
          </a:p>
        </p:txBody>
      </p:sp>
      <p:sp>
        <p:nvSpPr>
          <p:cNvPr id="18" name="Rounded Rectangle 17"/>
          <p:cNvSpPr/>
          <p:nvPr/>
        </p:nvSpPr>
        <p:spPr>
          <a:xfrm>
            <a:off x="3254375" y="1402080"/>
            <a:ext cx="7812405" cy="875030"/>
          </a:xfrm>
          <a:prstGeom prst="roundRect">
            <a:avLst/>
          </a:prstGeom>
          <a:solidFill>
            <a:srgbClr val="66AC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Bước</a:t>
            </a:r>
            <a:r>
              <a:rPr lang="en-US" sz="3200" dirty="0"/>
              <a:t> 2: </a:t>
            </a:r>
            <a:r>
              <a:rPr lang="en-US" sz="3200" dirty="0" err="1"/>
              <a:t>Lựa</a:t>
            </a:r>
            <a:r>
              <a:rPr lang="en-US" sz="3200" dirty="0"/>
              <a:t> </a:t>
            </a:r>
            <a:r>
              <a:rPr lang="en-US" sz="3200" dirty="0" err="1"/>
              <a:t>chọn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phù</a:t>
            </a:r>
            <a:r>
              <a:rPr lang="en-US" sz="3200" dirty="0"/>
              <a:t> </a:t>
            </a:r>
            <a:r>
              <a:rPr lang="en-US" sz="3200" dirty="0" err="1"/>
              <a:t>hợp</a:t>
            </a:r>
            <a:endParaRPr lang="en-US" sz="3200" dirty="0"/>
          </a:p>
        </p:txBody>
      </p:sp>
      <p:sp>
        <p:nvSpPr>
          <p:cNvPr id="28" name="Rounded Rectangle 27"/>
          <p:cNvSpPr/>
          <p:nvPr/>
        </p:nvSpPr>
        <p:spPr>
          <a:xfrm>
            <a:off x="3255010" y="2454910"/>
            <a:ext cx="7811770" cy="874800"/>
          </a:xfrm>
          <a:prstGeom prst="roundRect">
            <a:avLst/>
          </a:prstGeom>
          <a:solidFill>
            <a:srgbClr val="6089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Bước</a:t>
            </a:r>
            <a:r>
              <a:rPr lang="en-US" sz="3200" dirty="0"/>
              <a:t> 3: </a:t>
            </a:r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sản</a:t>
            </a:r>
            <a:r>
              <a:rPr lang="en-US" sz="3200" dirty="0"/>
              <a:t> </a:t>
            </a:r>
            <a:r>
              <a:rPr lang="en-US" sz="3200" dirty="0" err="1"/>
              <a:t>phẩm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giỏ</a:t>
            </a:r>
            <a:r>
              <a:rPr lang="en-US" sz="3200" dirty="0"/>
              <a:t> </a:t>
            </a:r>
            <a:r>
              <a:rPr lang="en-US" sz="3200" dirty="0" err="1"/>
              <a:t>hàng</a:t>
            </a:r>
            <a:endParaRPr lang="en-US" sz="3200" dirty="0"/>
          </a:p>
        </p:txBody>
      </p:sp>
      <p:sp>
        <p:nvSpPr>
          <p:cNvPr id="29" name="Rounded Rectangle 28"/>
          <p:cNvSpPr/>
          <p:nvPr/>
        </p:nvSpPr>
        <p:spPr>
          <a:xfrm>
            <a:off x="3255010" y="3545205"/>
            <a:ext cx="7820660" cy="875665"/>
          </a:xfrm>
          <a:prstGeom prst="roundRect">
            <a:avLst/>
          </a:prstGeom>
          <a:solidFill>
            <a:srgbClr val="0176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Bước</a:t>
            </a:r>
            <a:r>
              <a:rPr lang="en-US" sz="3200" dirty="0"/>
              <a:t> 4: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nhận</a:t>
            </a:r>
            <a:r>
              <a:rPr lang="en-US" sz="3200" dirty="0"/>
              <a:t> </a:t>
            </a:r>
            <a:r>
              <a:rPr lang="en-US" sz="3200" dirty="0" err="1"/>
              <a:t>đặt</a:t>
            </a:r>
            <a:r>
              <a:rPr lang="en-US" sz="3200" dirty="0"/>
              <a:t> </a:t>
            </a:r>
            <a:r>
              <a:rPr lang="en-US" sz="3200" dirty="0" err="1"/>
              <a:t>hàng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tiến</a:t>
            </a:r>
            <a:r>
              <a:rPr lang="en-US" sz="3200" dirty="0"/>
              <a:t> </a:t>
            </a:r>
            <a:r>
              <a:rPr lang="en-US" sz="3200" dirty="0" err="1"/>
              <a:t>hành</a:t>
            </a:r>
            <a:r>
              <a:rPr lang="en-US" sz="3200" dirty="0"/>
              <a:t> </a:t>
            </a:r>
            <a:r>
              <a:rPr lang="en-US" sz="3200" dirty="0" err="1"/>
              <a:t>thanh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endParaRPr lang="en-US" sz="3200" dirty="0"/>
          </a:p>
        </p:txBody>
      </p:sp>
      <p:sp>
        <p:nvSpPr>
          <p:cNvPr id="30" name="Rounded Rectangle 29"/>
          <p:cNvSpPr/>
          <p:nvPr/>
        </p:nvSpPr>
        <p:spPr>
          <a:xfrm>
            <a:off x="3249930" y="4645025"/>
            <a:ext cx="7816850" cy="875030"/>
          </a:xfrm>
          <a:prstGeom prst="roundRect">
            <a:avLst/>
          </a:prstGeom>
          <a:solidFill>
            <a:srgbClr val="66AC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Bước</a:t>
            </a:r>
            <a:r>
              <a:rPr lang="en-US" sz="3200" dirty="0"/>
              <a:t> 5: </a:t>
            </a:r>
            <a:r>
              <a:rPr lang="en-US" sz="3200" dirty="0" err="1"/>
              <a:t>Nhập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thanh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vận</a:t>
            </a:r>
            <a:r>
              <a:rPr lang="en-US" sz="3200" dirty="0"/>
              <a:t> </a:t>
            </a:r>
            <a:r>
              <a:rPr lang="en-US" sz="3200" dirty="0" err="1"/>
              <a:t>chuyển</a:t>
            </a:r>
            <a:endParaRPr lang="en-US" sz="3200" dirty="0"/>
          </a:p>
        </p:txBody>
      </p:sp>
      <p:sp>
        <p:nvSpPr>
          <p:cNvPr id="32" name="Rounded Rectangle 31"/>
          <p:cNvSpPr/>
          <p:nvPr/>
        </p:nvSpPr>
        <p:spPr>
          <a:xfrm>
            <a:off x="3205079" y="5812208"/>
            <a:ext cx="7816850" cy="875030"/>
          </a:xfrm>
          <a:prstGeom prst="roundRect">
            <a:avLst/>
          </a:prstGeom>
          <a:solidFill>
            <a:srgbClr val="6089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Bước</a:t>
            </a:r>
            <a:r>
              <a:rPr lang="en-US" sz="3600" dirty="0"/>
              <a:t> 6: </a:t>
            </a:r>
            <a:r>
              <a:rPr lang="en-US" sz="3600" dirty="0" err="1"/>
              <a:t>Chọn</a:t>
            </a:r>
            <a:r>
              <a:rPr lang="en-US" sz="3600" dirty="0"/>
              <a:t> </a:t>
            </a:r>
            <a:r>
              <a:rPr lang="en-US" sz="3600" dirty="0" err="1"/>
              <a:t>phương</a:t>
            </a:r>
            <a:r>
              <a:rPr lang="en-US" sz="3600" dirty="0"/>
              <a:t> </a:t>
            </a:r>
            <a:r>
              <a:rPr lang="en-US" sz="3600" dirty="0" err="1"/>
              <a:t>thức</a:t>
            </a:r>
            <a:r>
              <a:rPr lang="en-US" sz="3600" dirty="0"/>
              <a:t> </a:t>
            </a:r>
            <a:r>
              <a:rPr lang="en-US" sz="3600" dirty="0" err="1"/>
              <a:t>thanh</a:t>
            </a:r>
            <a:r>
              <a:rPr lang="en-US" sz="3600" dirty="0"/>
              <a:t> </a:t>
            </a:r>
            <a:r>
              <a:rPr lang="en-US" sz="3600" dirty="0" err="1"/>
              <a:t>toán</a:t>
            </a:r>
            <a:endParaRPr lang="en-US" sz="3600" dirty="0"/>
          </a:p>
        </p:txBody>
      </p:sp>
      <p:cxnSp>
        <p:nvCxnSpPr>
          <p:cNvPr id="33" name="Straight Arrow Connector 32"/>
          <p:cNvCxnSpPr>
            <a:stCxn id="6" idx="3"/>
            <a:endCxn id="16" idx="1"/>
          </p:cNvCxnSpPr>
          <p:nvPr/>
        </p:nvCxnSpPr>
        <p:spPr>
          <a:xfrm flipV="1">
            <a:off x="1882140" y="570381"/>
            <a:ext cx="1372870" cy="2858302"/>
          </a:xfrm>
          <a:prstGeom prst="straightConnector1">
            <a:avLst/>
          </a:prstGeom>
          <a:ln w="28575" cmpd="sng">
            <a:solidFill>
              <a:srgbClr val="01767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3"/>
            <a:endCxn id="18" idx="1"/>
          </p:cNvCxnSpPr>
          <p:nvPr/>
        </p:nvCxnSpPr>
        <p:spPr>
          <a:xfrm flipV="1">
            <a:off x="1882140" y="1839595"/>
            <a:ext cx="1372235" cy="1589405"/>
          </a:xfrm>
          <a:prstGeom prst="straightConnector1">
            <a:avLst/>
          </a:prstGeom>
          <a:ln w="28575" cmpd="sng">
            <a:solidFill>
              <a:srgbClr val="42849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896110" y="2890520"/>
            <a:ext cx="1365250" cy="5346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3"/>
            <a:endCxn id="29" idx="1"/>
          </p:cNvCxnSpPr>
          <p:nvPr/>
        </p:nvCxnSpPr>
        <p:spPr>
          <a:xfrm>
            <a:off x="1882140" y="3429000"/>
            <a:ext cx="1372870" cy="554355"/>
          </a:xfrm>
          <a:prstGeom prst="straightConnector1">
            <a:avLst/>
          </a:prstGeom>
          <a:ln w="28575" cmpd="sng">
            <a:solidFill>
              <a:srgbClr val="01767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>
            <a:off x="1885950" y="3425190"/>
            <a:ext cx="1363980" cy="1657350"/>
          </a:xfrm>
          <a:prstGeom prst="straightConnector1">
            <a:avLst/>
          </a:prstGeom>
          <a:ln w="28575" cmpd="sng">
            <a:solidFill>
              <a:srgbClr val="01767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2" idx="1"/>
          </p:cNvCxnSpPr>
          <p:nvPr/>
        </p:nvCxnSpPr>
        <p:spPr>
          <a:xfrm>
            <a:off x="1841734" y="3492553"/>
            <a:ext cx="1363345" cy="2757170"/>
          </a:xfrm>
          <a:prstGeom prst="straightConnector1">
            <a:avLst/>
          </a:prstGeom>
          <a:ln w="28575" cmpd="sng">
            <a:solidFill>
              <a:srgbClr val="01767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6" grpId="0" animBg="1"/>
      <p:bldP spid="18" grpId="0" animBg="1"/>
      <p:bldP spid="18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-90311" y="0"/>
            <a:ext cx="4783017" cy="844061"/>
          </a:xfrm>
          <a:prstGeom prst="roundRect">
            <a:avLst/>
          </a:prstGeom>
          <a:solidFill>
            <a:srgbClr val="0176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4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6E82E-8EAA-DBD7-A4BC-F777C01FA0A1}"/>
              </a:ext>
            </a:extLst>
          </p:cNvPr>
          <p:cNvSpPr txBox="1"/>
          <p:nvPr/>
        </p:nvSpPr>
        <p:spPr>
          <a:xfrm>
            <a:off x="1251654" y="1776258"/>
            <a:ext cx="9479846" cy="36845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4000" b="1" dirty="0" err="1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4000" b="1" dirty="0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4000" b="1" dirty="0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4000" b="1" dirty="0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en-US" sz="4000" b="1" dirty="0">
              <a:solidFill>
                <a:srgbClr val="42849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4000" b="1" dirty="0" err="1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4000" b="1" dirty="0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4000" b="1" dirty="0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khuyến</a:t>
            </a:r>
            <a:r>
              <a:rPr lang="en-US" sz="4000" b="1" dirty="0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mãi</a:t>
            </a:r>
            <a:r>
              <a:rPr lang="en-US" sz="4000" b="1" dirty="0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4000" b="1" dirty="0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endParaRPr lang="en-US" sz="4000" b="1" dirty="0">
              <a:solidFill>
                <a:srgbClr val="42849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4000" b="1" dirty="0" err="1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4000" b="1" dirty="0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4000" b="1" dirty="0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4000" b="1" dirty="0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endParaRPr lang="en-US" sz="4000" b="1" dirty="0">
              <a:solidFill>
                <a:srgbClr val="42849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4000" b="1" dirty="0" err="1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4000" b="1" dirty="0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4000" b="1" dirty="0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4000" b="1" dirty="0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4000" b="1" dirty="0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4000" b="1" dirty="0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42849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endParaRPr lang="en-US" sz="4000" b="1" dirty="0">
              <a:solidFill>
                <a:srgbClr val="42849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644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50959" y="178885"/>
            <a:ext cx="4783017" cy="844061"/>
          </a:xfrm>
          <a:prstGeom prst="roundRect">
            <a:avLst/>
          </a:prstGeom>
          <a:solidFill>
            <a:srgbClr val="0176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91BDA7"/>
                </a:solidFill>
                <a:latin typeface="+mj-lt"/>
              </a:rPr>
              <a:t>Cách</a:t>
            </a:r>
            <a:r>
              <a:rPr lang="en-US" sz="2800" b="1" dirty="0">
                <a:solidFill>
                  <a:srgbClr val="91BDA7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91BDA7"/>
                </a:solidFill>
                <a:latin typeface="+mj-lt"/>
              </a:rPr>
              <a:t>kiểm</a:t>
            </a:r>
            <a:r>
              <a:rPr lang="en-US" sz="2800" b="1" dirty="0">
                <a:solidFill>
                  <a:srgbClr val="91BDA7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91BDA7"/>
                </a:solidFill>
                <a:latin typeface="+mj-lt"/>
              </a:rPr>
              <a:t>tra</a:t>
            </a:r>
            <a:r>
              <a:rPr lang="en-US" sz="2800" b="1" dirty="0">
                <a:solidFill>
                  <a:srgbClr val="91BDA7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91BDA7"/>
                </a:solidFill>
                <a:latin typeface="+mj-lt"/>
              </a:rPr>
              <a:t>đơn</a:t>
            </a:r>
            <a:r>
              <a:rPr lang="en-US" sz="2800" b="1" dirty="0">
                <a:solidFill>
                  <a:srgbClr val="91BDA7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91BDA7"/>
                </a:solidFill>
                <a:latin typeface="+mj-lt"/>
              </a:rPr>
              <a:t>hàng</a:t>
            </a:r>
            <a:endParaRPr lang="en-US" sz="2800" b="1" dirty="0">
              <a:solidFill>
                <a:srgbClr val="91BDA7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0400" y="1282700"/>
            <a:ext cx="10668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428492"/>
                </a:solidFill>
              </a:rPr>
              <a:t>Bước</a:t>
            </a:r>
            <a:r>
              <a:rPr lang="en-US" sz="2400" b="1" dirty="0">
                <a:solidFill>
                  <a:srgbClr val="428492"/>
                </a:solidFill>
              </a:rPr>
              <a:t> 1: </a:t>
            </a:r>
            <a:r>
              <a:rPr lang="en-US" sz="2400" b="1" dirty="0" err="1">
                <a:solidFill>
                  <a:srgbClr val="428492"/>
                </a:solidFill>
              </a:rPr>
              <a:t>Xác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nhận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đơn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hàng</a:t>
            </a:r>
            <a:r>
              <a:rPr lang="en-US" sz="2400" b="1" dirty="0">
                <a:solidFill>
                  <a:srgbClr val="428492"/>
                </a:solidFill>
              </a:rPr>
              <a:t>: Sau </a:t>
            </a:r>
            <a:r>
              <a:rPr lang="en-US" sz="2400" b="1" dirty="0" err="1">
                <a:solidFill>
                  <a:srgbClr val="428492"/>
                </a:solidFill>
              </a:rPr>
              <a:t>khi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đơn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hàng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được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xác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nhận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thành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công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trên</a:t>
            </a:r>
            <a:r>
              <a:rPr lang="en-US" sz="2400" b="1" dirty="0">
                <a:solidFill>
                  <a:srgbClr val="428492"/>
                </a:solidFill>
              </a:rPr>
              <a:t> app </a:t>
            </a:r>
            <a:r>
              <a:rPr lang="en-US" sz="2400" b="1" dirty="0" err="1">
                <a:solidFill>
                  <a:srgbClr val="428492"/>
                </a:solidFill>
              </a:rPr>
              <a:t>hoặc</a:t>
            </a:r>
            <a:r>
              <a:rPr lang="en-US" sz="2400" b="1" dirty="0">
                <a:solidFill>
                  <a:srgbClr val="428492"/>
                </a:solidFill>
              </a:rPr>
              <a:t> website, </a:t>
            </a:r>
            <a:r>
              <a:rPr lang="en-US" sz="2400" b="1" dirty="0" err="1">
                <a:solidFill>
                  <a:srgbClr val="428492"/>
                </a:solidFill>
              </a:rPr>
              <a:t>bạn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sẽ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nhận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được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thông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báo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từ</a:t>
            </a:r>
            <a:r>
              <a:rPr lang="en-US" sz="2400" b="1" dirty="0">
                <a:solidFill>
                  <a:srgbClr val="428492"/>
                </a:solidFill>
              </a:rPr>
              <a:t> Lazada, </a:t>
            </a:r>
            <a:r>
              <a:rPr lang="en-US" sz="2400" b="1" dirty="0" err="1">
                <a:solidFill>
                  <a:srgbClr val="428492"/>
                </a:solidFill>
              </a:rPr>
              <a:t>đồng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thời</a:t>
            </a:r>
            <a:r>
              <a:rPr lang="en-US" sz="2400" b="1" dirty="0">
                <a:solidFill>
                  <a:srgbClr val="428492"/>
                </a:solidFill>
              </a:rPr>
              <a:t> Lazada </a:t>
            </a:r>
            <a:r>
              <a:rPr lang="en-US" sz="2400" b="1" dirty="0" err="1">
                <a:solidFill>
                  <a:srgbClr val="428492"/>
                </a:solidFill>
              </a:rPr>
              <a:t>sẽ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gửi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thông</a:t>
            </a:r>
            <a:r>
              <a:rPr lang="en-US" sz="2400" b="1" dirty="0">
                <a:solidFill>
                  <a:srgbClr val="428492"/>
                </a:solidFill>
              </a:rPr>
              <a:t> tin </a:t>
            </a:r>
            <a:r>
              <a:rPr lang="en-US" sz="2400" b="1" dirty="0" err="1">
                <a:solidFill>
                  <a:srgbClr val="428492"/>
                </a:solidFill>
              </a:rPr>
              <a:t>đơn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hàng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của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bạn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cho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nhà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cung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cấp</a:t>
            </a:r>
            <a:r>
              <a:rPr lang="en-US" sz="2400" b="1" dirty="0">
                <a:solidFill>
                  <a:srgbClr val="428492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428492"/>
                </a:solidFill>
              </a:rPr>
              <a:t>Bước</a:t>
            </a:r>
            <a:r>
              <a:rPr lang="en-US" sz="2400" b="1" dirty="0">
                <a:solidFill>
                  <a:srgbClr val="428492"/>
                </a:solidFill>
              </a:rPr>
              <a:t> 2: </a:t>
            </a:r>
            <a:r>
              <a:rPr lang="en-US" sz="2400" b="1" dirty="0" err="1">
                <a:solidFill>
                  <a:srgbClr val="428492"/>
                </a:solidFill>
              </a:rPr>
              <a:t>Ngay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khi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nhà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cung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cấp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nhận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được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thông</a:t>
            </a:r>
            <a:r>
              <a:rPr lang="en-US" sz="2400" b="1" dirty="0">
                <a:solidFill>
                  <a:srgbClr val="428492"/>
                </a:solidFill>
              </a:rPr>
              <a:t> tin, </a:t>
            </a:r>
            <a:r>
              <a:rPr lang="en-US" sz="2400" b="1" dirty="0" err="1">
                <a:solidFill>
                  <a:srgbClr val="428492"/>
                </a:solidFill>
              </a:rPr>
              <a:t>họ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sẽ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đóng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gói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sản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phẩm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và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giao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cho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đối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tác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giao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hàng</a:t>
            </a:r>
            <a:r>
              <a:rPr lang="en-US" sz="2400" b="1" dirty="0">
                <a:solidFill>
                  <a:srgbClr val="428492"/>
                </a:solidFill>
              </a:rPr>
              <a:t>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err="1">
                <a:solidFill>
                  <a:srgbClr val="428492"/>
                </a:solidFill>
              </a:rPr>
              <a:t>Bước</a:t>
            </a:r>
            <a:r>
              <a:rPr lang="en-US" sz="2400" b="1" dirty="0">
                <a:solidFill>
                  <a:srgbClr val="428492"/>
                </a:solidFill>
              </a:rPr>
              <a:t> 3: Sau </a:t>
            </a:r>
            <a:r>
              <a:rPr lang="en-US" sz="2400" b="1" dirty="0" err="1">
                <a:solidFill>
                  <a:srgbClr val="428492"/>
                </a:solidFill>
              </a:rPr>
              <a:t>khi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nhận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hàng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từ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nhà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cung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cấp</a:t>
            </a:r>
            <a:r>
              <a:rPr lang="en-US" sz="2400" b="1" dirty="0">
                <a:solidFill>
                  <a:srgbClr val="428492"/>
                </a:solidFill>
              </a:rPr>
              <a:t>, </a:t>
            </a:r>
            <a:r>
              <a:rPr lang="en-US" sz="2400" b="1" dirty="0" err="1">
                <a:solidFill>
                  <a:srgbClr val="428492"/>
                </a:solidFill>
              </a:rPr>
              <a:t>đối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tác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giao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hàng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sẽ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thực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hiện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phần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công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việc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còn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lại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là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giao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hàng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tới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tay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bạn</a:t>
            </a:r>
            <a:endParaRPr lang="en-US" sz="2400" b="1" dirty="0">
              <a:solidFill>
                <a:srgbClr val="428492"/>
              </a:solidFill>
            </a:endParaRPr>
          </a:p>
          <a:p>
            <a:r>
              <a:rPr lang="en-US" sz="2400" b="1" dirty="0" err="1">
                <a:solidFill>
                  <a:srgbClr val="428492"/>
                </a:solidFill>
              </a:rPr>
              <a:t>Để</a:t>
            </a:r>
            <a:r>
              <a:rPr lang="en-US" sz="2400" b="1" dirty="0">
                <a:solidFill>
                  <a:srgbClr val="428492"/>
                </a:solidFill>
              </a:rPr>
              <a:t> </a:t>
            </a:r>
            <a:r>
              <a:rPr lang="en-US" sz="2400" b="1" dirty="0" err="1">
                <a:solidFill>
                  <a:srgbClr val="428492"/>
                </a:solidFill>
              </a:rPr>
              <a:t>kiểm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tra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đơn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hàng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tại</a:t>
            </a:r>
            <a:r>
              <a:rPr lang="en-US" sz="2400" b="1" dirty="0">
                <a:solidFill>
                  <a:srgbClr val="428492"/>
                </a:solidFill>
              </a:rPr>
              <a:t> Lazada </a:t>
            </a:r>
            <a:r>
              <a:rPr lang="en-US" sz="2400" b="1" dirty="0" err="1">
                <a:solidFill>
                  <a:srgbClr val="428492"/>
                </a:solidFill>
              </a:rPr>
              <a:t>đang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được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xử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lý</a:t>
            </a:r>
            <a:r>
              <a:rPr lang="en-US" sz="2400" b="1" dirty="0">
                <a:solidFill>
                  <a:srgbClr val="428492"/>
                </a:solidFill>
              </a:rPr>
              <a:t> ở </a:t>
            </a:r>
            <a:r>
              <a:rPr lang="en-US" sz="2400" b="1" dirty="0" err="1">
                <a:solidFill>
                  <a:srgbClr val="428492"/>
                </a:solidFill>
              </a:rPr>
              <a:t>bước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nào</a:t>
            </a:r>
            <a:r>
              <a:rPr lang="en-US" sz="2400" b="1" dirty="0">
                <a:solidFill>
                  <a:srgbClr val="428492"/>
                </a:solidFill>
              </a:rPr>
              <a:t>, </a:t>
            </a:r>
            <a:r>
              <a:rPr lang="en-US" sz="2400" b="1" dirty="0" err="1">
                <a:solidFill>
                  <a:srgbClr val="428492"/>
                </a:solidFill>
              </a:rPr>
              <a:t>bạn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có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thể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tham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khảo</a:t>
            </a:r>
            <a:r>
              <a:rPr lang="en-US" sz="2400" b="1" dirty="0">
                <a:solidFill>
                  <a:srgbClr val="428492"/>
                </a:solidFill>
              </a:rPr>
              <a:t> 3 </a:t>
            </a:r>
            <a:r>
              <a:rPr lang="en-US" sz="2400" b="1" dirty="0" err="1">
                <a:solidFill>
                  <a:srgbClr val="428492"/>
                </a:solidFill>
              </a:rPr>
              <a:t>cách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dưới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đây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nhé</a:t>
            </a:r>
            <a:r>
              <a:rPr lang="en-US" sz="2400" b="1" dirty="0">
                <a:solidFill>
                  <a:srgbClr val="428492"/>
                </a:solidFill>
              </a:rPr>
              <a:t>.</a:t>
            </a:r>
          </a:p>
          <a:p>
            <a:pPr lvl="0"/>
            <a:r>
              <a:rPr lang="en-US" sz="2400" b="1" dirty="0" err="1">
                <a:solidFill>
                  <a:srgbClr val="428492"/>
                </a:solidFill>
              </a:rPr>
              <a:t>Kiểm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tra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trong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mục</a:t>
            </a:r>
            <a:r>
              <a:rPr lang="en-US" sz="2400" b="1" dirty="0">
                <a:solidFill>
                  <a:srgbClr val="428492"/>
                </a:solidFill>
              </a:rPr>
              <a:t> “</a:t>
            </a:r>
            <a:r>
              <a:rPr lang="en-US" sz="2400" b="1" dirty="0" err="1">
                <a:solidFill>
                  <a:srgbClr val="428492"/>
                </a:solidFill>
              </a:rPr>
              <a:t>Đơn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hàng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của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tôi</a:t>
            </a:r>
            <a:r>
              <a:rPr lang="en-US" sz="2400" b="1" dirty="0">
                <a:solidFill>
                  <a:srgbClr val="428492"/>
                </a:solidFill>
              </a:rPr>
              <a:t>” </a:t>
            </a:r>
            <a:r>
              <a:rPr lang="en-US" sz="2400" b="1" dirty="0" err="1">
                <a:solidFill>
                  <a:srgbClr val="428492"/>
                </a:solidFill>
              </a:rPr>
              <a:t>sau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khi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đặt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hàng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thành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công</a:t>
            </a:r>
            <a:endParaRPr lang="en-US" sz="2400" b="1" dirty="0">
              <a:solidFill>
                <a:srgbClr val="428492"/>
              </a:solidFill>
            </a:endParaRPr>
          </a:p>
          <a:p>
            <a:pPr lvl="0"/>
            <a:r>
              <a:rPr lang="en-US" sz="2400" b="1" dirty="0">
                <a:solidFill>
                  <a:srgbClr val="428492"/>
                </a:solidFill>
              </a:rPr>
              <a:t>Theo </a:t>
            </a:r>
            <a:r>
              <a:rPr lang="en-US" sz="2400" b="1" dirty="0" err="1">
                <a:solidFill>
                  <a:srgbClr val="428492"/>
                </a:solidFill>
              </a:rPr>
              <a:t>dõi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tình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trạng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đơn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hàng</a:t>
            </a:r>
            <a:r>
              <a:rPr lang="en-US" sz="2400" b="1" dirty="0">
                <a:solidFill>
                  <a:srgbClr val="428492"/>
                </a:solidFill>
              </a:rPr>
              <a:t> Lazada </a:t>
            </a:r>
            <a:r>
              <a:rPr lang="en-US" sz="2400" b="1" dirty="0" err="1">
                <a:solidFill>
                  <a:srgbClr val="428492"/>
                </a:solidFill>
              </a:rPr>
              <a:t>tại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trang</a:t>
            </a:r>
            <a:r>
              <a:rPr lang="en-US" sz="2400" b="1" dirty="0">
                <a:solidFill>
                  <a:srgbClr val="428492"/>
                </a:solidFill>
              </a:rPr>
              <a:t> https://tracker.lel.asia/</a:t>
            </a:r>
          </a:p>
          <a:p>
            <a:pPr lvl="0"/>
            <a:r>
              <a:rPr lang="en-US" sz="2400" b="1" dirty="0">
                <a:solidFill>
                  <a:srgbClr val="428492"/>
                </a:solidFill>
              </a:rPr>
              <a:t>Theo </a:t>
            </a:r>
            <a:r>
              <a:rPr lang="en-US" sz="2400" b="1" dirty="0" err="1">
                <a:solidFill>
                  <a:srgbClr val="428492"/>
                </a:solidFill>
              </a:rPr>
              <a:t>dõi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tình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trạng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đơn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hàng</a:t>
            </a:r>
            <a:r>
              <a:rPr lang="en-US" sz="2400" b="1" dirty="0">
                <a:solidFill>
                  <a:srgbClr val="428492"/>
                </a:solidFill>
              </a:rPr>
              <a:t> Lazada qua website </a:t>
            </a:r>
            <a:r>
              <a:rPr lang="en-US" sz="2400" b="1" dirty="0" err="1">
                <a:solidFill>
                  <a:srgbClr val="428492"/>
                </a:solidFill>
              </a:rPr>
              <a:t>của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đơn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vị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vận</a:t>
            </a:r>
            <a:r>
              <a:rPr lang="en-US" sz="2400" b="1" dirty="0">
                <a:solidFill>
                  <a:srgbClr val="428492"/>
                </a:solidFill>
              </a:rPr>
              <a:t> </a:t>
            </a:r>
            <a:r>
              <a:rPr lang="en-US" sz="2400" b="1" dirty="0" err="1">
                <a:solidFill>
                  <a:srgbClr val="428492"/>
                </a:solidFill>
              </a:rPr>
              <a:t>chuyển</a:t>
            </a:r>
            <a:endParaRPr lang="en-US" sz="2400" b="1" dirty="0">
              <a:solidFill>
                <a:srgbClr val="42849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176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7708" y="51031"/>
            <a:ext cx="12219708" cy="6916153"/>
            <a:chOff x="-27708" y="51031"/>
            <a:chExt cx="12219708" cy="6916153"/>
          </a:xfrm>
        </p:grpSpPr>
        <p:grpSp>
          <p:nvGrpSpPr>
            <p:cNvPr id="5" name="Group 4"/>
            <p:cNvGrpSpPr/>
            <p:nvPr/>
          </p:nvGrpSpPr>
          <p:grpSpPr>
            <a:xfrm>
              <a:off x="-27708" y="51031"/>
              <a:ext cx="12192000" cy="6858000"/>
              <a:chOff x="-113504" y="71868"/>
              <a:chExt cx="12192000" cy="6858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-113504" y="71868"/>
                <a:ext cx="12192000" cy="6858000"/>
                <a:chOff x="-113504" y="71868"/>
                <a:chExt cx="12192000" cy="6858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-113504" y="71868"/>
                  <a:ext cx="12192000" cy="6858000"/>
                </a:xfrm>
                <a:prstGeom prst="rect">
                  <a:avLst/>
                </a:prstGeom>
                <a:solidFill>
                  <a:srgbClr val="D9E3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>
                  <a:off x="8369820" y="3517172"/>
                  <a:ext cx="3704494" cy="3340825"/>
                </a:xfrm>
                <a:custGeom>
                  <a:avLst/>
                  <a:gdLst>
                    <a:gd name="connsiteX0" fmla="*/ 2150571 w 2150571"/>
                    <a:gd name="connsiteY0" fmla="*/ 0 h 2066059"/>
                    <a:gd name="connsiteX1" fmla="*/ 2150571 w 2150571"/>
                    <a:gd name="connsiteY1" fmla="*/ 2066059 h 2066059"/>
                    <a:gd name="connsiteX2" fmla="*/ 226 w 2150571"/>
                    <a:gd name="connsiteY2" fmla="*/ 2066059 h 2066059"/>
                    <a:gd name="connsiteX3" fmla="*/ 0 w 2150571"/>
                    <a:gd name="connsiteY3" fmla="*/ 2061832 h 2066059"/>
                    <a:gd name="connsiteX4" fmla="*/ 1957550 w 2150571"/>
                    <a:gd name="connsiteY4" fmla="*/ 9223 h 2066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0571" h="2066059">
                      <a:moveTo>
                        <a:pt x="2150571" y="0"/>
                      </a:moveTo>
                      <a:lnTo>
                        <a:pt x="2150571" y="2066059"/>
                      </a:lnTo>
                      <a:lnTo>
                        <a:pt x="226" y="2066059"/>
                      </a:lnTo>
                      <a:lnTo>
                        <a:pt x="0" y="2061832"/>
                      </a:lnTo>
                      <a:cubicBezTo>
                        <a:pt x="0" y="993543"/>
                        <a:pt x="858024" y="114882"/>
                        <a:pt x="1957550" y="9223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6" name="Straight Connector 25"/>
              <p:cNvCxnSpPr/>
              <p:nvPr/>
            </p:nvCxnSpPr>
            <p:spPr>
              <a:xfrm flipV="1">
                <a:off x="1547764" y="3231491"/>
                <a:ext cx="8510102" cy="34656"/>
              </a:xfrm>
              <a:prstGeom prst="line">
                <a:avLst/>
              </a:prstGeom>
              <a:ln w="28575">
                <a:solidFill>
                  <a:srgbClr val="4284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3584366" y="3582671"/>
                <a:ext cx="4436898" cy="17855"/>
              </a:xfrm>
              <a:prstGeom prst="line">
                <a:avLst/>
              </a:prstGeom>
              <a:ln w="28575">
                <a:solidFill>
                  <a:srgbClr val="4284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7590299" y="3989522"/>
              <a:ext cx="4601701" cy="2977662"/>
              <a:chOff x="3952089" y="6519788"/>
              <a:chExt cx="4900827" cy="2977662"/>
            </a:xfrm>
          </p:grpSpPr>
          <p:sp>
            <p:nvSpPr>
              <p:cNvPr id="7" name="Rectangle 6"/>
              <p:cNvSpPr/>
              <p:nvPr/>
            </p:nvSpPr>
            <p:spPr>
              <a:xfrm rot="1905478">
                <a:off x="6663916" y="7844139"/>
                <a:ext cx="7072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rgbClr val="01767F"/>
                    </a:solidFill>
                    <a:sym typeface="Wingdings" panose="05000000000000000000" pitchFamily="2" charset="2"/>
                  </a:rPr>
                  <a:t></a:t>
                </a:r>
                <a:endParaRPr lang="en-US" sz="3600" dirty="0">
                  <a:solidFill>
                    <a:srgbClr val="01767F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952089" y="6519788"/>
                <a:ext cx="4900827" cy="2977662"/>
                <a:chOff x="4106615" y="7349085"/>
                <a:chExt cx="4900827" cy="2977662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4106615" y="7349085"/>
                  <a:ext cx="4900827" cy="2977662"/>
                  <a:chOff x="4106615" y="7349085"/>
                  <a:chExt cx="4900827" cy="297766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4106615" y="7349085"/>
                    <a:ext cx="4900827" cy="2977662"/>
                    <a:chOff x="4106615" y="7349085"/>
                    <a:chExt cx="4900827" cy="2977662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4106615" y="7349085"/>
                      <a:ext cx="4900827" cy="2977662"/>
                      <a:chOff x="983607" y="8126268"/>
                      <a:chExt cx="4900827" cy="2977662"/>
                    </a:xfrm>
                  </p:grpSpPr>
                  <p:grpSp>
                    <p:nvGrpSpPr>
                      <p:cNvPr id="15" name="Group 14"/>
                      <p:cNvGrpSpPr/>
                      <p:nvPr/>
                    </p:nvGrpSpPr>
                    <p:grpSpPr>
                      <a:xfrm>
                        <a:off x="983607" y="8126268"/>
                        <a:ext cx="4900827" cy="2977662"/>
                        <a:chOff x="983607" y="8126268"/>
                        <a:chExt cx="4900827" cy="2977662"/>
                      </a:xfrm>
                    </p:grpSpPr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 rot="19352524">
                          <a:off x="2932596" y="8196376"/>
                          <a:ext cx="1540707" cy="14465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8800" dirty="0">
                              <a:solidFill>
                                <a:srgbClr val="01767F"/>
                              </a:solidFill>
                              <a:sym typeface="Wingdings" panose="05000000000000000000" pitchFamily="2" charset="2"/>
                            </a:rPr>
                            <a:t></a:t>
                          </a:r>
                          <a:endParaRPr lang="en-US" sz="8800" dirty="0">
                            <a:solidFill>
                              <a:srgbClr val="01767F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8" name="Group 17"/>
                        <p:cNvGrpSpPr/>
                        <p:nvPr/>
                      </p:nvGrpSpPr>
                      <p:grpSpPr>
                        <a:xfrm>
                          <a:off x="983607" y="8126268"/>
                          <a:ext cx="4900827" cy="2977662"/>
                          <a:chOff x="983607" y="8126268"/>
                          <a:chExt cx="4900827" cy="2977662"/>
                        </a:xfrm>
                      </p:grpSpPr>
                      <p:grpSp>
                        <p:nvGrpSpPr>
                          <p:cNvPr id="19" name="Group 18"/>
                          <p:cNvGrpSpPr/>
                          <p:nvPr/>
                        </p:nvGrpSpPr>
                        <p:grpSpPr>
                          <a:xfrm>
                            <a:off x="983607" y="8126268"/>
                            <a:ext cx="4900827" cy="2977662"/>
                            <a:chOff x="1195173" y="8112369"/>
                            <a:chExt cx="4900827" cy="2977662"/>
                          </a:xfrm>
                        </p:grpSpPr>
                        <p:grpSp>
                          <p:nvGrpSpPr>
                            <p:cNvPr id="21" name="Group 20"/>
                            <p:cNvGrpSpPr/>
                            <p:nvPr/>
                          </p:nvGrpSpPr>
                          <p:grpSpPr>
                            <a:xfrm>
                              <a:off x="1195173" y="8112369"/>
                              <a:ext cx="4900827" cy="2977662"/>
                              <a:chOff x="1195173" y="8112369"/>
                              <a:chExt cx="4900827" cy="2977662"/>
                            </a:xfrm>
                          </p:grpSpPr>
                          <p:sp>
                            <p:nvSpPr>
                              <p:cNvPr id="23" name="Rectangle 22"/>
                              <p:cNvSpPr/>
                              <p:nvPr/>
                            </p:nvSpPr>
                            <p:spPr>
                              <a:xfrm>
                                <a:off x="1195173" y="8112369"/>
                                <a:ext cx="4900827" cy="297766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" name="TextBox 23"/>
                              <p:cNvSpPr txBox="1"/>
                              <p:nvPr/>
                            </p:nvSpPr>
                            <p:spPr>
                              <a:xfrm rot="1142121">
                                <a:off x="1414395" y="8355532"/>
                                <a:ext cx="1262676" cy="144655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8800" dirty="0">
                                    <a:solidFill>
                                      <a:srgbClr val="01767F"/>
                                    </a:solidFill>
                                    <a:sym typeface="Wingdings" panose="05000000000000000000" pitchFamily="2" charset="2"/>
                                  </a:rPr>
                                  <a:t></a:t>
                                </a:r>
                                <a:endParaRPr lang="en-US" sz="8800" dirty="0">
                                  <a:solidFill>
                                    <a:srgbClr val="01767F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2" name="Rectangle 21"/>
                            <p:cNvSpPr/>
                            <p:nvPr/>
                          </p:nvSpPr>
                          <p:spPr>
                            <a:xfrm rot="19884917">
                              <a:off x="4406581" y="9918204"/>
                              <a:ext cx="1056700" cy="1015663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sz="6000" dirty="0">
                                  <a:solidFill>
                                    <a:srgbClr val="01767F"/>
                                  </a:solidFill>
                                  <a:sym typeface="Wingdings" panose="05000000000000000000" pitchFamily="2" charset="2"/>
                                </a:rPr>
                                <a:t></a:t>
                              </a:r>
                              <a:endParaRPr lang="en-US" sz="6000" dirty="0">
                                <a:solidFill>
                                  <a:srgbClr val="01767F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" name="Rectangle 19"/>
                          <p:cNvSpPr/>
                          <p:nvPr/>
                        </p:nvSpPr>
                        <p:spPr>
                          <a:xfrm rot="19499186">
                            <a:off x="1533385" y="9642553"/>
                            <a:ext cx="939681" cy="1107996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r>
                              <a:rPr lang="en-US" sz="6600" dirty="0">
                                <a:solidFill>
                                  <a:srgbClr val="01767F"/>
                                </a:solidFill>
                                <a:sym typeface="Wingdings" panose="05000000000000000000" pitchFamily="2" charset="2"/>
                              </a:rPr>
                              <a:t></a:t>
                            </a:r>
                            <a:endParaRPr lang="en-US" sz="6600" dirty="0"/>
                          </a:p>
                        </p:txBody>
                      </p:sp>
                    </p:grpSp>
                  </p:grpSp>
                  <p:sp>
                    <p:nvSpPr>
                      <p:cNvPr id="16" name="Rectangle 15"/>
                      <p:cNvSpPr/>
                      <p:nvPr/>
                    </p:nvSpPr>
                    <p:spPr>
                      <a:xfrm rot="20241841">
                        <a:off x="4348594" y="8401819"/>
                        <a:ext cx="1244251" cy="144655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8800" dirty="0">
                            <a:solidFill>
                              <a:srgbClr val="01767F"/>
                            </a:solidFill>
                            <a:sym typeface="Wingdings" panose="05000000000000000000" pitchFamily="2" charset="2"/>
                          </a:rPr>
                          <a:t></a:t>
                        </a:r>
                        <a:endParaRPr lang="en-US" sz="8800" dirty="0">
                          <a:solidFill>
                            <a:srgbClr val="01767F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" name="Rectangle 13"/>
                    <p:cNvSpPr/>
                    <p:nvPr/>
                  </p:nvSpPr>
                  <p:spPr>
                    <a:xfrm rot="1235068">
                      <a:off x="6522640" y="9350752"/>
                      <a:ext cx="606631" cy="707886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4000" dirty="0">
                          <a:solidFill>
                            <a:srgbClr val="01767F"/>
                          </a:solidFill>
                          <a:sym typeface="Wingdings" panose="05000000000000000000" pitchFamily="2" charset="2"/>
                        </a:rPr>
                        <a:t></a:t>
                      </a:r>
                      <a:endParaRPr lang="en-US" sz="4000" dirty="0">
                        <a:solidFill>
                          <a:srgbClr val="01767F"/>
                        </a:solidFill>
                      </a:endParaRPr>
                    </a:p>
                  </p:txBody>
                </p:sp>
              </p:grpSp>
              <p:sp>
                <p:nvSpPr>
                  <p:cNvPr id="12" name="Rectangle 11"/>
                  <p:cNvSpPr/>
                  <p:nvPr/>
                </p:nvSpPr>
                <p:spPr>
                  <a:xfrm rot="20650195">
                    <a:off x="5723840" y="9486001"/>
                    <a:ext cx="707245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3600" dirty="0">
                        <a:solidFill>
                          <a:srgbClr val="01767F"/>
                        </a:solidFill>
                        <a:sym typeface="Wingdings" panose="05000000000000000000" pitchFamily="2" charset="2"/>
                      </a:rPr>
                      <a:t></a:t>
                    </a:r>
                    <a:endParaRPr lang="en-US" sz="3600" dirty="0">
                      <a:solidFill>
                        <a:srgbClr val="01767F"/>
                      </a:solidFill>
                    </a:endParaRPr>
                  </a:p>
                </p:txBody>
              </p:sp>
            </p:grpSp>
            <p:sp>
              <p:nvSpPr>
                <p:cNvPr id="10" name="Rectangle 9"/>
                <p:cNvSpPr/>
                <p:nvPr/>
              </p:nvSpPr>
              <p:spPr>
                <a:xfrm rot="1905478">
                  <a:off x="5471274" y="8175342"/>
                  <a:ext cx="70724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>
                      <a:solidFill>
                        <a:srgbClr val="01767F"/>
                      </a:solidFill>
                      <a:sym typeface="Wingdings" panose="05000000000000000000" pitchFamily="2" charset="2"/>
                    </a:rPr>
                    <a:t></a:t>
                  </a:r>
                  <a:endParaRPr lang="en-US" sz="3600" dirty="0">
                    <a:solidFill>
                      <a:srgbClr val="01767F"/>
                    </a:solidFill>
                  </a:endParaRPr>
                </a:p>
              </p:txBody>
            </p:sp>
          </p:grpSp>
        </p:grpSp>
      </p:grpSp>
      <p:sp>
        <p:nvSpPr>
          <p:cNvPr id="3" name="TextBox 2"/>
          <p:cNvSpPr txBox="1"/>
          <p:nvPr/>
        </p:nvSpPr>
        <p:spPr>
          <a:xfrm>
            <a:off x="3086073" y="1630375"/>
            <a:ext cx="5665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600" b="1" dirty="0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600" b="1" dirty="0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600" b="1" dirty="0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600" b="1" dirty="0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600" b="1" dirty="0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600" b="1" dirty="0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600" b="1" dirty="0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b="1" dirty="0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600" b="1" dirty="0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endParaRPr lang="en-US" sz="3600" b="1" dirty="0">
              <a:ln w="22225">
                <a:noFill/>
                <a:prstDash val="solid"/>
              </a:ln>
              <a:solidFill>
                <a:srgbClr val="01767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656895" y="128165"/>
            <a:ext cx="7195697" cy="890349"/>
            <a:chOff x="2972371" y="189502"/>
            <a:chExt cx="6320935" cy="7620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8" name="Rounded Rectangle 7"/>
            <p:cNvSpPr/>
            <p:nvPr/>
          </p:nvSpPr>
          <p:spPr>
            <a:xfrm>
              <a:off x="3003560" y="189502"/>
              <a:ext cx="6258560" cy="762000"/>
            </a:xfrm>
            <a:prstGeom prst="roundRect">
              <a:avLst/>
            </a:prstGeom>
            <a:grpFill/>
            <a:ln w="57150" cap="sq">
              <a:solidFill>
                <a:srgbClr val="6DC5C6">
                  <a:alpha val="36000"/>
                </a:srgb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72371" y="189502"/>
              <a:ext cx="6320935" cy="658522"/>
            </a:xfrm>
            <a:prstGeom prst="rect">
              <a:avLst/>
            </a:prstGeom>
            <a:grpFill/>
            <a:ln cap="sq">
              <a:noFill/>
              <a:beve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4400" b="1" dirty="0">
                  <a:solidFill>
                    <a:srgbClr val="42849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Nội dung chính:</a:t>
              </a:r>
              <a:endParaRPr lang="en-US" sz="4400" b="1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76253" y="1018514"/>
            <a:ext cx="2651760" cy="5468539"/>
            <a:chOff x="3272054" y="1139422"/>
            <a:chExt cx="2651760" cy="5468539"/>
          </a:xfrm>
          <a:solidFill>
            <a:srgbClr val="80BABC"/>
          </a:solidFill>
        </p:grpSpPr>
        <p:sp>
          <p:nvSpPr>
            <p:cNvPr id="4" name="Rounded Rectangle 3"/>
            <p:cNvSpPr/>
            <p:nvPr/>
          </p:nvSpPr>
          <p:spPr>
            <a:xfrm>
              <a:off x="3272054" y="1670201"/>
              <a:ext cx="2651760" cy="493776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Shopee</a:t>
              </a:r>
            </a:p>
          </p:txBody>
        </p:sp>
        <p:cxnSp>
          <p:nvCxnSpPr>
            <p:cNvPr id="16" name="Straight Arrow Connector 15"/>
            <p:cNvCxnSpPr>
              <a:endCxn id="4" idx="0"/>
            </p:cNvCxnSpPr>
            <p:nvPr/>
          </p:nvCxnSpPr>
          <p:spPr>
            <a:xfrm flipH="1">
              <a:off x="4597934" y="1139422"/>
              <a:ext cx="527212" cy="530779"/>
            </a:xfrm>
            <a:prstGeom prst="straightConnector1">
              <a:avLst/>
            </a:prstGeom>
            <a:grpFill/>
            <a:ln w="38100">
              <a:solidFill>
                <a:srgbClr val="B2D8D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770120" y="1027332"/>
            <a:ext cx="2651760" cy="5467395"/>
            <a:chOff x="6462597" y="1037196"/>
            <a:chExt cx="2651760" cy="5467395"/>
          </a:xfrm>
        </p:grpSpPr>
        <p:sp>
          <p:nvSpPr>
            <p:cNvPr id="5" name="Rounded Rectangle 4"/>
            <p:cNvSpPr/>
            <p:nvPr/>
          </p:nvSpPr>
          <p:spPr>
            <a:xfrm>
              <a:off x="6462597" y="1566831"/>
              <a:ext cx="2651760" cy="4937760"/>
            </a:xfrm>
            <a:prstGeom prst="roundRect">
              <a:avLst/>
            </a:prstGeom>
            <a:solidFill>
              <a:srgbClr val="B5E0D9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Lazada</a:t>
              </a:r>
            </a:p>
          </p:txBody>
        </p:sp>
        <p:cxnSp>
          <p:nvCxnSpPr>
            <p:cNvPr id="21" name="Straight Arrow Connector 20"/>
            <p:cNvCxnSpPr>
              <a:endCxn id="5" idx="0"/>
            </p:cNvCxnSpPr>
            <p:nvPr/>
          </p:nvCxnSpPr>
          <p:spPr>
            <a:xfrm>
              <a:off x="7090001" y="1037196"/>
              <a:ext cx="698476" cy="529635"/>
            </a:xfrm>
            <a:prstGeom prst="straightConnector1">
              <a:avLst/>
            </a:prstGeom>
            <a:ln w="38100">
              <a:solidFill>
                <a:srgbClr val="B2D8D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830364" y="1018514"/>
            <a:ext cx="3385383" cy="5476213"/>
            <a:chOff x="7830364" y="1018514"/>
            <a:chExt cx="3385383" cy="5476213"/>
          </a:xfrm>
          <a:solidFill>
            <a:srgbClr val="80BABC"/>
          </a:solidFill>
        </p:grpSpPr>
        <p:sp>
          <p:nvSpPr>
            <p:cNvPr id="6" name="Rounded Rectangle 5"/>
            <p:cNvSpPr/>
            <p:nvPr/>
          </p:nvSpPr>
          <p:spPr>
            <a:xfrm>
              <a:off x="8563987" y="1556967"/>
              <a:ext cx="2651760" cy="4937760"/>
            </a:xfrm>
            <a:prstGeom prst="roundRect">
              <a:avLst/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 err="1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</a:t>
              </a:r>
              <a:r>
                <a:rPr lang="en-US" sz="3600" dirty="0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biệt</a:t>
              </a:r>
              <a:r>
                <a:rPr lang="en-US" sz="3600" dirty="0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giữa</a:t>
              </a:r>
              <a:r>
                <a:rPr lang="en-US" sz="3600" dirty="0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sz="3600" dirty="0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sz="3600" dirty="0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thương</a:t>
              </a:r>
              <a:r>
                <a:rPr lang="en-US" sz="3600" dirty="0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mại</a:t>
              </a:r>
              <a:r>
                <a:rPr lang="en-US" sz="3600" dirty="0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điện</a:t>
              </a:r>
              <a:r>
                <a:rPr lang="en-US" sz="3600" dirty="0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tử</a:t>
              </a:r>
              <a:r>
                <a:rPr lang="en-US" sz="3600" dirty="0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sz="3600" dirty="0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shopee</a:t>
              </a:r>
              <a:r>
                <a:rPr lang="en-US" sz="3600" dirty="0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và</a:t>
              </a:r>
              <a:r>
                <a:rPr lang="en-US" sz="3600" dirty="0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600" dirty="0" err="1">
                  <a:solidFill>
                    <a:srgbClr val="0176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lazada</a:t>
              </a:r>
              <a:endParaRPr lang="en-US" sz="3600" dirty="0"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Arrow Connector 24"/>
            <p:cNvCxnSpPr>
              <a:endCxn id="6" idx="0"/>
            </p:cNvCxnSpPr>
            <p:nvPr/>
          </p:nvCxnSpPr>
          <p:spPr>
            <a:xfrm>
              <a:off x="7830364" y="1018514"/>
              <a:ext cx="2059503" cy="538453"/>
            </a:xfrm>
            <a:prstGeom prst="straightConnector1">
              <a:avLst/>
            </a:prstGeom>
            <a:grpFill/>
            <a:ln w="38100">
              <a:solidFill>
                <a:srgbClr val="B2D8D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if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955" y="0"/>
            <a:ext cx="1695450" cy="1695450"/>
          </a:xfrm>
          <a:prstGeom prst="rect">
            <a:avLst/>
          </a:prstGeom>
        </p:spPr>
      </p:pic>
      <p:pic>
        <p:nvPicPr>
          <p:cNvPr id="10" name="Picture 9" descr="gif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850" y="184785"/>
            <a:ext cx="1325880" cy="1325880"/>
          </a:xfrm>
          <a:prstGeom prst="rect">
            <a:avLst/>
          </a:prstGeom>
        </p:spPr>
      </p:pic>
      <p:pic>
        <p:nvPicPr>
          <p:cNvPr id="11" name="Picture 10" descr="gif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90" y="0"/>
            <a:ext cx="1637030" cy="1637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C8990D-5F32-821C-08AA-D2BCDAF12BCF}"/>
              </a:ext>
            </a:extLst>
          </p:cNvPr>
          <p:cNvSpPr txBox="1"/>
          <p:nvPr/>
        </p:nvSpPr>
        <p:spPr>
          <a:xfrm>
            <a:off x="1806575" y="411610"/>
            <a:ext cx="7115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800" b="1" u="sng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800" b="1" u="sng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800" b="1" u="sng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b="1" u="sng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800" b="1" u="sng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b="1" u="sng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u="sng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2800" b="1" u="sng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2800" b="1" u="sng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b="1" u="sng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Lazada </a:t>
            </a:r>
            <a:r>
              <a:rPr lang="en-US" sz="2800" b="1" u="sng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u="sng" dirty="0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err="1">
                <a:solidFill>
                  <a:srgbClr val="4284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shopee</a:t>
            </a:r>
            <a:endParaRPr lang="en-US" sz="2800" b="1" u="sng" dirty="0">
              <a:solidFill>
                <a:srgbClr val="42849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A close-up of a document&#10;&#10;Description automatically generated with medium confidence">
            <a:extLst>
              <a:ext uri="{FF2B5EF4-FFF2-40B4-BE49-F238E27FC236}">
                <a16:creationId xmlns:a16="http://schemas.microsoft.com/office/drawing/2014/main" id="{AEA31C2A-65DB-2213-CAFC-75737C0DE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955" y="1510665"/>
            <a:ext cx="6651625" cy="5220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101600"/>
            <a:ext cx="12192000" cy="6858002"/>
            <a:chOff x="21466" y="0"/>
            <a:chExt cx="12192000" cy="6858002"/>
          </a:xfrm>
        </p:grpSpPr>
        <p:grpSp>
          <p:nvGrpSpPr>
            <p:cNvPr id="74" name="Group 73"/>
            <p:cNvGrpSpPr/>
            <p:nvPr/>
          </p:nvGrpSpPr>
          <p:grpSpPr>
            <a:xfrm>
              <a:off x="21466" y="0"/>
              <a:ext cx="12192000" cy="6858002"/>
              <a:chOff x="-104334" y="-5"/>
              <a:chExt cx="12192000" cy="6858002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-104334" y="-5"/>
                <a:ext cx="12192000" cy="6858000"/>
                <a:chOff x="1523169" y="-88180"/>
                <a:chExt cx="12192000" cy="6858000"/>
              </a:xfrm>
              <a:solidFill>
                <a:srgbClr val="D9E3DA"/>
              </a:solidFill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523169" y="-88180"/>
                  <a:ext cx="1219200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3544933" y="1685863"/>
                  <a:ext cx="10027587" cy="73866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4200" b="1" dirty="0">
                    <a:ln w="22225">
                      <a:noFill/>
                      <a:prstDash val="solid"/>
                    </a:ln>
                    <a:solidFill>
                      <a:srgbClr val="01767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" name="Freeform 70"/>
              <p:cNvSpPr/>
              <p:nvPr/>
            </p:nvSpPr>
            <p:spPr>
              <a:xfrm>
                <a:off x="8369820" y="3517172"/>
                <a:ext cx="3704494" cy="3340825"/>
              </a:xfrm>
              <a:custGeom>
                <a:avLst/>
                <a:gdLst>
                  <a:gd name="connsiteX0" fmla="*/ 2150571 w 2150571"/>
                  <a:gd name="connsiteY0" fmla="*/ 0 h 2066059"/>
                  <a:gd name="connsiteX1" fmla="*/ 2150571 w 2150571"/>
                  <a:gd name="connsiteY1" fmla="*/ 2066059 h 2066059"/>
                  <a:gd name="connsiteX2" fmla="*/ 226 w 2150571"/>
                  <a:gd name="connsiteY2" fmla="*/ 2066059 h 2066059"/>
                  <a:gd name="connsiteX3" fmla="*/ 0 w 2150571"/>
                  <a:gd name="connsiteY3" fmla="*/ 2061832 h 2066059"/>
                  <a:gd name="connsiteX4" fmla="*/ 1957550 w 2150571"/>
                  <a:gd name="connsiteY4" fmla="*/ 9223 h 206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0571" h="2066059">
                    <a:moveTo>
                      <a:pt x="2150571" y="0"/>
                    </a:moveTo>
                    <a:lnTo>
                      <a:pt x="2150571" y="2066059"/>
                    </a:lnTo>
                    <a:lnTo>
                      <a:pt x="226" y="2066059"/>
                    </a:lnTo>
                    <a:lnTo>
                      <a:pt x="0" y="2061832"/>
                    </a:lnTo>
                    <a:cubicBezTo>
                      <a:pt x="0" y="993543"/>
                      <a:pt x="858024" y="114882"/>
                      <a:pt x="1957550" y="9223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9" name="Picture 4" descr="THIẾT KẾ WEBSITE CHUẨN SEO - AZ9S.COM | Trần Nguyễn Technology- Mẫu giao  diện Website - Thân thiện trên mọi nền tảng - Cong ty thiet ke web nhanh  chuẩn google -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21340261">
              <a:off x="7695352" y="4522255"/>
              <a:ext cx="2555458" cy="209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 descr="THIẾT KẾ WEBSITE CHUẨN SEO - AZ9S.COM | Trần Nguyễn Technology- Mẫu giao  diện Website - Thân thiện trên mọi nền tảng - Cong ty thiet ke web nhanh  chuẩn google -"/>
            <p:cNvPicPr>
              <a:picLocks noChangeAspect="1" noChangeArrowheads="1" noCrop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9882194" flipH="1">
              <a:off x="9893857" y="4706699"/>
              <a:ext cx="1869062" cy="1499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3" name="Group 62"/>
            <p:cNvGrpSpPr/>
            <p:nvPr/>
          </p:nvGrpSpPr>
          <p:grpSpPr>
            <a:xfrm>
              <a:off x="3252307" y="410729"/>
              <a:ext cx="7741922" cy="4522191"/>
              <a:chOff x="1677023" y="750849"/>
              <a:chExt cx="9064109" cy="4713960"/>
            </a:xfrm>
          </p:grpSpPr>
          <p:sp>
            <p:nvSpPr>
              <p:cNvPr id="64" name="Cloud Callout 63"/>
              <p:cNvSpPr/>
              <p:nvPr/>
            </p:nvSpPr>
            <p:spPr>
              <a:xfrm rot="296803">
                <a:off x="1677023" y="750849"/>
                <a:ext cx="9064109" cy="4713960"/>
              </a:xfrm>
              <a:prstGeom prst="cloudCallout">
                <a:avLst>
                  <a:gd name="adj1" fmla="val -47307"/>
                  <a:gd name="adj2" fmla="val 7397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930892" y="2138333"/>
                <a:ext cx="5897880" cy="9624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rgbClr val="01767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Ý </a:t>
                </a:r>
                <a:r>
                  <a:rPr lang="en-US" sz="5400" dirty="0" err="1">
                    <a:solidFill>
                      <a:srgbClr val="01767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kiến</a:t>
                </a:r>
                <a:r>
                  <a:rPr lang="en-US" sz="5400" dirty="0">
                    <a:solidFill>
                      <a:srgbClr val="01767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400" dirty="0" err="1">
                    <a:solidFill>
                      <a:srgbClr val="01767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đóng</a:t>
                </a:r>
                <a:r>
                  <a:rPr lang="en-US" sz="5400" dirty="0">
                    <a:solidFill>
                      <a:srgbClr val="01767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5400" dirty="0" err="1">
                    <a:solidFill>
                      <a:srgbClr val="01767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góp</a:t>
                </a:r>
                <a:r>
                  <a:rPr lang="en-US" sz="5400" dirty="0">
                    <a:solidFill>
                      <a:srgbClr val="01767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686336" y="5569791"/>
            <a:ext cx="4831080" cy="1173480"/>
          </a:xfrm>
          <a:prstGeom prst="ellipse">
            <a:avLst/>
          </a:prstGeom>
          <a:solidFill>
            <a:schemeClr val="bg2">
              <a:lumMod val="50000"/>
            </a:schemeClr>
          </a:solidFill>
          <a:ln w="3175"/>
          <a:effectLst>
            <a:glow rad="101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84310" y="3943202"/>
            <a:ext cx="3221798" cy="1766598"/>
            <a:chOff x="1962377" y="3907508"/>
            <a:chExt cx="3221798" cy="1766598"/>
          </a:xfrm>
          <a:solidFill>
            <a:srgbClr val="91BDA7"/>
          </a:solidFill>
        </p:grpSpPr>
        <p:sp>
          <p:nvSpPr>
            <p:cNvPr id="4" name="Freeform 3"/>
            <p:cNvSpPr/>
            <p:nvPr/>
          </p:nvSpPr>
          <p:spPr>
            <a:xfrm rot="20232543">
              <a:off x="4077228" y="4651586"/>
              <a:ext cx="1106947" cy="1022520"/>
            </a:xfrm>
            <a:custGeom>
              <a:avLst/>
              <a:gdLst>
                <a:gd name="connsiteX0" fmla="*/ 360380 w 1106947"/>
                <a:gd name="connsiteY0" fmla="*/ 0 h 1291102"/>
                <a:gd name="connsiteX1" fmla="*/ 1106947 w 1106947"/>
                <a:gd name="connsiteY1" fmla="*/ 645551 h 1291102"/>
                <a:gd name="connsiteX2" fmla="*/ 360380 w 1106947"/>
                <a:gd name="connsiteY2" fmla="*/ 1291102 h 1291102"/>
                <a:gd name="connsiteX3" fmla="*/ 69783 w 1106947"/>
                <a:gd name="connsiteY3" fmla="*/ 1240372 h 1291102"/>
                <a:gd name="connsiteX4" fmla="*/ 0 w 1106947"/>
                <a:gd name="connsiteY4" fmla="*/ 1207620 h 1291102"/>
                <a:gd name="connsiteX5" fmla="*/ 12396 w 1106947"/>
                <a:gd name="connsiteY5" fmla="*/ 1208406 h 1291102"/>
                <a:gd name="connsiteX6" fmla="*/ 907245 w 1106947"/>
                <a:gd name="connsiteY6" fmla="*/ 645234 h 1291102"/>
                <a:gd name="connsiteX7" fmla="*/ 12396 w 1106947"/>
                <a:gd name="connsiteY7" fmla="*/ 82062 h 1291102"/>
                <a:gd name="connsiteX8" fmla="*/ 1562 w 1106947"/>
                <a:gd name="connsiteY8" fmla="*/ 82750 h 1291102"/>
                <a:gd name="connsiteX9" fmla="*/ 69783 w 1106947"/>
                <a:gd name="connsiteY9" fmla="*/ 50731 h 1291102"/>
                <a:gd name="connsiteX10" fmla="*/ 360380 w 1106947"/>
                <a:gd name="connsiteY10" fmla="*/ 0 h 129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6947" h="1291102">
                  <a:moveTo>
                    <a:pt x="360380" y="0"/>
                  </a:moveTo>
                  <a:cubicBezTo>
                    <a:pt x="772698" y="0"/>
                    <a:pt x="1106947" y="289023"/>
                    <a:pt x="1106947" y="645551"/>
                  </a:cubicBezTo>
                  <a:cubicBezTo>
                    <a:pt x="1106947" y="1002079"/>
                    <a:pt x="772698" y="1291102"/>
                    <a:pt x="360380" y="1291102"/>
                  </a:cubicBezTo>
                  <a:cubicBezTo>
                    <a:pt x="257301" y="1291102"/>
                    <a:pt x="159101" y="1273038"/>
                    <a:pt x="69783" y="1240372"/>
                  </a:cubicBezTo>
                  <a:lnTo>
                    <a:pt x="0" y="1207620"/>
                  </a:lnTo>
                  <a:lnTo>
                    <a:pt x="12396" y="1208406"/>
                  </a:lnTo>
                  <a:cubicBezTo>
                    <a:pt x="506607" y="1208406"/>
                    <a:pt x="907245" y="956265"/>
                    <a:pt x="907245" y="645234"/>
                  </a:cubicBezTo>
                  <a:cubicBezTo>
                    <a:pt x="907245" y="334203"/>
                    <a:pt x="506607" y="82062"/>
                    <a:pt x="12396" y="82062"/>
                  </a:cubicBezTo>
                  <a:lnTo>
                    <a:pt x="1562" y="82750"/>
                  </a:lnTo>
                  <a:lnTo>
                    <a:pt x="69783" y="50731"/>
                  </a:lnTo>
                  <a:cubicBezTo>
                    <a:pt x="159101" y="18064"/>
                    <a:pt x="257301" y="0"/>
                    <a:pt x="360380" y="0"/>
                  </a:cubicBezTo>
                  <a:close/>
                </a:path>
              </a:pathLst>
            </a:cu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962377" y="3907508"/>
              <a:ext cx="2574235" cy="815009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  <a:scene3d>
              <a:camera prst="perspectiveRelaxedModerately"/>
              <a:lightRig rig="flood" dir="t"/>
            </a:scene3d>
            <a:sp3d extrusionH="76200" contourW="50800" prstMaterial="flat">
              <a:bevelT w="190500" h="3175000" prst="softRound"/>
              <a:bevelB w="330200" h="1003300"/>
              <a:extrusionClr>
                <a:schemeClr val="accent3"/>
              </a:extrusionClr>
              <a:contourClr>
                <a:schemeClr val="accent2">
                  <a:lumMod val="20000"/>
                  <a:lumOff val="8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/>
          <p:cNvSpPr/>
          <p:nvPr/>
        </p:nvSpPr>
        <p:spPr>
          <a:xfrm>
            <a:off x="1810077" y="4146607"/>
            <a:ext cx="2477257" cy="585441"/>
          </a:xfrm>
          <a:prstGeom prst="ellipse">
            <a:avLst/>
          </a:prstGeom>
          <a:solidFill>
            <a:srgbClr val="542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3712867">
            <a:off x="967606" y="866912"/>
            <a:ext cx="2361138" cy="81500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perspectiveRelaxedModerately"/>
            <a:lightRig rig="flood" dir="t"/>
          </a:scene3d>
          <a:sp3d extrusionH="76200" contourW="50800" prstMaterial="flat">
            <a:bevelT w="190500" h="3175000" prst="softRound"/>
            <a:bevelB w="330200" h="1003300"/>
            <a:extrusionClr>
              <a:schemeClr val="accent3"/>
            </a:extrusionClr>
            <a:contourClr>
              <a:schemeClr val="accent2">
                <a:lumMod val="20000"/>
                <a:lumOff val="8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084970" y="383796"/>
            <a:ext cx="1147373" cy="4228406"/>
            <a:chOff x="2028316" y="591392"/>
            <a:chExt cx="1147373" cy="4228406"/>
          </a:xfrm>
          <a:solidFill>
            <a:srgbClr val="542708"/>
          </a:solidFill>
        </p:grpSpPr>
        <p:sp>
          <p:nvSpPr>
            <p:cNvPr id="9" name="Oval 6"/>
            <p:cNvSpPr/>
            <p:nvPr/>
          </p:nvSpPr>
          <p:spPr>
            <a:xfrm rot="3405447">
              <a:off x="915942" y="1708024"/>
              <a:ext cx="2772545" cy="539282"/>
            </a:xfrm>
            <a:custGeom>
              <a:avLst/>
              <a:gdLst>
                <a:gd name="connsiteX0" fmla="*/ 0 w 2477257"/>
                <a:gd name="connsiteY0" fmla="*/ 268969 h 537938"/>
                <a:gd name="connsiteX1" fmla="*/ 1238629 w 2477257"/>
                <a:gd name="connsiteY1" fmla="*/ 0 h 537938"/>
                <a:gd name="connsiteX2" fmla="*/ 2477258 w 2477257"/>
                <a:gd name="connsiteY2" fmla="*/ 268969 h 537938"/>
                <a:gd name="connsiteX3" fmla="*/ 1238629 w 2477257"/>
                <a:gd name="connsiteY3" fmla="*/ 537938 h 537938"/>
                <a:gd name="connsiteX4" fmla="*/ 0 w 2477257"/>
                <a:gd name="connsiteY4" fmla="*/ 268969 h 537938"/>
                <a:gd name="connsiteX0" fmla="*/ 0 w 2625009"/>
                <a:gd name="connsiteY0" fmla="*/ 293704 h 538158"/>
                <a:gd name="connsiteX1" fmla="*/ 1386380 w 2625009"/>
                <a:gd name="connsiteY1" fmla="*/ 98 h 538158"/>
                <a:gd name="connsiteX2" fmla="*/ 2625009 w 2625009"/>
                <a:gd name="connsiteY2" fmla="*/ 269067 h 538158"/>
                <a:gd name="connsiteX3" fmla="*/ 1386380 w 2625009"/>
                <a:gd name="connsiteY3" fmla="*/ 538036 h 538158"/>
                <a:gd name="connsiteX4" fmla="*/ 0 w 2625009"/>
                <a:gd name="connsiteY4" fmla="*/ 293704 h 538158"/>
                <a:gd name="connsiteX0" fmla="*/ 0 w 2674339"/>
                <a:gd name="connsiteY0" fmla="*/ 291729 h 538125"/>
                <a:gd name="connsiteX1" fmla="*/ 1435710 w 2674339"/>
                <a:gd name="connsiteY1" fmla="*/ 85 h 538125"/>
                <a:gd name="connsiteX2" fmla="*/ 2674339 w 2674339"/>
                <a:gd name="connsiteY2" fmla="*/ 269054 h 538125"/>
                <a:gd name="connsiteX3" fmla="*/ 1435710 w 2674339"/>
                <a:gd name="connsiteY3" fmla="*/ 538023 h 538125"/>
                <a:gd name="connsiteX4" fmla="*/ 0 w 2674339"/>
                <a:gd name="connsiteY4" fmla="*/ 291729 h 538125"/>
                <a:gd name="connsiteX0" fmla="*/ 0 w 2764907"/>
                <a:gd name="connsiteY0" fmla="*/ 294075 h 559299"/>
                <a:gd name="connsiteX1" fmla="*/ 1435710 w 2764907"/>
                <a:gd name="connsiteY1" fmla="*/ 2431 h 559299"/>
                <a:gd name="connsiteX2" fmla="*/ 2764907 w 2764907"/>
                <a:gd name="connsiteY2" fmla="*/ 442119 h 559299"/>
                <a:gd name="connsiteX3" fmla="*/ 1435710 w 2764907"/>
                <a:gd name="connsiteY3" fmla="*/ 540369 h 559299"/>
                <a:gd name="connsiteX4" fmla="*/ 0 w 2764907"/>
                <a:gd name="connsiteY4" fmla="*/ 294075 h 559299"/>
                <a:gd name="connsiteX0" fmla="*/ 8665 w 2773572"/>
                <a:gd name="connsiteY0" fmla="*/ 293480 h 542736"/>
                <a:gd name="connsiteX1" fmla="*/ 1444375 w 2773572"/>
                <a:gd name="connsiteY1" fmla="*/ 1836 h 542736"/>
                <a:gd name="connsiteX2" fmla="*/ 2773572 w 2773572"/>
                <a:gd name="connsiteY2" fmla="*/ 441524 h 542736"/>
                <a:gd name="connsiteX3" fmla="*/ 1444375 w 2773572"/>
                <a:gd name="connsiteY3" fmla="*/ 539774 h 542736"/>
                <a:gd name="connsiteX4" fmla="*/ 871758 w 2773572"/>
                <a:gd name="connsiteY4" fmla="*/ 515091 h 542736"/>
                <a:gd name="connsiteX5" fmla="*/ 8665 w 2773572"/>
                <a:gd name="connsiteY5" fmla="*/ 293480 h 542736"/>
                <a:gd name="connsiteX0" fmla="*/ 5377 w 2770284"/>
                <a:gd name="connsiteY0" fmla="*/ 315915 h 565171"/>
                <a:gd name="connsiteX1" fmla="*/ 547909 w 2770284"/>
                <a:gd name="connsiteY1" fmla="*/ 84460 h 565171"/>
                <a:gd name="connsiteX2" fmla="*/ 1441087 w 2770284"/>
                <a:gd name="connsiteY2" fmla="*/ 24271 h 565171"/>
                <a:gd name="connsiteX3" fmla="*/ 2770284 w 2770284"/>
                <a:gd name="connsiteY3" fmla="*/ 463959 h 565171"/>
                <a:gd name="connsiteX4" fmla="*/ 1441087 w 2770284"/>
                <a:gd name="connsiteY4" fmla="*/ 562209 h 565171"/>
                <a:gd name="connsiteX5" fmla="*/ 868470 w 2770284"/>
                <a:gd name="connsiteY5" fmla="*/ 537526 h 565171"/>
                <a:gd name="connsiteX6" fmla="*/ 5377 w 2770284"/>
                <a:gd name="connsiteY6" fmla="*/ 315915 h 565171"/>
                <a:gd name="connsiteX0" fmla="*/ 2414 w 2767321"/>
                <a:gd name="connsiteY0" fmla="*/ 315915 h 565171"/>
                <a:gd name="connsiteX1" fmla="*/ 544946 w 2767321"/>
                <a:gd name="connsiteY1" fmla="*/ 84460 h 565171"/>
                <a:gd name="connsiteX2" fmla="*/ 1438124 w 2767321"/>
                <a:gd name="connsiteY2" fmla="*/ 24271 h 565171"/>
                <a:gd name="connsiteX3" fmla="*/ 2767321 w 2767321"/>
                <a:gd name="connsiteY3" fmla="*/ 463959 h 565171"/>
                <a:gd name="connsiteX4" fmla="*/ 1438124 w 2767321"/>
                <a:gd name="connsiteY4" fmla="*/ 562209 h 565171"/>
                <a:gd name="connsiteX5" fmla="*/ 865507 w 2767321"/>
                <a:gd name="connsiteY5" fmla="*/ 537526 h 565171"/>
                <a:gd name="connsiteX6" fmla="*/ 367091 w 2767321"/>
                <a:gd name="connsiteY6" fmla="*/ 463925 h 565171"/>
                <a:gd name="connsiteX7" fmla="*/ 2414 w 2767321"/>
                <a:gd name="connsiteY7" fmla="*/ 315915 h 565171"/>
                <a:gd name="connsiteX0" fmla="*/ 2414 w 2772545"/>
                <a:gd name="connsiteY0" fmla="*/ 292988 h 539282"/>
                <a:gd name="connsiteX1" fmla="*/ 544946 w 2772545"/>
                <a:gd name="connsiteY1" fmla="*/ 61533 h 539282"/>
                <a:gd name="connsiteX2" fmla="*/ 1438124 w 2772545"/>
                <a:gd name="connsiteY2" fmla="*/ 1344 h 539282"/>
                <a:gd name="connsiteX3" fmla="*/ 1963309 w 2772545"/>
                <a:gd name="connsiteY3" fmla="*/ 59847 h 539282"/>
                <a:gd name="connsiteX4" fmla="*/ 2767321 w 2772545"/>
                <a:gd name="connsiteY4" fmla="*/ 441032 h 539282"/>
                <a:gd name="connsiteX5" fmla="*/ 1438124 w 2772545"/>
                <a:gd name="connsiteY5" fmla="*/ 539282 h 539282"/>
                <a:gd name="connsiteX6" fmla="*/ 865507 w 2772545"/>
                <a:gd name="connsiteY6" fmla="*/ 514599 h 539282"/>
                <a:gd name="connsiteX7" fmla="*/ 367091 w 2772545"/>
                <a:gd name="connsiteY7" fmla="*/ 440998 h 539282"/>
                <a:gd name="connsiteX8" fmla="*/ 2414 w 2772545"/>
                <a:gd name="connsiteY8" fmla="*/ 292988 h 53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72545" h="539282">
                  <a:moveTo>
                    <a:pt x="2414" y="292988"/>
                  </a:moveTo>
                  <a:cubicBezTo>
                    <a:pt x="32056" y="229744"/>
                    <a:pt x="305661" y="110140"/>
                    <a:pt x="544946" y="61533"/>
                  </a:cubicBezTo>
                  <a:cubicBezTo>
                    <a:pt x="784231" y="12926"/>
                    <a:pt x="1201730" y="1625"/>
                    <a:pt x="1438124" y="1344"/>
                  </a:cubicBezTo>
                  <a:cubicBezTo>
                    <a:pt x="1674518" y="1063"/>
                    <a:pt x="1741776" y="-13434"/>
                    <a:pt x="1963309" y="59847"/>
                  </a:cubicBezTo>
                  <a:cubicBezTo>
                    <a:pt x="2184842" y="133128"/>
                    <a:pt x="2837308" y="369874"/>
                    <a:pt x="2767321" y="441032"/>
                  </a:cubicBezTo>
                  <a:cubicBezTo>
                    <a:pt x="2697334" y="512190"/>
                    <a:pt x="1755093" y="527021"/>
                    <a:pt x="1438124" y="539282"/>
                  </a:cubicBezTo>
                  <a:lnTo>
                    <a:pt x="865507" y="514599"/>
                  </a:lnTo>
                  <a:cubicBezTo>
                    <a:pt x="689322" y="494678"/>
                    <a:pt x="510940" y="477933"/>
                    <a:pt x="367091" y="440998"/>
                  </a:cubicBezTo>
                  <a:cubicBezTo>
                    <a:pt x="223242" y="404063"/>
                    <a:pt x="-27228" y="356232"/>
                    <a:pt x="2414" y="2929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8"/>
            <p:cNvSpPr/>
            <p:nvPr/>
          </p:nvSpPr>
          <p:spPr>
            <a:xfrm rot="3873533">
              <a:off x="1006114" y="2650223"/>
              <a:ext cx="3191777" cy="1147373"/>
            </a:xfrm>
            <a:custGeom>
              <a:avLst/>
              <a:gdLst>
                <a:gd name="connsiteX0" fmla="*/ 0 w 2477257"/>
                <a:gd name="connsiteY0" fmla="*/ 253737 h 507473"/>
                <a:gd name="connsiteX1" fmla="*/ 1238629 w 2477257"/>
                <a:gd name="connsiteY1" fmla="*/ 0 h 507473"/>
                <a:gd name="connsiteX2" fmla="*/ 2477258 w 2477257"/>
                <a:gd name="connsiteY2" fmla="*/ 253737 h 507473"/>
                <a:gd name="connsiteX3" fmla="*/ 1238629 w 2477257"/>
                <a:gd name="connsiteY3" fmla="*/ 507474 h 507473"/>
                <a:gd name="connsiteX4" fmla="*/ 0 w 2477257"/>
                <a:gd name="connsiteY4" fmla="*/ 253737 h 507473"/>
                <a:gd name="connsiteX0" fmla="*/ 0 w 2826587"/>
                <a:gd name="connsiteY0" fmla="*/ 281065 h 935661"/>
                <a:gd name="connsiteX1" fmla="*/ 1238629 w 2826587"/>
                <a:gd name="connsiteY1" fmla="*/ 27328 h 935661"/>
                <a:gd name="connsiteX2" fmla="*/ 2826587 w 2826587"/>
                <a:gd name="connsiteY2" fmla="*/ 906663 h 935661"/>
                <a:gd name="connsiteX3" fmla="*/ 1238629 w 2826587"/>
                <a:gd name="connsiteY3" fmla="*/ 534802 h 935661"/>
                <a:gd name="connsiteX4" fmla="*/ 0 w 2826587"/>
                <a:gd name="connsiteY4" fmla="*/ 281065 h 935661"/>
                <a:gd name="connsiteX0" fmla="*/ 0 w 2826587"/>
                <a:gd name="connsiteY0" fmla="*/ 264671 h 919267"/>
                <a:gd name="connsiteX1" fmla="*/ 1238629 w 2826587"/>
                <a:gd name="connsiteY1" fmla="*/ 10934 h 919267"/>
                <a:gd name="connsiteX2" fmla="*/ 2826587 w 2826587"/>
                <a:gd name="connsiteY2" fmla="*/ 890269 h 919267"/>
                <a:gd name="connsiteX3" fmla="*/ 1238629 w 2826587"/>
                <a:gd name="connsiteY3" fmla="*/ 518408 h 919267"/>
                <a:gd name="connsiteX4" fmla="*/ 0 w 2826587"/>
                <a:gd name="connsiteY4" fmla="*/ 264671 h 919267"/>
                <a:gd name="connsiteX0" fmla="*/ 0 w 2826587"/>
                <a:gd name="connsiteY0" fmla="*/ 309130 h 963726"/>
                <a:gd name="connsiteX1" fmla="*/ 1238629 w 2826587"/>
                <a:gd name="connsiteY1" fmla="*/ 55393 h 963726"/>
                <a:gd name="connsiteX2" fmla="*/ 2826587 w 2826587"/>
                <a:gd name="connsiteY2" fmla="*/ 934728 h 963726"/>
                <a:gd name="connsiteX3" fmla="*/ 1238629 w 2826587"/>
                <a:gd name="connsiteY3" fmla="*/ 562867 h 963726"/>
                <a:gd name="connsiteX4" fmla="*/ 0 w 2826587"/>
                <a:gd name="connsiteY4" fmla="*/ 309130 h 963726"/>
                <a:gd name="connsiteX0" fmla="*/ 0 w 3156213"/>
                <a:gd name="connsiteY0" fmla="*/ 291566 h 1107507"/>
                <a:gd name="connsiteX1" fmla="*/ 1238629 w 3156213"/>
                <a:gd name="connsiteY1" fmla="*/ 37829 h 1107507"/>
                <a:gd name="connsiteX2" fmla="*/ 3156213 w 3156213"/>
                <a:gd name="connsiteY2" fmla="*/ 1084745 h 1107507"/>
                <a:gd name="connsiteX3" fmla="*/ 1238629 w 3156213"/>
                <a:gd name="connsiteY3" fmla="*/ 545303 h 1107507"/>
                <a:gd name="connsiteX4" fmla="*/ 0 w 3156213"/>
                <a:gd name="connsiteY4" fmla="*/ 291566 h 1107507"/>
                <a:gd name="connsiteX0" fmla="*/ 0 w 3191777"/>
                <a:gd name="connsiteY0" fmla="*/ 294041 h 1147373"/>
                <a:gd name="connsiteX1" fmla="*/ 1238629 w 3191777"/>
                <a:gd name="connsiteY1" fmla="*/ 40304 h 1147373"/>
                <a:gd name="connsiteX2" fmla="*/ 3191777 w 3191777"/>
                <a:gd name="connsiteY2" fmla="*/ 1125683 h 1147373"/>
                <a:gd name="connsiteX3" fmla="*/ 1238629 w 3191777"/>
                <a:gd name="connsiteY3" fmla="*/ 547778 h 1147373"/>
                <a:gd name="connsiteX4" fmla="*/ 0 w 3191777"/>
                <a:gd name="connsiteY4" fmla="*/ 294041 h 114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1777" h="1147373">
                  <a:moveTo>
                    <a:pt x="0" y="294041"/>
                  </a:moveTo>
                  <a:cubicBezTo>
                    <a:pt x="0" y="153906"/>
                    <a:pt x="706666" y="-98303"/>
                    <a:pt x="1238629" y="40304"/>
                  </a:cubicBezTo>
                  <a:cubicBezTo>
                    <a:pt x="1770592" y="178911"/>
                    <a:pt x="3191777" y="985548"/>
                    <a:pt x="3191777" y="1125683"/>
                  </a:cubicBezTo>
                  <a:cubicBezTo>
                    <a:pt x="3191777" y="1265818"/>
                    <a:pt x="1770592" y="686385"/>
                    <a:pt x="1238629" y="547778"/>
                  </a:cubicBezTo>
                  <a:cubicBezTo>
                    <a:pt x="706666" y="409171"/>
                    <a:pt x="0" y="434176"/>
                    <a:pt x="0" y="29404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05045" y="2145228"/>
            <a:ext cx="1216880" cy="2170396"/>
            <a:chOff x="3388427" y="1919917"/>
            <a:chExt cx="1216880" cy="1897190"/>
          </a:xfrm>
          <a:solidFill>
            <a:schemeClr val="bg1"/>
          </a:solidFill>
          <a:effectLst>
            <a:glow rad="101600">
              <a:schemeClr val="bg1">
                <a:alpha val="60000"/>
              </a:schemeClr>
            </a:glow>
          </a:effectLst>
          <a:scene3d>
            <a:camera prst="perspectiveRelaxedModerately"/>
            <a:lightRig rig="threePt" dir="t"/>
          </a:scene3d>
        </p:grpSpPr>
        <p:sp>
          <p:nvSpPr>
            <p:cNvPr id="12" name="Freeform 11"/>
            <p:cNvSpPr/>
            <p:nvPr/>
          </p:nvSpPr>
          <p:spPr>
            <a:xfrm rot="21253295">
              <a:off x="3388427" y="1919917"/>
              <a:ext cx="786921" cy="1826135"/>
            </a:xfrm>
            <a:custGeom>
              <a:avLst/>
              <a:gdLst>
                <a:gd name="connsiteX0" fmla="*/ 641320 w 786921"/>
                <a:gd name="connsiteY0" fmla="*/ 0 h 1424940"/>
                <a:gd name="connsiteX1" fmla="*/ 1240 w 786921"/>
                <a:gd name="connsiteY1" fmla="*/ 137160 h 1424940"/>
                <a:gd name="connsiteX2" fmla="*/ 786100 w 786921"/>
                <a:gd name="connsiteY2" fmla="*/ 541020 h 1424940"/>
                <a:gd name="connsiteX3" fmla="*/ 161260 w 786921"/>
                <a:gd name="connsiteY3" fmla="*/ 769620 h 1424940"/>
                <a:gd name="connsiteX4" fmla="*/ 664180 w 786921"/>
                <a:gd name="connsiteY4" fmla="*/ 1127760 h 1424940"/>
                <a:gd name="connsiteX5" fmla="*/ 351760 w 786921"/>
                <a:gd name="connsiteY5" fmla="*/ 142494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921" h="1424940">
                  <a:moveTo>
                    <a:pt x="641320" y="0"/>
                  </a:moveTo>
                  <a:cubicBezTo>
                    <a:pt x="309215" y="23495"/>
                    <a:pt x="-22890" y="46990"/>
                    <a:pt x="1240" y="137160"/>
                  </a:cubicBezTo>
                  <a:cubicBezTo>
                    <a:pt x="25370" y="227330"/>
                    <a:pt x="759430" y="435610"/>
                    <a:pt x="786100" y="541020"/>
                  </a:cubicBezTo>
                  <a:cubicBezTo>
                    <a:pt x="812770" y="646430"/>
                    <a:pt x="181580" y="671830"/>
                    <a:pt x="161260" y="769620"/>
                  </a:cubicBezTo>
                  <a:cubicBezTo>
                    <a:pt x="140940" y="867410"/>
                    <a:pt x="632430" y="1018540"/>
                    <a:pt x="664180" y="1127760"/>
                  </a:cubicBezTo>
                  <a:cubicBezTo>
                    <a:pt x="695930" y="1236980"/>
                    <a:pt x="523845" y="1330960"/>
                    <a:pt x="351760" y="1424940"/>
                  </a:cubicBezTo>
                </a:path>
              </a:pathLst>
            </a:custGeom>
            <a:grpFill/>
            <a:ln cap="rnd">
              <a:solidFill>
                <a:schemeClr val="accent6">
                  <a:lumMod val="75000"/>
                  <a:alpha val="15000"/>
                </a:schemeClr>
              </a:solidFill>
              <a:round/>
              <a:tailEnd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rot="1024803">
              <a:off x="3818386" y="2051348"/>
              <a:ext cx="786921" cy="1765759"/>
            </a:xfrm>
            <a:custGeom>
              <a:avLst/>
              <a:gdLst>
                <a:gd name="connsiteX0" fmla="*/ 641320 w 786921"/>
                <a:gd name="connsiteY0" fmla="*/ 0 h 1424940"/>
                <a:gd name="connsiteX1" fmla="*/ 1240 w 786921"/>
                <a:gd name="connsiteY1" fmla="*/ 137160 h 1424940"/>
                <a:gd name="connsiteX2" fmla="*/ 786100 w 786921"/>
                <a:gd name="connsiteY2" fmla="*/ 541020 h 1424940"/>
                <a:gd name="connsiteX3" fmla="*/ 161260 w 786921"/>
                <a:gd name="connsiteY3" fmla="*/ 769620 h 1424940"/>
                <a:gd name="connsiteX4" fmla="*/ 664180 w 786921"/>
                <a:gd name="connsiteY4" fmla="*/ 1127760 h 1424940"/>
                <a:gd name="connsiteX5" fmla="*/ 351760 w 786921"/>
                <a:gd name="connsiteY5" fmla="*/ 1424940 h 1424940"/>
                <a:gd name="connsiteX0" fmla="*/ 641320 w 786921"/>
                <a:gd name="connsiteY0" fmla="*/ 0 h 1498604"/>
                <a:gd name="connsiteX1" fmla="*/ 1240 w 786921"/>
                <a:gd name="connsiteY1" fmla="*/ 137160 h 1498604"/>
                <a:gd name="connsiteX2" fmla="*/ 786100 w 786921"/>
                <a:gd name="connsiteY2" fmla="*/ 541020 h 1498604"/>
                <a:gd name="connsiteX3" fmla="*/ 161260 w 786921"/>
                <a:gd name="connsiteY3" fmla="*/ 769620 h 1498604"/>
                <a:gd name="connsiteX4" fmla="*/ 664180 w 786921"/>
                <a:gd name="connsiteY4" fmla="*/ 1127760 h 1498604"/>
                <a:gd name="connsiteX5" fmla="*/ 250884 w 786921"/>
                <a:gd name="connsiteY5" fmla="*/ 1498604 h 149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921" h="1498604">
                  <a:moveTo>
                    <a:pt x="641320" y="0"/>
                  </a:moveTo>
                  <a:cubicBezTo>
                    <a:pt x="309215" y="23495"/>
                    <a:pt x="-22890" y="46990"/>
                    <a:pt x="1240" y="137160"/>
                  </a:cubicBezTo>
                  <a:cubicBezTo>
                    <a:pt x="25370" y="227330"/>
                    <a:pt x="759430" y="435610"/>
                    <a:pt x="786100" y="541020"/>
                  </a:cubicBezTo>
                  <a:cubicBezTo>
                    <a:pt x="812770" y="646430"/>
                    <a:pt x="181580" y="671830"/>
                    <a:pt x="161260" y="769620"/>
                  </a:cubicBezTo>
                  <a:cubicBezTo>
                    <a:pt x="140940" y="867410"/>
                    <a:pt x="649243" y="1006263"/>
                    <a:pt x="664180" y="1127760"/>
                  </a:cubicBezTo>
                  <a:cubicBezTo>
                    <a:pt x="679117" y="1249257"/>
                    <a:pt x="422969" y="1404624"/>
                    <a:pt x="250884" y="1498604"/>
                  </a:cubicBezTo>
                </a:path>
              </a:pathLst>
            </a:custGeom>
            <a:grpFill/>
            <a:ln cap="rnd">
              <a:solidFill>
                <a:schemeClr val="accent6">
                  <a:lumMod val="75000"/>
                  <a:alpha val="15000"/>
                </a:schemeClr>
              </a:solidFill>
              <a:round/>
              <a:tailEnd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136" y1="35593" x2="40136" y2="35593"/>
                        <a14:foregroundMark x1="77551" y1="61017" x2="77551" y2="610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20685">
            <a:off x="3968661" y="5838204"/>
            <a:ext cx="1120140" cy="899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136" y1="35593" x2="40136" y2="35593"/>
                        <a14:foregroundMark x1="77551" y1="61017" x2="77551" y2="610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68894">
            <a:off x="3638476" y="5891980"/>
            <a:ext cx="1120140" cy="8991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136" y1="35593" x2="40136" y2="35593"/>
                        <a14:foregroundMark x1="77551" y1="61017" x2="77551" y2="610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40193">
            <a:off x="4048287" y="5832746"/>
            <a:ext cx="1120140" cy="8991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136" y1="35593" x2="40136" y2="35593"/>
                        <a14:foregroundMark x1="77551" y1="61017" x2="77551" y2="610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20685">
            <a:off x="1260029" y="5709999"/>
            <a:ext cx="1120140" cy="8991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46648" y="1092282"/>
            <a:ext cx="4555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0" dirty="0">
                <a:latin typeface="Bahnschrift Condensed" panose="020B0502040204020203" pitchFamily="34" charset="0"/>
              </a:rPr>
              <a:t>Thanks !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313136" y="2517274"/>
            <a:ext cx="4175224" cy="0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55886" y="2266195"/>
            <a:ext cx="22110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50" dirty="0">
                <a:latin typeface="Bahnschrift" panose="020B0502040204020203" pitchFamily="34" charset="0"/>
              </a:rPr>
              <a:t>The end :’3</a:t>
            </a:r>
            <a:endParaRPr lang="en-US" sz="105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13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385295" y="1999487"/>
            <a:ext cx="3448066" cy="2904180"/>
          </a:xfrm>
          <a:prstGeom prst="ellipse">
            <a:avLst/>
          </a:prstGeom>
          <a:solidFill>
            <a:srgbClr val="428492"/>
          </a:solidFill>
          <a:ln cap="rnd">
            <a:solidFill>
              <a:schemeClr val="accent1">
                <a:shade val="50000"/>
                <a:alpha val="97000"/>
              </a:schemeClr>
            </a:solidFill>
            <a:rou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vi-V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00490" y="630998"/>
            <a:ext cx="4389121" cy="1793796"/>
            <a:chOff x="1252481" y="513533"/>
            <a:chExt cx="3214541" cy="1793796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/>
            <p:nvPr/>
          </p:nvSpPr>
          <p:spPr>
            <a:xfrm>
              <a:off x="1252481" y="513533"/>
              <a:ext cx="3214541" cy="791852"/>
            </a:xfrm>
            <a:prstGeom prst="roundRect">
              <a:avLst/>
            </a:prstGeom>
            <a:solidFill>
              <a:srgbClr val="80BABC"/>
            </a:solidFill>
            <a:ln cap="rnd">
              <a:solidFill>
                <a:schemeClr val="accent1">
                  <a:shade val="50000"/>
                  <a:alpha val="9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Giới</a:t>
              </a:r>
              <a:r>
                <a:rPr lang="en-US" sz="2800" dirty="0"/>
                <a:t> </a:t>
              </a:r>
              <a:r>
                <a:rPr lang="en-US" sz="2800" dirty="0" err="1"/>
                <a:t>thiệu</a:t>
              </a:r>
              <a:r>
                <a:rPr lang="en-US" sz="2800" dirty="0"/>
                <a:t> </a:t>
              </a:r>
              <a:r>
                <a:rPr lang="en-US" sz="2800" dirty="0" err="1"/>
                <a:t>về</a:t>
              </a:r>
              <a:r>
                <a:rPr lang="en-US" sz="2800" dirty="0"/>
                <a:t> Shopee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Arrow Connector 25"/>
            <p:cNvCxnSpPr>
              <a:stCxn id="5" idx="1"/>
              <a:endCxn id="19" idx="2"/>
            </p:cNvCxnSpPr>
            <p:nvPr/>
          </p:nvCxnSpPr>
          <p:spPr>
            <a:xfrm flipH="1" flipV="1">
              <a:off x="2859752" y="1305385"/>
              <a:ext cx="1534501" cy="1001944"/>
            </a:xfrm>
            <a:prstGeom prst="straightConnector1">
              <a:avLst/>
            </a:prstGeom>
            <a:ln w="28575" cap="rnd">
              <a:solidFill>
                <a:schemeClr val="accent1">
                  <a:shade val="50000"/>
                  <a:alpha val="97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7202390" y="462920"/>
            <a:ext cx="4389120" cy="1961874"/>
            <a:chOff x="7155788" y="324252"/>
            <a:chExt cx="3214540" cy="1961875"/>
          </a:xfrm>
          <a:solidFill>
            <a:schemeClr val="accent6">
              <a:lumMod val="40000"/>
              <a:lumOff val="6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3" name="Rounded Rectangle 22"/>
            <p:cNvSpPr/>
            <p:nvPr/>
          </p:nvSpPr>
          <p:spPr>
            <a:xfrm>
              <a:off x="7155788" y="324252"/>
              <a:ext cx="3214540" cy="791852"/>
            </a:xfrm>
            <a:prstGeom prst="roundRect">
              <a:avLst/>
            </a:prstGeom>
            <a:grpFill/>
            <a:ln cap="rnd">
              <a:solidFill>
                <a:schemeClr val="accent1">
                  <a:shade val="50000"/>
                  <a:alpha val="9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kinh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doanh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shopee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Arrow Connector 38"/>
            <p:cNvCxnSpPr>
              <a:stCxn id="5" idx="7"/>
              <a:endCxn id="23" idx="2"/>
            </p:cNvCxnSpPr>
            <p:nvPr/>
          </p:nvCxnSpPr>
          <p:spPr>
            <a:xfrm flipV="1">
              <a:off x="7248078" y="1116104"/>
              <a:ext cx="1514980" cy="1170023"/>
            </a:xfrm>
            <a:prstGeom prst="straightConnector1">
              <a:avLst/>
            </a:prstGeom>
            <a:grpFill/>
            <a:ln w="28575" cap="rnd">
              <a:solidFill>
                <a:schemeClr val="accent1">
                  <a:shade val="50000"/>
                  <a:alpha val="97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559822" y="4977858"/>
            <a:ext cx="4389120" cy="1662783"/>
            <a:chOff x="1763114" y="4363038"/>
            <a:chExt cx="3214541" cy="166278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3630343" y="4363038"/>
              <a:ext cx="108642" cy="1341046"/>
            </a:xfrm>
            <a:prstGeom prst="straightConnector1">
              <a:avLst/>
            </a:prstGeom>
            <a:ln w="28575" cap="rnd">
              <a:solidFill>
                <a:schemeClr val="accent1">
                  <a:shade val="50000"/>
                  <a:alpha val="97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1763114" y="5233967"/>
              <a:ext cx="3214541" cy="791852"/>
            </a:xfrm>
            <a:prstGeom prst="roundRect">
              <a:avLst/>
            </a:prstGeom>
            <a:solidFill>
              <a:srgbClr val="6CC5CB"/>
            </a:solidFill>
            <a:ln cap="rnd">
              <a:solidFill>
                <a:schemeClr val="accent1">
                  <a:shade val="50000"/>
                  <a:alpha val="9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Quy</a:t>
              </a:r>
              <a:r>
                <a:rPr lang="en-US" sz="2800" dirty="0"/>
                <a:t> </a:t>
              </a:r>
              <a:r>
                <a:rPr lang="en-US" sz="2800" dirty="0" err="1"/>
                <a:t>trình</a:t>
              </a:r>
              <a:r>
                <a:rPr lang="en-US" sz="2800" dirty="0"/>
                <a:t> </a:t>
              </a:r>
              <a:r>
                <a:rPr lang="en-US" sz="2800" dirty="0" err="1"/>
                <a:t>và</a:t>
              </a:r>
              <a:r>
                <a:rPr lang="en-US" sz="2800" dirty="0"/>
                <a:t> </a:t>
              </a:r>
              <a:r>
                <a:rPr lang="en-US" sz="2800" dirty="0" err="1"/>
                <a:t>cách</a:t>
              </a:r>
              <a:r>
                <a:rPr lang="en-US" sz="2800" dirty="0"/>
                <a:t> </a:t>
              </a:r>
              <a:r>
                <a:rPr lang="en-US" sz="2800" dirty="0" err="1"/>
                <a:t>thức</a:t>
              </a:r>
              <a:r>
                <a:rPr lang="en-US" sz="2800" dirty="0"/>
                <a:t> </a:t>
              </a:r>
              <a:r>
                <a:rPr lang="en-US" sz="2800" dirty="0" err="1"/>
                <a:t>mua</a:t>
              </a:r>
              <a:r>
                <a:rPr lang="en-US" sz="2800" dirty="0"/>
                <a:t> </a:t>
              </a:r>
              <a:r>
                <a:rPr lang="en-US" sz="2800" dirty="0" err="1"/>
                <a:t>hàng</a:t>
              </a:r>
              <a:r>
                <a:rPr lang="en-US" sz="2800" dirty="0"/>
                <a:t> </a:t>
              </a:r>
              <a:r>
                <a:rPr lang="en-US" sz="2800" dirty="0" err="1"/>
                <a:t>trên</a:t>
              </a:r>
              <a:r>
                <a:rPr lang="en-US" sz="2800" dirty="0"/>
                <a:t> Shopee 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-90311" y="0"/>
            <a:ext cx="4783017" cy="844061"/>
          </a:xfrm>
          <a:prstGeom prst="roundRect">
            <a:avLst/>
          </a:prstGeom>
          <a:solidFill>
            <a:srgbClr val="0176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Shopee</a:t>
            </a:r>
            <a:endParaRPr lang="en-US" sz="4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6E82E-8EAA-DBD7-A4BC-F777C01FA0A1}"/>
              </a:ext>
            </a:extLst>
          </p:cNvPr>
          <p:cNvSpPr txBox="1"/>
          <p:nvPr/>
        </p:nvSpPr>
        <p:spPr>
          <a:xfrm>
            <a:off x="1187693" y="1018855"/>
            <a:ext cx="6389820" cy="523508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vi-VN" dirty="0" err="1">
                <a:solidFill>
                  <a:srgbClr val="428492"/>
                </a:solidFill>
                <a:latin typeface="+mj-lt"/>
              </a:rPr>
              <a:t>Shopee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đang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là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một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trong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số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những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trang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th</a:t>
            </a:r>
            <a:r>
              <a:rPr lang="en-US" dirty="0">
                <a:solidFill>
                  <a:srgbClr val="428492"/>
                </a:solidFill>
                <a:latin typeface="+mj-lt"/>
              </a:rPr>
              <a:t>ư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ơng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mại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điện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tử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mua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sắm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hot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nhất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hiện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nay.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Shopee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đ</a:t>
            </a:r>
            <a:r>
              <a:rPr lang="en-US" dirty="0" err="1">
                <a:solidFill>
                  <a:srgbClr val="428492"/>
                </a:solidFill>
                <a:latin typeface="+mj-lt"/>
              </a:rPr>
              <a:t>ược</a:t>
            </a:r>
            <a:r>
              <a:rPr lang="en-US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thành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lập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bởi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tập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đoàn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SEA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của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Forrest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Li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tại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Singapore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vào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năm 2015. Đây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chính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là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một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chợ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mua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sắm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online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kết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nối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ng</a:t>
            </a:r>
            <a:r>
              <a:rPr lang="en-US" dirty="0">
                <a:solidFill>
                  <a:srgbClr val="428492"/>
                </a:solidFill>
                <a:latin typeface="+mj-lt"/>
              </a:rPr>
              <a:t>ư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ời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mua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và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ng</a:t>
            </a:r>
            <a:r>
              <a:rPr lang="en-US" dirty="0">
                <a:solidFill>
                  <a:srgbClr val="428492"/>
                </a:solidFill>
                <a:latin typeface="+mj-lt"/>
              </a:rPr>
              <a:t>ư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ời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bán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,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giúp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hoạt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động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kinh doanh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online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trở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nên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dễ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dàng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hơn.</a:t>
            </a:r>
            <a:endParaRPr lang="en-US" dirty="0">
              <a:solidFill>
                <a:srgbClr val="428492"/>
              </a:solidFill>
              <a:latin typeface="+mj-lt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vi-VN" dirty="0" err="1">
                <a:solidFill>
                  <a:srgbClr val="428492"/>
                </a:solidFill>
                <a:latin typeface="+mj-lt"/>
              </a:rPr>
              <a:t>Shopee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có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rất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nhiều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mặt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hàng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,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sản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phẩm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khác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nhau,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mẫu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mã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cũng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vô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cùng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đa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dạng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nh</a:t>
            </a:r>
            <a:r>
              <a:rPr lang="en-US" dirty="0">
                <a:solidFill>
                  <a:srgbClr val="428492"/>
                </a:solidFill>
                <a:latin typeface="+mj-lt"/>
              </a:rPr>
              <a:t>ư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: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Quần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áo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,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đồ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chơi ,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đồ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gia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dụng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,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thiết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bị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điện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tử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,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phụ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kiện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thời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trang ,...</a:t>
            </a:r>
            <a:endParaRPr lang="en-US" dirty="0">
              <a:solidFill>
                <a:srgbClr val="428492"/>
              </a:solidFill>
              <a:latin typeface="+mj-lt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vi-VN" dirty="0">
                <a:solidFill>
                  <a:srgbClr val="428492"/>
                </a:solidFill>
                <a:latin typeface="+mj-lt"/>
              </a:rPr>
              <a:t>Mô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hình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kinh doanh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của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Shopee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là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Win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-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Win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, đôi bên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cùng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có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lợi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để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giúp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cả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nhà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bán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hàng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lẫn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ng</a:t>
            </a:r>
            <a:r>
              <a:rPr lang="en-US" dirty="0">
                <a:solidFill>
                  <a:srgbClr val="428492"/>
                </a:solidFill>
                <a:latin typeface="+mj-lt"/>
              </a:rPr>
              <a:t>ư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ời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mua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hàng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có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thể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tiếp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cận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đƣợc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với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nhau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một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cách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dễ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dàng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thay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thế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dần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cho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các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kênh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bán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hàng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online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khác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nh</a:t>
            </a:r>
            <a:r>
              <a:rPr lang="en-US" dirty="0">
                <a:solidFill>
                  <a:srgbClr val="428492"/>
                </a:solidFill>
                <a:latin typeface="+mj-lt"/>
              </a:rPr>
              <a:t>ư: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Facebook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,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Youtube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,... </a:t>
            </a:r>
            <a:endParaRPr lang="en-US" dirty="0">
              <a:solidFill>
                <a:srgbClr val="428492"/>
              </a:solidFill>
              <a:latin typeface="+mj-lt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vi-VN" dirty="0" err="1">
                <a:solidFill>
                  <a:srgbClr val="428492"/>
                </a:solidFill>
                <a:latin typeface="+mj-lt"/>
              </a:rPr>
              <a:t>Nền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tảng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th</a:t>
            </a:r>
            <a:r>
              <a:rPr lang="en-US" dirty="0">
                <a:solidFill>
                  <a:srgbClr val="428492"/>
                </a:solidFill>
                <a:latin typeface="+mj-lt"/>
              </a:rPr>
              <a:t>ư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ơng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mại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điện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tử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này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luôn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cập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nhật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thêm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các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tính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năng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mới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để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ngƣời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mua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cũng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nh</a:t>
            </a:r>
            <a:r>
              <a:rPr lang="en-US" dirty="0">
                <a:solidFill>
                  <a:srgbClr val="428492"/>
                </a:solidFill>
                <a:latin typeface="+mj-lt"/>
              </a:rPr>
              <a:t>ư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ngƣời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bán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có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thể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tiếp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cận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đ</a:t>
            </a:r>
            <a:r>
              <a:rPr lang="en-US" dirty="0">
                <a:solidFill>
                  <a:srgbClr val="428492"/>
                </a:solidFill>
                <a:latin typeface="+mj-lt"/>
              </a:rPr>
              <a:t>ư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ợc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nhau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một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cách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dễ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dàng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428492"/>
                </a:solidFill>
                <a:latin typeface="+mj-lt"/>
              </a:rPr>
              <a:t>nhất</a:t>
            </a:r>
            <a:r>
              <a:rPr lang="vi-VN" dirty="0">
                <a:solidFill>
                  <a:srgbClr val="428492"/>
                </a:solidFill>
                <a:latin typeface="+mj-lt"/>
              </a:rPr>
              <a:t>. </a:t>
            </a:r>
            <a:endParaRPr lang="en-US" dirty="0">
              <a:solidFill>
                <a:srgbClr val="42849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ải logo shopee file vector, AI, EPS, SVG, PNG">
            <a:extLst>
              <a:ext uri="{FF2B5EF4-FFF2-40B4-BE49-F238E27FC236}">
                <a16:creationId xmlns:a16="http://schemas.microsoft.com/office/drawing/2014/main" id="{B519345E-675C-68D0-BD0F-8E05AD9E5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680" y="264160"/>
            <a:ext cx="3489960" cy="285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3491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20371" y="2183729"/>
            <a:ext cx="3448066" cy="2904180"/>
          </a:xfrm>
          <a:prstGeom prst="ellipse">
            <a:avLst/>
          </a:prstGeom>
          <a:solidFill>
            <a:srgbClr val="428492"/>
          </a:solidFill>
          <a:ln cap="rnd">
            <a:solidFill>
              <a:schemeClr val="accent1">
                <a:shade val="50000"/>
                <a:alpha val="97000"/>
              </a:schemeClr>
            </a:solidFill>
            <a:rou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endParaRPr lang="vi-V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263479" y="630998"/>
            <a:ext cx="5563466" cy="1978038"/>
            <a:chOff x="3202824" y="513533"/>
            <a:chExt cx="4074618" cy="1978038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/>
            <p:nvPr/>
          </p:nvSpPr>
          <p:spPr>
            <a:xfrm>
              <a:off x="4062901" y="513533"/>
              <a:ext cx="3214541" cy="791852"/>
            </a:xfrm>
            <a:prstGeom prst="roundRect">
              <a:avLst/>
            </a:prstGeom>
            <a:solidFill>
              <a:srgbClr val="80BABC"/>
            </a:solidFill>
            <a:ln cap="rnd">
              <a:solidFill>
                <a:schemeClr val="accent1">
                  <a:shade val="50000"/>
                  <a:alpha val="9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Mô</a:t>
              </a:r>
              <a:r>
                <a:rPr lang="en-US" sz="2800" dirty="0"/>
                <a:t> </a:t>
              </a:r>
              <a:r>
                <a:rPr lang="en-US" sz="2800" dirty="0" err="1"/>
                <a:t>hình</a:t>
              </a:r>
              <a:r>
                <a:rPr lang="en-US" sz="2800" dirty="0"/>
                <a:t> C2C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Arrow Connector 25"/>
            <p:cNvCxnSpPr>
              <a:cxnSpLocks/>
              <a:stCxn id="5" idx="7"/>
              <a:endCxn id="19" idx="2"/>
            </p:cNvCxnSpPr>
            <p:nvPr/>
          </p:nvCxnSpPr>
          <p:spPr>
            <a:xfrm flipV="1">
              <a:off x="3202824" y="1305385"/>
              <a:ext cx="2467348" cy="1186186"/>
            </a:xfrm>
            <a:prstGeom prst="straightConnector1">
              <a:avLst/>
            </a:prstGeom>
            <a:ln w="28575" cap="rnd">
              <a:solidFill>
                <a:schemeClr val="accent1">
                  <a:shade val="50000"/>
                  <a:alpha val="97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263479" y="4662602"/>
            <a:ext cx="5584835" cy="1666046"/>
            <a:chOff x="6158299" y="-101055"/>
            <a:chExt cx="4090267" cy="1666047"/>
          </a:xfrm>
          <a:solidFill>
            <a:schemeClr val="accent6">
              <a:lumMod val="40000"/>
              <a:lumOff val="6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3" name="Rounded Rectangle 22"/>
            <p:cNvSpPr/>
            <p:nvPr/>
          </p:nvSpPr>
          <p:spPr>
            <a:xfrm>
              <a:off x="7034026" y="773140"/>
              <a:ext cx="3214540" cy="791852"/>
            </a:xfrm>
            <a:prstGeom prst="roundRect">
              <a:avLst/>
            </a:prstGeom>
            <a:grpFill/>
            <a:ln cap="rnd">
              <a:solidFill>
                <a:schemeClr val="accent1">
                  <a:shade val="50000"/>
                  <a:alpha val="9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B2B</a:t>
              </a:r>
              <a:endParaRPr lang="vi-V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Arrow Connector 38"/>
            <p:cNvCxnSpPr>
              <a:cxnSpLocks/>
              <a:stCxn id="5" idx="5"/>
            </p:cNvCxnSpPr>
            <p:nvPr/>
          </p:nvCxnSpPr>
          <p:spPr>
            <a:xfrm>
              <a:off x="6158299" y="-101055"/>
              <a:ext cx="1122725" cy="874195"/>
            </a:xfrm>
            <a:prstGeom prst="straightConnector1">
              <a:avLst/>
            </a:prstGeom>
            <a:grpFill/>
            <a:ln w="28575" cap="rnd">
              <a:solidFill>
                <a:schemeClr val="accent1">
                  <a:shade val="50000"/>
                  <a:alpha val="97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121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27708" y="114531"/>
            <a:ext cx="12219708" cy="6916153"/>
            <a:chOff x="-27708" y="51031"/>
            <a:chExt cx="12219708" cy="6916153"/>
          </a:xfrm>
        </p:grpSpPr>
        <p:grpSp>
          <p:nvGrpSpPr>
            <p:cNvPr id="5" name="Group 4"/>
            <p:cNvGrpSpPr/>
            <p:nvPr/>
          </p:nvGrpSpPr>
          <p:grpSpPr>
            <a:xfrm>
              <a:off x="-27708" y="51031"/>
              <a:ext cx="12192000" cy="6858000"/>
              <a:chOff x="-113504" y="71868"/>
              <a:chExt cx="12192000" cy="6858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-113504" y="71868"/>
                <a:ext cx="12192000" cy="6858000"/>
                <a:chOff x="-113504" y="71868"/>
                <a:chExt cx="12192000" cy="6858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-113504" y="71868"/>
                  <a:ext cx="12192000" cy="6858000"/>
                </a:xfrm>
                <a:prstGeom prst="rect">
                  <a:avLst/>
                </a:prstGeom>
                <a:solidFill>
                  <a:srgbClr val="D9E3D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>
                  <a:off x="8369820" y="3517172"/>
                  <a:ext cx="3704494" cy="3340825"/>
                </a:xfrm>
                <a:custGeom>
                  <a:avLst/>
                  <a:gdLst>
                    <a:gd name="connsiteX0" fmla="*/ 2150571 w 2150571"/>
                    <a:gd name="connsiteY0" fmla="*/ 0 h 2066059"/>
                    <a:gd name="connsiteX1" fmla="*/ 2150571 w 2150571"/>
                    <a:gd name="connsiteY1" fmla="*/ 2066059 h 2066059"/>
                    <a:gd name="connsiteX2" fmla="*/ 226 w 2150571"/>
                    <a:gd name="connsiteY2" fmla="*/ 2066059 h 2066059"/>
                    <a:gd name="connsiteX3" fmla="*/ 0 w 2150571"/>
                    <a:gd name="connsiteY3" fmla="*/ 2061832 h 2066059"/>
                    <a:gd name="connsiteX4" fmla="*/ 1957550 w 2150571"/>
                    <a:gd name="connsiteY4" fmla="*/ 9223 h 2066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0571" h="2066059">
                      <a:moveTo>
                        <a:pt x="2150571" y="0"/>
                      </a:moveTo>
                      <a:lnTo>
                        <a:pt x="2150571" y="2066059"/>
                      </a:lnTo>
                      <a:lnTo>
                        <a:pt x="226" y="2066059"/>
                      </a:lnTo>
                      <a:lnTo>
                        <a:pt x="0" y="2061832"/>
                      </a:lnTo>
                      <a:cubicBezTo>
                        <a:pt x="0" y="993543"/>
                        <a:pt x="858024" y="114882"/>
                        <a:pt x="1957550" y="9223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6" name="Straight Connector 25"/>
              <p:cNvCxnSpPr/>
              <p:nvPr/>
            </p:nvCxnSpPr>
            <p:spPr>
              <a:xfrm flipV="1">
                <a:off x="1547764" y="3231491"/>
                <a:ext cx="8510102" cy="34656"/>
              </a:xfrm>
              <a:prstGeom prst="line">
                <a:avLst/>
              </a:prstGeom>
              <a:ln w="28575">
                <a:solidFill>
                  <a:srgbClr val="4284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3584366" y="3582671"/>
                <a:ext cx="4436898" cy="17855"/>
              </a:xfrm>
              <a:prstGeom prst="line">
                <a:avLst/>
              </a:prstGeom>
              <a:ln w="28575">
                <a:solidFill>
                  <a:srgbClr val="4284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7590299" y="3989522"/>
              <a:ext cx="4601701" cy="2977662"/>
              <a:chOff x="3952089" y="6519788"/>
              <a:chExt cx="4900827" cy="2977662"/>
            </a:xfrm>
          </p:grpSpPr>
          <p:sp>
            <p:nvSpPr>
              <p:cNvPr id="7" name="Rectangle 6"/>
              <p:cNvSpPr/>
              <p:nvPr/>
            </p:nvSpPr>
            <p:spPr>
              <a:xfrm rot="1905478">
                <a:off x="6663916" y="7844139"/>
                <a:ext cx="7072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rgbClr val="01767F"/>
                    </a:solidFill>
                    <a:sym typeface="Wingdings" panose="05000000000000000000" pitchFamily="2" charset="2"/>
                  </a:rPr>
                  <a:t></a:t>
                </a:r>
                <a:endParaRPr lang="en-US" sz="3600" dirty="0">
                  <a:solidFill>
                    <a:srgbClr val="01767F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952089" y="6519788"/>
                <a:ext cx="4900827" cy="2977662"/>
                <a:chOff x="4106615" y="7349085"/>
                <a:chExt cx="4900827" cy="2977662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4106615" y="7349085"/>
                  <a:ext cx="4900827" cy="2977662"/>
                  <a:chOff x="4106615" y="7349085"/>
                  <a:chExt cx="4900827" cy="297766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4106615" y="7349085"/>
                    <a:ext cx="4900827" cy="2977662"/>
                    <a:chOff x="4106615" y="7349085"/>
                    <a:chExt cx="4900827" cy="2977662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4106615" y="7349085"/>
                      <a:ext cx="4900827" cy="2977662"/>
                      <a:chOff x="983607" y="8126268"/>
                      <a:chExt cx="4900827" cy="2977662"/>
                    </a:xfrm>
                  </p:grpSpPr>
                  <p:grpSp>
                    <p:nvGrpSpPr>
                      <p:cNvPr id="15" name="Group 14"/>
                      <p:cNvGrpSpPr/>
                      <p:nvPr/>
                    </p:nvGrpSpPr>
                    <p:grpSpPr>
                      <a:xfrm>
                        <a:off x="983607" y="8126268"/>
                        <a:ext cx="4900827" cy="2977662"/>
                        <a:chOff x="983607" y="8126268"/>
                        <a:chExt cx="4900827" cy="2977662"/>
                      </a:xfrm>
                    </p:grpSpPr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 rot="19352524">
                          <a:off x="2932596" y="8196376"/>
                          <a:ext cx="1540707" cy="14465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8800" dirty="0">
                              <a:solidFill>
                                <a:srgbClr val="01767F"/>
                              </a:solidFill>
                              <a:sym typeface="Wingdings" panose="05000000000000000000" pitchFamily="2" charset="2"/>
                            </a:rPr>
                            <a:t></a:t>
                          </a:r>
                          <a:endParaRPr lang="en-US" sz="8800" dirty="0">
                            <a:solidFill>
                              <a:srgbClr val="01767F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8" name="Group 17"/>
                        <p:cNvGrpSpPr/>
                        <p:nvPr/>
                      </p:nvGrpSpPr>
                      <p:grpSpPr>
                        <a:xfrm>
                          <a:off x="983607" y="8126268"/>
                          <a:ext cx="4900827" cy="2977662"/>
                          <a:chOff x="983607" y="8126268"/>
                          <a:chExt cx="4900827" cy="2977662"/>
                        </a:xfrm>
                      </p:grpSpPr>
                      <p:grpSp>
                        <p:nvGrpSpPr>
                          <p:cNvPr id="19" name="Group 18"/>
                          <p:cNvGrpSpPr/>
                          <p:nvPr/>
                        </p:nvGrpSpPr>
                        <p:grpSpPr>
                          <a:xfrm>
                            <a:off x="983607" y="8126268"/>
                            <a:ext cx="4900827" cy="2977662"/>
                            <a:chOff x="1195173" y="8112369"/>
                            <a:chExt cx="4900827" cy="2977662"/>
                          </a:xfrm>
                        </p:grpSpPr>
                        <p:grpSp>
                          <p:nvGrpSpPr>
                            <p:cNvPr id="21" name="Group 20"/>
                            <p:cNvGrpSpPr/>
                            <p:nvPr/>
                          </p:nvGrpSpPr>
                          <p:grpSpPr>
                            <a:xfrm>
                              <a:off x="1195173" y="8112369"/>
                              <a:ext cx="4900827" cy="2977662"/>
                              <a:chOff x="1195173" y="8112369"/>
                              <a:chExt cx="4900827" cy="2977662"/>
                            </a:xfrm>
                          </p:grpSpPr>
                          <p:sp>
                            <p:nvSpPr>
                              <p:cNvPr id="23" name="Rectangle 22"/>
                              <p:cNvSpPr/>
                              <p:nvPr/>
                            </p:nvSpPr>
                            <p:spPr>
                              <a:xfrm>
                                <a:off x="1195173" y="8112369"/>
                                <a:ext cx="4900827" cy="297766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" name="TextBox 23"/>
                              <p:cNvSpPr txBox="1"/>
                              <p:nvPr/>
                            </p:nvSpPr>
                            <p:spPr>
                              <a:xfrm rot="1142121">
                                <a:off x="1414395" y="8355532"/>
                                <a:ext cx="1262676" cy="144655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8800" dirty="0">
                                    <a:solidFill>
                                      <a:srgbClr val="01767F"/>
                                    </a:solidFill>
                                    <a:sym typeface="Wingdings" panose="05000000000000000000" pitchFamily="2" charset="2"/>
                                  </a:rPr>
                                  <a:t></a:t>
                                </a:r>
                                <a:endParaRPr lang="en-US" sz="8800" dirty="0">
                                  <a:solidFill>
                                    <a:srgbClr val="01767F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2" name="Rectangle 21"/>
                            <p:cNvSpPr/>
                            <p:nvPr/>
                          </p:nvSpPr>
                          <p:spPr>
                            <a:xfrm rot="19884917">
                              <a:off x="4406581" y="9918204"/>
                              <a:ext cx="1056700" cy="1015663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sz="6000" dirty="0">
                                  <a:solidFill>
                                    <a:srgbClr val="01767F"/>
                                  </a:solidFill>
                                  <a:sym typeface="Wingdings" panose="05000000000000000000" pitchFamily="2" charset="2"/>
                                </a:rPr>
                                <a:t></a:t>
                              </a:r>
                              <a:endParaRPr lang="en-US" sz="6000" dirty="0">
                                <a:solidFill>
                                  <a:srgbClr val="01767F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" name="Rectangle 19"/>
                          <p:cNvSpPr/>
                          <p:nvPr/>
                        </p:nvSpPr>
                        <p:spPr>
                          <a:xfrm rot="19499186">
                            <a:off x="1533385" y="9642553"/>
                            <a:ext cx="939681" cy="1107996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r>
                              <a:rPr lang="en-US" sz="6600" dirty="0">
                                <a:solidFill>
                                  <a:srgbClr val="01767F"/>
                                </a:solidFill>
                                <a:sym typeface="Wingdings" panose="05000000000000000000" pitchFamily="2" charset="2"/>
                              </a:rPr>
                              <a:t></a:t>
                            </a:r>
                            <a:endParaRPr lang="en-US" sz="6600" dirty="0"/>
                          </a:p>
                        </p:txBody>
                      </p:sp>
                    </p:grpSp>
                  </p:grpSp>
                  <p:sp>
                    <p:nvSpPr>
                      <p:cNvPr id="16" name="Rectangle 15"/>
                      <p:cNvSpPr/>
                      <p:nvPr/>
                    </p:nvSpPr>
                    <p:spPr>
                      <a:xfrm rot="20241841">
                        <a:off x="4348594" y="8401819"/>
                        <a:ext cx="1244251" cy="144655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8800" dirty="0">
                            <a:solidFill>
                              <a:srgbClr val="01767F"/>
                            </a:solidFill>
                            <a:sym typeface="Wingdings" panose="05000000000000000000" pitchFamily="2" charset="2"/>
                          </a:rPr>
                          <a:t></a:t>
                        </a:r>
                        <a:endParaRPr lang="en-US" sz="8800" dirty="0">
                          <a:solidFill>
                            <a:srgbClr val="01767F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" name="Rectangle 13"/>
                    <p:cNvSpPr/>
                    <p:nvPr/>
                  </p:nvSpPr>
                  <p:spPr>
                    <a:xfrm rot="1235068">
                      <a:off x="6522640" y="9350752"/>
                      <a:ext cx="606631" cy="707886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4000" dirty="0">
                          <a:solidFill>
                            <a:srgbClr val="01767F"/>
                          </a:solidFill>
                          <a:sym typeface="Wingdings" panose="05000000000000000000" pitchFamily="2" charset="2"/>
                        </a:rPr>
                        <a:t></a:t>
                      </a:r>
                      <a:endParaRPr lang="en-US" sz="4000" dirty="0">
                        <a:solidFill>
                          <a:srgbClr val="01767F"/>
                        </a:solidFill>
                      </a:endParaRPr>
                    </a:p>
                  </p:txBody>
                </p:sp>
              </p:grpSp>
              <p:sp>
                <p:nvSpPr>
                  <p:cNvPr id="12" name="Rectangle 11"/>
                  <p:cNvSpPr/>
                  <p:nvPr/>
                </p:nvSpPr>
                <p:spPr>
                  <a:xfrm rot="20650195">
                    <a:off x="5723840" y="9486001"/>
                    <a:ext cx="707245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3600" dirty="0">
                        <a:solidFill>
                          <a:srgbClr val="01767F"/>
                        </a:solidFill>
                        <a:sym typeface="Wingdings" panose="05000000000000000000" pitchFamily="2" charset="2"/>
                      </a:rPr>
                      <a:t></a:t>
                    </a:r>
                    <a:endParaRPr lang="en-US" sz="3600" dirty="0">
                      <a:solidFill>
                        <a:srgbClr val="01767F"/>
                      </a:solidFill>
                    </a:endParaRPr>
                  </a:p>
                </p:txBody>
              </p:sp>
            </p:grpSp>
            <p:sp>
              <p:nvSpPr>
                <p:cNvPr id="10" name="Rectangle 9"/>
                <p:cNvSpPr/>
                <p:nvPr/>
              </p:nvSpPr>
              <p:spPr>
                <a:xfrm rot="1905478">
                  <a:off x="5471274" y="8175342"/>
                  <a:ext cx="70724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>
                      <a:solidFill>
                        <a:srgbClr val="01767F"/>
                      </a:solidFill>
                      <a:sym typeface="Wingdings" panose="05000000000000000000" pitchFamily="2" charset="2"/>
                    </a:rPr>
                    <a:t></a:t>
                  </a:r>
                  <a:endParaRPr lang="en-US" sz="3600" dirty="0">
                    <a:solidFill>
                      <a:srgbClr val="01767F"/>
                    </a:solidFill>
                  </a:endParaRPr>
                </a:p>
              </p:txBody>
            </p:sp>
          </p:grpSp>
        </p:grpSp>
      </p:grpSp>
      <p:sp>
        <p:nvSpPr>
          <p:cNvPr id="3" name="TextBox 2"/>
          <p:cNvSpPr txBox="1"/>
          <p:nvPr/>
        </p:nvSpPr>
        <p:spPr>
          <a:xfrm>
            <a:off x="3086073" y="1630375"/>
            <a:ext cx="5665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800" b="1" dirty="0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800" b="1" dirty="0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800" b="1" dirty="0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800" b="1" dirty="0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4800" b="1" dirty="0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800" b="1" dirty="0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4800" b="1" dirty="0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n w="22225">
                  <a:noFill/>
                  <a:prstDash val="solid"/>
                </a:ln>
                <a:solidFill>
                  <a:srgbClr val="0176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90299" y="3496335"/>
            <a:ext cx="4601701" cy="3470849"/>
            <a:chOff x="7590299" y="3496335"/>
            <a:chExt cx="4601701" cy="3470849"/>
          </a:xfrm>
        </p:grpSpPr>
        <p:sp>
          <p:nvSpPr>
            <p:cNvPr id="29" name="Freeform 28"/>
            <p:cNvSpPr/>
            <p:nvPr/>
          </p:nvSpPr>
          <p:spPr>
            <a:xfrm>
              <a:off x="8455616" y="3496335"/>
              <a:ext cx="3704494" cy="3340825"/>
            </a:xfrm>
            <a:custGeom>
              <a:avLst/>
              <a:gdLst>
                <a:gd name="connsiteX0" fmla="*/ 2150571 w 2150571"/>
                <a:gd name="connsiteY0" fmla="*/ 0 h 2066059"/>
                <a:gd name="connsiteX1" fmla="*/ 2150571 w 2150571"/>
                <a:gd name="connsiteY1" fmla="*/ 2066059 h 2066059"/>
                <a:gd name="connsiteX2" fmla="*/ 226 w 2150571"/>
                <a:gd name="connsiteY2" fmla="*/ 2066059 h 2066059"/>
                <a:gd name="connsiteX3" fmla="*/ 0 w 2150571"/>
                <a:gd name="connsiteY3" fmla="*/ 2061832 h 2066059"/>
                <a:gd name="connsiteX4" fmla="*/ 1957550 w 2150571"/>
                <a:gd name="connsiteY4" fmla="*/ 9223 h 206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0571" h="2066059">
                  <a:moveTo>
                    <a:pt x="2150571" y="0"/>
                  </a:moveTo>
                  <a:lnTo>
                    <a:pt x="2150571" y="2066059"/>
                  </a:lnTo>
                  <a:lnTo>
                    <a:pt x="226" y="2066059"/>
                  </a:lnTo>
                  <a:lnTo>
                    <a:pt x="0" y="2061832"/>
                  </a:lnTo>
                  <a:cubicBezTo>
                    <a:pt x="0" y="993543"/>
                    <a:pt x="858024" y="114882"/>
                    <a:pt x="1957550" y="922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590299" y="3989522"/>
              <a:ext cx="4601701" cy="2977662"/>
              <a:chOff x="3952089" y="6519788"/>
              <a:chExt cx="4900827" cy="2977662"/>
            </a:xfrm>
          </p:grpSpPr>
          <p:sp>
            <p:nvSpPr>
              <p:cNvPr id="7" name="Rectangle 6"/>
              <p:cNvSpPr/>
              <p:nvPr/>
            </p:nvSpPr>
            <p:spPr>
              <a:xfrm rot="1905478">
                <a:off x="6663916" y="7844139"/>
                <a:ext cx="7072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rgbClr val="01767F"/>
                    </a:solidFill>
                    <a:sym typeface="Wingdings" panose="05000000000000000000" pitchFamily="2" charset="2"/>
                  </a:rPr>
                  <a:t></a:t>
                </a:r>
                <a:endParaRPr lang="en-US" sz="3600" dirty="0">
                  <a:solidFill>
                    <a:srgbClr val="01767F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952089" y="6519788"/>
                <a:ext cx="4900827" cy="2977662"/>
                <a:chOff x="4106615" y="7349085"/>
                <a:chExt cx="4900827" cy="2977662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4106615" y="7349085"/>
                  <a:ext cx="4900827" cy="2977662"/>
                  <a:chOff x="4106615" y="7349085"/>
                  <a:chExt cx="4900827" cy="297766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4106615" y="7349085"/>
                    <a:ext cx="4900827" cy="2977662"/>
                    <a:chOff x="4106615" y="7349085"/>
                    <a:chExt cx="4900827" cy="2977662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4106615" y="7349085"/>
                      <a:ext cx="4900827" cy="2977662"/>
                      <a:chOff x="983607" y="8126268"/>
                      <a:chExt cx="4900827" cy="2977662"/>
                    </a:xfrm>
                  </p:grpSpPr>
                  <p:grpSp>
                    <p:nvGrpSpPr>
                      <p:cNvPr id="15" name="Group 14"/>
                      <p:cNvGrpSpPr/>
                      <p:nvPr/>
                    </p:nvGrpSpPr>
                    <p:grpSpPr>
                      <a:xfrm>
                        <a:off x="983607" y="8126268"/>
                        <a:ext cx="4900827" cy="2977662"/>
                        <a:chOff x="983607" y="8126268"/>
                        <a:chExt cx="4900827" cy="2977662"/>
                      </a:xfrm>
                    </p:grpSpPr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 rot="19352524">
                          <a:off x="2932596" y="8196376"/>
                          <a:ext cx="1540707" cy="14465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8800" dirty="0">
                              <a:solidFill>
                                <a:srgbClr val="01767F"/>
                              </a:solidFill>
                              <a:sym typeface="Wingdings" panose="05000000000000000000" pitchFamily="2" charset="2"/>
                            </a:rPr>
                            <a:t></a:t>
                          </a:r>
                          <a:endParaRPr lang="en-US" sz="8800" dirty="0">
                            <a:solidFill>
                              <a:srgbClr val="01767F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8" name="Group 17"/>
                        <p:cNvGrpSpPr/>
                        <p:nvPr/>
                      </p:nvGrpSpPr>
                      <p:grpSpPr>
                        <a:xfrm>
                          <a:off x="983607" y="8126268"/>
                          <a:ext cx="4900827" cy="2977662"/>
                          <a:chOff x="983607" y="8126268"/>
                          <a:chExt cx="4900827" cy="2977662"/>
                        </a:xfrm>
                      </p:grpSpPr>
                      <p:grpSp>
                        <p:nvGrpSpPr>
                          <p:cNvPr id="19" name="Group 18"/>
                          <p:cNvGrpSpPr/>
                          <p:nvPr/>
                        </p:nvGrpSpPr>
                        <p:grpSpPr>
                          <a:xfrm>
                            <a:off x="983607" y="8126268"/>
                            <a:ext cx="4900827" cy="2977662"/>
                            <a:chOff x="1195173" y="8112369"/>
                            <a:chExt cx="4900827" cy="2977662"/>
                          </a:xfrm>
                        </p:grpSpPr>
                        <p:grpSp>
                          <p:nvGrpSpPr>
                            <p:cNvPr id="21" name="Group 20"/>
                            <p:cNvGrpSpPr/>
                            <p:nvPr/>
                          </p:nvGrpSpPr>
                          <p:grpSpPr>
                            <a:xfrm>
                              <a:off x="1195173" y="8112369"/>
                              <a:ext cx="4900827" cy="2977662"/>
                              <a:chOff x="1195173" y="8112369"/>
                              <a:chExt cx="4900827" cy="2977662"/>
                            </a:xfrm>
                          </p:grpSpPr>
                          <p:sp>
                            <p:nvSpPr>
                              <p:cNvPr id="23" name="Rectangle 22"/>
                              <p:cNvSpPr/>
                              <p:nvPr/>
                            </p:nvSpPr>
                            <p:spPr>
                              <a:xfrm>
                                <a:off x="1195173" y="8112369"/>
                                <a:ext cx="4900827" cy="297766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" name="TextBox 23"/>
                              <p:cNvSpPr txBox="1"/>
                              <p:nvPr/>
                            </p:nvSpPr>
                            <p:spPr>
                              <a:xfrm rot="1142121">
                                <a:off x="1414395" y="8355532"/>
                                <a:ext cx="1262676" cy="144655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8800" dirty="0">
                                    <a:solidFill>
                                      <a:srgbClr val="01767F"/>
                                    </a:solidFill>
                                    <a:sym typeface="Wingdings" panose="05000000000000000000" pitchFamily="2" charset="2"/>
                                  </a:rPr>
                                  <a:t></a:t>
                                </a:r>
                                <a:endParaRPr lang="en-US" sz="8800" dirty="0">
                                  <a:solidFill>
                                    <a:srgbClr val="01767F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2" name="Rectangle 21"/>
                            <p:cNvSpPr/>
                            <p:nvPr/>
                          </p:nvSpPr>
                          <p:spPr>
                            <a:xfrm rot="19884917">
                              <a:off x="4406581" y="9918204"/>
                              <a:ext cx="1056700" cy="1015663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sz="6000" dirty="0">
                                  <a:solidFill>
                                    <a:srgbClr val="01767F"/>
                                  </a:solidFill>
                                  <a:sym typeface="Wingdings" panose="05000000000000000000" pitchFamily="2" charset="2"/>
                                </a:rPr>
                                <a:t></a:t>
                              </a:r>
                              <a:endParaRPr lang="en-US" sz="6000" dirty="0">
                                <a:solidFill>
                                  <a:srgbClr val="01767F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" name="Rectangle 19"/>
                          <p:cNvSpPr/>
                          <p:nvPr/>
                        </p:nvSpPr>
                        <p:spPr>
                          <a:xfrm rot="19499186">
                            <a:off x="1533385" y="9642553"/>
                            <a:ext cx="939681" cy="1107996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r>
                              <a:rPr lang="en-US" sz="6600" dirty="0">
                                <a:solidFill>
                                  <a:srgbClr val="01767F"/>
                                </a:solidFill>
                                <a:sym typeface="Wingdings" panose="05000000000000000000" pitchFamily="2" charset="2"/>
                              </a:rPr>
                              <a:t></a:t>
                            </a:r>
                            <a:endParaRPr lang="en-US" sz="6600" dirty="0"/>
                          </a:p>
                        </p:txBody>
                      </p:sp>
                    </p:grpSp>
                  </p:grpSp>
                  <p:sp>
                    <p:nvSpPr>
                      <p:cNvPr id="16" name="Rectangle 15"/>
                      <p:cNvSpPr/>
                      <p:nvPr/>
                    </p:nvSpPr>
                    <p:spPr>
                      <a:xfrm rot="20241841">
                        <a:off x="4348594" y="8401819"/>
                        <a:ext cx="1244251" cy="144655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8800" dirty="0">
                            <a:solidFill>
                              <a:srgbClr val="01767F"/>
                            </a:solidFill>
                            <a:sym typeface="Wingdings" panose="05000000000000000000" pitchFamily="2" charset="2"/>
                          </a:rPr>
                          <a:t></a:t>
                        </a:r>
                        <a:endParaRPr lang="en-US" sz="8800" dirty="0">
                          <a:solidFill>
                            <a:srgbClr val="01767F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" name="Rectangle 13"/>
                    <p:cNvSpPr/>
                    <p:nvPr/>
                  </p:nvSpPr>
                  <p:spPr>
                    <a:xfrm rot="1235068">
                      <a:off x="6522640" y="9350752"/>
                      <a:ext cx="606631" cy="707886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4000" dirty="0">
                          <a:solidFill>
                            <a:srgbClr val="01767F"/>
                          </a:solidFill>
                          <a:sym typeface="Wingdings" panose="05000000000000000000" pitchFamily="2" charset="2"/>
                        </a:rPr>
                        <a:t></a:t>
                      </a:r>
                      <a:endParaRPr lang="en-US" sz="4000" dirty="0">
                        <a:solidFill>
                          <a:srgbClr val="01767F"/>
                        </a:solidFill>
                      </a:endParaRPr>
                    </a:p>
                  </p:txBody>
                </p:sp>
              </p:grpSp>
              <p:sp>
                <p:nvSpPr>
                  <p:cNvPr id="12" name="Rectangle 11"/>
                  <p:cNvSpPr/>
                  <p:nvPr/>
                </p:nvSpPr>
                <p:spPr>
                  <a:xfrm rot="20650195">
                    <a:off x="5723840" y="9486001"/>
                    <a:ext cx="707245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3600" dirty="0">
                        <a:solidFill>
                          <a:srgbClr val="01767F"/>
                        </a:solidFill>
                        <a:sym typeface="Wingdings" panose="05000000000000000000" pitchFamily="2" charset="2"/>
                      </a:rPr>
                      <a:t></a:t>
                    </a:r>
                    <a:endParaRPr lang="en-US" sz="3600" dirty="0">
                      <a:solidFill>
                        <a:srgbClr val="01767F"/>
                      </a:solidFill>
                    </a:endParaRPr>
                  </a:p>
                </p:txBody>
              </p:sp>
            </p:grpSp>
            <p:sp>
              <p:nvSpPr>
                <p:cNvPr id="10" name="Rectangle 9"/>
                <p:cNvSpPr/>
                <p:nvPr/>
              </p:nvSpPr>
              <p:spPr>
                <a:xfrm rot="1905478">
                  <a:off x="5471274" y="8175342"/>
                  <a:ext cx="70724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>
                      <a:solidFill>
                        <a:srgbClr val="01767F"/>
                      </a:solidFill>
                      <a:sym typeface="Wingdings" panose="05000000000000000000" pitchFamily="2" charset="2"/>
                    </a:rPr>
                    <a:t></a:t>
                  </a:r>
                  <a:endParaRPr lang="en-US" sz="3600" dirty="0">
                    <a:solidFill>
                      <a:srgbClr val="01767F"/>
                    </a:solidFill>
                  </a:endParaRPr>
                </a:p>
              </p:txBody>
            </p:sp>
          </p:grpSp>
        </p:grpSp>
      </p:grpSp>
      <p:sp>
        <p:nvSpPr>
          <p:cNvPr id="3" name="TextBox 2"/>
          <p:cNvSpPr txBox="1"/>
          <p:nvPr/>
        </p:nvSpPr>
        <p:spPr>
          <a:xfrm>
            <a:off x="377876" y="279247"/>
            <a:ext cx="56652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err="1">
                <a:solidFill>
                  <a:srgbClr val="428492"/>
                </a:solidFill>
              </a:rPr>
              <a:t>Bước</a:t>
            </a:r>
            <a:r>
              <a:rPr lang="en-US" sz="3200" b="1" i="1" dirty="0">
                <a:solidFill>
                  <a:srgbClr val="428492"/>
                </a:solidFill>
              </a:rPr>
              <a:t> 1 : </a:t>
            </a:r>
            <a:r>
              <a:rPr lang="en-US" sz="3200" b="1" i="1" dirty="0" err="1">
                <a:solidFill>
                  <a:srgbClr val="428492"/>
                </a:solidFill>
              </a:rPr>
              <a:t>Đăng</a:t>
            </a:r>
            <a:r>
              <a:rPr lang="en-US" sz="3200" b="1" i="1" dirty="0">
                <a:solidFill>
                  <a:srgbClr val="428492"/>
                </a:solidFill>
              </a:rPr>
              <a:t> </a:t>
            </a:r>
            <a:r>
              <a:rPr lang="en-US" sz="3200" b="1" i="1" dirty="0" err="1">
                <a:solidFill>
                  <a:srgbClr val="428492"/>
                </a:solidFill>
              </a:rPr>
              <a:t>nhập</a:t>
            </a:r>
            <a:r>
              <a:rPr lang="en-US" sz="3200" b="1" i="1" dirty="0">
                <a:solidFill>
                  <a:srgbClr val="428492"/>
                </a:solidFill>
              </a:rPr>
              <a:t> </a:t>
            </a:r>
            <a:r>
              <a:rPr lang="en-US" sz="3200" b="1" i="1" dirty="0" err="1">
                <a:solidFill>
                  <a:srgbClr val="428492"/>
                </a:solidFill>
              </a:rPr>
              <a:t>tài</a:t>
            </a:r>
            <a:r>
              <a:rPr lang="en-US" sz="3200" b="1" i="1" dirty="0">
                <a:solidFill>
                  <a:srgbClr val="428492"/>
                </a:solidFill>
              </a:rPr>
              <a:t> </a:t>
            </a:r>
            <a:r>
              <a:rPr lang="en-US" sz="3200" b="1" i="1" dirty="0" err="1">
                <a:solidFill>
                  <a:srgbClr val="428492"/>
                </a:solidFill>
              </a:rPr>
              <a:t>khoản</a:t>
            </a:r>
            <a:r>
              <a:rPr lang="en-US" sz="3200" b="1" i="1" dirty="0">
                <a:solidFill>
                  <a:srgbClr val="428492"/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 descr="Mua hàng trên Shopee">
            <a:extLst>
              <a:ext uri="{FF2B5EF4-FFF2-40B4-BE49-F238E27FC236}">
                <a16:creationId xmlns:a16="http://schemas.microsoft.com/office/drawing/2014/main" id="{AE879590-B04A-3E54-7A11-2B846243A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8" y="1772090"/>
            <a:ext cx="7491145" cy="4994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90299" y="3496335"/>
            <a:ext cx="4601701" cy="3470849"/>
            <a:chOff x="7590299" y="3496335"/>
            <a:chExt cx="4601701" cy="3470849"/>
          </a:xfrm>
        </p:grpSpPr>
        <p:sp>
          <p:nvSpPr>
            <p:cNvPr id="29" name="Freeform 28"/>
            <p:cNvSpPr/>
            <p:nvPr/>
          </p:nvSpPr>
          <p:spPr>
            <a:xfrm>
              <a:off x="8455616" y="3496335"/>
              <a:ext cx="3704494" cy="3340825"/>
            </a:xfrm>
            <a:custGeom>
              <a:avLst/>
              <a:gdLst>
                <a:gd name="connsiteX0" fmla="*/ 2150571 w 2150571"/>
                <a:gd name="connsiteY0" fmla="*/ 0 h 2066059"/>
                <a:gd name="connsiteX1" fmla="*/ 2150571 w 2150571"/>
                <a:gd name="connsiteY1" fmla="*/ 2066059 h 2066059"/>
                <a:gd name="connsiteX2" fmla="*/ 226 w 2150571"/>
                <a:gd name="connsiteY2" fmla="*/ 2066059 h 2066059"/>
                <a:gd name="connsiteX3" fmla="*/ 0 w 2150571"/>
                <a:gd name="connsiteY3" fmla="*/ 2061832 h 2066059"/>
                <a:gd name="connsiteX4" fmla="*/ 1957550 w 2150571"/>
                <a:gd name="connsiteY4" fmla="*/ 9223 h 206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0571" h="2066059">
                  <a:moveTo>
                    <a:pt x="2150571" y="0"/>
                  </a:moveTo>
                  <a:lnTo>
                    <a:pt x="2150571" y="2066059"/>
                  </a:lnTo>
                  <a:lnTo>
                    <a:pt x="226" y="2066059"/>
                  </a:lnTo>
                  <a:lnTo>
                    <a:pt x="0" y="2061832"/>
                  </a:lnTo>
                  <a:cubicBezTo>
                    <a:pt x="0" y="993543"/>
                    <a:pt x="858024" y="114882"/>
                    <a:pt x="1957550" y="922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590299" y="3989522"/>
              <a:ext cx="4601701" cy="2977662"/>
              <a:chOff x="3952089" y="6519788"/>
              <a:chExt cx="4900827" cy="2977662"/>
            </a:xfrm>
          </p:grpSpPr>
          <p:sp>
            <p:nvSpPr>
              <p:cNvPr id="7" name="Rectangle 6"/>
              <p:cNvSpPr/>
              <p:nvPr/>
            </p:nvSpPr>
            <p:spPr>
              <a:xfrm rot="1905478">
                <a:off x="6663916" y="7844139"/>
                <a:ext cx="7072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rgbClr val="01767F"/>
                    </a:solidFill>
                    <a:sym typeface="Wingdings" panose="05000000000000000000" pitchFamily="2" charset="2"/>
                  </a:rPr>
                  <a:t></a:t>
                </a:r>
                <a:endParaRPr lang="en-US" sz="3600" dirty="0">
                  <a:solidFill>
                    <a:srgbClr val="01767F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952089" y="6519788"/>
                <a:ext cx="4900827" cy="2977662"/>
                <a:chOff x="4106615" y="7349085"/>
                <a:chExt cx="4900827" cy="2977662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4106615" y="7349085"/>
                  <a:ext cx="4900827" cy="2977662"/>
                  <a:chOff x="4106615" y="7349085"/>
                  <a:chExt cx="4900827" cy="297766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4106615" y="7349085"/>
                    <a:ext cx="4900827" cy="2977662"/>
                    <a:chOff x="4106615" y="7349085"/>
                    <a:chExt cx="4900827" cy="2977662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4106615" y="7349085"/>
                      <a:ext cx="4900827" cy="2977662"/>
                      <a:chOff x="983607" y="8126268"/>
                      <a:chExt cx="4900827" cy="2977662"/>
                    </a:xfrm>
                  </p:grpSpPr>
                  <p:grpSp>
                    <p:nvGrpSpPr>
                      <p:cNvPr id="15" name="Group 14"/>
                      <p:cNvGrpSpPr/>
                      <p:nvPr/>
                    </p:nvGrpSpPr>
                    <p:grpSpPr>
                      <a:xfrm>
                        <a:off x="983607" y="8126268"/>
                        <a:ext cx="4900827" cy="2977662"/>
                        <a:chOff x="983607" y="8126268"/>
                        <a:chExt cx="4900827" cy="2977662"/>
                      </a:xfrm>
                    </p:grpSpPr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 rot="19352524">
                          <a:off x="2932596" y="8196376"/>
                          <a:ext cx="1540707" cy="14465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8800" dirty="0">
                              <a:solidFill>
                                <a:srgbClr val="01767F"/>
                              </a:solidFill>
                              <a:sym typeface="Wingdings" panose="05000000000000000000" pitchFamily="2" charset="2"/>
                            </a:rPr>
                            <a:t></a:t>
                          </a:r>
                          <a:endParaRPr lang="en-US" sz="8800" dirty="0">
                            <a:solidFill>
                              <a:srgbClr val="01767F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8" name="Group 17"/>
                        <p:cNvGrpSpPr/>
                        <p:nvPr/>
                      </p:nvGrpSpPr>
                      <p:grpSpPr>
                        <a:xfrm>
                          <a:off x="983607" y="8126268"/>
                          <a:ext cx="4900827" cy="2977662"/>
                          <a:chOff x="983607" y="8126268"/>
                          <a:chExt cx="4900827" cy="2977662"/>
                        </a:xfrm>
                      </p:grpSpPr>
                      <p:grpSp>
                        <p:nvGrpSpPr>
                          <p:cNvPr id="19" name="Group 18"/>
                          <p:cNvGrpSpPr/>
                          <p:nvPr/>
                        </p:nvGrpSpPr>
                        <p:grpSpPr>
                          <a:xfrm>
                            <a:off x="983607" y="8126268"/>
                            <a:ext cx="4900827" cy="2977662"/>
                            <a:chOff x="1195173" y="8112369"/>
                            <a:chExt cx="4900827" cy="2977662"/>
                          </a:xfrm>
                        </p:grpSpPr>
                        <p:grpSp>
                          <p:nvGrpSpPr>
                            <p:cNvPr id="21" name="Group 20"/>
                            <p:cNvGrpSpPr/>
                            <p:nvPr/>
                          </p:nvGrpSpPr>
                          <p:grpSpPr>
                            <a:xfrm>
                              <a:off x="1195173" y="8112369"/>
                              <a:ext cx="4900827" cy="2977662"/>
                              <a:chOff x="1195173" y="8112369"/>
                              <a:chExt cx="4900827" cy="2977662"/>
                            </a:xfrm>
                          </p:grpSpPr>
                          <p:sp>
                            <p:nvSpPr>
                              <p:cNvPr id="23" name="Rectangle 22"/>
                              <p:cNvSpPr/>
                              <p:nvPr/>
                            </p:nvSpPr>
                            <p:spPr>
                              <a:xfrm>
                                <a:off x="1195173" y="8112369"/>
                                <a:ext cx="4900827" cy="297766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" name="TextBox 23"/>
                              <p:cNvSpPr txBox="1"/>
                              <p:nvPr/>
                            </p:nvSpPr>
                            <p:spPr>
                              <a:xfrm rot="1142121">
                                <a:off x="1414395" y="8355532"/>
                                <a:ext cx="1262676" cy="144655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8800" dirty="0">
                                    <a:solidFill>
                                      <a:srgbClr val="01767F"/>
                                    </a:solidFill>
                                    <a:sym typeface="Wingdings" panose="05000000000000000000" pitchFamily="2" charset="2"/>
                                  </a:rPr>
                                  <a:t></a:t>
                                </a:r>
                                <a:endParaRPr lang="en-US" sz="8800" dirty="0">
                                  <a:solidFill>
                                    <a:srgbClr val="01767F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2" name="Rectangle 21"/>
                            <p:cNvSpPr/>
                            <p:nvPr/>
                          </p:nvSpPr>
                          <p:spPr>
                            <a:xfrm rot="19884917">
                              <a:off x="4406581" y="9918204"/>
                              <a:ext cx="1056700" cy="1015663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sz="6000" dirty="0">
                                  <a:solidFill>
                                    <a:srgbClr val="01767F"/>
                                  </a:solidFill>
                                  <a:sym typeface="Wingdings" panose="05000000000000000000" pitchFamily="2" charset="2"/>
                                </a:rPr>
                                <a:t></a:t>
                              </a:r>
                              <a:endParaRPr lang="en-US" sz="6000" dirty="0">
                                <a:solidFill>
                                  <a:srgbClr val="01767F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" name="Rectangle 19"/>
                          <p:cNvSpPr/>
                          <p:nvPr/>
                        </p:nvSpPr>
                        <p:spPr>
                          <a:xfrm rot="19499186">
                            <a:off x="1533385" y="9642553"/>
                            <a:ext cx="939681" cy="1107996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r>
                              <a:rPr lang="en-US" sz="6600" dirty="0">
                                <a:solidFill>
                                  <a:srgbClr val="01767F"/>
                                </a:solidFill>
                                <a:sym typeface="Wingdings" panose="05000000000000000000" pitchFamily="2" charset="2"/>
                              </a:rPr>
                              <a:t></a:t>
                            </a:r>
                            <a:endParaRPr lang="en-US" sz="6600" dirty="0"/>
                          </a:p>
                        </p:txBody>
                      </p:sp>
                    </p:grpSp>
                  </p:grpSp>
                  <p:sp>
                    <p:nvSpPr>
                      <p:cNvPr id="16" name="Rectangle 15"/>
                      <p:cNvSpPr/>
                      <p:nvPr/>
                    </p:nvSpPr>
                    <p:spPr>
                      <a:xfrm rot="20241841">
                        <a:off x="4348594" y="8401819"/>
                        <a:ext cx="1244251" cy="144655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8800" dirty="0">
                            <a:solidFill>
                              <a:srgbClr val="01767F"/>
                            </a:solidFill>
                            <a:sym typeface="Wingdings" panose="05000000000000000000" pitchFamily="2" charset="2"/>
                          </a:rPr>
                          <a:t></a:t>
                        </a:r>
                        <a:endParaRPr lang="en-US" sz="8800" dirty="0">
                          <a:solidFill>
                            <a:srgbClr val="01767F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" name="Rectangle 13"/>
                    <p:cNvSpPr/>
                    <p:nvPr/>
                  </p:nvSpPr>
                  <p:spPr>
                    <a:xfrm rot="1235068">
                      <a:off x="6522640" y="9350752"/>
                      <a:ext cx="606631" cy="707886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4000" dirty="0">
                          <a:solidFill>
                            <a:srgbClr val="01767F"/>
                          </a:solidFill>
                          <a:sym typeface="Wingdings" panose="05000000000000000000" pitchFamily="2" charset="2"/>
                        </a:rPr>
                        <a:t></a:t>
                      </a:r>
                      <a:endParaRPr lang="en-US" sz="4000" dirty="0">
                        <a:solidFill>
                          <a:srgbClr val="01767F"/>
                        </a:solidFill>
                      </a:endParaRPr>
                    </a:p>
                  </p:txBody>
                </p:sp>
              </p:grpSp>
              <p:sp>
                <p:nvSpPr>
                  <p:cNvPr id="12" name="Rectangle 11"/>
                  <p:cNvSpPr/>
                  <p:nvPr/>
                </p:nvSpPr>
                <p:spPr>
                  <a:xfrm rot="20650195">
                    <a:off x="5723840" y="9486001"/>
                    <a:ext cx="707245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3600" dirty="0">
                        <a:solidFill>
                          <a:srgbClr val="01767F"/>
                        </a:solidFill>
                        <a:sym typeface="Wingdings" panose="05000000000000000000" pitchFamily="2" charset="2"/>
                      </a:rPr>
                      <a:t></a:t>
                    </a:r>
                    <a:endParaRPr lang="en-US" sz="3600" dirty="0">
                      <a:solidFill>
                        <a:srgbClr val="01767F"/>
                      </a:solidFill>
                    </a:endParaRPr>
                  </a:p>
                </p:txBody>
              </p:sp>
            </p:grpSp>
            <p:sp>
              <p:nvSpPr>
                <p:cNvPr id="10" name="Rectangle 9"/>
                <p:cNvSpPr/>
                <p:nvPr/>
              </p:nvSpPr>
              <p:spPr>
                <a:xfrm rot="1905478">
                  <a:off x="5471274" y="8175342"/>
                  <a:ext cx="70724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>
                      <a:solidFill>
                        <a:srgbClr val="01767F"/>
                      </a:solidFill>
                      <a:sym typeface="Wingdings" panose="05000000000000000000" pitchFamily="2" charset="2"/>
                    </a:rPr>
                    <a:t></a:t>
                  </a:r>
                  <a:endParaRPr lang="en-US" sz="3600" dirty="0">
                    <a:solidFill>
                      <a:srgbClr val="01767F"/>
                    </a:solidFill>
                  </a:endParaRPr>
                </a:p>
              </p:txBody>
            </p:sp>
          </p:grpSp>
        </p:grpSp>
      </p:grpSp>
      <p:sp>
        <p:nvSpPr>
          <p:cNvPr id="3" name="TextBox 2"/>
          <p:cNvSpPr txBox="1"/>
          <p:nvPr/>
        </p:nvSpPr>
        <p:spPr>
          <a:xfrm>
            <a:off x="377876" y="279247"/>
            <a:ext cx="56652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err="1">
                <a:solidFill>
                  <a:srgbClr val="428492"/>
                </a:solidFill>
              </a:rPr>
              <a:t>Bước</a:t>
            </a:r>
            <a:r>
              <a:rPr lang="en-US" sz="3200" b="1" i="1" dirty="0">
                <a:solidFill>
                  <a:srgbClr val="428492"/>
                </a:solidFill>
              </a:rPr>
              <a:t> 2 : </a:t>
            </a:r>
            <a:r>
              <a:rPr lang="en-US" sz="3200" b="1" i="1" dirty="0" err="1">
                <a:solidFill>
                  <a:srgbClr val="428492"/>
                </a:solidFill>
              </a:rPr>
              <a:t>Tìm</a:t>
            </a:r>
            <a:r>
              <a:rPr lang="en-US" sz="3200" b="1" i="1" dirty="0">
                <a:solidFill>
                  <a:srgbClr val="428492"/>
                </a:solidFill>
              </a:rPr>
              <a:t> </a:t>
            </a:r>
            <a:r>
              <a:rPr lang="en-US" sz="3200" b="1" i="1" dirty="0" err="1">
                <a:solidFill>
                  <a:srgbClr val="428492"/>
                </a:solidFill>
              </a:rPr>
              <a:t>kiếm</a:t>
            </a:r>
            <a:r>
              <a:rPr lang="en-US" sz="3200" b="1" i="1" dirty="0">
                <a:solidFill>
                  <a:srgbClr val="428492"/>
                </a:solidFill>
              </a:rPr>
              <a:t> </a:t>
            </a:r>
            <a:r>
              <a:rPr lang="en-US" sz="3200" b="1" i="1" dirty="0" err="1">
                <a:solidFill>
                  <a:srgbClr val="428492"/>
                </a:solidFill>
              </a:rPr>
              <a:t>sản</a:t>
            </a:r>
            <a:r>
              <a:rPr lang="en-US" sz="3200" b="1" i="1" dirty="0">
                <a:solidFill>
                  <a:srgbClr val="428492"/>
                </a:solidFill>
              </a:rPr>
              <a:t> </a:t>
            </a:r>
            <a:r>
              <a:rPr lang="en-US" sz="3200" b="1" i="1" dirty="0" err="1">
                <a:solidFill>
                  <a:srgbClr val="428492"/>
                </a:solidFill>
              </a:rPr>
              <a:t>phẩm</a:t>
            </a:r>
            <a:endParaRPr lang="en-US" sz="3200" b="1" i="1" dirty="0">
              <a:solidFill>
                <a:srgbClr val="428492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Mua hàng trên Shopee ">
            <a:extLst>
              <a:ext uri="{FF2B5EF4-FFF2-40B4-BE49-F238E27FC236}">
                <a16:creationId xmlns:a16="http://schemas.microsoft.com/office/drawing/2014/main" id="{9CEC8A7F-778F-B257-E13F-9FAC48204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0" y="1750465"/>
            <a:ext cx="2629423" cy="5075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 descr="Mua hàng trên Shopee ">
            <a:extLst>
              <a:ext uri="{FF2B5EF4-FFF2-40B4-BE49-F238E27FC236}">
                <a16:creationId xmlns:a16="http://schemas.microsoft.com/office/drawing/2014/main" id="{13C4C2A1-82F3-EA57-0145-61367F06A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975" y="1728685"/>
            <a:ext cx="2705100" cy="5075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226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90299" y="3496335"/>
            <a:ext cx="4601701" cy="3470849"/>
            <a:chOff x="7590299" y="3496335"/>
            <a:chExt cx="4601701" cy="3470849"/>
          </a:xfrm>
        </p:grpSpPr>
        <p:sp>
          <p:nvSpPr>
            <p:cNvPr id="29" name="Freeform 28"/>
            <p:cNvSpPr/>
            <p:nvPr/>
          </p:nvSpPr>
          <p:spPr>
            <a:xfrm>
              <a:off x="8455616" y="3496335"/>
              <a:ext cx="3704494" cy="3340825"/>
            </a:xfrm>
            <a:custGeom>
              <a:avLst/>
              <a:gdLst>
                <a:gd name="connsiteX0" fmla="*/ 2150571 w 2150571"/>
                <a:gd name="connsiteY0" fmla="*/ 0 h 2066059"/>
                <a:gd name="connsiteX1" fmla="*/ 2150571 w 2150571"/>
                <a:gd name="connsiteY1" fmla="*/ 2066059 h 2066059"/>
                <a:gd name="connsiteX2" fmla="*/ 226 w 2150571"/>
                <a:gd name="connsiteY2" fmla="*/ 2066059 h 2066059"/>
                <a:gd name="connsiteX3" fmla="*/ 0 w 2150571"/>
                <a:gd name="connsiteY3" fmla="*/ 2061832 h 2066059"/>
                <a:gd name="connsiteX4" fmla="*/ 1957550 w 2150571"/>
                <a:gd name="connsiteY4" fmla="*/ 9223 h 206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0571" h="2066059">
                  <a:moveTo>
                    <a:pt x="2150571" y="0"/>
                  </a:moveTo>
                  <a:lnTo>
                    <a:pt x="2150571" y="2066059"/>
                  </a:lnTo>
                  <a:lnTo>
                    <a:pt x="226" y="2066059"/>
                  </a:lnTo>
                  <a:lnTo>
                    <a:pt x="0" y="2061832"/>
                  </a:lnTo>
                  <a:cubicBezTo>
                    <a:pt x="0" y="993543"/>
                    <a:pt x="858024" y="114882"/>
                    <a:pt x="1957550" y="9223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590299" y="3989522"/>
              <a:ext cx="4601701" cy="2977662"/>
              <a:chOff x="3952089" y="6519788"/>
              <a:chExt cx="4900827" cy="2977662"/>
            </a:xfrm>
          </p:grpSpPr>
          <p:sp>
            <p:nvSpPr>
              <p:cNvPr id="7" name="Rectangle 6"/>
              <p:cNvSpPr/>
              <p:nvPr/>
            </p:nvSpPr>
            <p:spPr>
              <a:xfrm rot="1905478">
                <a:off x="6663916" y="7844139"/>
                <a:ext cx="70724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rgbClr val="01767F"/>
                    </a:solidFill>
                    <a:sym typeface="Wingdings" panose="05000000000000000000" pitchFamily="2" charset="2"/>
                  </a:rPr>
                  <a:t></a:t>
                </a:r>
                <a:endParaRPr lang="en-US" sz="3600" dirty="0">
                  <a:solidFill>
                    <a:srgbClr val="01767F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952089" y="6519788"/>
                <a:ext cx="4900827" cy="2977662"/>
                <a:chOff x="4106615" y="7349085"/>
                <a:chExt cx="4900827" cy="2977662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4106615" y="7349085"/>
                  <a:ext cx="4900827" cy="2977662"/>
                  <a:chOff x="4106615" y="7349085"/>
                  <a:chExt cx="4900827" cy="2977662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4106615" y="7349085"/>
                    <a:ext cx="4900827" cy="2977662"/>
                    <a:chOff x="4106615" y="7349085"/>
                    <a:chExt cx="4900827" cy="2977662"/>
                  </a:xfrm>
                </p:grpSpPr>
                <p:grpSp>
                  <p:nvGrpSpPr>
                    <p:cNvPr id="13" name="Group 12"/>
                    <p:cNvGrpSpPr/>
                    <p:nvPr/>
                  </p:nvGrpSpPr>
                  <p:grpSpPr>
                    <a:xfrm>
                      <a:off x="4106615" y="7349085"/>
                      <a:ext cx="4900827" cy="2977662"/>
                      <a:chOff x="983607" y="8126268"/>
                      <a:chExt cx="4900827" cy="2977662"/>
                    </a:xfrm>
                  </p:grpSpPr>
                  <p:grpSp>
                    <p:nvGrpSpPr>
                      <p:cNvPr id="15" name="Group 14"/>
                      <p:cNvGrpSpPr/>
                      <p:nvPr/>
                    </p:nvGrpSpPr>
                    <p:grpSpPr>
                      <a:xfrm>
                        <a:off x="983607" y="8126268"/>
                        <a:ext cx="4900827" cy="2977662"/>
                        <a:chOff x="983607" y="8126268"/>
                        <a:chExt cx="4900827" cy="2977662"/>
                      </a:xfrm>
                    </p:grpSpPr>
                    <p:sp>
                      <p:nvSpPr>
                        <p:cNvPr id="17" name="TextBox 16"/>
                        <p:cNvSpPr txBox="1"/>
                        <p:nvPr/>
                      </p:nvSpPr>
                      <p:spPr>
                        <a:xfrm rot="19352524">
                          <a:off x="2932596" y="8196376"/>
                          <a:ext cx="1540707" cy="144655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8800" dirty="0">
                              <a:solidFill>
                                <a:srgbClr val="01767F"/>
                              </a:solidFill>
                              <a:sym typeface="Wingdings" panose="05000000000000000000" pitchFamily="2" charset="2"/>
                            </a:rPr>
                            <a:t></a:t>
                          </a:r>
                          <a:endParaRPr lang="en-US" sz="8800" dirty="0">
                            <a:solidFill>
                              <a:srgbClr val="01767F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8" name="Group 17"/>
                        <p:cNvGrpSpPr/>
                        <p:nvPr/>
                      </p:nvGrpSpPr>
                      <p:grpSpPr>
                        <a:xfrm>
                          <a:off x="983607" y="8126268"/>
                          <a:ext cx="4900827" cy="2977662"/>
                          <a:chOff x="983607" y="8126268"/>
                          <a:chExt cx="4900827" cy="2977662"/>
                        </a:xfrm>
                      </p:grpSpPr>
                      <p:grpSp>
                        <p:nvGrpSpPr>
                          <p:cNvPr id="19" name="Group 18"/>
                          <p:cNvGrpSpPr/>
                          <p:nvPr/>
                        </p:nvGrpSpPr>
                        <p:grpSpPr>
                          <a:xfrm>
                            <a:off x="983607" y="8126268"/>
                            <a:ext cx="4900827" cy="2977662"/>
                            <a:chOff x="1195173" y="8112369"/>
                            <a:chExt cx="4900827" cy="2977662"/>
                          </a:xfrm>
                        </p:grpSpPr>
                        <p:grpSp>
                          <p:nvGrpSpPr>
                            <p:cNvPr id="21" name="Group 20"/>
                            <p:cNvGrpSpPr/>
                            <p:nvPr/>
                          </p:nvGrpSpPr>
                          <p:grpSpPr>
                            <a:xfrm>
                              <a:off x="1195173" y="8112369"/>
                              <a:ext cx="4900827" cy="2977662"/>
                              <a:chOff x="1195173" y="8112369"/>
                              <a:chExt cx="4900827" cy="2977662"/>
                            </a:xfrm>
                          </p:grpSpPr>
                          <p:sp>
                            <p:nvSpPr>
                              <p:cNvPr id="23" name="Rectangle 22"/>
                              <p:cNvSpPr/>
                              <p:nvPr/>
                            </p:nvSpPr>
                            <p:spPr>
                              <a:xfrm>
                                <a:off x="1195173" y="8112369"/>
                                <a:ext cx="4900827" cy="297766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24" name="TextBox 23"/>
                              <p:cNvSpPr txBox="1"/>
                              <p:nvPr/>
                            </p:nvSpPr>
                            <p:spPr>
                              <a:xfrm rot="1142121">
                                <a:off x="1414395" y="8355532"/>
                                <a:ext cx="1262676" cy="144655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8800" dirty="0">
                                    <a:solidFill>
                                      <a:srgbClr val="01767F"/>
                                    </a:solidFill>
                                    <a:sym typeface="Wingdings" panose="05000000000000000000" pitchFamily="2" charset="2"/>
                                  </a:rPr>
                                  <a:t></a:t>
                                </a:r>
                                <a:endParaRPr lang="en-US" sz="8800" dirty="0">
                                  <a:solidFill>
                                    <a:srgbClr val="01767F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2" name="Rectangle 21"/>
                            <p:cNvSpPr/>
                            <p:nvPr/>
                          </p:nvSpPr>
                          <p:spPr>
                            <a:xfrm rot="19884917">
                              <a:off x="4406581" y="9918204"/>
                              <a:ext cx="1056700" cy="1015663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r>
                                <a:rPr lang="en-US" sz="6000" dirty="0">
                                  <a:solidFill>
                                    <a:srgbClr val="01767F"/>
                                  </a:solidFill>
                                  <a:sym typeface="Wingdings" panose="05000000000000000000" pitchFamily="2" charset="2"/>
                                </a:rPr>
                                <a:t></a:t>
                              </a:r>
                              <a:endParaRPr lang="en-US" sz="6000" dirty="0">
                                <a:solidFill>
                                  <a:srgbClr val="01767F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" name="Rectangle 19"/>
                          <p:cNvSpPr/>
                          <p:nvPr/>
                        </p:nvSpPr>
                        <p:spPr>
                          <a:xfrm rot="19499186">
                            <a:off x="1533385" y="9642553"/>
                            <a:ext cx="939681" cy="1107996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r>
                              <a:rPr lang="en-US" sz="6600" dirty="0">
                                <a:solidFill>
                                  <a:srgbClr val="01767F"/>
                                </a:solidFill>
                                <a:sym typeface="Wingdings" panose="05000000000000000000" pitchFamily="2" charset="2"/>
                              </a:rPr>
                              <a:t></a:t>
                            </a:r>
                            <a:endParaRPr lang="en-US" sz="6600" dirty="0"/>
                          </a:p>
                        </p:txBody>
                      </p:sp>
                    </p:grpSp>
                  </p:grpSp>
                  <p:sp>
                    <p:nvSpPr>
                      <p:cNvPr id="16" name="Rectangle 15"/>
                      <p:cNvSpPr/>
                      <p:nvPr/>
                    </p:nvSpPr>
                    <p:spPr>
                      <a:xfrm rot="20241841">
                        <a:off x="4348594" y="8401819"/>
                        <a:ext cx="1244251" cy="144655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8800" dirty="0">
                            <a:solidFill>
                              <a:srgbClr val="01767F"/>
                            </a:solidFill>
                            <a:sym typeface="Wingdings" panose="05000000000000000000" pitchFamily="2" charset="2"/>
                          </a:rPr>
                          <a:t></a:t>
                        </a:r>
                        <a:endParaRPr lang="en-US" sz="8800" dirty="0">
                          <a:solidFill>
                            <a:srgbClr val="01767F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4" name="Rectangle 13"/>
                    <p:cNvSpPr/>
                    <p:nvPr/>
                  </p:nvSpPr>
                  <p:spPr>
                    <a:xfrm rot="1235068">
                      <a:off x="6522640" y="9350752"/>
                      <a:ext cx="606631" cy="707886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4000" dirty="0">
                          <a:solidFill>
                            <a:srgbClr val="01767F"/>
                          </a:solidFill>
                          <a:sym typeface="Wingdings" panose="05000000000000000000" pitchFamily="2" charset="2"/>
                        </a:rPr>
                        <a:t></a:t>
                      </a:r>
                      <a:endParaRPr lang="en-US" sz="4000" dirty="0">
                        <a:solidFill>
                          <a:srgbClr val="01767F"/>
                        </a:solidFill>
                      </a:endParaRPr>
                    </a:p>
                  </p:txBody>
                </p:sp>
              </p:grpSp>
              <p:sp>
                <p:nvSpPr>
                  <p:cNvPr id="12" name="Rectangle 11"/>
                  <p:cNvSpPr/>
                  <p:nvPr/>
                </p:nvSpPr>
                <p:spPr>
                  <a:xfrm rot="20650195">
                    <a:off x="5723840" y="9486001"/>
                    <a:ext cx="707245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3600" dirty="0">
                        <a:solidFill>
                          <a:srgbClr val="01767F"/>
                        </a:solidFill>
                        <a:sym typeface="Wingdings" panose="05000000000000000000" pitchFamily="2" charset="2"/>
                      </a:rPr>
                      <a:t></a:t>
                    </a:r>
                    <a:endParaRPr lang="en-US" sz="3600" dirty="0">
                      <a:solidFill>
                        <a:srgbClr val="01767F"/>
                      </a:solidFill>
                    </a:endParaRPr>
                  </a:p>
                </p:txBody>
              </p:sp>
            </p:grpSp>
            <p:sp>
              <p:nvSpPr>
                <p:cNvPr id="10" name="Rectangle 9"/>
                <p:cNvSpPr/>
                <p:nvPr/>
              </p:nvSpPr>
              <p:spPr>
                <a:xfrm rot="1905478">
                  <a:off x="5471274" y="8175342"/>
                  <a:ext cx="707245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dirty="0">
                      <a:solidFill>
                        <a:srgbClr val="01767F"/>
                      </a:solidFill>
                      <a:sym typeface="Wingdings" panose="05000000000000000000" pitchFamily="2" charset="2"/>
                    </a:rPr>
                    <a:t></a:t>
                  </a:r>
                  <a:endParaRPr lang="en-US" sz="3600" dirty="0">
                    <a:solidFill>
                      <a:srgbClr val="01767F"/>
                    </a:solidFill>
                  </a:endParaRPr>
                </a:p>
              </p:txBody>
            </p:sp>
          </p:grpSp>
        </p:grpSp>
      </p:grpSp>
      <p:sp>
        <p:nvSpPr>
          <p:cNvPr id="3" name="TextBox 2"/>
          <p:cNvSpPr txBox="1"/>
          <p:nvPr/>
        </p:nvSpPr>
        <p:spPr>
          <a:xfrm>
            <a:off x="377876" y="279247"/>
            <a:ext cx="56652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err="1">
                <a:solidFill>
                  <a:srgbClr val="428492"/>
                </a:solidFill>
              </a:rPr>
              <a:t>Bước</a:t>
            </a:r>
            <a:r>
              <a:rPr lang="en-US" sz="3200" b="1" i="1" dirty="0">
                <a:solidFill>
                  <a:srgbClr val="428492"/>
                </a:solidFill>
              </a:rPr>
              <a:t> 3 : </a:t>
            </a:r>
            <a:r>
              <a:rPr lang="en-US" sz="3200" b="1" i="1" dirty="0" err="1">
                <a:solidFill>
                  <a:srgbClr val="428492"/>
                </a:solidFill>
              </a:rPr>
              <a:t>Xem</a:t>
            </a:r>
            <a:r>
              <a:rPr lang="en-US" sz="3200" b="1" i="1" dirty="0">
                <a:solidFill>
                  <a:srgbClr val="428492"/>
                </a:solidFill>
              </a:rPr>
              <a:t> chi </a:t>
            </a:r>
            <a:r>
              <a:rPr lang="en-US" sz="3200" b="1" i="1" dirty="0" err="1">
                <a:solidFill>
                  <a:srgbClr val="428492"/>
                </a:solidFill>
              </a:rPr>
              <a:t>tiết</a:t>
            </a:r>
            <a:r>
              <a:rPr lang="en-US" sz="3200" b="1" i="1" dirty="0">
                <a:solidFill>
                  <a:srgbClr val="428492"/>
                </a:solidFill>
              </a:rPr>
              <a:t> </a:t>
            </a:r>
            <a:r>
              <a:rPr lang="en-US" sz="3200" b="1" i="1" dirty="0" err="1">
                <a:solidFill>
                  <a:srgbClr val="428492"/>
                </a:solidFill>
              </a:rPr>
              <a:t>sản</a:t>
            </a:r>
            <a:r>
              <a:rPr lang="en-US" sz="3200" b="1" i="1" dirty="0">
                <a:solidFill>
                  <a:srgbClr val="428492"/>
                </a:solidFill>
              </a:rPr>
              <a:t> </a:t>
            </a:r>
            <a:r>
              <a:rPr lang="en-US" sz="3200" b="1" i="1" dirty="0" err="1">
                <a:solidFill>
                  <a:srgbClr val="428492"/>
                </a:solidFill>
              </a:rPr>
              <a:t>phẩm</a:t>
            </a:r>
            <a:endParaRPr lang="en-US" sz="3200" b="1" i="1" dirty="0">
              <a:solidFill>
                <a:srgbClr val="428492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Mua hàng trên Shopee ">
            <a:extLst>
              <a:ext uri="{FF2B5EF4-FFF2-40B4-BE49-F238E27FC236}">
                <a16:creationId xmlns:a16="http://schemas.microsoft.com/office/drawing/2014/main" id="{5D87AC95-60BF-BE21-90CC-517B5ED2E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8" y="1705970"/>
            <a:ext cx="4354177" cy="5070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ách mua hàng trên Shopee">
            <a:extLst>
              <a:ext uri="{FF2B5EF4-FFF2-40B4-BE49-F238E27FC236}">
                <a16:creationId xmlns:a16="http://schemas.microsoft.com/office/drawing/2014/main" id="{24AD248B-80B0-6A4E-A697-B5BA82BD6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61" y="1705970"/>
            <a:ext cx="2771775" cy="5152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70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515</TotalTime>
  <Words>803</Words>
  <Application>Microsoft Office PowerPoint</Application>
  <PresentationFormat>Widescreen</PresentationFormat>
  <Paragraphs>137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Bahnschrift</vt:lpstr>
      <vt:lpstr>Bahnschrift Condensed</vt:lpstr>
      <vt:lpstr>Calibri</vt:lpstr>
      <vt:lpstr>Calibri Light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256</cp:revision>
  <dcterms:created xsi:type="dcterms:W3CDTF">2021-12-06T17:10:00Z</dcterms:created>
  <dcterms:modified xsi:type="dcterms:W3CDTF">2023-05-05T09:14:15Z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B542E85F212C4AB798DE85EA8240CF16</vt:lpwstr>
  </property>
  <property fmtid="{D5CDD505-2E9C-101B-9397-08002B2CF9AE}" pid="3" name="KSOProductBuildVer">
    <vt:lpwstr>1033-11.2.0.10382</vt:lpwstr>
  </property>
</Properties>
</file>