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28"/>
    <a:srgbClr val="F4B183"/>
    <a:srgbClr val="355216"/>
    <a:srgbClr val="619428"/>
    <a:srgbClr val="006C92"/>
    <a:srgbClr val="D05400"/>
    <a:srgbClr val="512507"/>
    <a:srgbClr val="FFDA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49" y="5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02672E-D501-4D6A-9B75-6C73938CB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49C5E87-3EFF-42FC-958E-89AE8984B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B937438-997B-4B8B-A4B4-E649EDEA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4F7D087-1B10-4982-9B24-614B0BA8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4E3039E-350F-4028-AB8F-A0321555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9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27CB5D-AEF3-49C5-9518-250A35A8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940523A-DFCC-4504-A53B-2CCE9A459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26CF25F-BF99-455B-B692-C2D13E3B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47B6855-F0D4-462F-BF4F-2E11303B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4AAFAD2-DB28-4046-BEA7-F3743781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2EC1587-76D3-4712-BD28-195711B28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380BDEC2-18D3-45DA-AABF-14D98F051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AC07FEA-10BD-4CC1-9965-F10B8AB8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C00076F-C38C-4E74-8EC7-44F94D94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699B0D4-1EEC-4E55-8409-EF49DAE7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6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04B05F-88F9-49F3-A1B0-0F8E7742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77C3EA-55B1-4E04-A60E-6E6833770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157DB29-889B-4F36-A58F-21FCCEB4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B60FB00-FD9A-452E-8BE1-D59FDB83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E6564E5-3C28-4FFC-99F5-A4DB13F0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5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D42344E-CBB5-4329-9B3A-BAC1EC8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E324CBB-6C6C-4C9E-BD65-33A729D76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8321633-5B00-471C-B6F7-A77C2155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7825411-2BC5-4731-B6A5-FAE00F55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D833F81-2EE0-4E55-817F-6733AAB0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7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9F435D-3703-485E-BAB9-203CFEDC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0BC91E3-99BC-4214-9CB6-18AD786E1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FEA4E56-0B34-42FA-9DA9-FE7FC5B93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24B51DF-E39F-465A-9D9D-878B3BF0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DFC73C4-C45E-4BCF-822D-C64E47C5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3619E61-012C-438F-99A3-A76776F7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5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D612D09-E8EA-4CA1-B452-B076FB3B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2DB67FD-517E-4BBD-856D-ED525AF09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7045876-8B36-49BC-B7CE-34DD070DC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BAD3ABC4-4096-43EF-8CB4-7B2095A3D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5FDA98A0-CAC3-441D-8E55-E5DA55245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BDB627B-31D0-4B98-8255-A1EFBADB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2FE15CB9-5677-440A-A288-F2813DD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CAE0791A-50A0-48FE-AB20-4F776993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68D815-917E-4EDF-8BA8-AF6455A7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6ADE90F-9A96-4C8B-B60F-9AF23E89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255E5C6-8502-439E-85C1-1F6A9460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3A7BF8F-C537-47C3-9190-6002BCD8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5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C13CEFA-69DF-4EE3-842C-38962252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82F753B-7DAC-4B27-B3E6-58E44547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7D37B6D-AC7D-4232-A22B-F9F44570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E87CE2-7958-4B73-A236-0B026DBE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09760C1-158E-455F-A1B0-280D5371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7D92885-316C-424C-B05C-8BD4F04E7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08B200F-47B7-4E87-A0BA-5EDACE99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04FA16F-E804-4732-81D5-FD550553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0FFE111-E7B6-451B-BF72-60DBDD49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4FDC7B-32C5-4115-9045-5433A9FA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63314BC5-0229-4101-A489-F280AEF14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4CD67EF-2E24-43B0-B4CE-8897A5337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AABD539-3020-4E3A-9D02-05A457BA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F645-2832-40E2-97F3-3D8CED0080C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F585DA0-CC52-4B22-9CA5-60D38CC1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14912D9-FD69-4D82-B8D4-F957D382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9FB1134-A125-42C4-A673-3EEB7FC1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9FC20F2-B5C8-40A2-8229-B3B7DE9FD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79A6511-50CB-4BC0-A6FF-429BAB9F4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AF645-2832-40E2-97F3-3D8CED0080CD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A1C47B8-1ACE-4C85-877A-022166742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C70B12D-3EE6-496B-87A9-94167202B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156F4-C6C4-46BE-BC99-7FCB1EAE8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7.jpg"/><Relationship Id="rId7" Type="http://schemas.openxmlformats.org/officeDocument/2006/relationships/image" Target="../media/image10.jp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8.jfif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BA5782E3-F3E4-4F51-94F2-D1C230BB1EF1}"/>
              </a:ext>
            </a:extLst>
          </p:cNvPr>
          <p:cNvSpPr/>
          <p:nvPr/>
        </p:nvSpPr>
        <p:spPr>
          <a:xfrm>
            <a:off x="4453393" y="2554942"/>
            <a:ext cx="1006114" cy="999564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202C0DB-1CFD-4891-94AA-78347A592B29}"/>
              </a:ext>
            </a:extLst>
          </p:cNvPr>
          <p:cNvSpPr txBox="1"/>
          <p:nvPr/>
        </p:nvSpPr>
        <p:spPr>
          <a:xfrm>
            <a:off x="5459507" y="2647909"/>
            <a:ext cx="264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vi-VN" sz="2800" b="1" dirty="0"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E56F436-E7A9-49FC-9522-10314E703748}"/>
              </a:ext>
            </a:extLst>
          </p:cNvPr>
          <p:cNvSpPr txBox="1"/>
          <p:nvPr/>
        </p:nvSpPr>
        <p:spPr>
          <a:xfrm>
            <a:off x="5531226" y="3171129"/>
            <a:ext cx="3908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Thương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Mại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vi-V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45E88E8-CF9D-4ABC-81AA-84DE2C078359}"/>
              </a:ext>
            </a:extLst>
          </p:cNvPr>
          <p:cNvSpPr txBox="1"/>
          <p:nvPr/>
        </p:nvSpPr>
        <p:spPr>
          <a:xfrm>
            <a:off x="2340186" y="7401970"/>
            <a:ext cx="7511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 </a:t>
            </a:r>
          </a:p>
        </p:txBody>
      </p:sp>
      <p:grpSp>
        <p:nvGrpSpPr>
          <p:cNvPr id="6" name="Nhóm 5">
            <a:extLst>
              <a:ext uri="{FF2B5EF4-FFF2-40B4-BE49-F238E27FC236}">
                <a16:creationId xmlns:a16="http://schemas.microsoft.com/office/drawing/2014/main" id="{5E0DB295-7B7F-4D03-991F-CF8B15026860}"/>
              </a:ext>
            </a:extLst>
          </p:cNvPr>
          <p:cNvGrpSpPr/>
          <p:nvPr/>
        </p:nvGrpSpPr>
        <p:grpSpPr>
          <a:xfrm>
            <a:off x="778213" y="9819326"/>
            <a:ext cx="2402732" cy="2879387"/>
            <a:chOff x="778213" y="2159540"/>
            <a:chExt cx="2402732" cy="2879387"/>
          </a:xfrm>
        </p:grpSpPr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6E85AFBF-11C1-4937-808F-50A62415833E}"/>
                </a:ext>
              </a:extLst>
            </p:cNvPr>
            <p:cNvSpPr/>
            <p:nvPr/>
          </p:nvSpPr>
          <p:spPr>
            <a:xfrm>
              <a:off x="778213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8C03E0B5-0D15-40E6-BA22-93A69DBC4179}"/>
                </a:ext>
              </a:extLst>
            </p:cNvPr>
            <p:cNvSpPr txBox="1"/>
            <p:nvPr/>
          </p:nvSpPr>
          <p:spPr>
            <a:xfrm>
              <a:off x="1211095" y="4065603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  <p:grpSp>
        <p:nvGrpSpPr>
          <p:cNvPr id="10" name="Nhóm 9">
            <a:extLst>
              <a:ext uri="{FF2B5EF4-FFF2-40B4-BE49-F238E27FC236}">
                <a16:creationId xmlns:a16="http://schemas.microsoft.com/office/drawing/2014/main" id="{8D2245ED-FBC8-4DFB-B73B-91AC03DBB1C0}"/>
              </a:ext>
            </a:extLst>
          </p:cNvPr>
          <p:cNvGrpSpPr/>
          <p:nvPr/>
        </p:nvGrpSpPr>
        <p:grpSpPr>
          <a:xfrm>
            <a:off x="3518170" y="12827220"/>
            <a:ext cx="2402732" cy="2879387"/>
            <a:chOff x="3518170" y="2159540"/>
            <a:chExt cx="2402732" cy="2879387"/>
          </a:xfrm>
        </p:grpSpPr>
        <p:sp>
          <p:nvSpPr>
            <p:cNvPr id="11" name="Hình chữ nhật: Góc Tròn 10">
              <a:extLst>
                <a:ext uri="{FF2B5EF4-FFF2-40B4-BE49-F238E27FC236}">
                  <a16:creationId xmlns:a16="http://schemas.microsoft.com/office/drawing/2014/main" id="{2E3B726F-9F01-4722-8240-213F02101613}"/>
                </a:ext>
              </a:extLst>
            </p:cNvPr>
            <p:cNvSpPr/>
            <p:nvPr/>
          </p:nvSpPr>
          <p:spPr>
            <a:xfrm>
              <a:off x="3518170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C5512A18-1D39-41F5-AF56-373FD9153D37}"/>
                </a:ext>
              </a:extLst>
            </p:cNvPr>
            <p:cNvSpPr txBox="1"/>
            <p:nvPr/>
          </p:nvSpPr>
          <p:spPr>
            <a:xfrm>
              <a:off x="4062350" y="4096381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01EE9EFA-C987-4FBF-A9B0-5088823B5962}"/>
              </a:ext>
            </a:extLst>
          </p:cNvPr>
          <p:cNvGrpSpPr/>
          <p:nvPr/>
        </p:nvGrpSpPr>
        <p:grpSpPr>
          <a:xfrm>
            <a:off x="6258127" y="16508884"/>
            <a:ext cx="2402732" cy="2879387"/>
            <a:chOff x="6258127" y="2159540"/>
            <a:chExt cx="2402732" cy="2879387"/>
          </a:xfrm>
        </p:grpSpPr>
        <p:sp>
          <p:nvSpPr>
            <p:cNvPr id="16" name="Hình chữ nhật: Góc Tròn 15">
              <a:extLst>
                <a:ext uri="{FF2B5EF4-FFF2-40B4-BE49-F238E27FC236}">
                  <a16:creationId xmlns:a16="http://schemas.microsoft.com/office/drawing/2014/main" id="{7CE20D85-BDA0-44CD-8B98-8BBCA44E9B5D}"/>
                </a:ext>
              </a:extLst>
            </p:cNvPr>
            <p:cNvSpPr/>
            <p:nvPr/>
          </p:nvSpPr>
          <p:spPr>
            <a:xfrm>
              <a:off x="6258127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39901797-DCB6-416B-A444-CC5DA80AECFC}"/>
                </a:ext>
              </a:extLst>
            </p:cNvPr>
            <p:cNvSpPr txBox="1"/>
            <p:nvPr/>
          </p:nvSpPr>
          <p:spPr>
            <a:xfrm>
              <a:off x="6725055" y="4154665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55F67F02-FD03-4AC4-B082-1BA083860D36}"/>
              </a:ext>
            </a:extLst>
          </p:cNvPr>
          <p:cNvGrpSpPr/>
          <p:nvPr/>
        </p:nvGrpSpPr>
        <p:grpSpPr>
          <a:xfrm>
            <a:off x="8998084" y="20310869"/>
            <a:ext cx="2402732" cy="2879387"/>
            <a:chOff x="8998084" y="2159540"/>
            <a:chExt cx="2402732" cy="2879387"/>
          </a:xfrm>
        </p:grpSpPr>
        <p:sp>
          <p:nvSpPr>
            <p:cNvPr id="20" name="Hình chữ nhật: Góc Tròn 19">
              <a:extLst>
                <a:ext uri="{FF2B5EF4-FFF2-40B4-BE49-F238E27FC236}">
                  <a16:creationId xmlns:a16="http://schemas.microsoft.com/office/drawing/2014/main" id="{0231E8A0-6EE1-4BE2-B153-7484DF2E3208}"/>
                </a:ext>
              </a:extLst>
            </p:cNvPr>
            <p:cNvSpPr/>
            <p:nvPr/>
          </p:nvSpPr>
          <p:spPr>
            <a:xfrm>
              <a:off x="8998084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ình Bầu dục 20">
              <a:extLst>
                <a:ext uri="{FF2B5EF4-FFF2-40B4-BE49-F238E27FC236}">
                  <a16:creationId xmlns:a16="http://schemas.microsoft.com/office/drawing/2014/main" id="{6C05421D-91CF-4327-A535-F8094CE1C3EC}"/>
                </a:ext>
              </a:extLst>
            </p:cNvPr>
            <p:cNvSpPr/>
            <p:nvPr/>
          </p:nvSpPr>
          <p:spPr>
            <a:xfrm>
              <a:off x="9439838" y="2509736"/>
              <a:ext cx="1468876" cy="1498059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994" r="-9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DFA7FB25-0DAD-4A63-BC6F-D88EB733D1B5}"/>
                </a:ext>
              </a:extLst>
            </p:cNvPr>
            <p:cNvSpPr txBox="1"/>
            <p:nvPr/>
          </p:nvSpPr>
          <p:spPr>
            <a:xfrm>
              <a:off x="9465012" y="4183371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06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-3223221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-3097872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-3098484" y="2988180"/>
            <a:ext cx="2108181" cy="53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-431749" y="-304800"/>
            <a:ext cx="12969038" cy="7445829"/>
          </a:xfrm>
          <a:prstGeom prst="roundRect">
            <a:avLst>
              <a:gd name="adj" fmla="val 7898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3428239" y="-91803"/>
            <a:ext cx="2934711" cy="646331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12891652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13027068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13043922" y="2796992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15726363" y="2134720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15927681" y="2379593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15944535" y="2737858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4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-2429389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FC8C495A-BC4A-4694-BD4E-889F3A733640}"/>
              </a:ext>
            </a:extLst>
          </p:cNvPr>
          <p:cNvSpPr/>
          <p:nvPr/>
        </p:nvSpPr>
        <p:spPr>
          <a:xfrm>
            <a:off x="294967" y="591591"/>
            <a:ext cx="9201256" cy="601392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15655D72-F075-4B2E-A928-B55A072B8107}"/>
              </a:ext>
            </a:extLst>
          </p:cNvPr>
          <p:cNvSpPr/>
          <p:nvPr/>
        </p:nvSpPr>
        <p:spPr>
          <a:xfrm>
            <a:off x="9850586" y="1373595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F3E38990-3F8E-4AB4-93E3-8D8B65241F04}"/>
              </a:ext>
            </a:extLst>
          </p:cNvPr>
          <p:cNvSpPr/>
          <p:nvPr/>
        </p:nvSpPr>
        <p:spPr>
          <a:xfrm>
            <a:off x="10879837" y="2242517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33BAC972-AFB7-4D27-8383-48FC67B12245}"/>
              </a:ext>
            </a:extLst>
          </p:cNvPr>
          <p:cNvSpPr/>
          <p:nvPr/>
        </p:nvSpPr>
        <p:spPr>
          <a:xfrm>
            <a:off x="9770216" y="3111438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952B9EF0-2C67-41B4-AEE6-FCB9E71F5AC0}"/>
              </a:ext>
            </a:extLst>
          </p:cNvPr>
          <p:cNvSpPr/>
          <p:nvPr/>
        </p:nvSpPr>
        <p:spPr>
          <a:xfrm>
            <a:off x="10761869" y="4259341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0B6D8C7-B2CD-2BB7-4765-C7D42F14E1E1}"/>
              </a:ext>
            </a:extLst>
          </p:cNvPr>
          <p:cNvSpPr txBox="1"/>
          <p:nvPr/>
        </p:nvSpPr>
        <p:spPr>
          <a:xfrm>
            <a:off x="573058" y="840816"/>
            <a:ext cx="869652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vấn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mật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tử</a:t>
            </a: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Việt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</a:t>
            </a: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Tấn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công tin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tặc:Tin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tặc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cài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mềm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độc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hại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trên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hệ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thống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mạng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doanh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nghiệp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Khi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độc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lây lan,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độc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đánh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cắp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thông tin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khách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hàng</a:t>
            </a:r>
            <a:r>
              <a:rPr lang="vi-VN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nhân viên</a:t>
            </a:r>
            <a:endParaRPr lang="en-US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Lỗ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hổng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lỗ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hổng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bảo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mật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trang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sàn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thương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mại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điện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tử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máy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mạng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viễn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phương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tiện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điện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tử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hành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vi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chiếm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đoạt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tài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sản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Bots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bots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quét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trang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doanh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thông tin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kho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endParaRPr lang="vi-VN" sz="1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Cross-Site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công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hại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trên trang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doanh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như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truy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cookies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khách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nhằm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vi-V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cho </a:t>
            </a:r>
            <a:r>
              <a:rPr lang="vi-VN" sz="16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endParaRPr lang="vi-VN" sz="1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1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vi-VN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vi-VN" sz="1800" dirty="0"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i="0" dirty="0" err="1">
                <a:effectLst/>
              </a:rPr>
              <a:t>Tấn</a:t>
            </a:r>
            <a:r>
              <a:rPr lang="vi-VN" b="0" i="0" dirty="0">
                <a:effectLst/>
              </a:rPr>
              <a:t> công </a:t>
            </a:r>
            <a:r>
              <a:rPr lang="vi-VN" b="0" i="0" dirty="0" err="1">
                <a:effectLst/>
              </a:rPr>
              <a:t>tài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khoản</a:t>
            </a:r>
            <a:endParaRPr lang="vi-VN" b="0" i="0" dirty="0">
              <a:effectLst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i="0" dirty="0">
                <a:effectLst/>
              </a:rPr>
              <a:t>Tin </a:t>
            </a:r>
            <a:r>
              <a:rPr lang="vi-VN" b="0" i="0" dirty="0" err="1">
                <a:effectLst/>
              </a:rPr>
              <a:t>tặc</a:t>
            </a:r>
            <a:endParaRPr lang="vi-VN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i="0" dirty="0" err="1">
                <a:effectLst/>
              </a:rPr>
              <a:t>Phishing</a:t>
            </a:r>
            <a:endParaRPr lang="vi-VN" b="0" i="0" dirty="0">
              <a:effectLst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i="0" dirty="0" err="1">
                <a:effectLst/>
              </a:rPr>
              <a:t>Dịch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vụ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tấn</a:t>
            </a:r>
            <a:r>
              <a:rPr lang="vi-VN" b="0" i="0" dirty="0">
                <a:effectLst/>
              </a:rPr>
              <a:t> công phân </a:t>
            </a:r>
            <a:r>
              <a:rPr lang="vi-VN" b="0" i="0" dirty="0" err="1">
                <a:effectLst/>
              </a:rPr>
              <a:t>tán</a:t>
            </a:r>
            <a:r>
              <a:rPr lang="vi-VN" b="0" i="0" dirty="0">
                <a:effectLst/>
              </a:rPr>
              <a:t> (</a:t>
            </a:r>
            <a:r>
              <a:rPr lang="vi-VN" b="0" i="0" dirty="0" err="1">
                <a:effectLst/>
              </a:rPr>
              <a:t>DDoS</a:t>
            </a:r>
            <a:r>
              <a:rPr lang="vi-VN" b="0" i="0" dirty="0">
                <a:effectLst/>
              </a:rPr>
              <a:t>)</a:t>
            </a:r>
            <a:endParaRPr lang="vi-VN" dirty="0"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b="0" i="0" dirty="0" err="1">
                <a:effectLst/>
              </a:rPr>
              <a:t>Mã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độc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và</a:t>
            </a:r>
            <a:r>
              <a:rPr lang="vi-VN" b="0" i="0" dirty="0">
                <a:effectLst/>
              </a:rPr>
              <a:t> </a:t>
            </a:r>
            <a:r>
              <a:rPr lang="vi-VN" b="0" i="0" dirty="0" err="1">
                <a:effectLst/>
              </a:rPr>
              <a:t>Backdoor</a:t>
            </a:r>
            <a:endParaRPr lang="vi-V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47795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367051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492400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491788" y="2988180"/>
            <a:ext cx="2108181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Những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rủi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ro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Thương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điện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tử</a:t>
            </a:r>
            <a:endParaRPr kumimoji="0" lang="vi-VN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3158523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3315045" y="2393602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dung 2</a:t>
            </a: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3315045" y="3022639"/>
            <a:ext cx="2059212" cy="577081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Một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số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vấn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đề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về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bảo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mật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an ninh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trong Thương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điện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tử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ở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Việt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Nam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thế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giới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6212548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6347964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6364817" y="2796992"/>
            <a:ext cx="1976925" cy="415498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Nguyên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nhân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dẫn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đến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mất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toàn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ninh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9047259" y="2134720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9248577" y="2379593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dung 4</a:t>
            </a: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9265431" y="2737858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Giải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pháp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274055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44" name="Hình chữ nhật: Góc Tròn 43">
            <a:extLst>
              <a:ext uri="{FF2B5EF4-FFF2-40B4-BE49-F238E27FC236}">
                <a16:creationId xmlns:a16="http://schemas.microsoft.com/office/drawing/2014/main" id="{CB36F5B0-4C77-4AC4-9A2E-9E44ECF71A2E}"/>
              </a:ext>
            </a:extLst>
          </p:cNvPr>
          <p:cNvSpPr/>
          <p:nvPr/>
        </p:nvSpPr>
        <p:spPr>
          <a:xfrm>
            <a:off x="319541" y="7584136"/>
            <a:ext cx="11295529" cy="6965531"/>
          </a:xfrm>
          <a:prstGeom prst="roundRect">
            <a:avLst>
              <a:gd name="adj" fmla="val 6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ình chữ nhật: Góc Tròn 44">
            <a:extLst>
              <a:ext uri="{FF2B5EF4-FFF2-40B4-BE49-F238E27FC236}">
                <a16:creationId xmlns:a16="http://schemas.microsoft.com/office/drawing/2014/main" id="{2AB208A6-9C9F-4264-BAAE-EA779BC9736C}"/>
              </a:ext>
            </a:extLst>
          </p:cNvPr>
          <p:cNvSpPr/>
          <p:nvPr/>
        </p:nvSpPr>
        <p:spPr>
          <a:xfrm>
            <a:off x="296495" y="7978013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ình chữ nhật: Góc Tròn 45">
            <a:extLst>
              <a:ext uri="{FF2B5EF4-FFF2-40B4-BE49-F238E27FC236}">
                <a16:creationId xmlns:a16="http://schemas.microsoft.com/office/drawing/2014/main" id="{79E94F88-2A7B-4249-AC90-2F7F934FA37A}"/>
              </a:ext>
            </a:extLst>
          </p:cNvPr>
          <p:cNvSpPr/>
          <p:nvPr/>
        </p:nvSpPr>
        <p:spPr>
          <a:xfrm>
            <a:off x="830212" y="10979602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ình chữ nhật: Góc Tròn 46">
            <a:extLst>
              <a:ext uri="{FF2B5EF4-FFF2-40B4-BE49-F238E27FC236}">
                <a16:creationId xmlns:a16="http://schemas.microsoft.com/office/drawing/2014/main" id="{56BE8354-CB44-4A23-B599-46F6829171B5}"/>
              </a:ext>
            </a:extLst>
          </p:cNvPr>
          <p:cNvSpPr/>
          <p:nvPr/>
        </p:nvSpPr>
        <p:spPr>
          <a:xfrm>
            <a:off x="73804" y="13132106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95C4BDBB-06E5-4B61-9635-3DC8D1C611EE}"/>
              </a:ext>
            </a:extLst>
          </p:cNvPr>
          <p:cNvSpPr/>
          <p:nvPr/>
        </p:nvSpPr>
        <p:spPr>
          <a:xfrm>
            <a:off x="9850586" y="8688806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AEEEC269-9331-4E9B-A3D3-493D718C0778}"/>
              </a:ext>
            </a:extLst>
          </p:cNvPr>
          <p:cNvSpPr/>
          <p:nvPr/>
        </p:nvSpPr>
        <p:spPr>
          <a:xfrm>
            <a:off x="10879837" y="12642128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AD627126-6B0B-44C7-99CF-815418976213}"/>
              </a:ext>
            </a:extLst>
          </p:cNvPr>
          <p:cNvSpPr/>
          <p:nvPr/>
        </p:nvSpPr>
        <p:spPr>
          <a:xfrm>
            <a:off x="9770216" y="11251535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167DD524-5684-48B9-B644-F1E2F8FFE503}"/>
              </a:ext>
            </a:extLst>
          </p:cNvPr>
          <p:cNvSpPr/>
          <p:nvPr/>
        </p:nvSpPr>
        <p:spPr>
          <a:xfrm>
            <a:off x="10761869" y="1484921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D277BFD1-BDF7-49A5-BD76-F9457EB579FB}"/>
              </a:ext>
            </a:extLst>
          </p:cNvPr>
          <p:cNvSpPr/>
          <p:nvPr/>
        </p:nvSpPr>
        <p:spPr>
          <a:xfrm>
            <a:off x="-5528202" y="313881"/>
            <a:ext cx="532205" cy="51528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9EB19B9-C0EB-4560-B576-0407C25115F9}"/>
              </a:ext>
            </a:extLst>
          </p:cNvPr>
          <p:cNvSpPr txBox="1"/>
          <p:nvPr/>
        </p:nvSpPr>
        <p:spPr>
          <a:xfrm>
            <a:off x="-4858325" y="407511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pic>
        <p:nvPicPr>
          <p:cNvPr id="26" name="Hình ảnh 25" descr="Ảnh có chứa đĩa&#10;&#10;Mô tả được tạo tự động">
            <a:extLst>
              <a:ext uri="{FF2B5EF4-FFF2-40B4-BE49-F238E27FC236}">
                <a16:creationId xmlns:a16="http://schemas.microsoft.com/office/drawing/2014/main" id="{EB73E740-AFAA-4E4F-9755-F98A845B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29191">
            <a:off x="734725" y="8611246"/>
            <a:ext cx="4766131" cy="4766131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88E353A7-802B-447F-94C0-064933F97152}"/>
              </a:ext>
            </a:extLst>
          </p:cNvPr>
          <p:cNvSpPr txBox="1"/>
          <p:nvPr/>
        </p:nvSpPr>
        <p:spPr>
          <a:xfrm>
            <a:off x="-4571993" y="5332405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</p:spTree>
    <p:extLst>
      <p:ext uri="{BB962C8B-B14F-4D97-AF65-F5344CB8AC3E}">
        <p14:creationId xmlns:p14="http://schemas.microsoft.com/office/powerpoint/2010/main" val="19827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-6377902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-6252553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-6253165" y="2988180"/>
            <a:ext cx="2108181" cy="53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-3586430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-3447248" y="2619249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-3429908" y="3022639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-276743" y="-187445"/>
            <a:ext cx="6372743" cy="7472030"/>
          </a:xfrm>
          <a:prstGeom prst="roundRect">
            <a:avLst>
              <a:gd name="adj" fmla="val 6014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6096001" y="171254"/>
            <a:ext cx="37545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14514013" y="2134720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14715331" y="2379593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14732185" y="2737858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4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-1948040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44" name="Hình chữ nhật: Góc Tròn 43">
            <a:extLst>
              <a:ext uri="{FF2B5EF4-FFF2-40B4-BE49-F238E27FC236}">
                <a16:creationId xmlns:a16="http://schemas.microsoft.com/office/drawing/2014/main" id="{CB36F5B0-4C77-4AC4-9A2E-9E44ECF71A2E}"/>
              </a:ext>
            </a:extLst>
          </p:cNvPr>
          <p:cNvSpPr/>
          <p:nvPr/>
        </p:nvSpPr>
        <p:spPr>
          <a:xfrm>
            <a:off x="319541" y="7584136"/>
            <a:ext cx="11295529" cy="6965531"/>
          </a:xfrm>
          <a:prstGeom prst="roundRect">
            <a:avLst>
              <a:gd name="adj" fmla="val 6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ình chữ nhật: Góc Tròn 44">
            <a:extLst>
              <a:ext uri="{FF2B5EF4-FFF2-40B4-BE49-F238E27FC236}">
                <a16:creationId xmlns:a16="http://schemas.microsoft.com/office/drawing/2014/main" id="{2AB208A6-9C9F-4264-BAAE-EA779BC9736C}"/>
              </a:ext>
            </a:extLst>
          </p:cNvPr>
          <p:cNvSpPr/>
          <p:nvPr/>
        </p:nvSpPr>
        <p:spPr>
          <a:xfrm>
            <a:off x="296495" y="7978013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ình chữ nhật: Góc Tròn 45">
            <a:extLst>
              <a:ext uri="{FF2B5EF4-FFF2-40B4-BE49-F238E27FC236}">
                <a16:creationId xmlns:a16="http://schemas.microsoft.com/office/drawing/2014/main" id="{79E94F88-2A7B-4249-AC90-2F7F934FA37A}"/>
              </a:ext>
            </a:extLst>
          </p:cNvPr>
          <p:cNvSpPr/>
          <p:nvPr/>
        </p:nvSpPr>
        <p:spPr>
          <a:xfrm>
            <a:off x="830212" y="10979602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ình chữ nhật: Góc Tròn 46">
            <a:extLst>
              <a:ext uri="{FF2B5EF4-FFF2-40B4-BE49-F238E27FC236}">
                <a16:creationId xmlns:a16="http://schemas.microsoft.com/office/drawing/2014/main" id="{56BE8354-CB44-4A23-B599-46F6829171B5}"/>
              </a:ext>
            </a:extLst>
          </p:cNvPr>
          <p:cNvSpPr/>
          <p:nvPr/>
        </p:nvSpPr>
        <p:spPr>
          <a:xfrm>
            <a:off x="73804" y="13132106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95C4BDBB-06E5-4B61-9635-3DC8D1C611EE}"/>
              </a:ext>
            </a:extLst>
          </p:cNvPr>
          <p:cNvSpPr/>
          <p:nvPr/>
        </p:nvSpPr>
        <p:spPr>
          <a:xfrm>
            <a:off x="9850586" y="8688806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AEEEC269-9331-4E9B-A3D3-493D718C0778}"/>
              </a:ext>
            </a:extLst>
          </p:cNvPr>
          <p:cNvSpPr/>
          <p:nvPr/>
        </p:nvSpPr>
        <p:spPr>
          <a:xfrm>
            <a:off x="10879837" y="12642128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AD627126-6B0B-44C7-99CF-815418976213}"/>
              </a:ext>
            </a:extLst>
          </p:cNvPr>
          <p:cNvSpPr/>
          <p:nvPr/>
        </p:nvSpPr>
        <p:spPr>
          <a:xfrm>
            <a:off x="9770216" y="11251535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167DD524-5684-48B9-B644-F1E2F8FFE503}"/>
              </a:ext>
            </a:extLst>
          </p:cNvPr>
          <p:cNvSpPr/>
          <p:nvPr/>
        </p:nvSpPr>
        <p:spPr>
          <a:xfrm>
            <a:off x="10761869" y="1484921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ình Bầu dục 22">
            <a:extLst>
              <a:ext uri="{FF2B5EF4-FFF2-40B4-BE49-F238E27FC236}">
                <a16:creationId xmlns:a16="http://schemas.microsoft.com/office/drawing/2014/main" id="{DC2B7314-3A30-4B92-A9D0-44C173AB4407}"/>
              </a:ext>
            </a:extLst>
          </p:cNvPr>
          <p:cNvSpPr/>
          <p:nvPr/>
        </p:nvSpPr>
        <p:spPr>
          <a:xfrm>
            <a:off x="807277" y="313881"/>
            <a:ext cx="532205" cy="515285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B98A5067-A26F-49CB-B9AB-5492F3D69DC4}"/>
              </a:ext>
            </a:extLst>
          </p:cNvPr>
          <p:cNvSpPr txBox="1"/>
          <p:nvPr/>
        </p:nvSpPr>
        <p:spPr>
          <a:xfrm>
            <a:off x="1302983" y="407511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vi-V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Hình ảnh 24">
            <a:extLst>
              <a:ext uri="{FF2B5EF4-FFF2-40B4-BE49-F238E27FC236}">
                <a16:creationId xmlns:a16="http://schemas.microsoft.com/office/drawing/2014/main" id="{332FCD0E-2527-4EAD-A009-A8D9CF0D5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691555">
            <a:off x="756862" y="1736937"/>
            <a:ext cx="4477473" cy="2984981"/>
          </a:xfrm>
          <a:prstGeom prst="rect">
            <a:avLst/>
          </a:prstGeom>
        </p:spPr>
      </p:pic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108C39A7-9B58-4021-A6FE-371BCB5B2734}"/>
              </a:ext>
            </a:extLst>
          </p:cNvPr>
          <p:cNvSpPr txBox="1"/>
          <p:nvPr/>
        </p:nvSpPr>
        <p:spPr>
          <a:xfrm>
            <a:off x="1045030" y="5332405"/>
            <a:ext cx="3734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toàn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D22C057D-EB7C-465B-A2DF-0D69F9FABA7F}"/>
              </a:ext>
            </a:extLst>
          </p:cNvPr>
          <p:cNvSpPr txBox="1"/>
          <p:nvPr/>
        </p:nvSpPr>
        <p:spPr>
          <a:xfrm>
            <a:off x="6396184" y="1055580"/>
            <a:ext cx="5711447" cy="538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tabLst>
                <a:tab pos="11430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vi-V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vệ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lôi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lừa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link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lạ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(URL)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dính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endParaRPr lang="vi-V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uá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hở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lừa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đảo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ff1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cắp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vi-V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Khách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phía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hổng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tồn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Hacker, tin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tặc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hiểm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trọng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ngành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ngân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ngành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răn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đe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nghiêm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khắc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tội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sách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hỗ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trợ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vi-V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76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367051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492400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491788" y="2988180"/>
            <a:ext cx="2108181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Những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rủi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ro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Thương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điện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tử</a:t>
            </a:r>
            <a:endParaRPr kumimoji="0" lang="vi-VN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3158523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3375966" y="2432674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dung 2</a:t>
            </a: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3315045" y="3022639"/>
            <a:ext cx="2156525" cy="577081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Một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số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vấn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đề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về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bảo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mật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an ninh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trong Thương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điện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tử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ở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Việt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Nam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thế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giới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6212548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6347964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6364818" y="2796992"/>
            <a:ext cx="1434830" cy="577081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Nguyên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nhân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dẫn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đến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mất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toàn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ninh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9047259" y="2134720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9248577" y="2379593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dung 4</a:t>
            </a: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9265431" y="2737858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Giải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pháp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274055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167DD524-5684-48B9-B644-F1E2F8FFE503}"/>
              </a:ext>
            </a:extLst>
          </p:cNvPr>
          <p:cNvSpPr/>
          <p:nvPr/>
        </p:nvSpPr>
        <p:spPr>
          <a:xfrm>
            <a:off x="10761869" y="1484921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D277BFD1-BDF7-49A5-BD76-F9457EB579FB}"/>
              </a:ext>
            </a:extLst>
          </p:cNvPr>
          <p:cNvSpPr/>
          <p:nvPr/>
        </p:nvSpPr>
        <p:spPr>
          <a:xfrm>
            <a:off x="-5528202" y="313881"/>
            <a:ext cx="532205" cy="51528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9EB19B9-C0EB-4560-B576-0407C25115F9}"/>
              </a:ext>
            </a:extLst>
          </p:cNvPr>
          <p:cNvSpPr txBox="1"/>
          <p:nvPr/>
        </p:nvSpPr>
        <p:spPr>
          <a:xfrm>
            <a:off x="-4858325" y="407511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pic>
        <p:nvPicPr>
          <p:cNvPr id="26" name="Hình ảnh 25" descr="Ảnh có chứa đĩa&#10;&#10;Mô tả được tạo tự động">
            <a:extLst>
              <a:ext uri="{FF2B5EF4-FFF2-40B4-BE49-F238E27FC236}">
                <a16:creationId xmlns:a16="http://schemas.microsoft.com/office/drawing/2014/main" id="{EB73E740-AFAA-4E4F-9755-F98A845B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29191">
            <a:off x="-78467" y="8633112"/>
            <a:ext cx="4766131" cy="4766131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88E353A7-802B-447F-94C0-064933F97152}"/>
              </a:ext>
            </a:extLst>
          </p:cNvPr>
          <p:cNvSpPr txBox="1"/>
          <p:nvPr/>
        </p:nvSpPr>
        <p:spPr>
          <a:xfrm>
            <a:off x="-4571993" y="5332405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28" name="Rectangle: Rounded Corners 29">
            <a:extLst>
              <a:ext uri="{FF2B5EF4-FFF2-40B4-BE49-F238E27FC236}">
                <a16:creationId xmlns:a16="http://schemas.microsoft.com/office/drawing/2014/main" id="{4D5E101B-46D5-4110-8C7E-1554239BF235}"/>
              </a:ext>
            </a:extLst>
          </p:cNvPr>
          <p:cNvSpPr/>
          <p:nvPr/>
        </p:nvSpPr>
        <p:spPr>
          <a:xfrm>
            <a:off x="492532" y="8198255"/>
            <a:ext cx="5518634" cy="3266833"/>
          </a:xfrm>
          <a:prstGeom prst="roundRect">
            <a:avLst>
              <a:gd name="adj" fmla="val 843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9" name="Rectangle: Rounded Corners 45">
            <a:extLst>
              <a:ext uri="{FF2B5EF4-FFF2-40B4-BE49-F238E27FC236}">
                <a16:creationId xmlns:a16="http://schemas.microsoft.com/office/drawing/2014/main" id="{DFDC7D0F-47B5-4F24-B18C-21C66538D006}"/>
              </a:ext>
            </a:extLst>
          </p:cNvPr>
          <p:cNvSpPr/>
          <p:nvPr/>
        </p:nvSpPr>
        <p:spPr>
          <a:xfrm>
            <a:off x="492532" y="16176640"/>
            <a:ext cx="5518634" cy="1917283"/>
          </a:xfrm>
          <a:prstGeom prst="roundRect">
            <a:avLst>
              <a:gd name="adj" fmla="val 965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30" name="Hình ảnh 29">
            <a:extLst>
              <a:ext uri="{FF2B5EF4-FFF2-40B4-BE49-F238E27FC236}">
                <a16:creationId xmlns:a16="http://schemas.microsoft.com/office/drawing/2014/main" id="{EBDD4CE9-A790-4049-BB92-83A70B5FEC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91" t="100167" r="31224" b="-100167"/>
          <a:stretch/>
        </p:blipFill>
        <p:spPr>
          <a:xfrm>
            <a:off x="6902302" y="10358603"/>
            <a:ext cx="4547331" cy="59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76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-8876719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-8751370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-8751982" y="2988180"/>
            <a:ext cx="2108181" cy="53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-6085247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-5946065" y="2619249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-5928725" y="3022639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-3031222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-2895806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-2878952" y="2796992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-398604" y="-337426"/>
            <a:ext cx="13166953" cy="7447134"/>
          </a:xfrm>
          <a:prstGeom prst="roundRect">
            <a:avLst>
              <a:gd name="adj" fmla="val 7738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144753" y="186802"/>
            <a:ext cx="4074628" cy="7694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-1405114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D277BFD1-BDF7-49A5-BD76-F9457EB579FB}"/>
              </a:ext>
            </a:extLst>
          </p:cNvPr>
          <p:cNvSpPr/>
          <p:nvPr/>
        </p:nvSpPr>
        <p:spPr>
          <a:xfrm>
            <a:off x="-5528202" y="313881"/>
            <a:ext cx="532205" cy="51528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9EB19B9-C0EB-4560-B576-0407C25115F9}"/>
              </a:ext>
            </a:extLst>
          </p:cNvPr>
          <p:cNvSpPr txBox="1"/>
          <p:nvPr/>
        </p:nvSpPr>
        <p:spPr>
          <a:xfrm>
            <a:off x="-4858325" y="407511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88E353A7-802B-447F-94C0-064933F97152}"/>
              </a:ext>
            </a:extLst>
          </p:cNvPr>
          <p:cNvSpPr txBox="1"/>
          <p:nvPr/>
        </p:nvSpPr>
        <p:spPr>
          <a:xfrm>
            <a:off x="-4571993" y="5332405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36" name="Rectangle 43">
            <a:extLst>
              <a:ext uri="{FF2B5EF4-FFF2-40B4-BE49-F238E27FC236}">
                <a16:creationId xmlns:a16="http://schemas.microsoft.com/office/drawing/2014/main" id="{1809D447-E5B4-4BE6-BCC6-FE32AB64D203}"/>
              </a:ext>
            </a:extLst>
          </p:cNvPr>
          <p:cNvSpPr/>
          <p:nvPr/>
        </p:nvSpPr>
        <p:spPr>
          <a:xfrm>
            <a:off x="6184872" y="11880486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29" name="Rectangle: Rounded Corners 29">
            <a:extLst>
              <a:ext uri="{FF2B5EF4-FFF2-40B4-BE49-F238E27FC236}">
                <a16:creationId xmlns:a16="http://schemas.microsoft.com/office/drawing/2014/main" id="{57314627-5658-4859-A725-9672C1393AF5}"/>
              </a:ext>
            </a:extLst>
          </p:cNvPr>
          <p:cNvSpPr/>
          <p:nvPr/>
        </p:nvSpPr>
        <p:spPr>
          <a:xfrm>
            <a:off x="492532" y="1166834"/>
            <a:ext cx="5518634" cy="3266833"/>
          </a:xfrm>
          <a:prstGeom prst="roundRect">
            <a:avLst>
              <a:gd name="adj" fmla="val 843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3" name="Rectangle: Rounded Corners 45">
            <a:extLst>
              <a:ext uri="{FF2B5EF4-FFF2-40B4-BE49-F238E27FC236}">
                <a16:creationId xmlns:a16="http://schemas.microsoft.com/office/drawing/2014/main" id="{26BFDF7B-AAFB-47F0-B28A-37534B56E9AA}"/>
              </a:ext>
            </a:extLst>
          </p:cNvPr>
          <p:cNvSpPr/>
          <p:nvPr/>
        </p:nvSpPr>
        <p:spPr>
          <a:xfrm>
            <a:off x="492532" y="4703849"/>
            <a:ext cx="5518634" cy="1917283"/>
          </a:xfrm>
          <a:prstGeom prst="roundRect">
            <a:avLst>
              <a:gd name="adj" fmla="val 965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9" name="Rectangle 43">
            <a:extLst>
              <a:ext uri="{FF2B5EF4-FFF2-40B4-BE49-F238E27FC236}">
                <a16:creationId xmlns:a16="http://schemas.microsoft.com/office/drawing/2014/main" id="{A8BA3437-7DC4-4D05-8D24-85F5E0744D63}"/>
              </a:ext>
            </a:extLst>
          </p:cNvPr>
          <p:cNvSpPr/>
          <p:nvPr/>
        </p:nvSpPr>
        <p:spPr>
          <a:xfrm>
            <a:off x="9117047" y="17051912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pic>
        <p:nvPicPr>
          <p:cNvPr id="35" name="Hình ảnh 34">
            <a:extLst>
              <a:ext uri="{FF2B5EF4-FFF2-40B4-BE49-F238E27FC236}">
                <a16:creationId xmlns:a16="http://schemas.microsoft.com/office/drawing/2014/main" id="{93B9EC10-CCAC-4BF3-80C4-9717BF483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6" r="30186"/>
          <a:stretch/>
        </p:blipFill>
        <p:spPr>
          <a:xfrm>
            <a:off x="6902302" y="551325"/>
            <a:ext cx="4547331" cy="5992491"/>
          </a:xfrm>
          <a:prstGeom prst="rect">
            <a:avLst/>
          </a:prstGeom>
        </p:spPr>
      </p:pic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A94D371-21F3-596D-5D86-7685ADFFE441}"/>
              </a:ext>
            </a:extLst>
          </p:cNvPr>
          <p:cNvSpPr txBox="1"/>
          <p:nvPr/>
        </p:nvSpPr>
        <p:spPr>
          <a:xfrm>
            <a:off x="664234" y="1226425"/>
            <a:ext cx="519255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endParaRPr lang="en-US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rõ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rõ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Luôn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mềm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website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phiên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chặt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chẽ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dịch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tường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lửa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rõ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luật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vệ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Cẩn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nhái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tuỳ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link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thanh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vi-V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14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E202F16-76F5-4B31-2B71-D462937C2A8C}"/>
              </a:ext>
            </a:extLst>
          </p:cNvPr>
          <p:cNvSpPr txBox="1"/>
          <p:nvPr/>
        </p:nvSpPr>
        <p:spPr>
          <a:xfrm>
            <a:off x="742367" y="4813046"/>
            <a:ext cx="5114417" cy="165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Bef>
                <a:spcPts val="200"/>
              </a:spcBef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ninh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hoạch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 </a:t>
            </a:r>
            <a:r>
              <a:rPr lang="vi-V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vi-VN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hoạch</a:t>
            </a:r>
            <a:r>
              <a:rPr lang="vi-VN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vi-VN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mềm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ninh</a:t>
            </a:r>
            <a:endParaRPr lang="en-US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đoạn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vi-V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vi-V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biện</a:t>
            </a:r>
            <a:r>
              <a:rPr lang="vi-V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vi-V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thay </a:t>
            </a:r>
            <a:r>
              <a:rPr lang="vi-V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vi-V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khi </a:t>
            </a:r>
            <a:r>
              <a:rPr lang="vi-V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endParaRPr lang="vi-VN" sz="1600" dirty="0"/>
          </a:p>
        </p:txBody>
      </p:sp>
    </p:spTree>
    <p:extLst>
      <p:ext uri="{BB962C8B-B14F-4D97-AF65-F5344CB8AC3E}">
        <p14:creationId xmlns:p14="http://schemas.microsoft.com/office/powerpoint/2010/main" val="1880347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-8876719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-8751370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-8751982" y="2988180"/>
            <a:ext cx="2108181" cy="53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-6085247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-5946065" y="2619249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-5928725" y="3022639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-3031222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-2895806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-2878952" y="2796992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-398604" y="-337426"/>
            <a:ext cx="13166953" cy="7447134"/>
          </a:xfrm>
          <a:prstGeom prst="roundRect">
            <a:avLst>
              <a:gd name="adj" fmla="val 7738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6184872" y="441531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-1405114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D277BFD1-BDF7-49A5-BD76-F9457EB579FB}"/>
              </a:ext>
            </a:extLst>
          </p:cNvPr>
          <p:cNvSpPr/>
          <p:nvPr/>
        </p:nvSpPr>
        <p:spPr>
          <a:xfrm>
            <a:off x="-5528202" y="313881"/>
            <a:ext cx="532205" cy="51528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9EB19B9-C0EB-4560-B576-0407C25115F9}"/>
              </a:ext>
            </a:extLst>
          </p:cNvPr>
          <p:cNvSpPr txBox="1"/>
          <p:nvPr/>
        </p:nvSpPr>
        <p:spPr>
          <a:xfrm>
            <a:off x="-4858325" y="407511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88E353A7-802B-447F-94C0-064933F97152}"/>
              </a:ext>
            </a:extLst>
          </p:cNvPr>
          <p:cNvSpPr txBox="1"/>
          <p:nvPr/>
        </p:nvSpPr>
        <p:spPr>
          <a:xfrm>
            <a:off x="-4571993" y="5332405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29" name="Rectangle: Rounded Corners 29">
            <a:extLst>
              <a:ext uri="{FF2B5EF4-FFF2-40B4-BE49-F238E27FC236}">
                <a16:creationId xmlns:a16="http://schemas.microsoft.com/office/drawing/2014/main" id="{57314627-5658-4859-A725-9672C1393AF5}"/>
              </a:ext>
            </a:extLst>
          </p:cNvPr>
          <p:cNvSpPr/>
          <p:nvPr/>
        </p:nvSpPr>
        <p:spPr>
          <a:xfrm>
            <a:off x="986308" y="1166834"/>
            <a:ext cx="5518634" cy="3266833"/>
          </a:xfrm>
          <a:prstGeom prst="roundRect">
            <a:avLst>
              <a:gd name="adj" fmla="val 843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Bef>
                <a:spcPts val="200"/>
              </a:spcBef>
            </a:pPr>
            <a:r>
              <a:rPr lang="en-US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Biện</a:t>
            </a: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pháp</a:t>
            </a: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cơ</a:t>
            </a: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bản</a:t>
            </a: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đảm</a:t>
            </a: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bảo</a:t>
            </a: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toàn</a:t>
            </a: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giao</a:t>
            </a: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dịch</a:t>
            </a: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thương</a:t>
            </a: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mại</a:t>
            </a: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điện</a:t>
            </a: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tử</a:t>
            </a: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285750" lvl="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tầng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khai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(PKI – Public Key Infrastructure)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kỹ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tầng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lvl="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khẩu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lvl="0" indent="-28575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kỹ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3" name="Rectangle: Rounded Corners 45">
            <a:extLst>
              <a:ext uri="{FF2B5EF4-FFF2-40B4-BE49-F238E27FC236}">
                <a16:creationId xmlns:a16="http://schemas.microsoft.com/office/drawing/2014/main" id="{26BFDF7B-AAFB-47F0-B28A-37534B56E9AA}"/>
              </a:ext>
            </a:extLst>
          </p:cNvPr>
          <p:cNvSpPr/>
          <p:nvPr/>
        </p:nvSpPr>
        <p:spPr>
          <a:xfrm>
            <a:off x="492532" y="4703849"/>
            <a:ext cx="5518634" cy="1917283"/>
          </a:xfrm>
          <a:prstGeom prst="roundRect">
            <a:avLst>
              <a:gd name="adj" fmla="val 965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Phòng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chống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Virus: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chống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Virus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quét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cổng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nội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email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vbs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shs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exe, bat…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.txt,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vbs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.jpg.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Email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tệp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đính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kèm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43">
            <a:extLst>
              <a:ext uri="{FF2B5EF4-FFF2-40B4-BE49-F238E27FC236}">
                <a16:creationId xmlns:a16="http://schemas.microsoft.com/office/drawing/2014/main" id="{4A1384CB-5355-4943-ACB2-D39CA142C32C}"/>
              </a:ext>
            </a:extLst>
          </p:cNvPr>
          <p:cNvSpPr/>
          <p:nvPr/>
        </p:nvSpPr>
        <p:spPr>
          <a:xfrm>
            <a:off x="297153" y="339202"/>
            <a:ext cx="4074628" cy="7694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dung 4</a:t>
            </a:r>
          </a:p>
        </p:txBody>
      </p:sp>
      <p:sp>
        <p:nvSpPr>
          <p:cNvPr id="21" name="Rectangle 43">
            <a:extLst>
              <a:ext uri="{FF2B5EF4-FFF2-40B4-BE49-F238E27FC236}">
                <a16:creationId xmlns:a16="http://schemas.microsoft.com/office/drawing/2014/main" id="{D45DDBAC-A09E-4A9B-A358-37E6ABE9A8F6}"/>
              </a:ext>
            </a:extLst>
          </p:cNvPr>
          <p:cNvSpPr/>
          <p:nvPr/>
        </p:nvSpPr>
        <p:spPr>
          <a:xfrm>
            <a:off x="9117047" y="1228095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pic>
        <p:nvPicPr>
          <p:cNvPr id="35" name="Hình ảnh 34">
            <a:extLst>
              <a:ext uri="{FF2B5EF4-FFF2-40B4-BE49-F238E27FC236}">
                <a16:creationId xmlns:a16="http://schemas.microsoft.com/office/drawing/2014/main" id="{93B9EC10-CCAC-4BF3-80C4-9717BF483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6" r="30186"/>
          <a:stretch/>
        </p:blipFill>
        <p:spPr>
          <a:xfrm>
            <a:off x="6989686" y="717860"/>
            <a:ext cx="4547331" cy="59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32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-8876719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-8751370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-8751982" y="2988180"/>
            <a:ext cx="2108181" cy="53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-6085247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-5946065" y="2619249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-5928725" y="3022639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-3031222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-2895806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-2878952" y="2796992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-398604" y="-374002"/>
            <a:ext cx="13166953" cy="7447134"/>
          </a:xfrm>
          <a:prstGeom prst="roundRect">
            <a:avLst>
              <a:gd name="adj" fmla="val 7738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6184872" y="-6087285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-1405114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D277BFD1-BDF7-49A5-BD76-F9457EB579FB}"/>
              </a:ext>
            </a:extLst>
          </p:cNvPr>
          <p:cNvSpPr/>
          <p:nvPr/>
        </p:nvSpPr>
        <p:spPr>
          <a:xfrm>
            <a:off x="-5528202" y="313881"/>
            <a:ext cx="532205" cy="51528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9EB19B9-C0EB-4560-B576-0407C25115F9}"/>
              </a:ext>
            </a:extLst>
          </p:cNvPr>
          <p:cNvSpPr txBox="1"/>
          <p:nvPr/>
        </p:nvSpPr>
        <p:spPr>
          <a:xfrm>
            <a:off x="-4858325" y="407511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88E353A7-802B-447F-94C0-064933F97152}"/>
              </a:ext>
            </a:extLst>
          </p:cNvPr>
          <p:cNvSpPr txBox="1"/>
          <p:nvPr/>
        </p:nvSpPr>
        <p:spPr>
          <a:xfrm>
            <a:off x="-4571993" y="5332405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29" name="Rectangle: Rounded Corners 29">
            <a:extLst>
              <a:ext uri="{FF2B5EF4-FFF2-40B4-BE49-F238E27FC236}">
                <a16:creationId xmlns:a16="http://schemas.microsoft.com/office/drawing/2014/main" id="{57314627-5658-4859-A725-9672C1393AF5}"/>
              </a:ext>
            </a:extLst>
          </p:cNvPr>
          <p:cNvSpPr/>
          <p:nvPr/>
        </p:nvSpPr>
        <p:spPr>
          <a:xfrm>
            <a:off x="419380" y="1166834"/>
            <a:ext cx="5518634" cy="3266833"/>
          </a:xfrm>
          <a:prstGeom prst="roundRect">
            <a:avLst>
              <a:gd name="adj" fmla="val 843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ảo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(VPN):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bất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kỳ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2005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23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hứa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hẹn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22%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vòng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" name="Rectangle: Rounded Corners 45">
            <a:extLst>
              <a:ext uri="{FF2B5EF4-FFF2-40B4-BE49-F238E27FC236}">
                <a16:creationId xmlns:a16="http://schemas.microsoft.com/office/drawing/2014/main" id="{26BFDF7B-AAFB-47F0-B28A-37534B56E9AA}"/>
              </a:ext>
            </a:extLst>
          </p:cNvPr>
          <p:cNvSpPr/>
          <p:nvPr/>
        </p:nvSpPr>
        <p:spPr>
          <a:xfrm>
            <a:off x="1150900" y="4703849"/>
            <a:ext cx="5518634" cy="1917283"/>
          </a:xfrm>
          <a:prstGeom prst="roundRect">
            <a:avLst>
              <a:gd name="adj" fmla="val 965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Tường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lửa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FireWall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):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Tường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lửa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ngăn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cấm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luồng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tường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lửa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luồng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tuân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máy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</a:t>
            </a:r>
            <a:endParaRPr lang="en-MY" sz="1600" dirty="0"/>
          </a:p>
        </p:txBody>
      </p:sp>
      <p:sp>
        <p:nvSpPr>
          <p:cNvPr id="20" name="Rectangle 43">
            <a:extLst>
              <a:ext uri="{FF2B5EF4-FFF2-40B4-BE49-F238E27FC236}">
                <a16:creationId xmlns:a16="http://schemas.microsoft.com/office/drawing/2014/main" id="{4A1384CB-5355-4943-ACB2-D39CA142C32C}"/>
              </a:ext>
            </a:extLst>
          </p:cNvPr>
          <p:cNvSpPr/>
          <p:nvPr/>
        </p:nvSpPr>
        <p:spPr>
          <a:xfrm>
            <a:off x="297153" y="339202"/>
            <a:ext cx="4074628" cy="7694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43">
            <a:extLst>
              <a:ext uri="{FF2B5EF4-FFF2-40B4-BE49-F238E27FC236}">
                <a16:creationId xmlns:a16="http://schemas.microsoft.com/office/drawing/2014/main" id="{D45DDBAC-A09E-4A9B-A358-37E6ABE9A8F6}"/>
              </a:ext>
            </a:extLst>
          </p:cNvPr>
          <p:cNvSpPr/>
          <p:nvPr/>
        </p:nvSpPr>
        <p:spPr>
          <a:xfrm>
            <a:off x="9117047" y="-2557521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pic>
        <p:nvPicPr>
          <p:cNvPr id="35" name="Hình ảnh 34">
            <a:extLst>
              <a:ext uri="{FF2B5EF4-FFF2-40B4-BE49-F238E27FC236}">
                <a16:creationId xmlns:a16="http://schemas.microsoft.com/office/drawing/2014/main" id="{93B9EC10-CCAC-4BF3-80C4-9717BF483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6" r="30186"/>
          <a:stretch/>
        </p:blipFill>
        <p:spPr>
          <a:xfrm>
            <a:off x="6989686" y="717860"/>
            <a:ext cx="4547331" cy="599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42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367051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492400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491788" y="2988180"/>
            <a:ext cx="2108181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Những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rủi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ro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Thương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điện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tử</a:t>
            </a:r>
            <a:endParaRPr kumimoji="0" lang="vi-VN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3158523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3430490" y="2399611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dung 2</a:t>
            </a: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3315045" y="3022639"/>
            <a:ext cx="2004255" cy="577081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Một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số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vấn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đề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về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bảo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mật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an ninh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trong Thương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điện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tử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ở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Việt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Nam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thế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giới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6212548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6347964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6364818" y="2796992"/>
            <a:ext cx="1434830" cy="577081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Nguyên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nhân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dẫn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đến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mất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toàn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ninh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9047259" y="2134720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9248577" y="2379593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9265431" y="2737858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Giải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pháp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274055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167DD524-5684-48B9-B644-F1E2F8FFE503}"/>
              </a:ext>
            </a:extLst>
          </p:cNvPr>
          <p:cNvSpPr/>
          <p:nvPr/>
        </p:nvSpPr>
        <p:spPr>
          <a:xfrm>
            <a:off x="10761869" y="1484921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D277BFD1-BDF7-49A5-BD76-F9457EB579FB}"/>
              </a:ext>
            </a:extLst>
          </p:cNvPr>
          <p:cNvSpPr/>
          <p:nvPr/>
        </p:nvSpPr>
        <p:spPr>
          <a:xfrm>
            <a:off x="-5528202" y="313881"/>
            <a:ext cx="532205" cy="51528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9EB19B9-C0EB-4560-B576-0407C25115F9}"/>
              </a:ext>
            </a:extLst>
          </p:cNvPr>
          <p:cNvSpPr txBox="1"/>
          <p:nvPr/>
        </p:nvSpPr>
        <p:spPr>
          <a:xfrm>
            <a:off x="-4858325" y="407511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pic>
        <p:nvPicPr>
          <p:cNvPr id="26" name="Hình ảnh 25" descr="Ảnh có chứa đĩa&#10;&#10;Mô tả được tạo tự động">
            <a:extLst>
              <a:ext uri="{FF2B5EF4-FFF2-40B4-BE49-F238E27FC236}">
                <a16:creationId xmlns:a16="http://schemas.microsoft.com/office/drawing/2014/main" id="{EB73E740-AFAA-4E4F-9755-F98A845B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29191">
            <a:off x="-78467" y="8633112"/>
            <a:ext cx="4766131" cy="4766131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88E353A7-802B-447F-94C0-064933F97152}"/>
              </a:ext>
            </a:extLst>
          </p:cNvPr>
          <p:cNvSpPr txBox="1"/>
          <p:nvPr/>
        </p:nvSpPr>
        <p:spPr>
          <a:xfrm>
            <a:off x="-4571993" y="5332405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20" name="Rectangle 43">
            <a:extLst>
              <a:ext uri="{FF2B5EF4-FFF2-40B4-BE49-F238E27FC236}">
                <a16:creationId xmlns:a16="http://schemas.microsoft.com/office/drawing/2014/main" id="{E95E9A38-82D1-4E2F-BCA6-431008C6E3E4}"/>
              </a:ext>
            </a:extLst>
          </p:cNvPr>
          <p:cNvSpPr/>
          <p:nvPr/>
        </p:nvSpPr>
        <p:spPr>
          <a:xfrm>
            <a:off x="6184872" y="-15783775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21" name="Rectangle: Rounded Corners 29">
            <a:extLst>
              <a:ext uri="{FF2B5EF4-FFF2-40B4-BE49-F238E27FC236}">
                <a16:creationId xmlns:a16="http://schemas.microsoft.com/office/drawing/2014/main" id="{FA3D3E8A-F88D-47AC-B5E0-DC5A5BF2F66F}"/>
              </a:ext>
            </a:extLst>
          </p:cNvPr>
          <p:cNvSpPr/>
          <p:nvPr/>
        </p:nvSpPr>
        <p:spPr>
          <a:xfrm>
            <a:off x="-8869006" y="1166834"/>
            <a:ext cx="5518634" cy="3266833"/>
          </a:xfrm>
          <a:prstGeom prst="roundRect">
            <a:avLst>
              <a:gd name="adj" fmla="val 843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3" name="Rectangle: Rounded Corners 45">
            <a:extLst>
              <a:ext uri="{FF2B5EF4-FFF2-40B4-BE49-F238E27FC236}">
                <a16:creationId xmlns:a16="http://schemas.microsoft.com/office/drawing/2014/main" id="{5305A6FB-8332-4294-A979-D2C8F262FBA7}"/>
              </a:ext>
            </a:extLst>
          </p:cNvPr>
          <p:cNvSpPr/>
          <p:nvPr/>
        </p:nvSpPr>
        <p:spPr>
          <a:xfrm>
            <a:off x="-8378118" y="4703849"/>
            <a:ext cx="5518634" cy="1917283"/>
          </a:xfrm>
          <a:prstGeom prst="roundRect">
            <a:avLst>
              <a:gd name="adj" fmla="val 965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8" name="Rectangle 43">
            <a:extLst>
              <a:ext uri="{FF2B5EF4-FFF2-40B4-BE49-F238E27FC236}">
                <a16:creationId xmlns:a16="http://schemas.microsoft.com/office/drawing/2014/main" id="{271E8E50-938C-418B-8B06-3E4EB55752CB}"/>
              </a:ext>
            </a:extLst>
          </p:cNvPr>
          <p:cNvSpPr/>
          <p:nvPr/>
        </p:nvSpPr>
        <p:spPr>
          <a:xfrm>
            <a:off x="9117047" y="-12619771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pic>
        <p:nvPicPr>
          <p:cNvPr id="29" name="Hình ảnh 28">
            <a:extLst>
              <a:ext uri="{FF2B5EF4-FFF2-40B4-BE49-F238E27FC236}">
                <a16:creationId xmlns:a16="http://schemas.microsoft.com/office/drawing/2014/main" id="{29654FAD-01CF-4E20-88E8-F4904F05D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38" t="-53735" r="36008" b="66424"/>
          <a:stretch/>
        </p:blipFill>
        <p:spPr>
          <a:xfrm>
            <a:off x="6989686" y="9422948"/>
            <a:ext cx="4691915" cy="5992491"/>
          </a:xfrm>
          <a:prstGeom prst="rect">
            <a:avLst/>
          </a:prstGeom>
        </p:spPr>
      </p:pic>
      <p:grpSp>
        <p:nvGrpSpPr>
          <p:cNvPr id="30" name="Nhóm 29">
            <a:extLst>
              <a:ext uri="{FF2B5EF4-FFF2-40B4-BE49-F238E27FC236}">
                <a16:creationId xmlns:a16="http://schemas.microsoft.com/office/drawing/2014/main" id="{55023F73-B697-4207-9266-636C2B391AFE}"/>
              </a:ext>
            </a:extLst>
          </p:cNvPr>
          <p:cNvGrpSpPr/>
          <p:nvPr/>
        </p:nvGrpSpPr>
        <p:grpSpPr>
          <a:xfrm rot="1241088">
            <a:off x="13459613" y="1892221"/>
            <a:ext cx="3804765" cy="6880368"/>
            <a:chOff x="4440782" y="391618"/>
            <a:chExt cx="3248025" cy="6430965"/>
          </a:xfrm>
        </p:grpSpPr>
        <p:grpSp>
          <p:nvGrpSpPr>
            <p:cNvPr id="32" name="Group 7">
              <a:extLst>
                <a:ext uri="{FF2B5EF4-FFF2-40B4-BE49-F238E27FC236}">
                  <a16:creationId xmlns:a16="http://schemas.microsoft.com/office/drawing/2014/main" id="{5CD00813-A4F8-435B-9A52-8C843A47E4A6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35" name="Rectangle: Rounded Corners 8">
                <a:extLst>
                  <a:ext uri="{FF2B5EF4-FFF2-40B4-BE49-F238E27FC236}">
                    <a16:creationId xmlns:a16="http://schemas.microsoft.com/office/drawing/2014/main" id="{968C8ACB-6804-42A9-9EAF-2D483AD52332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6" name="Rectangle: Rounded Corners 18">
                <a:extLst>
                  <a:ext uri="{FF2B5EF4-FFF2-40B4-BE49-F238E27FC236}">
                    <a16:creationId xmlns:a16="http://schemas.microsoft.com/office/drawing/2014/main" id="{9EB8F534-DD00-4C06-A554-AB443DB10C77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3" name="Hình chữ nhật: Góc Tròn 32">
              <a:extLst>
                <a:ext uri="{FF2B5EF4-FFF2-40B4-BE49-F238E27FC236}">
                  <a16:creationId xmlns:a16="http://schemas.microsoft.com/office/drawing/2014/main" id="{4099B220-5A7B-4864-9C7B-1434D9DC51F5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ình chữ nhật: Góc Tròn 33">
              <a:extLst>
                <a:ext uri="{FF2B5EF4-FFF2-40B4-BE49-F238E27FC236}">
                  <a16:creationId xmlns:a16="http://schemas.microsoft.com/office/drawing/2014/main" id="{98295160-7529-45DC-A26C-FBD9C42AE214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758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273184" y="1181550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398533" y="1748711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398533" y="2157652"/>
            <a:ext cx="2108181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Những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rủi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ro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Thương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điện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tử</a:t>
            </a:r>
            <a:endParaRPr kumimoji="0" lang="vi-VN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176141" y="3764992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315323" y="4270495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332663" y="4673885"/>
            <a:ext cx="1975231" cy="577081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Một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số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vấn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đề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về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bảo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mật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an ninh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trong Thương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điện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tử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ở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Việt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Nam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thế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giới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3238528" y="1229948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3373944" y="1527902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3417181" y="1935830"/>
            <a:ext cx="1846651" cy="415498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Nguyên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nhân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dẫn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đến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mất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toàn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ninh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3084534" y="3837026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3285852" y="4081899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3302706" y="4440164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Giải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pháp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1152023" y="129854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167DD524-5684-48B9-B644-F1E2F8FFE503}"/>
              </a:ext>
            </a:extLst>
          </p:cNvPr>
          <p:cNvSpPr/>
          <p:nvPr/>
        </p:nvSpPr>
        <p:spPr>
          <a:xfrm>
            <a:off x="10761869" y="1484921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4" name="Hình Bầu dục 23">
            <a:extLst>
              <a:ext uri="{FF2B5EF4-FFF2-40B4-BE49-F238E27FC236}">
                <a16:creationId xmlns:a16="http://schemas.microsoft.com/office/drawing/2014/main" id="{D277BFD1-BDF7-49A5-BD76-F9457EB579FB}"/>
              </a:ext>
            </a:extLst>
          </p:cNvPr>
          <p:cNvSpPr/>
          <p:nvPr/>
        </p:nvSpPr>
        <p:spPr>
          <a:xfrm>
            <a:off x="-5528202" y="313881"/>
            <a:ext cx="532205" cy="51528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9EB19B9-C0EB-4560-B576-0407C25115F9}"/>
              </a:ext>
            </a:extLst>
          </p:cNvPr>
          <p:cNvSpPr txBox="1"/>
          <p:nvPr/>
        </p:nvSpPr>
        <p:spPr>
          <a:xfrm>
            <a:off x="-4858325" y="407511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pic>
        <p:nvPicPr>
          <p:cNvPr id="26" name="Hình ảnh 25" descr="Ảnh có chứa đĩa&#10;&#10;Mô tả được tạo tự động">
            <a:extLst>
              <a:ext uri="{FF2B5EF4-FFF2-40B4-BE49-F238E27FC236}">
                <a16:creationId xmlns:a16="http://schemas.microsoft.com/office/drawing/2014/main" id="{EB73E740-AFAA-4E4F-9755-F98A845B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29191">
            <a:off x="-78467" y="8633112"/>
            <a:ext cx="4766131" cy="4766131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88E353A7-802B-447F-94C0-064933F97152}"/>
              </a:ext>
            </a:extLst>
          </p:cNvPr>
          <p:cNvSpPr txBox="1"/>
          <p:nvPr/>
        </p:nvSpPr>
        <p:spPr>
          <a:xfrm>
            <a:off x="-4571993" y="5332405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20" name="Rectangle 43">
            <a:extLst>
              <a:ext uri="{FF2B5EF4-FFF2-40B4-BE49-F238E27FC236}">
                <a16:creationId xmlns:a16="http://schemas.microsoft.com/office/drawing/2014/main" id="{E95E9A38-82D1-4E2F-BCA6-431008C6E3E4}"/>
              </a:ext>
            </a:extLst>
          </p:cNvPr>
          <p:cNvSpPr/>
          <p:nvPr/>
        </p:nvSpPr>
        <p:spPr>
          <a:xfrm>
            <a:off x="6184872" y="-15783775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21" name="Rectangle: Rounded Corners 29">
            <a:extLst>
              <a:ext uri="{FF2B5EF4-FFF2-40B4-BE49-F238E27FC236}">
                <a16:creationId xmlns:a16="http://schemas.microsoft.com/office/drawing/2014/main" id="{FA3D3E8A-F88D-47AC-B5E0-DC5A5BF2F66F}"/>
              </a:ext>
            </a:extLst>
          </p:cNvPr>
          <p:cNvSpPr/>
          <p:nvPr/>
        </p:nvSpPr>
        <p:spPr>
          <a:xfrm>
            <a:off x="-8869006" y="1166834"/>
            <a:ext cx="5518634" cy="3266833"/>
          </a:xfrm>
          <a:prstGeom prst="roundRect">
            <a:avLst>
              <a:gd name="adj" fmla="val 843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3" name="Rectangle: Rounded Corners 45">
            <a:extLst>
              <a:ext uri="{FF2B5EF4-FFF2-40B4-BE49-F238E27FC236}">
                <a16:creationId xmlns:a16="http://schemas.microsoft.com/office/drawing/2014/main" id="{5305A6FB-8332-4294-A979-D2C8F262FBA7}"/>
              </a:ext>
            </a:extLst>
          </p:cNvPr>
          <p:cNvSpPr/>
          <p:nvPr/>
        </p:nvSpPr>
        <p:spPr>
          <a:xfrm>
            <a:off x="-8378118" y="4703849"/>
            <a:ext cx="5518634" cy="1917283"/>
          </a:xfrm>
          <a:prstGeom prst="roundRect">
            <a:avLst>
              <a:gd name="adj" fmla="val 965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8" name="Rectangle 43">
            <a:extLst>
              <a:ext uri="{FF2B5EF4-FFF2-40B4-BE49-F238E27FC236}">
                <a16:creationId xmlns:a16="http://schemas.microsoft.com/office/drawing/2014/main" id="{271E8E50-938C-418B-8B06-3E4EB55752CB}"/>
              </a:ext>
            </a:extLst>
          </p:cNvPr>
          <p:cNvSpPr/>
          <p:nvPr/>
        </p:nvSpPr>
        <p:spPr>
          <a:xfrm>
            <a:off x="9117047" y="-12619771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pic>
        <p:nvPicPr>
          <p:cNvPr id="29" name="Hình ảnh 28">
            <a:extLst>
              <a:ext uri="{FF2B5EF4-FFF2-40B4-BE49-F238E27FC236}">
                <a16:creationId xmlns:a16="http://schemas.microsoft.com/office/drawing/2014/main" id="{29654FAD-01CF-4E20-88E8-F4904F05D4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38" t="-53735" r="36008" b="66424"/>
          <a:stretch/>
        </p:blipFill>
        <p:spPr>
          <a:xfrm>
            <a:off x="6989686" y="9422948"/>
            <a:ext cx="4691915" cy="5992491"/>
          </a:xfrm>
          <a:prstGeom prst="rect">
            <a:avLst/>
          </a:prstGeom>
        </p:spPr>
      </p:pic>
      <p:grpSp>
        <p:nvGrpSpPr>
          <p:cNvPr id="30" name="Nhóm 29">
            <a:extLst>
              <a:ext uri="{FF2B5EF4-FFF2-40B4-BE49-F238E27FC236}">
                <a16:creationId xmlns:a16="http://schemas.microsoft.com/office/drawing/2014/main" id="{944CE392-FC42-48CF-B1BE-CC0302DF1E0E}"/>
              </a:ext>
            </a:extLst>
          </p:cNvPr>
          <p:cNvGrpSpPr/>
          <p:nvPr/>
        </p:nvGrpSpPr>
        <p:grpSpPr>
          <a:xfrm>
            <a:off x="7349596" y="129854"/>
            <a:ext cx="3804765" cy="6880368"/>
            <a:chOff x="4440782" y="391618"/>
            <a:chExt cx="3248025" cy="6430965"/>
          </a:xfrm>
        </p:grpSpPr>
        <p:grpSp>
          <p:nvGrpSpPr>
            <p:cNvPr id="32" name="Group 7">
              <a:extLst>
                <a:ext uri="{FF2B5EF4-FFF2-40B4-BE49-F238E27FC236}">
                  <a16:creationId xmlns:a16="http://schemas.microsoft.com/office/drawing/2014/main" id="{917265AC-5068-439F-B721-7C1DE7C94899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35" name="Rectangle: Rounded Corners 8">
                <a:extLst>
                  <a:ext uri="{FF2B5EF4-FFF2-40B4-BE49-F238E27FC236}">
                    <a16:creationId xmlns:a16="http://schemas.microsoft.com/office/drawing/2014/main" id="{20D75565-3568-42E6-B17A-B6C7D72AECF1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6" name="Rectangle: Rounded Corners 18">
                <a:extLst>
                  <a:ext uri="{FF2B5EF4-FFF2-40B4-BE49-F238E27FC236}">
                    <a16:creationId xmlns:a16="http://schemas.microsoft.com/office/drawing/2014/main" id="{E4609C12-5B19-4710-A707-13DEC8B91929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3" name="Hình chữ nhật: Góc Tròn 32">
              <a:extLst>
                <a:ext uri="{FF2B5EF4-FFF2-40B4-BE49-F238E27FC236}">
                  <a16:creationId xmlns:a16="http://schemas.microsoft.com/office/drawing/2014/main" id="{909ED749-9ADF-47C2-827A-34E3C81188E3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ình chữ nhật: Góc Tròn 33">
              <a:extLst>
                <a:ext uri="{FF2B5EF4-FFF2-40B4-BE49-F238E27FC236}">
                  <a16:creationId xmlns:a16="http://schemas.microsoft.com/office/drawing/2014/main" id="{97CF1155-2AAA-4593-B68D-27491B4C973B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43">
            <a:extLst>
              <a:ext uri="{FF2B5EF4-FFF2-40B4-BE49-F238E27FC236}">
                <a16:creationId xmlns:a16="http://schemas.microsoft.com/office/drawing/2014/main" id="{D7686D4C-1A30-4CFB-81FC-E0E81FE51CAA}"/>
              </a:ext>
            </a:extLst>
          </p:cNvPr>
          <p:cNvSpPr/>
          <p:nvPr/>
        </p:nvSpPr>
        <p:spPr>
          <a:xfrm>
            <a:off x="7473053" y="528659"/>
            <a:ext cx="1387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8AFEDE8D-542D-4C7E-813C-50AC18509B35}"/>
              </a:ext>
            </a:extLst>
          </p:cNvPr>
          <p:cNvSpPr/>
          <p:nvPr/>
        </p:nvSpPr>
        <p:spPr>
          <a:xfrm>
            <a:off x="6562595" y="7765301"/>
            <a:ext cx="196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kumimoji="0" lang="en-US" sz="32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Kết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Nhóm 43">
            <a:extLst>
              <a:ext uri="{FF2B5EF4-FFF2-40B4-BE49-F238E27FC236}">
                <a16:creationId xmlns:a16="http://schemas.microsoft.com/office/drawing/2014/main" id="{6E0DA68A-8F9E-449C-B6BF-8995EE470731}"/>
              </a:ext>
            </a:extLst>
          </p:cNvPr>
          <p:cNvGrpSpPr/>
          <p:nvPr/>
        </p:nvGrpSpPr>
        <p:grpSpPr>
          <a:xfrm>
            <a:off x="6610361" y="12403731"/>
            <a:ext cx="5100299" cy="4857709"/>
            <a:chOff x="6610361" y="1484271"/>
            <a:chExt cx="5100299" cy="4857709"/>
          </a:xfrm>
        </p:grpSpPr>
        <p:grpSp>
          <p:nvGrpSpPr>
            <p:cNvPr id="45" name="Nhóm 44">
              <a:extLst>
                <a:ext uri="{FF2B5EF4-FFF2-40B4-BE49-F238E27FC236}">
                  <a16:creationId xmlns:a16="http://schemas.microsoft.com/office/drawing/2014/main" id="{BAAD5689-517A-48EC-B7FA-8B78A4758418}"/>
                </a:ext>
              </a:extLst>
            </p:cNvPr>
            <p:cNvGrpSpPr/>
            <p:nvPr/>
          </p:nvGrpSpPr>
          <p:grpSpPr>
            <a:xfrm>
              <a:off x="6610361" y="1484271"/>
              <a:ext cx="5100299" cy="4857709"/>
              <a:chOff x="6610361" y="1484271"/>
              <a:chExt cx="5100299" cy="4857709"/>
            </a:xfrm>
          </p:grpSpPr>
          <p:sp>
            <p:nvSpPr>
              <p:cNvPr id="47" name="Hình chữ nhật: Góc Tròn 46">
                <a:extLst>
                  <a:ext uri="{FF2B5EF4-FFF2-40B4-BE49-F238E27FC236}">
                    <a16:creationId xmlns:a16="http://schemas.microsoft.com/office/drawing/2014/main" id="{8B549F92-8F5C-4D58-9073-403F9AEB554C}"/>
                  </a:ext>
                </a:extLst>
              </p:cNvPr>
              <p:cNvSpPr/>
              <p:nvPr/>
            </p:nvSpPr>
            <p:spPr>
              <a:xfrm>
                <a:off x="6610361" y="1484271"/>
                <a:ext cx="5100299" cy="4857709"/>
              </a:xfrm>
              <a:prstGeom prst="roundRect">
                <a:avLst>
                  <a:gd name="adj" fmla="val 4271"/>
                </a:avLst>
              </a:prstGeom>
              <a:solidFill>
                <a:srgbClr val="2525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Hình ảnh 47">
                <a:extLst>
                  <a:ext uri="{FF2B5EF4-FFF2-40B4-BE49-F238E27FC236}">
                    <a16:creationId xmlns:a16="http://schemas.microsoft.com/office/drawing/2014/main" id="{64E4C8EB-45EF-4E06-A04D-FDC41852E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5878" r="94203">
                            <a14:foregroundMark x1="22625" y1="60556" x2="22625" y2="60556"/>
                            <a14:foregroundMark x1="27214" y1="58889" x2="27214" y2="58889"/>
                            <a14:foregroundMark x1="41304" y1="57778" x2="41304" y2="57778"/>
                            <a14:foregroundMark x1="42673" y1="56667" x2="42673" y2="56667"/>
                            <a14:foregroundMark x1="25040" y1="52778" x2="25040" y2="52778"/>
                            <a14:foregroundMark x1="72544" y1="64444" x2="72544" y2="64444"/>
                            <a14:foregroundMark x1="74960" y1="62778" x2="74960" y2="62778"/>
                            <a14:foregroundMark x1="75040" y1="55556" x2="75040" y2="55556"/>
                            <a14:foregroundMark x1="93237" y1="50000" x2="93237" y2="50000"/>
                            <a14:foregroundMark x1="94283" y1="50556" x2="94283" y2="50556"/>
                            <a14:foregroundMark x1="93881" y1="78889" x2="93881" y2="78889"/>
                            <a14:foregroundMark x1="90580" y1="75000" x2="90580" y2="75000"/>
                            <a14:foregroundMark x1="90821" y1="77778" x2="90821" y2="77778"/>
                            <a14:foregroundMark x1="91385" y1="82222" x2="91385" y2="82222"/>
                            <a14:foregroundMark x1="91465" y1="81111" x2="91465" y2="81111"/>
                            <a14:foregroundMark x1="58374" y1="56667" x2="58374" y2="56667"/>
                            <a14:foregroundMark x1="59340" y1="73889" x2="59340" y2="73889"/>
                            <a14:foregroundMark x1="59823" y1="78333" x2="59823" y2="78333"/>
                            <a14:foregroundMark x1="5878" y1="56667" x2="5878" y2="56667"/>
                            <a14:foregroundMark x1="7810" y1="44444" x2="7810" y2="44444"/>
                            <a14:foregroundMark x1="7085" y1="45000" x2="7085" y2="45000"/>
                            <a14:foregroundMark x1="6924" y1="48333" x2="6924" y2="48333"/>
                            <a14:foregroundMark x1="72947" y1="54444" x2="72947" y2="54444"/>
                            <a14:foregroundMark x1="77053" y1="53333" x2="77053" y2="53333"/>
                            <a14:foregroundMark x1="73752" y1="77778" x2="73752" y2="7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795230" y="5527383"/>
                <a:ext cx="4639201" cy="672348"/>
              </a:xfrm>
              <a:prstGeom prst="rect">
                <a:avLst/>
              </a:prstGeom>
            </p:spPr>
          </p:pic>
        </p:grpSp>
        <p:sp>
          <p:nvSpPr>
            <p:cNvPr id="46" name="Rectangle 43">
              <a:extLst>
                <a:ext uri="{FF2B5EF4-FFF2-40B4-BE49-F238E27FC236}">
                  <a16:creationId xmlns:a16="http://schemas.microsoft.com/office/drawing/2014/main" id="{CBCFD0F6-5699-4679-918A-ADAF0BCB3A63}"/>
                </a:ext>
              </a:extLst>
            </p:cNvPr>
            <p:cNvSpPr/>
            <p:nvPr/>
          </p:nvSpPr>
          <p:spPr>
            <a:xfrm>
              <a:off x="6610361" y="1672066"/>
              <a:ext cx="292088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Video tài liệu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B2BF6EE-B67A-68B9-E5A1-44323E0B4C6A}"/>
              </a:ext>
            </a:extLst>
          </p:cNvPr>
          <p:cNvSpPr txBox="1"/>
          <p:nvPr/>
        </p:nvSpPr>
        <p:spPr>
          <a:xfrm>
            <a:off x="7759378" y="868870"/>
            <a:ext cx="307963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cáo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đưa ra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tiêu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cực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rủi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 trong Thương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doanh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tiêu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tình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 ninh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trong Thương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Nam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trên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như đưa ra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quyết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rủi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 trong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Thương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tưởng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Thương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trong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cuộc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công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Trong tương lai không xa, Thương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công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trao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mua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bán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hoá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marketing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yếu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khung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rõ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nâng cao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uy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Thương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trong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lòng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vệ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quyền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lợi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bên tham gia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phạt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xấu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hưởng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xấu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Thương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mại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vi-V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1400" dirty="0"/>
          </a:p>
        </p:txBody>
      </p:sp>
    </p:spTree>
    <p:extLst>
      <p:ext uri="{BB962C8B-B14F-4D97-AF65-F5344CB8AC3E}">
        <p14:creationId xmlns:p14="http://schemas.microsoft.com/office/powerpoint/2010/main" val="552692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273184" y="1181551"/>
            <a:ext cx="4964265" cy="1328903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397921" y="1396432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432106" y="1827919"/>
            <a:ext cx="2108181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Những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rủi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ro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Thương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điện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tử</a:t>
            </a:r>
            <a:endParaRPr kumimoji="0" lang="vi-VN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222198" y="2725289"/>
            <a:ext cx="5176063" cy="122741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347081" y="2924340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399039" y="3338999"/>
            <a:ext cx="3482848" cy="415498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Một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số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vấn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đề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về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bảo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mật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an ninh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trong Thương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điện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tử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ở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Việt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Nam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thế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giới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151067" y="4046363"/>
            <a:ext cx="5247194" cy="1314972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286483" y="4344317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303336" y="4708635"/>
            <a:ext cx="3311131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Nguyên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nhân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dẫn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đến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mất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toàn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ninh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167283" y="5577194"/>
            <a:ext cx="5297639" cy="1220634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299352" y="5750234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276329" y="6253483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chú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nội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dung 4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1152023" y="129854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pic>
        <p:nvPicPr>
          <p:cNvPr id="26" name="Hình ảnh 25" descr="Ảnh có chứa đĩa&#10;&#10;Mô tả được tạo tự động">
            <a:extLst>
              <a:ext uri="{FF2B5EF4-FFF2-40B4-BE49-F238E27FC236}">
                <a16:creationId xmlns:a16="http://schemas.microsoft.com/office/drawing/2014/main" id="{EB73E740-AFAA-4E4F-9755-F98A845BD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29191">
            <a:off x="-78467" y="8633112"/>
            <a:ext cx="4766131" cy="4766131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88E353A7-802B-447F-94C0-064933F97152}"/>
              </a:ext>
            </a:extLst>
          </p:cNvPr>
          <p:cNvSpPr txBox="1"/>
          <p:nvPr/>
        </p:nvSpPr>
        <p:spPr>
          <a:xfrm>
            <a:off x="-4571993" y="5332405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chú nội dung 3</a:t>
            </a:r>
          </a:p>
        </p:txBody>
      </p:sp>
      <p:sp>
        <p:nvSpPr>
          <p:cNvPr id="20" name="Rectangle 43">
            <a:extLst>
              <a:ext uri="{FF2B5EF4-FFF2-40B4-BE49-F238E27FC236}">
                <a16:creationId xmlns:a16="http://schemas.microsoft.com/office/drawing/2014/main" id="{E95E9A38-82D1-4E2F-BCA6-431008C6E3E4}"/>
              </a:ext>
            </a:extLst>
          </p:cNvPr>
          <p:cNvSpPr/>
          <p:nvPr/>
        </p:nvSpPr>
        <p:spPr>
          <a:xfrm>
            <a:off x="6184872" y="-15783775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sp>
        <p:nvSpPr>
          <p:cNvPr id="21" name="Rectangle: Rounded Corners 29">
            <a:extLst>
              <a:ext uri="{FF2B5EF4-FFF2-40B4-BE49-F238E27FC236}">
                <a16:creationId xmlns:a16="http://schemas.microsoft.com/office/drawing/2014/main" id="{FA3D3E8A-F88D-47AC-B5E0-DC5A5BF2F66F}"/>
              </a:ext>
            </a:extLst>
          </p:cNvPr>
          <p:cNvSpPr/>
          <p:nvPr/>
        </p:nvSpPr>
        <p:spPr>
          <a:xfrm>
            <a:off x="-8869006" y="1166834"/>
            <a:ext cx="5518634" cy="3266833"/>
          </a:xfrm>
          <a:prstGeom prst="roundRect">
            <a:avLst>
              <a:gd name="adj" fmla="val 843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3" name="Rectangle: Rounded Corners 45">
            <a:extLst>
              <a:ext uri="{FF2B5EF4-FFF2-40B4-BE49-F238E27FC236}">
                <a16:creationId xmlns:a16="http://schemas.microsoft.com/office/drawing/2014/main" id="{5305A6FB-8332-4294-A979-D2C8F262FBA7}"/>
              </a:ext>
            </a:extLst>
          </p:cNvPr>
          <p:cNvSpPr/>
          <p:nvPr/>
        </p:nvSpPr>
        <p:spPr>
          <a:xfrm>
            <a:off x="-8378118" y="4703849"/>
            <a:ext cx="5518634" cy="1917283"/>
          </a:xfrm>
          <a:prstGeom prst="roundRect">
            <a:avLst>
              <a:gd name="adj" fmla="val 965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8" name="Rectangle 43">
            <a:extLst>
              <a:ext uri="{FF2B5EF4-FFF2-40B4-BE49-F238E27FC236}">
                <a16:creationId xmlns:a16="http://schemas.microsoft.com/office/drawing/2014/main" id="{271E8E50-938C-418B-8B06-3E4EB55752CB}"/>
              </a:ext>
            </a:extLst>
          </p:cNvPr>
          <p:cNvSpPr/>
          <p:nvPr/>
        </p:nvSpPr>
        <p:spPr>
          <a:xfrm>
            <a:off x="9117047" y="-12619771"/>
            <a:ext cx="40746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  <a:p>
            <a:pPr defTabSz="457200">
              <a:defRPr/>
            </a:pPr>
            <a:r>
              <a:rPr kumimoji="0" lang="en-US" sz="440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</a:p>
        </p:txBody>
      </p:sp>
      <p:grpSp>
        <p:nvGrpSpPr>
          <p:cNvPr id="30" name="Nhóm 29">
            <a:extLst>
              <a:ext uri="{FF2B5EF4-FFF2-40B4-BE49-F238E27FC236}">
                <a16:creationId xmlns:a16="http://schemas.microsoft.com/office/drawing/2014/main" id="{944CE392-FC42-48CF-B1BE-CC0302DF1E0E}"/>
              </a:ext>
            </a:extLst>
          </p:cNvPr>
          <p:cNvGrpSpPr/>
          <p:nvPr/>
        </p:nvGrpSpPr>
        <p:grpSpPr>
          <a:xfrm>
            <a:off x="6241563" y="121514"/>
            <a:ext cx="5837896" cy="9083843"/>
            <a:chOff x="4440782" y="391618"/>
            <a:chExt cx="3248025" cy="6430965"/>
          </a:xfrm>
        </p:grpSpPr>
        <p:grpSp>
          <p:nvGrpSpPr>
            <p:cNvPr id="32" name="Group 7">
              <a:extLst>
                <a:ext uri="{FF2B5EF4-FFF2-40B4-BE49-F238E27FC236}">
                  <a16:creationId xmlns:a16="http://schemas.microsoft.com/office/drawing/2014/main" id="{917265AC-5068-439F-B721-7C1DE7C94899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35" name="Rectangle: Rounded Corners 8">
                <a:extLst>
                  <a:ext uri="{FF2B5EF4-FFF2-40B4-BE49-F238E27FC236}">
                    <a16:creationId xmlns:a16="http://schemas.microsoft.com/office/drawing/2014/main" id="{20D75565-3568-42E6-B17A-B6C7D72AECF1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6" name="Rectangle: Rounded Corners 18">
                <a:extLst>
                  <a:ext uri="{FF2B5EF4-FFF2-40B4-BE49-F238E27FC236}">
                    <a16:creationId xmlns:a16="http://schemas.microsoft.com/office/drawing/2014/main" id="{E4609C12-5B19-4710-A707-13DEC8B91929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3" name="Hình chữ nhật: Góc Tròn 32">
              <a:extLst>
                <a:ext uri="{FF2B5EF4-FFF2-40B4-BE49-F238E27FC236}">
                  <a16:creationId xmlns:a16="http://schemas.microsoft.com/office/drawing/2014/main" id="{909ED749-9ADF-47C2-827A-34E3C81188E3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ình chữ nhật: Góc Tròn 33">
              <a:extLst>
                <a:ext uri="{FF2B5EF4-FFF2-40B4-BE49-F238E27FC236}">
                  <a16:creationId xmlns:a16="http://schemas.microsoft.com/office/drawing/2014/main" id="{97CF1155-2AAA-4593-B68D-27491B4C973B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43">
            <a:extLst>
              <a:ext uri="{FF2B5EF4-FFF2-40B4-BE49-F238E27FC236}">
                <a16:creationId xmlns:a16="http://schemas.microsoft.com/office/drawing/2014/main" id="{D7686D4C-1A30-4CFB-81FC-E0E81FE51CAA}"/>
              </a:ext>
            </a:extLst>
          </p:cNvPr>
          <p:cNvSpPr/>
          <p:nvPr/>
        </p:nvSpPr>
        <p:spPr>
          <a:xfrm>
            <a:off x="6562595" y="645173"/>
            <a:ext cx="196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kumimoji="0" lang="en-US" sz="32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Kết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0EB92BBC-36A8-4BA5-86D3-BC415C6332F2}"/>
              </a:ext>
            </a:extLst>
          </p:cNvPr>
          <p:cNvGrpSpPr/>
          <p:nvPr/>
        </p:nvGrpSpPr>
        <p:grpSpPr>
          <a:xfrm>
            <a:off x="6610361" y="1484271"/>
            <a:ext cx="5100299" cy="4857709"/>
            <a:chOff x="6610361" y="1484271"/>
            <a:chExt cx="5100299" cy="4857709"/>
          </a:xfrm>
        </p:grpSpPr>
        <p:grpSp>
          <p:nvGrpSpPr>
            <p:cNvPr id="6" name="Nhóm 5">
              <a:extLst>
                <a:ext uri="{FF2B5EF4-FFF2-40B4-BE49-F238E27FC236}">
                  <a16:creationId xmlns:a16="http://schemas.microsoft.com/office/drawing/2014/main" id="{3C076499-D19B-4FF5-B726-B11AFEF9A88C}"/>
                </a:ext>
              </a:extLst>
            </p:cNvPr>
            <p:cNvGrpSpPr/>
            <p:nvPr/>
          </p:nvGrpSpPr>
          <p:grpSpPr>
            <a:xfrm>
              <a:off x="6610361" y="1484271"/>
              <a:ext cx="5100299" cy="4857709"/>
              <a:chOff x="6610361" y="1484271"/>
              <a:chExt cx="5100299" cy="4857709"/>
            </a:xfrm>
          </p:grpSpPr>
          <p:sp>
            <p:nvSpPr>
              <p:cNvPr id="3" name="Hình chữ nhật: Góc Tròn 2">
                <a:extLst>
                  <a:ext uri="{FF2B5EF4-FFF2-40B4-BE49-F238E27FC236}">
                    <a16:creationId xmlns:a16="http://schemas.microsoft.com/office/drawing/2014/main" id="{4B4DD605-81EE-43F1-AF45-85D68D76D784}"/>
                  </a:ext>
                </a:extLst>
              </p:cNvPr>
              <p:cNvSpPr/>
              <p:nvPr/>
            </p:nvSpPr>
            <p:spPr>
              <a:xfrm>
                <a:off x="6610361" y="1484271"/>
                <a:ext cx="5100299" cy="4857709"/>
              </a:xfrm>
              <a:prstGeom prst="roundRect">
                <a:avLst>
                  <a:gd name="adj" fmla="val 4271"/>
                </a:avLst>
              </a:prstGeom>
              <a:solidFill>
                <a:srgbClr val="2525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Hình ảnh 4">
                <a:extLst>
                  <a:ext uri="{FF2B5EF4-FFF2-40B4-BE49-F238E27FC236}">
                    <a16:creationId xmlns:a16="http://schemas.microsoft.com/office/drawing/2014/main" id="{649F0F2D-0D1F-47CD-BEE1-5020D66ABF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5878" r="94203">
                            <a14:foregroundMark x1="22625" y1="60556" x2="22625" y2="60556"/>
                            <a14:foregroundMark x1="27214" y1="58889" x2="27214" y2="58889"/>
                            <a14:foregroundMark x1="41304" y1="57778" x2="41304" y2="57778"/>
                            <a14:foregroundMark x1="42673" y1="56667" x2="42673" y2="56667"/>
                            <a14:foregroundMark x1="25040" y1="52778" x2="25040" y2="52778"/>
                            <a14:foregroundMark x1="72544" y1="64444" x2="72544" y2="64444"/>
                            <a14:foregroundMark x1="74960" y1="62778" x2="74960" y2="62778"/>
                            <a14:foregroundMark x1="75040" y1="55556" x2="75040" y2="55556"/>
                            <a14:foregroundMark x1="93237" y1="50000" x2="93237" y2="50000"/>
                            <a14:foregroundMark x1="94283" y1="50556" x2="94283" y2="50556"/>
                            <a14:foregroundMark x1="93881" y1="78889" x2="93881" y2="78889"/>
                            <a14:foregroundMark x1="90580" y1="75000" x2="90580" y2="75000"/>
                            <a14:foregroundMark x1="90821" y1="77778" x2="90821" y2="77778"/>
                            <a14:foregroundMark x1="91385" y1="82222" x2="91385" y2="82222"/>
                            <a14:foregroundMark x1="91465" y1="81111" x2="91465" y2="81111"/>
                            <a14:foregroundMark x1="58374" y1="56667" x2="58374" y2="56667"/>
                            <a14:foregroundMark x1="59340" y1="73889" x2="59340" y2="73889"/>
                            <a14:foregroundMark x1="59823" y1="78333" x2="59823" y2="78333"/>
                            <a14:foregroundMark x1="5878" y1="56667" x2="5878" y2="56667"/>
                            <a14:foregroundMark x1="7810" y1="44444" x2="7810" y2="44444"/>
                            <a14:foregroundMark x1="7085" y1="45000" x2="7085" y2="45000"/>
                            <a14:foregroundMark x1="6924" y1="48333" x2="6924" y2="48333"/>
                            <a14:foregroundMark x1="72947" y1="54444" x2="72947" y2="54444"/>
                            <a14:foregroundMark x1="77053" y1="53333" x2="77053" y2="53333"/>
                            <a14:foregroundMark x1="73752" y1="77778" x2="73752" y2="7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795230" y="5527383"/>
                <a:ext cx="4639201" cy="672348"/>
              </a:xfrm>
              <a:prstGeom prst="rect">
                <a:avLst/>
              </a:prstGeom>
            </p:spPr>
          </p:pic>
        </p:grpSp>
        <p:sp>
          <p:nvSpPr>
            <p:cNvPr id="41" name="Rectangle 43">
              <a:extLst>
                <a:ext uri="{FF2B5EF4-FFF2-40B4-BE49-F238E27FC236}">
                  <a16:creationId xmlns:a16="http://schemas.microsoft.com/office/drawing/2014/main" id="{673D3B25-BC5D-404F-8F66-D945B995E97D}"/>
                </a:ext>
              </a:extLst>
            </p:cNvPr>
            <p:cNvSpPr/>
            <p:nvPr/>
          </p:nvSpPr>
          <p:spPr>
            <a:xfrm>
              <a:off x="6806549" y="2374564"/>
              <a:ext cx="4719741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Mỗi</a:t>
              </a:r>
              <a:r>
                <a:rPr kumimoji="0" lang="vi-V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vi-V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người</a:t>
              </a:r>
              <a:r>
                <a:rPr kumimoji="0" lang="vi-V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vi-V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chúng</a:t>
              </a:r>
              <a:r>
                <a:rPr kumimoji="0" lang="vi-V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ta </a:t>
              </a:r>
              <a:r>
                <a:rPr kumimoji="0" lang="vi-V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hãy</a:t>
              </a:r>
              <a:r>
                <a:rPr kumimoji="0" lang="vi-V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vi-V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là</a:t>
              </a:r>
              <a:r>
                <a:rPr kumimoji="0" lang="vi-V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vi-V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một</a:t>
              </a:r>
              <a:r>
                <a:rPr kumimoji="0" lang="vi-V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vi-V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người</a:t>
              </a:r>
              <a:r>
                <a:rPr kumimoji="0" lang="vi-V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tiêu </a:t>
              </a:r>
              <a:r>
                <a:rPr kumimoji="0" lang="vi-V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dùng</a:t>
              </a:r>
              <a:r>
                <a:rPr kumimoji="0" lang="vi-V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thông </a:t>
              </a:r>
              <a:r>
                <a:rPr kumimoji="0" lang="vi-V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thái</a:t>
              </a:r>
              <a:r>
                <a:rPr kumimoji="0" lang="vi-V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khi tham gia Thương </a:t>
              </a:r>
              <a:r>
                <a:rPr kumimoji="0" lang="vi-V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mại</a:t>
              </a:r>
              <a:r>
                <a:rPr kumimoji="0" lang="vi-V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vi-V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điện</a:t>
              </a:r>
              <a:r>
                <a:rPr kumimoji="0" lang="vi-V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0" lang="vi-VN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tử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054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ình Bầu dục 13">
            <a:extLst>
              <a:ext uri="{FF2B5EF4-FFF2-40B4-BE49-F238E27FC236}">
                <a16:creationId xmlns:a16="http://schemas.microsoft.com/office/drawing/2014/main" id="{BA5782E3-F3E4-4F51-94F2-D1C230BB1EF1}"/>
              </a:ext>
            </a:extLst>
          </p:cNvPr>
          <p:cNvSpPr/>
          <p:nvPr/>
        </p:nvSpPr>
        <p:spPr>
          <a:xfrm>
            <a:off x="4453393" y="-1712257"/>
            <a:ext cx="1006114" cy="999564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202C0DB-1CFD-4891-94AA-78347A592B29}"/>
              </a:ext>
            </a:extLst>
          </p:cNvPr>
          <p:cNvSpPr txBox="1"/>
          <p:nvPr/>
        </p:nvSpPr>
        <p:spPr>
          <a:xfrm>
            <a:off x="5459507" y="-1619290"/>
            <a:ext cx="264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6E56F436-E7A9-49FC-9522-10314E703748}"/>
              </a:ext>
            </a:extLst>
          </p:cNvPr>
          <p:cNvSpPr txBox="1"/>
          <p:nvPr/>
        </p:nvSpPr>
        <p:spPr>
          <a:xfrm>
            <a:off x="5531226" y="-1096070"/>
            <a:ext cx="3908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6F9B3A43-7E23-465A-A1F6-4F1101B5BD25}"/>
              </a:ext>
            </a:extLst>
          </p:cNvPr>
          <p:cNvSpPr txBox="1"/>
          <p:nvPr/>
        </p:nvSpPr>
        <p:spPr>
          <a:xfrm>
            <a:off x="2340186" y="728772"/>
            <a:ext cx="7511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 </a:t>
            </a:r>
          </a:p>
        </p:txBody>
      </p: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F4D298C8-45EB-4DB9-B845-5CBF3F930E07}"/>
              </a:ext>
            </a:extLst>
          </p:cNvPr>
          <p:cNvGrpSpPr/>
          <p:nvPr/>
        </p:nvGrpSpPr>
        <p:grpSpPr>
          <a:xfrm>
            <a:off x="2095814" y="2203769"/>
            <a:ext cx="3363693" cy="1892612"/>
            <a:chOff x="778213" y="2159541"/>
            <a:chExt cx="2402732" cy="2879387"/>
          </a:xfrm>
        </p:grpSpPr>
        <p:sp>
          <p:nvSpPr>
            <p:cNvPr id="3" name="Hình chữ nhật: Góc Tròn 2">
              <a:extLst>
                <a:ext uri="{FF2B5EF4-FFF2-40B4-BE49-F238E27FC236}">
                  <a16:creationId xmlns:a16="http://schemas.microsoft.com/office/drawing/2014/main" id="{173435B0-BBE4-4D18-BB0A-AF988339A5CD}"/>
                </a:ext>
              </a:extLst>
            </p:cNvPr>
            <p:cNvSpPr/>
            <p:nvPr/>
          </p:nvSpPr>
          <p:spPr>
            <a:xfrm>
              <a:off x="778213" y="2159541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E82AA20D-7B96-4D4C-90C4-C8803D976DCA}"/>
                </a:ext>
              </a:extLst>
            </p:cNvPr>
            <p:cNvSpPr txBox="1"/>
            <p:nvPr/>
          </p:nvSpPr>
          <p:spPr>
            <a:xfrm>
              <a:off x="937324" y="2922189"/>
              <a:ext cx="2119211" cy="1166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800" b="1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Đinh Nam </a:t>
              </a:r>
              <a:r>
                <a:rPr lang="vi-VN" sz="2800" b="1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Hải</a:t>
              </a:r>
              <a:r>
                <a:rPr lang="vi-VN" sz="2800" b="1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- 88660</a:t>
              </a:r>
              <a:endPara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CE92808A-90C6-4E97-B375-0FAFC948E13B}"/>
              </a:ext>
            </a:extLst>
          </p:cNvPr>
          <p:cNvGrpSpPr/>
          <p:nvPr/>
        </p:nvGrpSpPr>
        <p:grpSpPr>
          <a:xfrm>
            <a:off x="6096001" y="2159540"/>
            <a:ext cx="3700236" cy="1936841"/>
            <a:chOff x="3518170" y="2159540"/>
            <a:chExt cx="2402732" cy="2879387"/>
          </a:xfrm>
        </p:grpSpPr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8B058641-26EF-431A-A1E2-85E7C098A08A}"/>
                </a:ext>
              </a:extLst>
            </p:cNvPr>
            <p:cNvSpPr/>
            <p:nvPr/>
          </p:nvSpPr>
          <p:spPr>
            <a:xfrm>
              <a:off x="3518170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013CB148-A4BA-4772-8338-0644B1C9C6AE}"/>
                </a:ext>
              </a:extLst>
            </p:cNvPr>
            <p:cNvSpPr txBox="1"/>
            <p:nvPr/>
          </p:nvSpPr>
          <p:spPr>
            <a:xfrm>
              <a:off x="3874611" y="2929343"/>
              <a:ext cx="17389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Vũ</a:t>
              </a:r>
              <a:r>
                <a:rPr lang="en-US" sz="2800" b="1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Minh Hiếu-92395</a:t>
              </a:r>
            </a:p>
          </p:txBody>
        </p:sp>
      </p:grp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B79C8804-1C17-4F3D-AAD1-46591D16E985}"/>
              </a:ext>
            </a:extLst>
          </p:cNvPr>
          <p:cNvSpPr txBox="1"/>
          <p:nvPr/>
        </p:nvSpPr>
        <p:spPr>
          <a:xfrm>
            <a:off x="3769744" y="5530976"/>
            <a:ext cx="4186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Phạm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vi-VN" sz="2400" dirty="0">
                <a:latin typeface="Arial" panose="020B0604020202020204" pitchFamily="34" charset="0"/>
                <a:cs typeface="Arial" panose="020B0604020202020204" pitchFamily="34" charset="0"/>
              </a:rPr>
              <a:t> Duy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65B879B5-9267-4C11-A9D3-0E75D17A87B3}"/>
              </a:ext>
            </a:extLst>
          </p:cNvPr>
          <p:cNvSpPr txBox="1"/>
          <p:nvPr/>
        </p:nvSpPr>
        <p:spPr>
          <a:xfrm>
            <a:off x="-4492243" y="631730"/>
            <a:ext cx="4060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20C761DB-2605-4A04-863E-3A0D32E26B63}"/>
              </a:ext>
            </a:extLst>
          </p:cNvPr>
          <p:cNvSpPr txBox="1"/>
          <p:nvPr/>
        </p:nvSpPr>
        <p:spPr>
          <a:xfrm>
            <a:off x="-8056693" y="1999170"/>
            <a:ext cx="4060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9850DE04-65C6-4E3E-B17E-0FD96F030F89}"/>
              </a:ext>
            </a:extLst>
          </p:cNvPr>
          <p:cNvSpPr txBox="1"/>
          <p:nvPr/>
        </p:nvSpPr>
        <p:spPr>
          <a:xfrm>
            <a:off x="-9947114" y="2509471"/>
            <a:ext cx="3931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 </a:t>
            </a: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B320B1FD-6E39-491B-B78F-15C921887B94}"/>
              </a:ext>
            </a:extLst>
          </p:cNvPr>
          <p:cNvSpPr txBox="1"/>
          <p:nvPr/>
        </p:nvSpPr>
        <p:spPr>
          <a:xfrm>
            <a:off x="-6625845" y="1229729"/>
            <a:ext cx="4060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</a:t>
            </a:r>
          </a:p>
        </p:txBody>
      </p:sp>
      <p:sp>
        <p:nvSpPr>
          <p:cNvPr id="29" name="Hình chữ nhật: Góc Tròn 28">
            <a:extLst>
              <a:ext uri="{FF2B5EF4-FFF2-40B4-BE49-F238E27FC236}">
                <a16:creationId xmlns:a16="http://schemas.microsoft.com/office/drawing/2014/main" id="{A69FE8DE-90A7-428E-94C9-D60CF947FF28}"/>
              </a:ext>
            </a:extLst>
          </p:cNvPr>
          <p:cNvSpPr/>
          <p:nvPr/>
        </p:nvSpPr>
        <p:spPr>
          <a:xfrm>
            <a:off x="6406487" y="7262142"/>
            <a:ext cx="2634342" cy="3429000"/>
          </a:xfrm>
          <a:prstGeom prst="roundRect">
            <a:avLst>
              <a:gd name="adj" fmla="val 881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ình chữ nhật: Góc Tròn 29">
            <a:extLst>
              <a:ext uri="{FF2B5EF4-FFF2-40B4-BE49-F238E27FC236}">
                <a16:creationId xmlns:a16="http://schemas.microsoft.com/office/drawing/2014/main" id="{E533970C-5EFB-43FB-9480-AF80D1402629}"/>
              </a:ext>
            </a:extLst>
          </p:cNvPr>
          <p:cNvSpPr/>
          <p:nvPr/>
        </p:nvSpPr>
        <p:spPr>
          <a:xfrm>
            <a:off x="9263743" y="14109601"/>
            <a:ext cx="2634342" cy="3319502"/>
          </a:xfrm>
          <a:prstGeom prst="roundRect">
            <a:avLst>
              <a:gd name="adj" fmla="val 1005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Hình ảnh 30">
            <a:extLst>
              <a:ext uri="{FF2B5EF4-FFF2-40B4-BE49-F238E27FC236}">
                <a16:creationId xmlns:a16="http://schemas.microsoft.com/office/drawing/2014/main" id="{B88A84DE-36EB-493D-8E32-CB440D9D02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031" r="-18717"/>
          <a:stretch/>
        </p:blipFill>
        <p:spPr>
          <a:xfrm>
            <a:off x="6644925" y="7555084"/>
            <a:ext cx="2157465" cy="2843116"/>
          </a:xfrm>
          <a:prstGeom prst="rect">
            <a:avLst/>
          </a:prstGeom>
        </p:spPr>
      </p:pic>
      <p:pic>
        <p:nvPicPr>
          <p:cNvPr id="32" name="Hình ảnh 31">
            <a:extLst>
              <a:ext uri="{FF2B5EF4-FFF2-40B4-BE49-F238E27FC236}">
                <a16:creationId xmlns:a16="http://schemas.microsoft.com/office/drawing/2014/main" id="{B66BB707-9B55-4C42-9486-0929DA9970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1639" t="-95" r="103204" b="-95"/>
          <a:stretch/>
        </p:blipFill>
        <p:spPr>
          <a:xfrm>
            <a:off x="9417644" y="14415858"/>
            <a:ext cx="2326539" cy="2706987"/>
          </a:xfrm>
          <a:prstGeom prst="rect">
            <a:avLst/>
          </a:prstGeom>
        </p:spPr>
      </p:pic>
      <p:sp>
        <p:nvSpPr>
          <p:cNvPr id="34" name="Hình chữ nhật 33">
            <a:extLst>
              <a:ext uri="{FF2B5EF4-FFF2-40B4-BE49-F238E27FC236}">
                <a16:creationId xmlns:a16="http://schemas.microsoft.com/office/drawing/2014/main" id="{DD2B7AFA-DE04-4602-A9C4-1F629F11415F}"/>
              </a:ext>
            </a:extLst>
          </p:cNvPr>
          <p:cNvSpPr/>
          <p:nvPr/>
        </p:nvSpPr>
        <p:spPr>
          <a:xfrm rot="14693730">
            <a:off x="9959194" y="10749283"/>
            <a:ext cx="1053006" cy="10294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ình chữ nhật 34">
            <a:extLst>
              <a:ext uri="{FF2B5EF4-FFF2-40B4-BE49-F238E27FC236}">
                <a16:creationId xmlns:a16="http://schemas.microsoft.com/office/drawing/2014/main" id="{639C3331-79A0-45DC-BC82-D0CE9CF7440C}"/>
              </a:ext>
            </a:extLst>
          </p:cNvPr>
          <p:cNvSpPr/>
          <p:nvPr/>
        </p:nvSpPr>
        <p:spPr>
          <a:xfrm rot="5921895">
            <a:off x="6988978" y="14633245"/>
            <a:ext cx="1053006" cy="1029403"/>
          </a:xfrm>
          <a:prstGeom prst="rect">
            <a:avLst/>
          </a:prstGeom>
          <a:solidFill>
            <a:srgbClr val="512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ình Bầu dục 32">
            <a:extLst>
              <a:ext uri="{FF2B5EF4-FFF2-40B4-BE49-F238E27FC236}">
                <a16:creationId xmlns:a16="http://schemas.microsoft.com/office/drawing/2014/main" id="{5569A9B9-1952-4208-A08E-E70E50C09CB6}"/>
              </a:ext>
            </a:extLst>
          </p:cNvPr>
          <p:cNvSpPr/>
          <p:nvPr/>
        </p:nvSpPr>
        <p:spPr>
          <a:xfrm>
            <a:off x="-3449338" y="6068706"/>
            <a:ext cx="532205" cy="515285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2B354C09-0228-4E97-9862-09615ACAC882}"/>
              </a:ext>
            </a:extLst>
          </p:cNvPr>
          <p:cNvSpPr txBox="1"/>
          <p:nvPr/>
        </p:nvSpPr>
        <p:spPr>
          <a:xfrm>
            <a:off x="-2953632" y="6162336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</p:spTree>
    <p:extLst>
      <p:ext uri="{BB962C8B-B14F-4D97-AF65-F5344CB8AC3E}">
        <p14:creationId xmlns:p14="http://schemas.microsoft.com/office/powerpoint/2010/main" val="1262125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-9081826" y="1181551"/>
            <a:ext cx="4964265" cy="1328903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-8957089" y="1396432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-8922904" y="1827919"/>
            <a:ext cx="2108181" cy="53584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1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-16416196" y="2694548"/>
            <a:ext cx="5176063" cy="122741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-16252787" y="2924340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-16200829" y="3338999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-22748001" y="4046363"/>
            <a:ext cx="5247194" cy="1314972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-22612585" y="4344317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-22595731" y="4708635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-28935357" y="5577194"/>
            <a:ext cx="5297639" cy="1220634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-28803288" y="5750234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-28826311" y="6253483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4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-4312308" y="129854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grpSp>
        <p:nvGrpSpPr>
          <p:cNvPr id="30" name="Nhóm 29">
            <a:extLst>
              <a:ext uri="{FF2B5EF4-FFF2-40B4-BE49-F238E27FC236}">
                <a16:creationId xmlns:a16="http://schemas.microsoft.com/office/drawing/2014/main" id="{944CE392-FC42-48CF-B1BE-CC0302DF1E0E}"/>
              </a:ext>
            </a:extLst>
          </p:cNvPr>
          <p:cNvGrpSpPr/>
          <p:nvPr/>
        </p:nvGrpSpPr>
        <p:grpSpPr>
          <a:xfrm>
            <a:off x="17003341" y="121514"/>
            <a:ext cx="5837896" cy="9083843"/>
            <a:chOff x="4440782" y="391618"/>
            <a:chExt cx="3248025" cy="6430965"/>
          </a:xfrm>
        </p:grpSpPr>
        <p:grpSp>
          <p:nvGrpSpPr>
            <p:cNvPr id="32" name="Group 7">
              <a:extLst>
                <a:ext uri="{FF2B5EF4-FFF2-40B4-BE49-F238E27FC236}">
                  <a16:creationId xmlns:a16="http://schemas.microsoft.com/office/drawing/2014/main" id="{917265AC-5068-439F-B721-7C1DE7C94899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35" name="Rectangle: Rounded Corners 8">
                <a:extLst>
                  <a:ext uri="{FF2B5EF4-FFF2-40B4-BE49-F238E27FC236}">
                    <a16:creationId xmlns:a16="http://schemas.microsoft.com/office/drawing/2014/main" id="{20D75565-3568-42E6-B17A-B6C7D72AECF1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36" name="Rectangle: Rounded Corners 18">
                <a:extLst>
                  <a:ext uri="{FF2B5EF4-FFF2-40B4-BE49-F238E27FC236}">
                    <a16:creationId xmlns:a16="http://schemas.microsoft.com/office/drawing/2014/main" id="{E4609C12-5B19-4710-A707-13DEC8B91929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33" name="Hình chữ nhật: Góc Tròn 32">
              <a:extLst>
                <a:ext uri="{FF2B5EF4-FFF2-40B4-BE49-F238E27FC236}">
                  <a16:creationId xmlns:a16="http://schemas.microsoft.com/office/drawing/2014/main" id="{909ED749-9ADF-47C2-827A-34E3C81188E3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ình chữ nhật: Góc Tròn 33">
              <a:extLst>
                <a:ext uri="{FF2B5EF4-FFF2-40B4-BE49-F238E27FC236}">
                  <a16:creationId xmlns:a16="http://schemas.microsoft.com/office/drawing/2014/main" id="{97CF1155-2AAA-4593-B68D-27491B4C973B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43">
            <a:extLst>
              <a:ext uri="{FF2B5EF4-FFF2-40B4-BE49-F238E27FC236}">
                <a16:creationId xmlns:a16="http://schemas.microsoft.com/office/drawing/2014/main" id="{D7686D4C-1A30-4CFB-81FC-E0E81FE51CAA}"/>
              </a:ext>
            </a:extLst>
          </p:cNvPr>
          <p:cNvSpPr/>
          <p:nvPr/>
        </p:nvSpPr>
        <p:spPr>
          <a:xfrm>
            <a:off x="17324373" y="645173"/>
            <a:ext cx="196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kumimoji="0" lang="en-US" sz="32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Kết 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Nhóm 6">
            <a:extLst>
              <a:ext uri="{FF2B5EF4-FFF2-40B4-BE49-F238E27FC236}">
                <a16:creationId xmlns:a16="http://schemas.microsoft.com/office/drawing/2014/main" id="{0EB92BBC-36A8-4BA5-86D3-BC415C6332F2}"/>
              </a:ext>
            </a:extLst>
          </p:cNvPr>
          <p:cNvGrpSpPr/>
          <p:nvPr/>
        </p:nvGrpSpPr>
        <p:grpSpPr>
          <a:xfrm>
            <a:off x="17372139" y="1484271"/>
            <a:ext cx="5100299" cy="4857709"/>
            <a:chOff x="6610361" y="1484271"/>
            <a:chExt cx="5100299" cy="4857709"/>
          </a:xfrm>
        </p:grpSpPr>
        <p:grpSp>
          <p:nvGrpSpPr>
            <p:cNvPr id="6" name="Nhóm 5">
              <a:extLst>
                <a:ext uri="{FF2B5EF4-FFF2-40B4-BE49-F238E27FC236}">
                  <a16:creationId xmlns:a16="http://schemas.microsoft.com/office/drawing/2014/main" id="{3C076499-D19B-4FF5-B726-B11AFEF9A88C}"/>
                </a:ext>
              </a:extLst>
            </p:cNvPr>
            <p:cNvGrpSpPr/>
            <p:nvPr/>
          </p:nvGrpSpPr>
          <p:grpSpPr>
            <a:xfrm>
              <a:off x="6610361" y="1484271"/>
              <a:ext cx="5100299" cy="4857709"/>
              <a:chOff x="6610361" y="1484271"/>
              <a:chExt cx="5100299" cy="4857709"/>
            </a:xfrm>
          </p:grpSpPr>
          <p:sp>
            <p:nvSpPr>
              <p:cNvPr id="3" name="Hình chữ nhật: Góc Tròn 2">
                <a:extLst>
                  <a:ext uri="{FF2B5EF4-FFF2-40B4-BE49-F238E27FC236}">
                    <a16:creationId xmlns:a16="http://schemas.microsoft.com/office/drawing/2014/main" id="{4B4DD605-81EE-43F1-AF45-85D68D76D784}"/>
                  </a:ext>
                </a:extLst>
              </p:cNvPr>
              <p:cNvSpPr/>
              <p:nvPr/>
            </p:nvSpPr>
            <p:spPr>
              <a:xfrm>
                <a:off x="6610361" y="1484271"/>
                <a:ext cx="5100299" cy="4857709"/>
              </a:xfrm>
              <a:prstGeom prst="roundRect">
                <a:avLst>
                  <a:gd name="adj" fmla="val 4271"/>
                </a:avLst>
              </a:prstGeom>
              <a:solidFill>
                <a:srgbClr val="2525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Hình ảnh 4">
                <a:extLst>
                  <a:ext uri="{FF2B5EF4-FFF2-40B4-BE49-F238E27FC236}">
                    <a16:creationId xmlns:a16="http://schemas.microsoft.com/office/drawing/2014/main" id="{649F0F2D-0D1F-47CD-BEE1-5020D66ABF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5878" r="94203">
                            <a14:foregroundMark x1="22625" y1="60556" x2="22625" y2="60556"/>
                            <a14:foregroundMark x1="27214" y1="58889" x2="27214" y2="58889"/>
                            <a14:foregroundMark x1="41304" y1="57778" x2="41304" y2="57778"/>
                            <a14:foregroundMark x1="42673" y1="56667" x2="42673" y2="56667"/>
                            <a14:foregroundMark x1="25040" y1="52778" x2="25040" y2="52778"/>
                            <a14:foregroundMark x1="72544" y1="64444" x2="72544" y2="64444"/>
                            <a14:foregroundMark x1="74960" y1="62778" x2="74960" y2="62778"/>
                            <a14:foregroundMark x1="75040" y1="55556" x2="75040" y2="55556"/>
                            <a14:foregroundMark x1="93237" y1="50000" x2="93237" y2="50000"/>
                            <a14:foregroundMark x1="94283" y1="50556" x2="94283" y2="50556"/>
                            <a14:foregroundMark x1="93881" y1="78889" x2="93881" y2="78889"/>
                            <a14:foregroundMark x1="90580" y1="75000" x2="90580" y2="75000"/>
                            <a14:foregroundMark x1="90821" y1="77778" x2="90821" y2="77778"/>
                            <a14:foregroundMark x1="91385" y1="82222" x2="91385" y2="82222"/>
                            <a14:foregroundMark x1="91465" y1="81111" x2="91465" y2="81111"/>
                            <a14:foregroundMark x1="58374" y1="56667" x2="58374" y2="56667"/>
                            <a14:foregroundMark x1="59340" y1="73889" x2="59340" y2="73889"/>
                            <a14:foregroundMark x1="59823" y1="78333" x2="59823" y2="78333"/>
                            <a14:foregroundMark x1="5878" y1="56667" x2="5878" y2="56667"/>
                            <a14:foregroundMark x1="7810" y1="44444" x2="7810" y2="44444"/>
                            <a14:foregroundMark x1="7085" y1="45000" x2="7085" y2="45000"/>
                            <a14:foregroundMark x1="6924" y1="48333" x2="6924" y2="48333"/>
                            <a14:foregroundMark x1="72947" y1="54444" x2="72947" y2="54444"/>
                            <a14:foregroundMark x1="77053" y1="53333" x2="77053" y2="53333"/>
                            <a14:foregroundMark x1="73752" y1="77778" x2="73752" y2="7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795230" y="5527383"/>
                <a:ext cx="4639201" cy="672348"/>
              </a:xfrm>
              <a:prstGeom prst="rect">
                <a:avLst/>
              </a:prstGeom>
            </p:spPr>
          </p:pic>
        </p:grpSp>
        <p:sp>
          <p:nvSpPr>
            <p:cNvPr id="41" name="Rectangle 43">
              <a:extLst>
                <a:ext uri="{FF2B5EF4-FFF2-40B4-BE49-F238E27FC236}">
                  <a16:creationId xmlns:a16="http://schemas.microsoft.com/office/drawing/2014/main" id="{673D3B25-BC5D-404F-8F66-D945B995E97D}"/>
                </a:ext>
              </a:extLst>
            </p:cNvPr>
            <p:cNvSpPr/>
            <p:nvPr/>
          </p:nvSpPr>
          <p:spPr>
            <a:xfrm>
              <a:off x="6610361" y="1672066"/>
              <a:ext cx="292088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Video tài liệu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DA9737AD-3CA7-40FB-8FED-8D27E0701ECF}"/>
              </a:ext>
            </a:extLst>
          </p:cNvPr>
          <p:cNvSpPr/>
          <p:nvPr/>
        </p:nvSpPr>
        <p:spPr>
          <a:xfrm>
            <a:off x="5670910" y="2429436"/>
            <a:ext cx="1006114" cy="999564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3D7B86D-F32F-41BD-A858-0C202ECAA70A}"/>
              </a:ext>
            </a:extLst>
          </p:cNvPr>
          <p:cNvSpPr txBox="1"/>
          <p:nvPr/>
        </p:nvSpPr>
        <p:spPr>
          <a:xfrm>
            <a:off x="4444149" y="3584698"/>
            <a:ext cx="345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3530939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6F9B3A43-7E23-465A-A1F6-4F1101B5BD25}"/>
              </a:ext>
            </a:extLst>
          </p:cNvPr>
          <p:cNvSpPr txBox="1"/>
          <p:nvPr/>
        </p:nvSpPr>
        <p:spPr>
          <a:xfrm>
            <a:off x="2340186" y="-10070847"/>
            <a:ext cx="7511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Thành viên trong nhóm </a:t>
            </a:r>
          </a:p>
        </p:txBody>
      </p: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F4D298C8-45EB-4DB9-B845-5CBF3F930E07}"/>
              </a:ext>
            </a:extLst>
          </p:cNvPr>
          <p:cNvGrpSpPr/>
          <p:nvPr/>
        </p:nvGrpSpPr>
        <p:grpSpPr>
          <a:xfrm>
            <a:off x="778213" y="-4989409"/>
            <a:ext cx="2402732" cy="2879387"/>
            <a:chOff x="778213" y="2159540"/>
            <a:chExt cx="2402732" cy="2879387"/>
          </a:xfrm>
        </p:grpSpPr>
        <p:sp>
          <p:nvSpPr>
            <p:cNvPr id="3" name="Hình chữ nhật: Góc Tròn 2">
              <a:extLst>
                <a:ext uri="{FF2B5EF4-FFF2-40B4-BE49-F238E27FC236}">
                  <a16:creationId xmlns:a16="http://schemas.microsoft.com/office/drawing/2014/main" id="{173435B0-BBE4-4D18-BB0A-AF988339A5CD}"/>
                </a:ext>
              </a:extLst>
            </p:cNvPr>
            <p:cNvSpPr/>
            <p:nvPr/>
          </p:nvSpPr>
          <p:spPr>
            <a:xfrm>
              <a:off x="778213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ình Bầu dục 8">
              <a:extLst>
                <a:ext uri="{FF2B5EF4-FFF2-40B4-BE49-F238E27FC236}">
                  <a16:creationId xmlns:a16="http://schemas.microsoft.com/office/drawing/2014/main" id="{5D06C5CC-8816-4B63-B18C-972CC1297A33}"/>
                </a:ext>
              </a:extLst>
            </p:cNvPr>
            <p:cNvSpPr/>
            <p:nvPr/>
          </p:nvSpPr>
          <p:spPr>
            <a:xfrm>
              <a:off x="1245141" y="2509736"/>
              <a:ext cx="1468876" cy="1498059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5998" r="-599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E82AA20D-7B96-4D4C-90C4-C8803D976DCA}"/>
                </a:ext>
              </a:extLst>
            </p:cNvPr>
            <p:cNvSpPr txBox="1"/>
            <p:nvPr/>
          </p:nvSpPr>
          <p:spPr>
            <a:xfrm>
              <a:off x="1211095" y="4065603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  <p:grpSp>
        <p:nvGrpSpPr>
          <p:cNvPr id="21" name="Nhóm 20">
            <a:extLst>
              <a:ext uri="{FF2B5EF4-FFF2-40B4-BE49-F238E27FC236}">
                <a16:creationId xmlns:a16="http://schemas.microsoft.com/office/drawing/2014/main" id="{CE92808A-90C6-4E97-B375-0FAFC948E13B}"/>
              </a:ext>
            </a:extLst>
          </p:cNvPr>
          <p:cNvGrpSpPr/>
          <p:nvPr/>
        </p:nvGrpSpPr>
        <p:grpSpPr>
          <a:xfrm>
            <a:off x="3518170" y="-6610392"/>
            <a:ext cx="2402732" cy="2879387"/>
            <a:chOff x="3518170" y="2159540"/>
            <a:chExt cx="2402732" cy="2879387"/>
          </a:xfrm>
        </p:grpSpPr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8B058641-26EF-431A-A1E2-85E7C098A08A}"/>
                </a:ext>
              </a:extLst>
            </p:cNvPr>
            <p:cNvSpPr/>
            <p:nvPr/>
          </p:nvSpPr>
          <p:spPr>
            <a:xfrm>
              <a:off x="3518170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6F81A7EA-4B04-4922-8104-81322C92EB62}"/>
                </a:ext>
              </a:extLst>
            </p:cNvPr>
            <p:cNvSpPr/>
            <p:nvPr/>
          </p:nvSpPr>
          <p:spPr>
            <a:xfrm>
              <a:off x="4062350" y="2509736"/>
              <a:ext cx="1468876" cy="1498059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558" b="-255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ộp Văn bản 16">
              <a:extLst>
                <a:ext uri="{FF2B5EF4-FFF2-40B4-BE49-F238E27FC236}">
                  <a16:creationId xmlns:a16="http://schemas.microsoft.com/office/drawing/2014/main" id="{013CB148-A4BA-4772-8338-0644B1C9C6AE}"/>
                </a:ext>
              </a:extLst>
            </p:cNvPr>
            <p:cNvSpPr txBox="1"/>
            <p:nvPr/>
          </p:nvSpPr>
          <p:spPr>
            <a:xfrm>
              <a:off x="4062350" y="4096381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DDA2248D-AEED-4448-84B6-118736ECCF92}"/>
              </a:ext>
            </a:extLst>
          </p:cNvPr>
          <p:cNvGrpSpPr/>
          <p:nvPr/>
        </p:nvGrpSpPr>
        <p:grpSpPr>
          <a:xfrm>
            <a:off x="6258127" y="-9021079"/>
            <a:ext cx="2402732" cy="2879387"/>
            <a:chOff x="6258127" y="2159540"/>
            <a:chExt cx="2402732" cy="2879387"/>
          </a:xfrm>
        </p:grpSpPr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08FCD704-9D8E-4E2B-B8D5-09470F9A8B00}"/>
                </a:ext>
              </a:extLst>
            </p:cNvPr>
            <p:cNvSpPr/>
            <p:nvPr/>
          </p:nvSpPr>
          <p:spPr>
            <a:xfrm>
              <a:off x="6258127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ình Bầu dục 11">
              <a:extLst>
                <a:ext uri="{FF2B5EF4-FFF2-40B4-BE49-F238E27FC236}">
                  <a16:creationId xmlns:a16="http://schemas.microsoft.com/office/drawing/2014/main" id="{92ADF859-891A-402D-9D0B-B78133AA5BBE}"/>
                </a:ext>
              </a:extLst>
            </p:cNvPr>
            <p:cNvSpPr/>
            <p:nvPr/>
          </p:nvSpPr>
          <p:spPr>
            <a:xfrm>
              <a:off x="6725055" y="2509736"/>
              <a:ext cx="1468876" cy="1498059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7611" r="-2761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57061089-ACCA-4747-AB18-4DC9C2A97E64}"/>
                </a:ext>
              </a:extLst>
            </p:cNvPr>
            <p:cNvSpPr txBox="1"/>
            <p:nvPr/>
          </p:nvSpPr>
          <p:spPr>
            <a:xfrm>
              <a:off x="6725055" y="4154665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38EBA65D-01BF-4191-86FD-20D14EE75834}"/>
              </a:ext>
            </a:extLst>
          </p:cNvPr>
          <p:cNvGrpSpPr/>
          <p:nvPr/>
        </p:nvGrpSpPr>
        <p:grpSpPr>
          <a:xfrm>
            <a:off x="8998084" y="-11828936"/>
            <a:ext cx="2402732" cy="2879387"/>
            <a:chOff x="8998084" y="2159540"/>
            <a:chExt cx="2402732" cy="2879387"/>
          </a:xfrm>
        </p:grpSpPr>
        <p:sp>
          <p:nvSpPr>
            <p:cNvPr id="8" name="Hình chữ nhật: Góc Tròn 7">
              <a:extLst>
                <a:ext uri="{FF2B5EF4-FFF2-40B4-BE49-F238E27FC236}">
                  <a16:creationId xmlns:a16="http://schemas.microsoft.com/office/drawing/2014/main" id="{178500DD-9105-4F25-B1BB-8D5D5E70783B}"/>
                </a:ext>
              </a:extLst>
            </p:cNvPr>
            <p:cNvSpPr/>
            <p:nvPr/>
          </p:nvSpPr>
          <p:spPr>
            <a:xfrm>
              <a:off x="8998084" y="2159540"/>
              <a:ext cx="2402732" cy="2879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ình Bầu dục 12">
              <a:extLst>
                <a:ext uri="{FF2B5EF4-FFF2-40B4-BE49-F238E27FC236}">
                  <a16:creationId xmlns:a16="http://schemas.microsoft.com/office/drawing/2014/main" id="{2A87E66B-D38C-491B-90F9-E12467F4B537}"/>
                </a:ext>
              </a:extLst>
            </p:cNvPr>
            <p:cNvSpPr/>
            <p:nvPr/>
          </p:nvSpPr>
          <p:spPr>
            <a:xfrm>
              <a:off x="9439838" y="2509736"/>
              <a:ext cx="1468876" cy="1498059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994" r="-9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B71B3937-7B7B-4B36-8B10-D0DBB6E4048C}"/>
                </a:ext>
              </a:extLst>
            </p:cNvPr>
            <p:cNvSpPr txBox="1"/>
            <p:nvPr/>
          </p:nvSpPr>
          <p:spPr>
            <a:xfrm>
              <a:off x="9465012" y="4183371"/>
              <a:ext cx="1468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Tên</a:t>
              </a:r>
            </a:p>
          </p:txBody>
        </p:sp>
      </p:grp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B79C8804-1C17-4F3D-AAD1-46591D16E985}"/>
              </a:ext>
            </a:extLst>
          </p:cNvPr>
          <p:cNvSpPr txBox="1"/>
          <p:nvPr/>
        </p:nvSpPr>
        <p:spPr>
          <a:xfrm>
            <a:off x="4235720" y="8568093"/>
            <a:ext cx="3720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Giáo viên môn học</a:t>
            </a:r>
          </a:p>
        </p:txBody>
      </p:sp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757A3A82-D050-4248-9BEB-2FE17BD76BBD}"/>
              </a:ext>
            </a:extLst>
          </p:cNvPr>
          <p:cNvSpPr/>
          <p:nvPr/>
        </p:nvSpPr>
        <p:spPr>
          <a:xfrm>
            <a:off x="6406487" y="179687"/>
            <a:ext cx="2634342" cy="3429000"/>
          </a:xfrm>
          <a:prstGeom prst="roundRect">
            <a:avLst>
              <a:gd name="adj" fmla="val 881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8F0F489A-C1FF-4681-97DF-811AE7B12BD4}"/>
              </a:ext>
            </a:extLst>
          </p:cNvPr>
          <p:cNvSpPr/>
          <p:nvPr/>
        </p:nvSpPr>
        <p:spPr>
          <a:xfrm>
            <a:off x="9263743" y="3135086"/>
            <a:ext cx="2634342" cy="3319502"/>
          </a:xfrm>
          <a:prstGeom prst="roundRect">
            <a:avLst>
              <a:gd name="adj" fmla="val 1005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ED00F88C-61BB-4C6E-BBD4-A4F5D41B703B}"/>
              </a:ext>
            </a:extLst>
          </p:cNvPr>
          <p:cNvSpPr txBox="1"/>
          <p:nvPr/>
        </p:nvSpPr>
        <p:spPr>
          <a:xfrm>
            <a:off x="519429" y="1371920"/>
            <a:ext cx="4060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vi-VN" sz="4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4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en-US" sz="44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61BAAE8B-46B9-4CAD-9E4D-B44888A81D57}"/>
              </a:ext>
            </a:extLst>
          </p:cNvPr>
          <p:cNvSpPr txBox="1"/>
          <p:nvPr/>
        </p:nvSpPr>
        <p:spPr>
          <a:xfrm>
            <a:off x="539901" y="2035262"/>
            <a:ext cx="4060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vi-V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vi-VN" sz="20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07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41800E31-5B3C-4D53-978F-2076ED27638E}"/>
              </a:ext>
            </a:extLst>
          </p:cNvPr>
          <p:cNvSpPr txBox="1"/>
          <p:nvPr/>
        </p:nvSpPr>
        <p:spPr>
          <a:xfrm>
            <a:off x="519429" y="2510830"/>
            <a:ext cx="3931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rủi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ro thương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mại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trên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đơn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thương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mại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an ninh –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trong thương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mại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Việt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Nam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trên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vi-VN" sz="1600" b="1" dirty="0">
                <a:latin typeface="Arial" panose="020B0604020202020204" pitchFamily="34" charset="0"/>
                <a:cs typeface="Arial" panose="020B0604020202020204" pitchFamily="34" charset="0"/>
              </a:rPr>
              <a:t> nay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79AF8A8-A65F-4F07-8432-7734DFAB80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9" r="28949"/>
          <a:stretch/>
        </p:blipFill>
        <p:spPr>
          <a:xfrm>
            <a:off x="6644925" y="472629"/>
            <a:ext cx="2157465" cy="2843116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FAFA46D-508F-47A3-B014-0216738B55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9" r="18429"/>
          <a:stretch/>
        </p:blipFill>
        <p:spPr>
          <a:xfrm>
            <a:off x="9417644" y="3441343"/>
            <a:ext cx="2326539" cy="2706987"/>
          </a:xfrm>
          <a:prstGeom prst="rect">
            <a:avLst/>
          </a:prstGeom>
        </p:spPr>
      </p:pic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DAE38240-4601-4B93-AA4A-9A049430320A}"/>
              </a:ext>
            </a:extLst>
          </p:cNvPr>
          <p:cNvSpPr/>
          <p:nvPr/>
        </p:nvSpPr>
        <p:spPr>
          <a:xfrm rot="2636860">
            <a:off x="10138042" y="1162844"/>
            <a:ext cx="1053006" cy="10294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301036F6-82CB-4611-969F-0BD9C3002C7B}"/>
              </a:ext>
            </a:extLst>
          </p:cNvPr>
          <p:cNvSpPr txBox="1"/>
          <p:nvPr/>
        </p:nvSpPr>
        <p:spPr>
          <a:xfrm>
            <a:off x="560372" y="784130"/>
            <a:ext cx="4060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Thương </a:t>
            </a:r>
            <a:r>
              <a:rPr lang="vi-VN" sz="4400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mại</a:t>
            </a:r>
            <a:endParaRPr lang="en-US" sz="4400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Hình chữ nhật 35">
            <a:extLst>
              <a:ext uri="{FF2B5EF4-FFF2-40B4-BE49-F238E27FC236}">
                <a16:creationId xmlns:a16="http://schemas.microsoft.com/office/drawing/2014/main" id="{1F50ACAD-0640-4FCC-B8C0-001EFC87A59F}"/>
              </a:ext>
            </a:extLst>
          </p:cNvPr>
          <p:cNvSpPr/>
          <p:nvPr/>
        </p:nvSpPr>
        <p:spPr>
          <a:xfrm rot="724838">
            <a:off x="7154651" y="4254942"/>
            <a:ext cx="1053006" cy="1029403"/>
          </a:xfrm>
          <a:prstGeom prst="rect">
            <a:avLst/>
          </a:prstGeom>
          <a:solidFill>
            <a:srgbClr val="512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Nhóm 37">
            <a:extLst>
              <a:ext uri="{FF2B5EF4-FFF2-40B4-BE49-F238E27FC236}">
                <a16:creationId xmlns:a16="http://schemas.microsoft.com/office/drawing/2014/main" id="{47C90DB8-5329-44B0-9AD9-3FF8DBAAED66}"/>
              </a:ext>
            </a:extLst>
          </p:cNvPr>
          <p:cNvGrpSpPr/>
          <p:nvPr/>
        </p:nvGrpSpPr>
        <p:grpSpPr>
          <a:xfrm>
            <a:off x="1015936" y="8138160"/>
            <a:ext cx="3804765" cy="6880368"/>
            <a:chOff x="4440782" y="391618"/>
            <a:chExt cx="3248025" cy="6430965"/>
          </a:xfrm>
        </p:grpSpPr>
        <p:grpSp>
          <p:nvGrpSpPr>
            <p:cNvPr id="39" name="Group 7">
              <a:extLst>
                <a:ext uri="{FF2B5EF4-FFF2-40B4-BE49-F238E27FC236}">
                  <a16:creationId xmlns:a16="http://schemas.microsoft.com/office/drawing/2014/main" id="{CB2DCA12-1EDB-4020-9FA8-65C0CDAEA5BE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42" name="Rectangle: Rounded Corners 8">
                <a:extLst>
                  <a:ext uri="{FF2B5EF4-FFF2-40B4-BE49-F238E27FC236}">
                    <a16:creationId xmlns:a16="http://schemas.microsoft.com/office/drawing/2014/main" id="{AFB6F065-E49B-452B-89F5-FB5B8A343E24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43" name="Rectangle: Rounded Corners 18">
                <a:extLst>
                  <a:ext uri="{FF2B5EF4-FFF2-40B4-BE49-F238E27FC236}">
                    <a16:creationId xmlns:a16="http://schemas.microsoft.com/office/drawing/2014/main" id="{8BAA43B7-6999-43A8-8924-224204E4D0DC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40" name="Hình chữ nhật: Góc Tròn 39">
              <a:extLst>
                <a:ext uri="{FF2B5EF4-FFF2-40B4-BE49-F238E27FC236}">
                  <a16:creationId xmlns:a16="http://schemas.microsoft.com/office/drawing/2014/main" id="{F77E4A55-4D07-4F97-B308-44C8E681DB5E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ình chữ nhật: Góc Tròn 40">
              <a:extLst>
                <a:ext uri="{FF2B5EF4-FFF2-40B4-BE49-F238E27FC236}">
                  <a16:creationId xmlns:a16="http://schemas.microsoft.com/office/drawing/2014/main" id="{90F62AF9-EA7F-4E8D-A97C-7A96928FD744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A39E0F8A-8FBA-445C-ADD3-099C9864F03B}"/>
              </a:ext>
            </a:extLst>
          </p:cNvPr>
          <p:cNvSpPr/>
          <p:nvPr/>
        </p:nvSpPr>
        <p:spPr>
          <a:xfrm>
            <a:off x="1418246" y="8597000"/>
            <a:ext cx="532205" cy="515285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4B1BEC43-6C1A-46A5-9BEC-07B820A2F8A4}"/>
              </a:ext>
            </a:extLst>
          </p:cNvPr>
          <p:cNvSpPr txBox="1"/>
          <p:nvPr/>
        </p:nvSpPr>
        <p:spPr>
          <a:xfrm>
            <a:off x="1913952" y="8690630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36202182-77BE-49F0-A2FA-D49836AFD348}"/>
              </a:ext>
            </a:extLst>
          </p:cNvPr>
          <p:cNvSpPr/>
          <p:nvPr/>
        </p:nvSpPr>
        <p:spPr>
          <a:xfrm>
            <a:off x="4453393" y="-1712257"/>
            <a:ext cx="1006114" cy="999564"/>
          </a:xfrm>
          <a:prstGeom prst="ellipse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ộp Văn bản 46">
            <a:extLst>
              <a:ext uri="{FF2B5EF4-FFF2-40B4-BE49-F238E27FC236}">
                <a16:creationId xmlns:a16="http://schemas.microsoft.com/office/drawing/2014/main" id="{9FFCE55C-1C39-44C1-8863-EF7419355646}"/>
              </a:ext>
            </a:extLst>
          </p:cNvPr>
          <p:cNvSpPr txBox="1"/>
          <p:nvPr/>
        </p:nvSpPr>
        <p:spPr>
          <a:xfrm>
            <a:off x="5459507" y="-1619290"/>
            <a:ext cx="264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AE27F2A6-B74B-493C-B42B-2F4533CAE6DA}"/>
              </a:ext>
            </a:extLst>
          </p:cNvPr>
          <p:cNvSpPr txBox="1"/>
          <p:nvPr/>
        </p:nvSpPr>
        <p:spPr>
          <a:xfrm>
            <a:off x="5531226" y="-1096070"/>
            <a:ext cx="3908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1CF9EB98-6396-4D23-9D91-AA0336985C86}"/>
              </a:ext>
            </a:extLst>
          </p:cNvPr>
          <p:cNvSpPr/>
          <p:nvPr/>
        </p:nvSpPr>
        <p:spPr>
          <a:xfrm>
            <a:off x="643687" y="6068706"/>
            <a:ext cx="532205" cy="515285"/>
          </a:xfrm>
          <a:prstGeom prst="ellipse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ộp Văn bản 49">
            <a:extLst>
              <a:ext uri="{FF2B5EF4-FFF2-40B4-BE49-F238E27FC236}">
                <a16:creationId xmlns:a16="http://schemas.microsoft.com/office/drawing/2014/main" id="{98C47A34-019E-4FBB-99BA-D7DDD4B891E3}"/>
              </a:ext>
            </a:extLst>
          </p:cNvPr>
          <p:cNvSpPr txBox="1"/>
          <p:nvPr/>
        </p:nvSpPr>
        <p:spPr>
          <a:xfrm>
            <a:off x="1139393" y="6162336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4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757A3A82-D050-4248-9BEB-2FE17BD76BBD}"/>
              </a:ext>
            </a:extLst>
          </p:cNvPr>
          <p:cNvSpPr/>
          <p:nvPr/>
        </p:nvSpPr>
        <p:spPr>
          <a:xfrm>
            <a:off x="9228716" y="179687"/>
            <a:ext cx="2634342" cy="3429000"/>
          </a:xfrm>
          <a:prstGeom prst="roundRect">
            <a:avLst>
              <a:gd name="adj" fmla="val 881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8F0F489A-C1FF-4681-97DF-811AE7B12BD4}"/>
              </a:ext>
            </a:extLst>
          </p:cNvPr>
          <p:cNvSpPr/>
          <p:nvPr/>
        </p:nvSpPr>
        <p:spPr>
          <a:xfrm>
            <a:off x="6520538" y="3135086"/>
            <a:ext cx="2634342" cy="3319502"/>
          </a:xfrm>
          <a:prstGeom prst="roundRect">
            <a:avLst>
              <a:gd name="adj" fmla="val 1005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ED00F88C-61BB-4C6E-BBD4-A4F5D41B703B}"/>
              </a:ext>
            </a:extLst>
          </p:cNvPr>
          <p:cNvSpPr txBox="1"/>
          <p:nvPr/>
        </p:nvSpPr>
        <p:spPr>
          <a:xfrm>
            <a:off x="519429" y="-3343406"/>
            <a:ext cx="4060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61BAAE8B-46B9-4CAD-9E4D-B44888A81D57}"/>
              </a:ext>
            </a:extLst>
          </p:cNvPr>
          <p:cNvSpPr txBox="1"/>
          <p:nvPr/>
        </p:nvSpPr>
        <p:spPr>
          <a:xfrm>
            <a:off x="539901" y="-2246927"/>
            <a:ext cx="4060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</a:t>
            </a: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41800E31-5B3C-4D53-978F-2076ED27638E}"/>
              </a:ext>
            </a:extLst>
          </p:cNvPr>
          <p:cNvSpPr txBox="1"/>
          <p:nvPr/>
        </p:nvSpPr>
        <p:spPr>
          <a:xfrm>
            <a:off x="519429" y="-1410411"/>
            <a:ext cx="3931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 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79AF8A8-A65F-4F07-8432-7734DFAB8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9" r="28949"/>
          <a:stretch/>
        </p:blipFill>
        <p:spPr>
          <a:xfrm>
            <a:off x="9467154" y="472629"/>
            <a:ext cx="2157465" cy="2843116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FAFA46D-508F-47A3-B014-0216738B5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9" r="18429"/>
          <a:stretch/>
        </p:blipFill>
        <p:spPr>
          <a:xfrm>
            <a:off x="6674439" y="3441343"/>
            <a:ext cx="2326539" cy="2706987"/>
          </a:xfrm>
          <a:prstGeom prst="rect">
            <a:avLst/>
          </a:prstGeom>
        </p:spPr>
      </p:pic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DAE38240-4601-4B93-AA4A-9A049430320A}"/>
              </a:ext>
            </a:extLst>
          </p:cNvPr>
          <p:cNvSpPr/>
          <p:nvPr/>
        </p:nvSpPr>
        <p:spPr>
          <a:xfrm rot="13171530">
            <a:off x="7243549" y="1105996"/>
            <a:ext cx="1053006" cy="1029403"/>
          </a:xfrm>
          <a:prstGeom prst="rect">
            <a:avLst/>
          </a:prstGeom>
          <a:solidFill>
            <a:srgbClr val="512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E0531542-2A40-4D90-8069-5C3DD5653889}"/>
              </a:ext>
            </a:extLst>
          </p:cNvPr>
          <p:cNvSpPr/>
          <p:nvPr/>
        </p:nvSpPr>
        <p:spPr>
          <a:xfrm rot="19016543">
            <a:off x="9959194" y="4533468"/>
            <a:ext cx="1053006" cy="10294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301036F6-82CB-4611-969F-0BD9C3002C7B}"/>
              </a:ext>
            </a:extLst>
          </p:cNvPr>
          <p:cNvSpPr txBox="1"/>
          <p:nvPr/>
        </p:nvSpPr>
        <p:spPr>
          <a:xfrm>
            <a:off x="560372" y="-4436522"/>
            <a:ext cx="4060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</a:t>
            </a:r>
          </a:p>
        </p:txBody>
      </p:sp>
      <p:grpSp>
        <p:nvGrpSpPr>
          <p:cNvPr id="29" name="Nhóm 28">
            <a:extLst>
              <a:ext uri="{FF2B5EF4-FFF2-40B4-BE49-F238E27FC236}">
                <a16:creationId xmlns:a16="http://schemas.microsoft.com/office/drawing/2014/main" id="{5F6CF956-61E2-4ECF-87CF-E11898C417D2}"/>
              </a:ext>
            </a:extLst>
          </p:cNvPr>
          <p:cNvGrpSpPr/>
          <p:nvPr/>
        </p:nvGrpSpPr>
        <p:grpSpPr>
          <a:xfrm>
            <a:off x="970200" y="1159"/>
            <a:ext cx="3804765" cy="6880368"/>
            <a:chOff x="4440782" y="391618"/>
            <a:chExt cx="3248025" cy="6430965"/>
          </a:xfrm>
        </p:grpSpPr>
        <p:grpSp>
          <p:nvGrpSpPr>
            <p:cNvPr id="59" name="Group 7">
              <a:extLst>
                <a:ext uri="{FF2B5EF4-FFF2-40B4-BE49-F238E27FC236}">
                  <a16:creationId xmlns:a16="http://schemas.microsoft.com/office/drawing/2014/main" id="{ED9E578A-28F1-4F6C-B253-7806E5B7A7FF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61" name="Rectangle: Rounded Corners 8">
                <a:extLst>
                  <a:ext uri="{FF2B5EF4-FFF2-40B4-BE49-F238E27FC236}">
                    <a16:creationId xmlns:a16="http://schemas.microsoft.com/office/drawing/2014/main" id="{B652106F-6134-46DB-82AB-C558C03BF855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62" name="Rectangle: Rounded Corners 18">
                <a:extLst>
                  <a:ext uri="{FF2B5EF4-FFF2-40B4-BE49-F238E27FC236}">
                    <a16:creationId xmlns:a16="http://schemas.microsoft.com/office/drawing/2014/main" id="{2C5F80F9-1C8A-40A7-8F91-BCFC690653DA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5" name="Hình chữ nhật: Góc Tròn 4">
              <a:extLst>
                <a:ext uri="{FF2B5EF4-FFF2-40B4-BE49-F238E27FC236}">
                  <a16:creationId xmlns:a16="http://schemas.microsoft.com/office/drawing/2014/main" id="{65AC617C-0E2F-45B6-8C55-930A35EB626C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ình chữ nhật: Góc Tròn 25">
              <a:extLst>
                <a:ext uri="{FF2B5EF4-FFF2-40B4-BE49-F238E27FC236}">
                  <a16:creationId xmlns:a16="http://schemas.microsoft.com/office/drawing/2014/main" id="{83D3973B-9742-480B-A219-55366F508519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39">
            <a:extLst>
              <a:ext uri="{FF2B5EF4-FFF2-40B4-BE49-F238E27FC236}">
                <a16:creationId xmlns:a16="http://schemas.microsoft.com/office/drawing/2014/main" id="{BE6550E8-E56D-4978-A285-338FC1C4ECAF}"/>
              </a:ext>
            </a:extLst>
          </p:cNvPr>
          <p:cNvGrpSpPr/>
          <p:nvPr/>
        </p:nvGrpSpPr>
        <p:grpSpPr>
          <a:xfrm>
            <a:off x="1197470" y="4996954"/>
            <a:ext cx="3382331" cy="1042522"/>
            <a:chOff x="1609820" y="5072067"/>
            <a:chExt cx="3031531" cy="742936"/>
          </a:xfrm>
          <a:solidFill>
            <a:schemeClr val="accent1">
              <a:lumMod val="75000"/>
            </a:schemeClr>
          </a:solidFill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D34A131F-FA73-4994-A76E-EC2C31DEF61F}"/>
                </a:ext>
              </a:extLst>
            </p:cNvPr>
            <p:cNvSpPr/>
            <p:nvPr/>
          </p:nvSpPr>
          <p:spPr>
            <a:xfrm>
              <a:off x="1609820" y="5072067"/>
              <a:ext cx="3031531" cy="742936"/>
            </a:xfrm>
            <a:prstGeom prst="roundRect">
              <a:avLst>
                <a:gd name="adj" fmla="val 21776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41">
              <a:extLst>
                <a:ext uri="{FF2B5EF4-FFF2-40B4-BE49-F238E27FC236}">
                  <a16:creationId xmlns:a16="http://schemas.microsoft.com/office/drawing/2014/main" id="{355E0800-D678-47F3-BF90-0E1DE8B20228}"/>
                </a:ext>
              </a:extLst>
            </p:cNvPr>
            <p:cNvGrpSpPr/>
            <p:nvPr/>
          </p:nvGrpSpPr>
          <p:grpSpPr>
            <a:xfrm>
              <a:off x="1637441" y="5123697"/>
              <a:ext cx="2931610" cy="436261"/>
              <a:chOff x="1637441" y="5123697"/>
              <a:chExt cx="2931610" cy="436261"/>
            </a:xfrm>
            <a:grpFill/>
          </p:grpSpPr>
          <p:sp>
            <p:nvSpPr>
              <p:cNvPr id="37" name="Rectangle 43">
                <a:extLst>
                  <a:ext uri="{FF2B5EF4-FFF2-40B4-BE49-F238E27FC236}">
                    <a16:creationId xmlns:a16="http://schemas.microsoft.com/office/drawing/2014/main" id="{B71A262D-3868-4E2F-99BB-4A5C7D0FFCEE}"/>
                  </a:ext>
                </a:extLst>
              </p:cNvPr>
              <p:cNvSpPr/>
              <p:nvPr/>
            </p:nvSpPr>
            <p:spPr>
              <a:xfrm>
                <a:off x="1637441" y="5123697"/>
                <a:ext cx="1301122" cy="291198"/>
              </a:xfrm>
              <a:prstGeom prst="round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Nội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dung 1</a:t>
                </a:r>
              </a:p>
            </p:txBody>
          </p:sp>
          <p:sp>
            <p:nvSpPr>
              <p:cNvPr id="38" name="Rectangle 44">
                <a:extLst>
                  <a:ext uri="{FF2B5EF4-FFF2-40B4-BE49-F238E27FC236}">
                    <a16:creationId xmlns:a16="http://schemas.microsoft.com/office/drawing/2014/main" id="{35D38E93-BC12-4076-859E-03E7EEE7FB6E}"/>
                  </a:ext>
                </a:extLst>
              </p:cNvPr>
              <p:cNvSpPr/>
              <p:nvPr/>
            </p:nvSpPr>
            <p:spPr>
              <a:xfrm>
                <a:off x="1652547" y="5379009"/>
                <a:ext cx="2916504" cy="18094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Những</a:t>
                </a:r>
                <a:r>
                  <a:rPr kumimoji="0" lang="vi-VN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rủi</a:t>
                </a:r>
                <a:r>
                  <a:rPr kumimoji="0" lang="vi-VN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ro </a:t>
                </a: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của</a:t>
                </a:r>
                <a:r>
                  <a:rPr kumimoji="0" lang="vi-VN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Thương </a:t>
                </a: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mại</a:t>
                </a:r>
                <a:r>
                  <a:rPr kumimoji="0" lang="vi-VN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điện</a:t>
                </a:r>
                <a:r>
                  <a:rPr kumimoji="0" lang="vi-VN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tử</a:t>
                </a:r>
                <a:endParaRPr kumimoji="0" lang="en-MY" sz="105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id="{A8017B95-29AB-45F1-B032-DC88E518AD90}"/>
              </a:ext>
            </a:extLst>
          </p:cNvPr>
          <p:cNvGrpSpPr/>
          <p:nvPr/>
        </p:nvGrpSpPr>
        <p:grpSpPr>
          <a:xfrm>
            <a:off x="254367" y="584981"/>
            <a:ext cx="3382331" cy="1042522"/>
            <a:chOff x="1609820" y="5072067"/>
            <a:chExt cx="3031531" cy="742936"/>
          </a:xfrm>
          <a:solidFill>
            <a:srgbClr val="D05400"/>
          </a:solidFill>
        </p:grpSpPr>
        <p:sp>
          <p:nvSpPr>
            <p:cNvPr id="40" name="Rectangle: Rounded Corners 40">
              <a:extLst>
                <a:ext uri="{FF2B5EF4-FFF2-40B4-BE49-F238E27FC236}">
                  <a16:creationId xmlns:a16="http://schemas.microsoft.com/office/drawing/2014/main" id="{025F0450-82DB-41F0-88AD-CF90531967DB}"/>
                </a:ext>
              </a:extLst>
            </p:cNvPr>
            <p:cNvSpPr/>
            <p:nvPr/>
          </p:nvSpPr>
          <p:spPr>
            <a:xfrm>
              <a:off x="1609820" y="5072067"/>
              <a:ext cx="3031531" cy="742936"/>
            </a:xfrm>
            <a:prstGeom prst="roundRect">
              <a:avLst>
                <a:gd name="adj" fmla="val 21776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Group 41">
              <a:extLst>
                <a:ext uri="{FF2B5EF4-FFF2-40B4-BE49-F238E27FC236}">
                  <a16:creationId xmlns:a16="http://schemas.microsoft.com/office/drawing/2014/main" id="{EBB383C9-5ED7-4578-84C2-7A5CFB10E3CF}"/>
                </a:ext>
              </a:extLst>
            </p:cNvPr>
            <p:cNvGrpSpPr/>
            <p:nvPr/>
          </p:nvGrpSpPr>
          <p:grpSpPr>
            <a:xfrm>
              <a:off x="1637441" y="5123697"/>
              <a:ext cx="2931610" cy="551410"/>
              <a:chOff x="1637441" y="5123697"/>
              <a:chExt cx="2931610" cy="551410"/>
            </a:xfrm>
            <a:grpFill/>
          </p:grpSpPr>
          <p:sp>
            <p:nvSpPr>
              <p:cNvPr id="42" name="Rectangle 43">
                <a:extLst>
                  <a:ext uri="{FF2B5EF4-FFF2-40B4-BE49-F238E27FC236}">
                    <a16:creationId xmlns:a16="http://schemas.microsoft.com/office/drawing/2014/main" id="{BBF4F4C4-4294-45B8-90C4-A9B3B3A0295B}"/>
                  </a:ext>
                </a:extLst>
              </p:cNvPr>
              <p:cNvSpPr/>
              <p:nvPr/>
            </p:nvSpPr>
            <p:spPr>
              <a:xfrm>
                <a:off x="1637441" y="5123697"/>
                <a:ext cx="1301122" cy="291198"/>
              </a:xfrm>
              <a:prstGeom prst="round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Nội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dung 2</a:t>
                </a:r>
              </a:p>
            </p:txBody>
          </p:sp>
          <p:sp>
            <p:nvSpPr>
              <p:cNvPr id="43" name="Rectangle 44">
                <a:extLst>
                  <a:ext uri="{FF2B5EF4-FFF2-40B4-BE49-F238E27FC236}">
                    <a16:creationId xmlns:a16="http://schemas.microsoft.com/office/drawing/2014/main" id="{FA4BC61C-FD30-493B-BCF3-CAA5895A7C82}"/>
                  </a:ext>
                </a:extLst>
              </p:cNvPr>
              <p:cNvSpPr/>
              <p:nvPr/>
            </p:nvSpPr>
            <p:spPr>
              <a:xfrm>
                <a:off x="1652547" y="5379009"/>
                <a:ext cx="2916504" cy="2960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Một</a:t>
                </a:r>
                <a:r>
                  <a:rPr kumimoji="0" lang="vi-VN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số</a:t>
                </a:r>
                <a:r>
                  <a:rPr kumimoji="0" lang="vi-VN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vấn</a:t>
                </a:r>
                <a:r>
                  <a:rPr kumimoji="0" lang="vi-VN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đề</a:t>
                </a:r>
                <a:r>
                  <a:rPr kumimoji="0" lang="vi-VN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về</a:t>
                </a:r>
                <a:r>
                  <a:rPr kumimoji="0" lang="vi-VN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bảo</a:t>
                </a:r>
                <a:r>
                  <a:rPr kumimoji="0" lang="vi-VN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mật</a:t>
                </a:r>
                <a:r>
                  <a:rPr kumimoji="0" lang="vi-VN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, an ninh </a:t>
                </a: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mạng</a:t>
                </a:r>
                <a:r>
                  <a:rPr kumimoji="0" lang="vi-VN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trong Thương </a:t>
                </a: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mại</a:t>
                </a:r>
                <a:r>
                  <a:rPr kumimoji="0" lang="vi-VN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điện</a:t>
                </a:r>
                <a:r>
                  <a:rPr kumimoji="0" lang="vi-VN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tử</a:t>
                </a:r>
                <a:r>
                  <a:rPr kumimoji="0" lang="vi-VN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ở </a:t>
                </a: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Việt</a:t>
                </a:r>
                <a:r>
                  <a:rPr kumimoji="0" lang="vi-VN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Nam </a:t>
                </a: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và</a:t>
                </a:r>
                <a:r>
                  <a:rPr kumimoji="0" lang="vi-VN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thế</a:t>
                </a:r>
                <a:r>
                  <a:rPr kumimoji="0" lang="vi-VN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giới</a:t>
                </a:r>
                <a:endParaRPr kumimoji="0" lang="en-MY" sz="105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Group 39">
            <a:extLst>
              <a:ext uri="{FF2B5EF4-FFF2-40B4-BE49-F238E27FC236}">
                <a16:creationId xmlns:a16="http://schemas.microsoft.com/office/drawing/2014/main" id="{DE0C7EB7-3EC5-4D89-AEA8-AA0419DE5124}"/>
              </a:ext>
            </a:extLst>
          </p:cNvPr>
          <p:cNvGrpSpPr/>
          <p:nvPr/>
        </p:nvGrpSpPr>
        <p:grpSpPr>
          <a:xfrm>
            <a:off x="328942" y="1699953"/>
            <a:ext cx="3382331" cy="1042522"/>
            <a:chOff x="1609820" y="5072067"/>
            <a:chExt cx="3031531" cy="742936"/>
          </a:xfrm>
          <a:solidFill>
            <a:srgbClr val="619428"/>
          </a:solidFill>
        </p:grpSpPr>
        <p:sp>
          <p:nvSpPr>
            <p:cNvPr id="49" name="Rectangle: Rounded Corners 40">
              <a:extLst>
                <a:ext uri="{FF2B5EF4-FFF2-40B4-BE49-F238E27FC236}">
                  <a16:creationId xmlns:a16="http://schemas.microsoft.com/office/drawing/2014/main" id="{C6C1244B-D8D7-41D5-9B2D-5F5794D39BCF}"/>
                </a:ext>
              </a:extLst>
            </p:cNvPr>
            <p:cNvSpPr/>
            <p:nvPr/>
          </p:nvSpPr>
          <p:spPr>
            <a:xfrm>
              <a:off x="1609820" y="5072067"/>
              <a:ext cx="3031531" cy="742936"/>
            </a:xfrm>
            <a:prstGeom prst="roundRect">
              <a:avLst>
                <a:gd name="adj" fmla="val 21776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oup 41">
              <a:extLst>
                <a:ext uri="{FF2B5EF4-FFF2-40B4-BE49-F238E27FC236}">
                  <a16:creationId xmlns:a16="http://schemas.microsoft.com/office/drawing/2014/main" id="{9A288E89-B598-4824-BE38-76E805E6443B}"/>
                </a:ext>
              </a:extLst>
            </p:cNvPr>
            <p:cNvGrpSpPr/>
            <p:nvPr/>
          </p:nvGrpSpPr>
          <p:grpSpPr>
            <a:xfrm>
              <a:off x="1637441" y="5123697"/>
              <a:ext cx="2931610" cy="436261"/>
              <a:chOff x="1637441" y="5123697"/>
              <a:chExt cx="2931610" cy="436261"/>
            </a:xfrm>
            <a:grpFill/>
          </p:grpSpPr>
          <p:sp>
            <p:nvSpPr>
              <p:cNvPr id="51" name="Rectangle 43">
                <a:extLst>
                  <a:ext uri="{FF2B5EF4-FFF2-40B4-BE49-F238E27FC236}">
                    <a16:creationId xmlns:a16="http://schemas.microsoft.com/office/drawing/2014/main" id="{179E4536-BCC6-44B7-A1A6-F574C920AF39}"/>
                  </a:ext>
                </a:extLst>
              </p:cNvPr>
              <p:cNvSpPr/>
              <p:nvPr/>
            </p:nvSpPr>
            <p:spPr>
              <a:xfrm>
                <a:off x="1637441" y="5123697"/>
                <a:ext cx="1301122" cy="291198"/>
              </a:xfrm>
              <a:prstGeom prst="round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Nội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dung 3</a:t>
                </a:r>
              </a:p>
            </p:txBody>
          </p:sp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680776EC-AEF6-4DC3-AABC-54FF57C0A0CB}"/>
                  </a:ext>
                </a:extLst>
              </p:cNvPr>
              <p:cNvSpPr/>
              <p:nvPr/>
            </p:nvSpPr>
            <p:spPr>
              <a:xfrm>
                <a:off x="1652547" y="5379009"/>
                <a:ext cx="2916504" cy="18094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MY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Nguyên</a:t>
                </a:r>
                <a:r>
                  <a:rPr kumimoji="0" lang="en-MY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MY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nhân</a:t>
                </a:r>
                <a:r>
                  <a:rPr kumimoji="0" lang="en-MY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MY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dẫn</a:t>
                </a:r>
                <a:r>
                  <a:rPr kumimoji="0" lang="en-MY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MY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đến</a:t>
                </a:r>
                <a:r>
                  <a:rPr kumimoji="0" lang="en-MY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MY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mất</a:t>
                </a:r>
                <a:r>
                  <a:rPr kumimoji="0" lang="en-MY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an </a:t>
                </a:r>
                <a:r>
                  <a:rPr kumimoji="0" lang="en-MY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toàn</a:t>
                </a:r>
                <a:r>
                  <a:rPr kumimoji="0" lang="en-MY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an </a:t>
                </a:r>
                <a:r>
                  <a:rPr kumimoji="0" lang="en-MY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ninh</a:t>
                </a:r>
                <a:r>
                  <a:rPr kumimoji="0" lang="en-MY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MY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mạng</a:t>
                </a:r>
                <a:r>
                  <a:rPr kumimoji="0" lang="en-MY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:</a:t>
                </a:r>
              </a:p>
            </p:txBody>
          </p:sp>
        </p:grpSp>
      </p:grpSp>
      <p:sp>
        <p:nvSpPr>
          <p:cNvPr id="66" name="Hình Bầu dục 65">
            <a:extLst>
              <a:ext uri="{FF2B5EF4-FFF2-40B4-BE49-F238E27FC236}">
                <a16:creationId xmlns:a16="http://schemas.microsoft.com/office/drawing/2014/main" id="{4699A874-BAEE-430E-A025-7EB8E4A8377F}"/>
              </a:ext>
            </a:extLst>
          </p:cNvPr>
          <p:cNvSpPr/>
          <p:nvPr/>
        </p:nvSpPr>
        <p:spPr>
          <a:xfrm>
            <a:off x="1193200" y="343378"/>
            <a:ext cx="532205" cy="515285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Hộp Văn bản 66">
            <a:extLst>
              <a:ext uri="{FF2B5EF4-FFF2-40B4-BE49-F238E27FC236}">
                <a16:creationId xmlns:a16="http://schemas.microsoft.com/office/drawing/2014/main" id="{237A7EF0-25BC-4A7B-AEE1-CE6695C2255F}"/>
              </a:ext>
            </a:extLst>
          </p:cNvPr>
          <p:cNvSpPr txBox="1"/>
          <p:nvPr/>
        </p:nvSpPr>
        <p:spPr>
          <a:xfrm>
            <a:off x="1688906" y="437008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8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Hộp Văn bản 68">
            <a:extLst>
              <a:ext uri="{FF2B5EF4-FFF2-40B4-BE49-F238E27FC236}">
                <a16:creationId xmlns:a16="http://schemas.microsoft.com/office/drawing/2014/main" id="{5C7307E3-8FF4-4F55-BA95-69D25B53AAEA}"/>
              </a:ext>
            </a:extLst>
          </p:cNvPr>
          <p:cNvSpPr txBox="1"/>
          <p:nvPr/>
        </p:nvSpPr>
        <p:spPr>
          <a:xfrm>
            <a:off x="5459507" y="-1619290"/>
            <a:ext cx="2644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sp>
        <p:nvSpPr>
          <p:cNvPr id="70" name="Hộp Văn bản 69">
            <a:extLst>
              <a:ext uri="{FF2B5EF4-FFF2-40B4-BE49-F238E27FC236}">
                <a16:creationId xmlns:a16="http://schemas.microsoft.com/office/drawing/2014/main" id="{0CD8264D-E5B6-42B8-A970-365D7A2DDDC9}"/>
              </a:ext>
            </a:extLst>
          </p:cNvPr>
          <p:cNvSpPr txBox="1"/>
          <p:nvPr/>
        </p:nvSpPr>
        <p:spPr>
          <a:xfrm>
            <a:off x="5531226" y="-1096070"/>
            <a:ext cx="3908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</a:p>
        </p:txBody>
      </p:sp>
      <p:sp>
        <p:nvSpPr>
          <p:cNvPr id="44" name="Hình Bầu dục 43">
            <a:extLst>
              <a:ext uri="{FF2B5EF4-FFF2-40B4-BE49-F238E27FC236}">
                <a16:creationId xmlns:a16="http://schemas.microsoft.com/office/drawing/2014/main" id="{A0C87CB5-9162-4DBB-929C-BCC7A2E7307C}"/>
              </a:ext>
            </a:extLst>
          </p:cNvPr>
          <p:cNvSpPr/>
          <p:nvPr/>
        </p:nvSpPr>
        <p:spPr>
          <a:xfrm>
            <a:off x="-3449338" y="6068706"/>
            <a:ext cx="532205" cy="51528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157263D5-3D63-4F8E-9A1E-4A05D5006FA8}"/>
              </a:ext>
            </a:extLst>
          </p:cNvPr>
          <p:cNvSpPr txBox="1"/>
          <p:nvPr/>
        </p:nvSpPr>
        <p:spPr>
          <a:xfrm>
            <a:off x="-2953632" y="6162336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grpSp>
        <p:nvGrpSpPr>
          <p:cNvPr id="2" name="Group 39">
            <a:extLst>
              <a:ext uri="{FF2B5EF4-FFF2-40B4-BE49-F238E27FC236}">
                <a16:creationId xmlns:a16="http://schemas.microsoft.com/office/drawing/2014/main" id="{E222E664-2C14-949F-7610-81FF7E70263B}"/>
              </a:ext>
            </a:extLst>
          </p:cNvPr>
          <p:cNvGrpSpPr/>
          <p:nvPr/>
        </p:nvGrpSpPr>
        <p:grpSpPr>
          <a:xfrm>
            <a:off x="376613" y="2888616"/>
            <a:ext cx="3382331" cy="1042522"/>
            <a:chOff x="1609820" y="5072067"/>
            <a:chExt cx="3031531" cy="742936"/>
          </a:xfrm>
          <a:solidFill>
            <a:srgbClr val="619428"/>
          </a:solidFill>
        </p:grpSpPr>
        <p:sp>
          <p:nvSpPr>
            <p:cNvPr id="3" name="Rectangle: Rounded Corners 40">
              <a:extLst>
                <a:ext uri="{FF2B5EF4-FFF2-40B4-BE49-F238E27FC236}">
                  <a16:creationId xmlns:a16="http://schemas.microsoft.com/office/drawing/2014/main" id="{2FB3AB33-A078-DD09-79BD-B9525012CE37}"/>
                </a:ext>
              </a:extLst>
            </p:cNvPr>
            <p:cNvSpPr/>
            <p:nvPr/>
          </p:nvSpPr>
          <p:spPr>
            <a:xfrm>
              <a:off x="1609820" y="5072067"/>
              <a:ext cx="3031531" cy="742936"/>
            </a:xfrm>
            <a:prstGeom prst="roundRect">
              <a:avLst>
                <a:gd name="adj" fmla="val 21776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41">
              <a:extLst>
                <a:ext uri="{FF2B5EF4-FFF2-40B4-BE49-F238E27FC236}">
                  <a16:creationId xmlns:a16="http://schemas.microsoft.com/office/drawing/2014/main" id="{5A50FFDE-6E0C-FF19-044F-0DFFAE8D6E5D}"/>
                </a:ext>
              </a:extLst>
            </p:cNvPr>
            <p:cNvGrpSpPr/>
            <p:nvPr/>
          </p:nvGrpSpPr>
          <p:grpSpPr>
            <a:xfrm>
              <a:off x="1637441" y="5123697"/>
              <a:ext cx="2931610" cy="436261"/>
              <a:chOff x="1637441" y="5123697"/>
              <a:chExt cx="2931610" cy="436261"/>
            </a:xfrm>
            <a:grpFill/>
          </p:grpSpPr>
          <p:sp>
            <p:nvSpPr>
              <p:cNvPr id="7" name="Rectangle 43">
                <a:extLst>
                  <a:ext uri="{FF2B5EF4-FFF2-40B4-BE49-F238E27FC236}">
                    <a16:creationId xmlns:a16="http://schemas.microsoft.com/office/drawing/2014/main" id="{A79C0E26-E19C-E658-3E3A-E7C30A3AB954}"/>
                  </a:ext>
                </a:extLst>
              </p:cNvPr>
              <p:cNvSpPr/>
              <p:nvPr/>
            </p:nvSpPr>
            <p:spPr>
              <a:xfrm>
                <a:off x="1637441" y="5123697"/>
                <a:ext cx="1301122" cy="291198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Nội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dung 4 </a:t>
                </a:r>
              </a:p>
            </p:txBody>
          </p:sp>
          <p:sp>
            <p:nvSpPr>
              <p:cNvPr id="8" name="Rectangle 44">
                <a:extLst>
                  <a:ext uri="{FF2B5EF4-FFF2-40B4-BE49-F238E27FC236}">
                    <a16:creationId xmlns:a16="http://schemas.microsoft.com/office/drawing/2014/main" id="{2E984CE8-D5BB-390C-6A08-F0FFCBC8EDFF}"/>
                  </a:ext>
                </a:extLst>
              </p:cNvPr>
              <p:cNvSpPr/>
              <p:nvPr/>
            </p:nvSpPr>
            <p:spPr>
              <a:xfrm>
                <a:off x="1652547" y="5379009"/>
                <a:ext cx="2916504" cy="18094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MY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Giải</a:t>
                </a:r>
                <a:r>
                  <a:rPr kumimoji="0" lang="en-MY" sz="105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MY" sz="105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pháp</a:t>
                </a:r>
                <a:endParaRPr kumimoji="0" lang="en-MY" sz="105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723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-0.00013 -0.5463 " pathEditMode="relative" rAng="0" ptsTypes="AA">
                                      <p:cBhvr>
                                        <p:cTn id="11" dur="1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2733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7747 0.64398 L 0.07695 0.27083 " pathEditMode="relative" rAng="0" ptsTypes="AA">
                                      <p:cBhvr>
                                        <p:cTn id="18" dur="1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86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7071 0.48125 L 0.07149 0.27616 " pathEditMode="relative" rAng="0" ptsTypes="AA">
                                      <p:cBhvr>
                                        <p:cTn id="25" dur="1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025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4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707 0.48125 L 0.07149 0.27616 " pathEditMode="relative" rAng="0" ptsTypes="AA">
                                      <p:cBhvr>
                                        <p:cTn id="32" dur="1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ình chữ nhật: Góc Tròn 15">
            <a:extLst>
              <a:ext uri="{FF2B5EF4-FFF2-40B4-BE49-F238E27FC236}">
                <a16:creationId xmlns:a16="http://schemas.microsoft.com/office/drawing/2014/main" id="{757A3A82-D050-4248-9BEB-2FE17BD76BBD}"/>
              </a:ext>
            </a:extLst>
          </p:cNvPr>
          <p:cNvSpPr/>
          <p:nvPr/>
        </p:nvSpPr>
        <p:spPr>
          <a:xfrm>
            <a:off x="16048073" y="179687"/>
            <a:ext cx="2634342" cy="3429000"/>
          </a:xfrm>
          <a:prstGeom prst="roundRect">
            <a:avLst>
              <a:gd name="adj" fmla="val 881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8F0F489A-C1FF-4681-97DF-811AE7B12BD4}"/>
              </a:ext>
            </a:extLst>
          </p:cNvPr>
          <p:cNvSpPr/>
          <p:nvPr/>
        </p:nvSpPr>
        <p:spPr>
          <a:xfrm>
            <a:off x="19394949" y="3135086"/>
            <a:ext cx="2634342" cy="3319502"/>
          </a:xfrm>
          <a:prstGeom prst="roundRect">
            <a:avLst>
              <a:gd name="adj" fmla="val 1005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ED00F88C-61BB-4C6E-BBD4-A4F5D41B703B}"/>
              </a:ext>
            </a:extLst>
          </p:cNvPr>
          <p:cNvSpPr txBox="1"/>
          <p:nvPr/>
        </p:nvSpPr>
        <p:spPr>
          <a:xfrm>
            <a:off x="519429" y="-3343406"/>
            <a:ext cx="4060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 trình</a:t>
            </a: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61BAAE8B-46B9-4CAD-9E4D-B44888A81D57}"/>
              </a:ext>
            </a:extLst>
          </p:cNvPr>
          <p:cNvSpPr txBox="1"/>
          <p:nvPr/>
        </p:nvSpPr>
        <p:spPr>
          <a:xfrm>
            <a:off x="539901" y="-2246927"/>
            <a:ext cx="4060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thuyết trình</a:t>
            </a: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41800E31-5B3C-4D53-978F-2076ED27638E}"/>
              </a:ext>
            </a:extLst>
          </p:cNvPr>
          <p:cNvSpPr txBox="1"/>
          <p:nvPr/>
        </p:nvSpPr>
        <p:spPr>
          <a:xfrm>
            <a:off x="519429" y="-1410411"/>
            <a:ext cx="3931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Ghi chú nội dung thuyết trình 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679AF8A8-A65F-4F07-8432-7734DFAB8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567" t="24994" r="8085" b="24994"/>
          <a:stretch/>
        </p:blipFill>
        <p:spPr>
          <a:xfrm>
            <a:off x="16286511" y="472629"/>
            <a:ext cx="2157465" cy="2843116"/>
          </a:xfrm>
          <a:prstGeom prst="rect">
            <a:avLst/>
          </a:prstGeom>
        </p:spPr>
      </p:pic>
      <p:pic>
        <p:nvPicPr>
          <p:cNvPr id="14" name="Hình ảnh 13">
            <a:extLst>
              <a:ext uri="{FF2B5EF4-FFF2-40B4-BE49-F238E27FC236}">
                <a16:creationId xmlns:a16="http://schemas.microsoft.com/office/drawing/2014/main" id="{9FAFA46D-508F-47A3-B014-0216738B5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893" t="16654" r="1930" b="22992"/>
          <a:stretch/>
        </p:blipFill>
        <p:spPr>
          <a:xfrm>
            <a:off x="19599649" y="3441343"/>
            <a:ext cx="2326539" cy="2706987"/>
          </a:xfrm>
          <a:prstGeom prst="rect">
            <a:avLst/>
          </a:prstGeom>
        </p:spPr>
      </p:pic>
      <p:sp>
        <p:nvSpPr>
          <p:cNvPr id="27" name="Hình chữ nhật 26">
            <a:extLst>
              <a:ext uri="{FF2B5EF4-FFF2-40B4-BE49-F238E27FC236}">
                <a16:creationId xmlns:a16="http://schemas.microsoft.com/office/drawing/2014/main" id="{DAE38240-4601-4B93-AA4A-9A049430320A}"/>
              </a:ext>
            </a:extLst>
          </p:cNvPr>
          <p:cNvSpPr/>
          <p:nvPr/>
        </p:nvSpPr>
        <p:spPr>
          <a:xfrm rot="2763539">
            <a:off x="13198871" y="1105996"/>
            <a:ext cx="1053006" cy="1029403"/>
          </a:xfrm>
          <a:prstGeom prst="rect">
            <a:avLst/>
          </a:prstGeom>
          <a:solidFill>
            <a:srgbClr val="512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ình chữ nhật 31">
            <a:extLst>
              <a:ext uri="{FF2B5EF4-FFF2-40B4-BE49-F238E27FC236}">
                <a16:creationId xmlns:a16="http://schemas.microsoft.com/office/drawing/2014/main" id="{E0531542-2A40-4D90-8069-5C3DD5653889}"/>
              </a:ext>
            </a:extLst>
          </p:cNvPr>
          <p:cNvSpPr/>
          <p:nvPr/>
        </p:nvSpPr>
        <p:spPr>
          <a:xfrm rot="12079095">
            <a:off x="15099620" y="4533468"/>
            <a:ext cx="1053006" cy="10294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301036F6-82CB-4611-969F-0BD9C3002C7B}"/>
              </a:ext>
            </a:extLst>
          </p:cNvPr>
          <p:cNvSpPr txBox="1"/>
          <p:nvPr/>
        </p:nvSpPr>
        <p:spPr>
          <a:xfrm>
            <a:off x="560372" y="-4436522"/>
            <a:ext cx="40603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274055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grpSp>
        <p:nvGrpSpPr>
          <p:cNvPr id="61" name="Nhóm 60">
            <a:extLst>
              <a:ext uri="{FF2B5EF4-FFF2-40B4-BE49-F238E27FC236}">
                <a16:creationId xmlns:a16="http://schemas.microsoft.com/office/drawing/2014/main" id="{757D1E27-01EE-4646-B726-31F2EE96C17B}"/>
              </a:ext>
            </a:extLst>
          </p:cNvPr>
          <p:cNvGrpSpPr/>
          <p:nvPr/>
        </p:nvGrpSpPr>
        <p:grpSpPr>
          <a:xfrm rot="20104566">
            <a:off x="-6012277" y="25329"/>
            <a:ext cx="3804765" cy="6880368"/>
            <a:chOff x="4440782" y="391618"/>
            <a:chExt cx="3248025" cy="6430965"/>
          </a:xfrm>
        </p:grpSpPr>
        <p:grpSp>
          <p:nvGrpSpPr>
            <p:cNvPr id="62" name="Group 7">
              <a:extLst>
                <a:ext uri="{FF2B5EF4-FFF2-40B4-BE49-F238E27FC236}">
                  <a16:creationId xmlns:a16="http://schemas.microsoft.com/office/drawing/2014/main" id="{625093D6-8729-4D67-9ABE-3425F9A0E54A}"/>
                </a:ext>
              </a:extLst>
            </p:cNvPr>
            <p:cNvGrpSpPr/>
            <p:nvPr/>
          </p:nvGrpSpPr>
          <p:grpSpPr>
            <a:xfrm>
              <a:off x="4440782" y="391618"/>
              <a:ext cx="3248025" cy="6362700"/>
              <a:chOff x="257174" y="247650"/>
              <a:chExt cx="3248025" cy="6362700"/>
            </a:xfrm>
          </p:grpSpPr>
          <p:sp>
            <p:nvSpPr>
              <p:cNvPr id="65" name="Rectangle: Rounded Corners 8">
                <a:extLst>
                  <a:ext uri="{FF2B5EF4-FFF2-40B4-BE49-F238E27FC236}">
                    <a16:creationId xmlns:a16="http://schemas.microsoft.com/office/drawing/2014/main" id="{93CA75CA-4882-4E8F-8FE8-CC382CA64AB9}"/>
                  </a:ext>
                </a:extLst>
              </p:cNvPr>
              <p:cNvSpPr/>
              <p:nvPr/>
            </p:nvSpPr>
            <p:spPr>
              <a:xfrm>
                <a:off x="257174" y="247650"/>
                <a:ext cx="3248025" cy="6362700"/>
              </a:xfrm>
              <a:prstGeom prst="roundRect">
                <a:avLst>
                  <a:gd name="adj" fmla="val 11080"/>
                </a:avLst>
              </a:prstGeom>
              <a:solidFill>
                <a:schemeClr val="tx1"/>
              </a:solidFill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sp>
            <p:nvSpPr>
              <p:cNvPr id="66" name="Rectangle: Rounded Corners 18">
                <a:extLst>
                  <a:ext uri="{FF2B5EF4-FFF2-40B4-BE49-F238E27FC236}">
                    <a16:creationId xmlns:a16="http://schemas.microsoft.com/office/drawing/2014/main" id="{075C0840-C4C5-4F2F-B47D-3EF76D7E2DA9}"/>
                  </a:ext>
                </a:extLst>
              </p:cNvPr>
              <p:cNvSpPr/>
              <p:nvPr/>
            </p:nvSpPr>
            <p:spPr>
              <a:xfrm>
                <a:off x="362566" y="365319"/>
                <a:ext cx="3038697" cy="6135494"/>
              </a:xfrm>
              <a:prstGeom prst="roundRect">
                <a:avLst>
                  <a:gd name="adj" fmla="val 9252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</p:grpSp>
        <p:sp>
          <p:nvSpPr>
            <p:cNvPr id="63" name="Hình chữ nhật: Góc Tròn 62">
              <a:extLst>
                <a:ext uri="{FF2B5EF4-FFF2-40B4-BE49-F238E27FC236}">
                  <a16:creationId xmlns:a16="http://schemas.microsoft.com/office/drawing/2014/main" id="{26B4B743-8F59-490F-85A0-F3A730423318}"/>
                </a:ext>
              </a:extLst>
            </p:cNvPr>
            <p:cNvSpPr/>
            <p:nvPr/>
          </p:nvSpPr>
          <p:spPr>
            <a:xfrm>
              <a:off x="4959933" y="6716218"/>
              <a:ext cx="2158894" cy="106365"/>
            </a:xfrm>
            <a:prstGeom prst="roundRect">
              <a:avLst>
                <a:gd name="adj" fmla="val 22757"/>
              </a:avLst>
            </a:prstGeom>
            <a:solidFill>
              <a:srgbClr val="F4B1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ình chữ nhật: Góc Tròn 63">
              <a:extLst>
                <a:ext uri="{FF2B5EF4-FFF2-40B4-BE49-F238E27FC236}">
                  <a16:creationId xmlns:a16="http://schemas.microsoft.com/office/drawing/2014/main" id="{244B4E00-00D2-4CEF-B8AA-190800925DF1}"/>
                </a:ext>
              </a:extLst>
            </p:cNvPr>
            <p:cNvSpPr/>
            <p:nvPr/>
          </p:nvSpPr>
          <p:spPr>
            <a:xfrm>
              <a:off x="5167171" y="472629"/>
              <a:ext cx="1861856" cy="10636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Hình Bầu dục 66">
            <a:extLst>
              <a:ext uri="{FF2B5EF4-FFF2-40B4-BE49-F238E27FC236}">
                <a16:creationId xmlns:a16="http://schemas.microsoft.com/office/drawing/2014/main" id="{E7A4F0E8-CDCC-455B-B89A-31E4F41C7E75}"/>
              </a:ext>
            </a:extLst>
          </p:cNvPr>
          <p:cNvSpPr/>
          <p:nvPr/>
        </p:nvSpPr>
        <p:spPr>
          <a:xfrm rot="20104566">
            <a:off x="-5770240" y="343478"/>
            <a:ext cx="532205" cy="515285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3999" b="-2494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Hộp Văn bản 67">
            <a:extLst>
              <a:ext uri="{FF2B5EF4-FFF2-40B4-BE49-F238E27FC236}">
                <a16:creationId xmlns:a16="http://schemas.microsoft.com/office/drawing/2014/main" id="{17155FD9-4639-4379-B8A1-C422678025CB}"/>
              </a:ext>
            </a:extLst>
          </p:cNvPr>
          <p:cNvSpPr txBox="1"/>
          <p:nvPr/>
        </p:nvSpPr>
        <p:spPr>
          <a:xfrm rot="20104566">
            <a:off x="-5274534" y="437108"/>
            <a:ext cx="264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Group Name </a:t>
            </a:r>
          </a:p>
        </p:txBody>
      </p:sp>
      <p:grpSp>
        <p:nvGrpSpPr>
          <p:cNvPr id="30" name="Group 39">
            <a:extLst>
              <a:ext uri="{FF2B5EF4-FFF2-40B4-BE49-F238E27FC236}">
                <a16:creationId xmlns:a16="http://schemas.microsoft.com/office/drawing/2014/main" id="{BE6550E8-E56D-4978-A285-338FC1C4ECAF}"/>
              </a:ext>
            </a:extLst>
          </p:cNvPr>
          <p:cNvGrpSpPr/>
          <p:nvPr/>
        </p:nvGrpSpPr>
        <p:grpSpPr>
          <a:xfrm>
            <a:off x="367051" y="2156075"/>
            <a:ext cx="2437109" cy="2200051"/>
            <a:chOff x="1609819" y="5072067"/>
            <a:chExt cx="3371550" cy="742936"/>
          </a:xfrm>
          <a:solidFill>
            <a:schemeClr val="accent1">
              <a:lumMod val="75000"/>
            </a:schemeClr>
          </a:solidFill>
        </p:grpSpPr>
        <p:sp>
          <p:nvSpPr>
            <p:cNvPr id="31" name="Rectangle: Rounded Corners 40">
              <a:extLst>
                <a:ext uri="{FF2B5EF4-FFF2-40B4-BE49-F238E27FC236}">
                  <a16:creationId xmlns:a16="http://schemas.microsoft.com/office/drawing/2014/main" id="{D34A131F-FA73-4994-A76E-EC2C31DEF61F}"/>
                </a:ext>
              </a:extLst>
            </p:cNvPr>
            <p:cNvSpPr/>
            <p:nvPr/>
          </p:nvSpPr>
          <p:spPr>
            <a:xfrm>
              <a:off x="1609819" y="5072067"/>
              <a:ext cx="3371550" cy="742936"/>
            </a:xfrm>
            <a:prstGeom prst="roundRect">
              <a:avLst>
                <a:gd name="adj" fmla="val 21776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6" name="Group 41">
              <a:extLst>
                <a:ext uri="{FF2B5EF4-FFF2-40B4-BE49-F238E27FC236}">
                  <a16:creationId xmlns:a16="http://schemas.microsoft.com/office/drawing/2014/main" id="{355E0800-D678-47F3-BF90-0E1DE8B20228}"/>
                </a:ext>
              </a:extLst>
            </p:cNvPr>
            <p:cNvGrpSpPr/>
            <p:nvPr/>
          </p:nvGrpSpPr>
          <p:grpSpPr>
            <a:xfrm>
              <a:off x="1782383" y="5149563"/>
              <a:ext cx="2916504" cy="359398"/>
              <a:chOff x="1782383" y="5149563"/>
              <a:chExt cx="2916504" cy="359398"/>
            </a:xfrm>
            <a:grpFill/>
          </p:grpSpPr>
          <p:sp>
            <p:nvSpPr>
              <p:cNvPr id="37" name="Rectangle 43">
                <a:extLst>
                  <a:ext uri="{FF2B5EF4-FFF2-40B4-BE49-F238E27FC236}">
                    <a16:creationId xmlns:a16="http://schemas.microsoft.com/office/drawing/2014/main" id="{B71A262D-3868-4E2F-99BB-4A5C7D0FFCEE}"/>
                  </a:ext>
                </a:extLst>
              </p:cNvPr>
              <p:cNvSpPr/>
              <p:nvPr/>
            </p:nvSpPr>
            <p:spPr>
              <a:xfrm>
                <a:off x="1783230" y="5149563"/>
                <a:ext cx="1920090" cy="14570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Nội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dung 1</a:t>
                </a:r>
              </a:p>
            </p:txBody>
          </p:sp>
          <p:sp>
            <p:nvSpPr>
              <p:cNvPr id="38" name="Rectangle 44">
                <a:extLst>
                  <a:ext uri="{FF2B5EF4-FFF2-40B4-BE49-F238E27FC236}">
                    <a16:creationId xmlns:a16="http://schemas.microsoft.com/office/drawing/2014/main" id="{35D38E93-BC12-4076-859E-03E7EEE7FB6E}"/>
                  </a:ext>
                </a:extLst>
              </p:cNvPr>
              <p:cNvSpPr/>
              <p:nvPr/>
            </p:nvSpPr>
            <p:spPr>
              <a:xfrm>
                <a:off x="1782383" y="5353061"/>
                <a:ext cx="2916504" cy="15590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Những</a:t>
                </a:r>
                <a:r>
                  <a:rPr kumimoji="0" lang="vi-V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rủi</a:t>
                </a:r>
                <a:r>
                  <a:rPr kumimoji="0" lang="vi-V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ro </a:t>
                </a: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của</a:t>
                </a:r>
                <a:r>
                  <a:rPr kumimoji="0" lang="vi-V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Thương </a:t>
                </a: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mại</a:t>
                </a:r>
                <a:r>
                  <a:rPr kumimoji="0" lang="vi-V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điện</a:t>
                </a:r>
                <a:r>
                  <a:rPr kumimoji="0" lang="vi-V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tử</a:t>
                </a:r>
                <a:endParaRPr kumimoji="0" lang="en-MY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id="{A8017B95-29AB-45F1-B032-DC88E518AD90}"/>
              </a:ext>
            </a:extLst>
          </p:cNvPr>
          <p:cNvGrpSpPr/>
          <p:nvPr/>
        </p:nvGrpSpPr>
        <p:grpSpPr>
          <a:xfrm>
            <a:off x="3158523" y="2113746"/>
            <a:ext cx="2699662" cy="2284709"/>
            <a:chOff x="1516194" y="4793874"/>
            <a:chExt cx="2351789" cy="1490693"/>
          </a:xfrm>
          <a:solidFill>
            <a:srgbClr val="D05400"/>
          </a:solidFill>
        </p:grpSpPr>
        <p:sp>
          <p:nvSpPr>
            <p:cNvPr id="40" name="Rectangle: Rounded Corners 40">
              <a:extLst>
                <a:ext uri="{FF2B5EF4-FFF2-40B4-BE49-F238E27FC236}">
                  <a16:creationId xmlns:a16="http://schemas.microsoft.com/office/drawing/2014/main" id="{025F0450-82DB-41F0-88AD-CF90531967DB}"/>
                </a:ext>
              </a:extLst>
            </p:cNvPr>
            <p:cNvSpPr/>
            <p:nvPr/>
          </p:nvSpPr>
          <p:spPr>
            <a:xfrm>
              <a:off x="1516194" y="4793874"/>
              <a:ext cx="2351789" cy="1490693"/>
            </a:xfrm>
            <a:prstGeom prst="roundRect">
              <a:avLst>
                <a:gd name="adj" fmla="val 21776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Group 41">
              <a:extLst>
                <a:ext uri="{FF2B5EF4-FFF2-40B4-BE49-F238E27FC236}">
                  <a16:creationId xmlns:a16="http://schemas.microsoft.com/office/drawing/2014/main" id="{EBB383C9-5ED7-4578-84C2-7A5CFB10E3CF}"/>
                </a:ext>
              </a:extLst>
            </p:cNvPr>
            <p:cNvGrpSpPr/>
            <p:nvPr/>
          </p:nvGrpSpPr>
          <p:grpSpPr>
            <a:xfrm>
              <a:off x="1652547" y="4980391"/>
              <a:ext cx="2036067" cy="788880"/>
              <a:chOff x="1652547" y="4980391"/>
              <a:chExt cx="2036067" cy="788880"/>
            </a:xfrm>
            <a:grpFill/>
          </p:grpSpPr>
          <p:sp>
            <p:nvSpPr>
              <p:cNvPr id="42" name="Rectangle 43">
                <a:extLst>
                  <a:ext uri="{FF2B5EF4-FFF2-40B4-BE49-F238E27FC236}">
                    <a16:creationId xmlns:a16="http://schemas.microsoft.com/office/drawing/2014/main" id="{BBF4F4C4-4294-45B8-90C4-A9B3B3A0295B}"/>
                  </a:ext>
                </a:extLst>
              </p:cNvPr>
              <p:cNvSpPr/>
              <p:nvPr/>
            </p:nvSpPr>
            <p:spPr>
              <a:xfrm>
                <a:off x="1675500" y="4980391"/>
                <a:ext cx="1301122" cy="2631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Nội</a:t>
                </a: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dung 2</a:t>
                </a:r>
              </a:p>
            </p:txBody>
          </p:sp>
          <p:sp>
            <p:nvSpPr>
              <p:cNvPr id="43" name="Rectangle 44">
                <a:extLst>
                  <a:ext uri="{FF2B5EF4-FFF2-40B4-BE49-F238E27FC236}">
                    <a16:creationId xmlns:a16="http://schemas.microsoft.com/office/drawing/2014/main" id="{FA4BC61C-FD30-493B-BCF3-CAA5895A7C82}"/>
                  </a:ext>
                </a:extLst>
              </p:cNvPr>
              <p:cNvSpPr/>
              <p:nvPr/>
            </p:nvSpPr>
            <p:spPr>
              <a:xfrm>
                <a:off x="1652547" y="5347563"/>
                <a:ext cx="2036067" cy="42170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Một</a:t>
                </a:r>
                <a:r>
                  <a:rPr kumimoji="0" lang="vi-V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số</a:t>
                </a:r>
                <a:r>
                  <a:rPr kumimoji="0" lang="vi-V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vấn</a:t>
                </a:r>
                <a:r>
                  <a:rPr kumimoji="0" lang="vi-V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đề</a:t>
                </a:r>
                <a:r>
                  <a:rPr kumimoji="0" lang="vi-V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về</a:t>
                </a:r>
                <a:r>
                  <a:rPr kumimoji="0" lang="vi-V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bảo</a:t>
                </a:r>
                <a:r>
                  <a:rPr kumimoji="0" lang="vi-V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mật</a:t>
                </a:r>
                <a:r>
                  <a:rPr kumimoji="0" lang="vi-V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, an ninh </a:t>
                </a: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mạng</a:t>
                </a:r>
                <a:r>
                  <a:rPr kumimoji="0" lang="vi-V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trong Thương </a:t>
                </a: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mại</a:t>
                </a:r>
                <a:r>
                  <a:rPr kumimoji="0" lang="vi-V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điện</a:t>
                </a:r>
                <a:r>
                  <a:rPr kumimoji="0" lang="vi-V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tử</a:t>
                </a:r>
                <a:r>
                  <a:rPr kumimoji="0" lang="vi-V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ở </a:t>
                </a: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Việt</a:t>
                </a:r>
                <a:r>
                  <a:rPr kumimoji="0" lang="vi-V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Nam </a:t>
                </a: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và</a:t>
                </a:r>
                <a:r>
                  <a:rPr kumimoji="0" lang="vi-V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thế</a:t>
                </a:r>
                <a:r>
                  <a:rPr kumimoji="0" lang="vi-VN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vi-VN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giới</a:t>
                </a:r>
                <a:endParaRPr kumimoji="0" lang="en-MY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Group 39">
            <a:extLst>
              <a:ext uri="{FF2B5EF4-FFF2-40B4-BE49-F238E27FC236}">
                <a16:creationId xmlns:a16="http://schemas.microsoft.com/office/drawing/2014/main" id="{DE0C7EB7-3EC5-4D89-AEA8-AA0419DE5124}"/>
              </a:ext>
            </a:extLst>
          </p:cNvPr>
          <p:cNvGrpSpPr/>
          <p:nvPr/>
        </p:nvGrpSpPr>
        <p:grpSpPr>
          <a:xfrm>
            <a:off x="6212548" y="2134720"/>
            <a:ext cx="2480348" cy="2242760"/>
            <a:chOff x="1609820" y="5015221"/>
            <a:chExt cx="2223097" cy="1598265"/>
          </a:xfrm>
          <a:solidFill>
            <a:srgbClr val="619428"/>
          </a:solidFill>
        </p:grpSpPr>
        <p:sp>
          <p:nvSpPr>
            <p:cNvPr id="49" name="Rectangle: Rounded Corners 40">
              <a:extLst>
                <a:ext uri="{FF2B5EF4-FFF2-40B4-BE49-F238E27FC236}">
                  <a16:creationId xmlns:a16="http://schemas.microsoft.com/office/drawing/2014/main" id="{C6C1244B-D8D7-41D5-9B2D-5F5794D39BCF}"/>
                </a:ext>
              </a:extLst>
            </p:cNvPr>
            <p:cNvSpPr/>
            <p:nvPr/>
          </p:nvSpPr>
          <p:spPr>
            <a:xfrm>
              <a:off x="1609820" y="5015221"/>
              <a:ext cx="2223097" cy="1598265"/>
            </a:xfrm>
            <a:prstGeom prst="roundRect">
              <a:avLst>
                <a:gd name="adj" fmla="val 21776"/>
              </a:avLst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oup 41">
              <a:extLst>
                <a:ext uri="{FF2B5EF4-FFF2-40B4-BE49-F238E27FC236}">
                  <a16:creationId xmlns:a16="http://schemas.microsoft.com/office/drawing/2014/main" id="{9A288E89-B598-4824-BE38-76E805E6443B}"/>
                </a:ext>
              </a:extLst>
            </p:cNvPr>
            <p:cNvGrpSpPr/>
            <p:nvPr/>
          </p:nvGrpSpPr>
          <p:grpSpPr>
            <a:xfrm>
              <a:off x="1731191" y="5227553"/>
              <a:ext cx="1939755" cy="588623"/>
              <a:chOff x="1731191" y="5227553"/>
              <a:chExt cx="1939755" cy="588623"/>
            </a:xfrm>
            <a:grpFill/>
          </p:grpSpPr>
          <p:sp>
            <p:nvSpPr>
              <p:cNvPr id="51" name="Rectangle 43">
                <a:extLst>
                  <a:ext uri="{FF2B5EF4-FFF2-40B4-BE49-F238E27FC236}">
                    <a16:creationId xmlns:a16="http://schemas.microsoft.com/office/drawing/2014/main" id="{179E4536-BCC6-44B7-A1A6-F574C920AF39}"/>
                  </a:ext>
                </a:extLst>
              </p:cNvPr>
              <p:cNvSpPr/>
              <p:nvPr/>
            </p:nvSpPr>
            <p:spPr>
              <a:xfrm>
                <a:off x="1731191" y="5227553"/>
                <a:ext cx="1301122" cy="2631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Nội dung 3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680776EC-AEF6-4DC3-AABC-54FF57C0A0CB}"/>
                  </a:ext>
                </a:extLst>
              </p:cNvPr>
              <p:cNvSpPr/>
              <p:nvPr/>
            </p:nvSpPr>
            <p:spPr>
              <a:xfrm>
                <a:off x="1746296" y="5487178"/>
                <a:ext cx="1924650" cy="328998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MY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Nguyên</a:t>
                </a:r>
                <a:r>
                  <a:rPr kumimoji="0" lang="en-MY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MY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nhân</a:t>
                </a:r>
                <a:r>
                  <a:rPr kumimoji="0" lang="en-MY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MY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dẫn</a:t>
                </a:r>
                <a:r>
                  <a:rPr kumimoji="0" lang="en-MY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MY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đến</a:t>
                </a:r>
                <a:r>
                  <a:rPr kumimoji="0" lang="en-MY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MY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mất</a:t>
                </a:r>
                <a:r>
                  <a:rPr kumimoji="0" lang="en-MY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an </a:t>
                </a:r>
                <a:r>
                  <a:rPr kumimoji="0" lang="en-MY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toàn</a:t>
                </a:r>
                <a:r>
                  <a:rPr kumimoji="0" lang="en-MY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an </a:t>
                </a:r>
                <a:r>
                  <a:rPr kumimoji="0" lang="en-MY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ninh</a:t>
                </a:r>
                <a:r>
                  <a:rPr kumimoji="0" lang="en-MY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MY" sz="12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mạng</a:t>
                </a:r>
                <a:r>
                  <a:rPr kumimoji="0" lang="en-MY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:</a:t>
                </a:r>
              </a:p>
            </p:txBody>
          </p:sp>
        </p:grpSp>
      </p:grpSp>
      <p:sp>
        <p:nvSpPr>
          <p:cNvPr id="3" name="Rectangle: Rounded Corners 40">
            <a:extLst>
              <a:ext uri="{FF2B5EF4-FFF2-40B4-BE49-F238E27FC236}">
                <a16:creationId xmlns:a16="http://schemas.microsoft.com/office/drawing/2014/main" id="{375FCAD0-F717-4339-A08A-2CDE42AD7AFD}"/>
              </a:ext>
            </a:extLst>
          </p:cNvPr>
          <p:cNvSpPr/>
          <p:nvPr/>
        </p:nvSpPr>
        <p:spPr>
          <a:xfrm>
            <a:off x="9047259" y="2134720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BDF5081-3D74-0549-5E4E-1B44CBF2FA81}"/>
              </a:ext>
            </a:extLst>
          </p:cNvPr>
          <p:cNvSpPr/>
          <p:nvPr/>
        </p:nvSpPr>
        <p:spPr>
          <a:xfrm>
            <a:off x="9265431" y="2737858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Giải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pháp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43">
            <a:extLst>
              <a:ext uri="{FF2B5EF4-FFF2-40B4-BE49-F238E27FC236}">
                <a16:creationId xmlns:a16="http://schemas.microsoft.com/office/drawing/2014/main" id="{205B779D-0B23-0B72-9ED7-33FCCAE9EBB3}"/>
              </a:ext>
            </a:extLst>
          </p:cNvPr>
          <p:cNvSpPr/>
          <p:nvPr/>
        </p:nvSpPr>
        <p:spPr>
          <a:xfrm>
            <a:off x="9248577" y="2379593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dung 4</a:t>
            </a:r>
          </a:p>
        </p:txBody>
      </p:sp>
    </p:spTree>
    <p:extLst>
      <p:ext uri="{BB962C8B-B14F-4D97-AF65-F5344CB8AC3E}">
        <p14:creationId xmlns:p14="http://schemas.microsoft.com/office/powerpoint/2010/main" val="3060048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367051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492400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491788" y="2988180"/>
            <a:ext cx="2108181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Những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rủi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ro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Thương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điện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tử</a:t>
            </a:r>
            <a:endParaRPr kumimoji="0" lang="vi-VN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3158523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3315045" y="2415645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dung 2</a:t>
            </a: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3315045" y="3022639"/>
            <a:ext cx="2297190" cy="577081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Một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số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vấn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đề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về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bảo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mật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an ninh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trong Thương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điện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tử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ở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Việt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Nam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thế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giới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6212548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6347964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6364818" y="2796992"/>
            <a:ext cx="1864782" cy="415498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Nguyên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nhân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dẫn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đến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mất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toàn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ninh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274055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44" name="Hình chữ nhật: Góc Tròn 43">
            <a:extLst>
              <a:ext uri="{FF2B5EF4-FFF2-40B4-BE49-F238E27FC236}">
                <a16:creationId xmlns:a16="http://schemas.microsoft.com/office/drawing/2014/main" id="{CB36F5B0-4C77-4AC4-9A2E-9E44ECF71A2E}"/>
              </a:ext>
            </a:extLst>
          </p:cNvPr>
          <p:cNvSpPr/>
          <p:nvPr/>
        </p:nvSpPr>
        <p:spPr>
          <a:xfrm>
            <a:off x="319541" y="7584136"/>
            <a:ext cx="11295529" cy="6965531"/>
          </a:xfrm>
          <a:prstGeom prst="roundRect">
            <a:avLst>
              <a:gd name="adj" fmla="val 6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ình chữ nhật: Góc Tròn 44">
            <a:extLst>
              <a:ext uri="{FF2B5EF4-FFF2-40B4-BE49-F238E27FC236}">
                <a16:creationId xmlns:a16="http://schemas.microsoft.com/office/drawing/2014/main" id="{2AB208A6-9C9F-4264-BAAE-EA779BC9736C}"/>
              </a:ext>
            </a:extLst>
          </p:cNvPr>
          <p:cNvSpPr/>
          <p:nvPr/>
        </p:nvSpPr>
        <p:spPr>
          <a:xfrm>
            <a:off x="296495" y="7978013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ình chữ nhật: Góc Tròn 45">
            <a:extLst>
              <a:ext uri="{FF2B5EF4-FFF2-40B4-BE49-F238E27FC236}">
                <a16:creationId xmlns:a16="http://schemas.microsoft.com/office/drawing/2014/main" id="{79E94F88-2A7B-4249-AC90-2F7F934FA37A}"/>
              </a:ext>
            </a:extLst>
          </p:cNvPr>
          <p:cNvSpPr/>
          <p:nvPr/>
        </p:nvSpPr>
        <p:spPr>
          <a:xfrm>
            <a:off x="830212" y="10979602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ình chữ nhật: Góc Tròn 46">
            <a:extLst>
              <a:ext uri="{FF2B5EF4-FFF2-40B4-BE49-F238E27FC236}">
                <a16:creationId xmlns:a16="http://schemas.microsoft.com/office/drawing/2014/main" id="{56BE8354-CB44-4A23-B599-46F6829171B5}"/>
              </a:ext>
            </a:extLst>
          </p:cNvPr>
          <p:cNvSpPr/>
          <p:nvPr/>
        </p:nvSpPr>
        <p:spPr>
          <a:xfrm>
            <a:off x="73804" y="13132106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40">
            <a:extLst>
              <a:ext uri="{FF2B5EF4-FFF2-40B4-BE49-F238E27FC236}">
                <a16:creationId xmlns:a16="http://schemas.microsoft.com/office/drawing/2014/main" id="{7302D363-C452-5A79-3F6E-40193EA96F7E}"/>
              </a:ext>
            </a:extLst>
          </p:cNvPr>
          <p:cNvSpPr/>
          <p:nvPr/>
        </p:nvSpPr>
        <p:spPr>
          <a:xfrm>
            <a:off x="9047259" y="2134720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D1A84AE9-DDC7-0326-5048-8006BCD54434}"/>
              </a:ext>
            </a:extLst>
          </p:cNvPr>
          <p:cNvSpPr/>
          <p:nvPr/>
        </p:nvSpPr>
        <p:spPr>
          <a:xfrm>
            <a:off x="9265431" y="2737858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Giải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pháp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id="{1BE8BED5-DEEE-242B-E345-1CC6B72648FE}"/>
              </a:ext>
            </a:extLst>
          </p:cNvPr>
          <p:cNvSpPr/>
          <p:nvPr/>
        </p:nvSpPr>
        <p:spPr>
          <a:xfrm>
            <a:off x="9248577" y="2379593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dung 4</a:t>
            </a:r>
          </a:p>
        </p:txBody>
      </p:sp>
    </p:spTree>
    <p:extLst>
      <p:ext uri="{BB962C8B-B14F-4D97-AF65-F5344CB8AC3E}">
        <p14:creationId xmlns:p14="http://schemas.microsoft.com/office/powerpoint/2010/main" val="336821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-484095" y="-304801"/>
            <a:ext cx="12955495" cy="7581901"/>
          </a:xfrm>
          <a:prstGeom prst="roundRect">
            <a:avLst>
              <a:gd name="adj" fmla="val 11114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491788" y="372193"/>
            <a:ext cx="2861012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3778370" y="427600"/>
            <a:ext cx="800894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Những</a:t>
            </a:r>
            <a:r>
              <a:rPr kumimoji="0" lang="vi-VN" sz="3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3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rủi</a:t>
            </a:r>
            <a:r>
              <a:rPr kumimoji="0" lang="vi-VN" sz="3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ro </a:t>
            </a:r>
            <a:r>
              <a:rPr kumimoji="0" lang="vi-VN" sz="3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kumimoji="0" lang="vi-VN" sz="3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Thương </a:t>
            </a:r>
            <a:r>
              <a:rPr kumimoji="0" lang="vi-VN" sz="3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mại</a:t>
            </a:r>
            <a:r>
              <a:rPr kumimoji="0" lang="vi-VN" sz="3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3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điện</a:t>
            </a:r>
            <a:r>
              <a:rPr kumimoji="0" lang="vi-VN" sz="3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3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tử</a:t>
            </a:r>
            <a:endParaRPr kumimoji="0" lang="vi-VN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14029723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14168905" y="2619249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14186245" y="3022639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21095310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21230726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21247580" y="2796992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27174669" y="2134720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27375987" y="2379593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27392841" y="2737858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4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-2088145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A6DA8265-4EEE-4E9B-B17E-D3FF2EDF2050}"/>
              </a:ext>
            </a:extLst>
          </p:cNvPr>
          <p:cNvSpPr/>
          <p:nvPr/>
        </p:nvSpPr>
        <p:spPr>
          <a:xfrm>
            <a:off x="2035277" y="1326776"/>
            <a:ext cx="9752040" cy="6965531"/>
          </a:xfrm>
          <a:prstGeom prst="roundRect">
            <a:avLst>
              <a:gd name="adj" fmla="val 6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A82BE33F-4CD7-463F-B627-5D43A09F3F8E}"/>
              </a:ext>
            </a:extLst>
          </p:cNvPr>
          <p:cNvSpPr/>
          <p:nvPr/>
        </p:nvSpPr>
        <p:spPr>
          <a:xfrm>
            <a:off x="296495" y="1724161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C4A5E95E-F561-44B9-97FC-8784B2FBB911}"/>
              </a:ext>
            </a:extLst>
          </p:cNvPr>
          <p:cNvSpPr/>
          <p:nvPr/>
        </p:nvSpPr>
        <p:spPr>
          <a:xfrm>
            <a:off x="830212" y="3337821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1F18DD72-8E06-4976-A555-98365DCB0ADE}"/>
              </a:ext>
            </a:extLst>
          </p:cNvPr>
          <p:cNvSpPr/>
          <p:nvPr/>
        </p:nvSpPr>
        <p:spPr>
          <a:xfrm>
            <a:off x="194660" y="4986591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EB0CFA5-99CD-10DF-12DD-E3286FBF1F23}"/>
              </a:ext>
            </a:extLst>
          </p:cNvPr>
          <p:cNvSpPr txBox="1"/>
          <p:nvPr/>
        </p:nvSpPr>
        <p:spPr>
          <a:xfrm>
            <a:off x="2454314" y="1367790"/>
            <a:ext cx="873855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 VỚI DOANH NGHIỆP</a:t>
            </a:r>
            <a:endParaRPr lang="en-US" sz="1800" dirty="0">
              <a:solidFill>
                <a:schemeClr val="accent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VẤN ĐỀ BẢO MẬT DỮ LIỆU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cắp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độc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hại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virus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 công từ chối dịch vụ(DoS) và tấn công từ chối dịch vụ phân tán(DDoS)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phishing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RỦI RO VỀ CÔNG NGHỆ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Lừa</a:t>
            </a:r>
            <a:r>
              <a:rPr lang="vi-VN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r>
              <a:rPr lang="vi-VN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vi-VN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endParaRPr lang="en-US" sz="1600" b="0" i="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vi-VN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vi-VN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vi-VN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endParaRPr lang="vi-VN" sz="1600" b="0" i="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vi-V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RỦI RO VỀ THỦ TỤC QUY TRÌNH GIAO DỊCH CỦA TỔ CHỨC, DOANH NGHIỆP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sót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thông tin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gian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endParaRPr lang="vi-V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Phí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endParaRPr lang="vi-V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thông tin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khiếu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nại</a:t>
            </a:r>
            <a:endParaRPr lang="vi-V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RỦI RO VỀ LUẬT PHÁP VÀ CÁC TIÊU CHUẨN CÔNG NGHIỆP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tuệ</a:t>
            </a:r>
            <a:endParaRPr lang="vi-V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vi-VN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vi-VN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vệ</a:t>
            </a:r>
            <a:r>
              <a:rPr lang="vi-VN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vi-VN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tiêu </a:t>
            </a:r>
            <a:r>
              <a:rPr lang="vi-VN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vi-VN" sz="1600" b="0" i="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vi-V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lang="vi-V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vi-VN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vi-VN" sz="16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600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thuế</a:t>
            </a:r>
            <a:endParaRPr lang="vi-VN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8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-484095" y="-304801"/>
            <a:ext cx="12955495" cy="7581901"/>
          </a:xfrm>
          <a:prstGeom prst="roundRect">
            <a:avLst>
              <a:gd name="adj" fmla="val 11114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491788" y="372193"/>
            <a:ext cx="2861012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dung 1</a:t>
            </a: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3778370" y="427600"/>
            <a:ext cx="800894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3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Những</a:t>
            </a:r>
            <a:r>
              <a:rPr kumimoji="0" lang="vi-VN" sz="3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3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rủi</a:t>
            </a:r>
            <a:r>
              <a:rPr kumimoji="0" lang="vi-VN" sz="3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ro </a:t>
            </a:r>
            <a:r>
              <a:rPr kumimoji="0" lang="vi-VN" sz="3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kumimoji="0" lang="vi-VN" sz="3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Thương </a:t>
            </a:r>
            <a:r>
              <a:rPr kumimoji="0" lang="vi-VN" sz="3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mại</a:t>
            </a:r>
            <a:r>
              <a:rPr kumimoji="0" lang="vi-VN" sz="3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3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điện</a:t>
            </a:r>
            <a:r>
              <a:rPr kumimoji="0" lang="vi-VN" sz="3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360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tử</a:t>
            </a:r>
            <a:endParaRPr kumimoji="0" lang="vi-VN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14029723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14168905" y="2619249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14186245" y="3022639"/>
            <a:ext cx="1615425" cy="253916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2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21095310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21230726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21247580" y="2796992"/>
            <a:ext cx="1434830" cy="253916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3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Rectangle: Rounded Corners 40">
            <a:extLst>
              <a:ext uri="{FF2B5EF4-FFF2-40B4-BE49-F238E27FC236}">
                <a16:creationId xmlns:a16="http://schemas.microsoft.com/office/drawing/2014/main" id="{3C32C037-6F50-4237-BDD9-4A56391AA7EB}"/>
              </a:ext>
            </a:extLst>
          </p:cNvPr>
          <p:cNvSpPr/>
          <p:nvPr/>
        </p:nvSpPr>
        <p:spPr>
          <a:xfrm>
            <a:off x="27174669" y="2134720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39CFD826-50FB-4ABE-AB84-DD98B68C0DCE}"/>
              </a:ext>
            </a:extLst>
          </p:cNvPr>
          <p:cNvSpPr/>
          <p:nvPr/>
        </p:nvSpPr>
        <p:spPr>
          <a:xfrm>
            <a:off x="27375987" y="2379593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id="{33092850-16EF-4C7D-B5F7-A139817FDC15}"/>
              </a:ext>
            </a:extLst>
          </p:cNvPr>
          <p:cNvSpPr/>
          <p:nvPr/>
        </p:nvSpPr>
        <p:spPr>
          <a:xfrm>
            <a:off x="27392841" y="2737858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Ghi chú nội dung 4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-2088145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A6DA8265-4EEE-4E9B-B17E-D3FF2EDF2050}"/>
              </a:ext>
            </a:extLst>
          </p:cNvPr>
          <p:cNvSpPr/>
          <p:nvPr/>
        </p:nvSpPr>
        <p:spPr>
          <a:xfrm>
            <a:off x="2035277" y="1326776"/>
            <a:ext cx="9752040" cy="6965531"/>
          </a:xfrm>
          <a:prstGeom prst="roundRect">
            <a:avLst>
              <a:gd name="adj" fmla="val 6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A82BE33F-4CD7-463F-B627-5D43A09F3F8E}"/>
              </a:ext>
            </a:extLst>
          </p:cNvPr>
          <p:cNvSpPr/>
          <p:nvPr/>
        </p:nvSpPr>
        <p:spPr>
          <a:xfrm>
            <a:off x="296495" y="1724161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C4A5E95E-F561-44B9-97FC-8784B2FBB911}"/>
              </a:ext>
            </a:extLst>
          </p:cNvPr>
          <p:cNvSpPr/>
          <p:nvPr/>
        </p:nvSpPr>
        <p:spPr>
          <a:xfrm>
            <a:off x="830212" y="3337821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1F18DD72-8E06-4976-A555-98365DCB0ADE}"/>
              </a:ext>
            </a:extLst>
          </p:cNvPr>
          <p:cNvSpPr/>
          <p:nvPr/>
        </p:nvSpPr>
        <p:spPr>
          <a:xfrm>
            <a:off x="194660" y="4986591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BEB0CFA5-99CD-10DF-12DD-E3286FBF1F23}"/>
              </a:ext>
            </a:extLst>
          </p:cNvPr>
          <p:cNvSpPr txBox="1"/>
          <p:nvPr/>
        </p:nvSpPr>
        <p:spPr>
          <a:xfrm>
            <a:off x="2480193" y="1685728"/>
            <a:ext cx="87385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ĐỐI VỚI NGƯỜI DÙNG</a:t>
            </a:r>
          </a:p>
          <a:p>
            <a:endParaRPr lang="en-US" dirty="0">
              <a:solidFill>
                <a:schemeClr val="accent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TẤN CÔNG TỪ CHỐI DỊCH VỤ (DDoS - Distributed Denial of Service)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vi-V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lang="vi-V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vi-V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trải</a:t>
            </a:r>
            <a:r>
              <a:rPr lang="vi-V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vi-V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mua </a:t>
            </a: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sắm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 đề bảo mật</a:t>
            </a:r>
          </a:p>
          <a:p>
            <a:pPr lvl="1"/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CHẤT LƯỢNG SẢN PHẨM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nhái</a:t>
            </a:r>
            <a:endParaRPr lang="vi-VN" b="0" i="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lậu</a:t>
            </a:r>
            <a:endParaRPr lang="vi-VN" b="0" i="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không </a:t>
            </a:r>
            <a:r>
              <a:rPr lang="vi-VN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endParaRPr lang="vi-VN" b="0" i="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LỪA ĐẢO VÀ CHIẾM ĐOẠT TÀI SẢN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Lừa</a:t>
            </a:r>
            <a:r>
              <a:rPr lang="vi-V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r>
              <a:rPr lang="vi-V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mua </a:t>
            </a: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endParaRPr lang="vi-V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Lừa</a:t>
            </a:r>
            <a:r>
              <a:rPr lang="vi-V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r>
              <a:rPr lang="vi-V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thanh </a:t>
            </a: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endParaRPr lang="vi-V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Lừa</a:t>
            </a:r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thông tin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Lừa</a:t>
            </a:r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đảo</a:t>
            </a:r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khoản</a:t>
            </a:r>
            <a:endParaRPr lang="vi-VN" b="0" i="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 CƠ RÒ RỈ THÔNG TIN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Hậu</a:t>
            </a:r>
            <a:r>
              <a:rPr lang="vi-V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vi-V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vi-V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vi-V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vi-V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vi-V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vi-VN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vi-VN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Nhân viên vô </a:t>
            </a:r>
            <a:r>
              <a:rPr lang="vi-VN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vi-VN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b="0" i="0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endParaRPr lang="vi-VN" b="0" i="0" dirty="0"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73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34A131F-FA73-4994-A76E-EC2C31DEF61F}"/>
              </a:ext>
            </a:extLst>
          </p:cNvPr>
          <p:cNvSpPr/>
          <p:nvPr/>
        </p:nvSpPr>
        <p:spPr>
          <a:xfrm>
            <a:off x="367051" y="2156075"/>
            <a:ext cx="2437109" cy="2200051"/>
          </a:xfrm>
          <a:prstGeom prst="roundRect">
            <a:avLst>
              <a:gd name="adj" fmla="val 21776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43">
            <a:extLst>
              <a:ext uri="{FF2B5EF4-FFF2-40B4-BE49-F238E27FC236}">
                <a16:creationId xmlns:a16="http://schemas.microsoft.com/office/drawing/2014/main" id="{B71A262D-3868-4E2F-99BB-4A5C7D0FFCEE}"/>
              </a:ext>
            </a:extLst>
          </p:cNvPr>
          <p:cNvSpPr/>
          <p:nvPr/>
        </p:nvSpPr>
        <p:spPr>
          <a:xfrm>
            <a:off x="492400" y="2385563"/>
            <a:ext cx="1387928" cy="4314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44">
            <a:extLst>
              <a:ext uri="{FF2B5EF4-FFF2-40B4-BE49-F238E27FC236}">
                <a16:creationId xmlns:a16="http://schemas.microsoft.com/office/drawing/2014/main" id="{35D38E93-BC12-4076-859E-03E7EEE7FB6E}"/>
              </a:ext>
            </a:extLst>
          </p:cNvPr>
          <p:cNvSpPr/>
          <p:nvPr/>
        </p:nvSpPr>
        <p:spPr>
          <a:xfrm>
            <a:off x="491788" y="2988180"/>
            <a:ext cx="2108181" cy="4154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Những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rủi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ro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của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Thương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điện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tử</a:t>
            </a:r>
            <a:endParaRPr kumimoji="0" lang="vi-VN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25F0450-82DB-41F0-88AD-CF90531967DB}"/>
              </a:ext>
            </a:extLst>
          </p:cNvPr>
          <p:cNvSpPr/>
          <p:nvPr/>
        </p:nvSpPr>
        <p:spPr>
          <a:xfrm>
            <a:off x="3158523" y="2113746"/>
            <a:ext cx="2699662" cy="2284709"/>
          </a:xfrm>
          <a:prstGeom prst="roundRect">
            <a:avLst>
              <a:gd name="adj" fmla="val 21776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BBF4F4C4-4294-45B8-90C4-A9B3B3A0295B}"/>
              </a:ext>
            </a:extLst>
          </p:cNvPr>
          <p:cNvSpPr/>
          <p:nvPr/>
        </p:nvSpPr>
        <p:spPr>
          <a:xfrm>
            <a:off x="3376695" y="2432674"/>
            <a:ext cx="1493582" cy="403390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dung 2</a:t>
            </a:r>
          </a:p>
        </p:txBody>
      </p:sp>
      <p:sp>
        <p:nvSpPr>
          <p:cNvPr id="43" name="Rectangle 44">
            <a:extLst>
              <a:ext uri="{FF2B5EF4-FFF2-40B4-BE49-F238E27FC236}">
                <a16:creationId xmlns:a16="http://schemas.microsoft.com/office/drawing/2014/main" id="{FA4BC61C-FD30-493B-BCF3-CAA5895A7C82}"/>
              </a:ext>
            </a:extLst>
          </p:cNvPr>
          <p:cNvSpPr/>
          <p:nvPr/>
        </p:nvSpPr>
        <p:spPr>
          <a:xfrm>
            <a:off x="3315045" y="3022639"/>
            <a:ext cx="2324968" cy="577081"/>
          </a:xfrm>
          <a:prstGeom prst="rect">
            <a:avLst/>
          </a:prstGeom>
          <a:solidFill>
            <a:srgbClr val="D05400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Một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số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vấn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đề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về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bảo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mật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an ninh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trong Thương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điện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tử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ở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Việt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Nam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thế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giới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: Rounded Corners 40">
            <a:extLst>
              <a:ext uri="{FF2B5EF4-FFF2-40B4-BE49-F238E27FC236}">
                <a16:creationId xmlns:a16="http://schemas.microsoft.com/office/drawing/2014/main" id="{C6C1244B-D8D7-41D5-9B2D-5F5794D39BCF}"/>
              </a:ext>
            </a:extLst>
          </p:cNvPr>
          <p:cNvSpPr/>
          <p:nvPr/>
        </p:nvSpPr>
        <p:spPr>
          <a:xfrm>
            <a:off x="6212548" y="2134720"/>
            <a:ext cx="2480348" cy="2242760"/>
          </a:xfrm>
          <a:prstGeom prst="roundRect">
            <a:avLst>
              <a:gd name="adj" fmla="val 21776"/>
            </a:avLst>
          </a:prstGeom>
          <a:solidFill>
            <a:srgbClr val="6194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43">
            <a:extLst>
              <a:ext uri="{FF2B5EF4-FFF2-40B4-BE49-F238E27FC236}">
                <a16:creationId xmlns:a16="http://schemas.microsoft.com/office/drawing/2014/main" id="{179E4536-BCC6-44B7-A1A6-F574C920AF39}"/>
              </a:ext>
            </a:extLst>
          </p:cNvPr>
          <p:cNvSpPr/>
          <p:nvPr/>
        </p:nvSpPr>
        <p:spPr>
          <a:xfrm>
            <a:off x="6347964" y="2432674"/>
            <a:ext cx="1451684" cy="369332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 dung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680776EC-AEF6-4DC3-AABC-54FF57C0A0CB}"/>
              </a:ext>
            </a:extLst>
          </p:cNvPr>
          <p:cNvSpPr/>
          <p:nvPr/>
        </p:nvSpPr>
        <p:spPr>
          <a:xfrm>
            <a:off x="6364818" y="2796992"/>
            <a:ext cx="1931894" cy="415498"/>
          </a:xfrm>
          <a:prstGeom prst="rect">
            <a:avLst/>
          </a:prstGeom>
          <a:solidFill>
            <a:srgbClr val="619428"/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Nguyên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nhân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dẫn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đến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mất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toàn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ninh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MY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mạng</a:t>
            </a:r>
            <a:r>
              <a:rPr kumimoji="0" lang="en-MY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" name="Hình chữ nhật: Góc Tròn 1">
            <a:extLst>
              <a:ext uri="{FF2B5EF4-FFF2-40B4-BE49-F238E27FC236}">
                <a16:creationId xmlns:a16="http://schemas.microsoft.com/office/drawing/2014/main" id="{4C616653-0915-4AA3-8346-6C8F073F1FDD}"/>
              </a:ext>
            </a:extLst>
          </p:cNvPr>
          <p:cNvSpPr/>
          <p:nvPr/>
        </p:nvSpPr>
        <p:spPr>
          <a:xfrm>
            <a:off x="4537730" y="274055"/>
            <a:ext cx="3116540" cy="768137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Nội dung thuyết trình </a:t>
            </a:r>
          </a:p>
        </p:txBody>
      </p:sp>
      <p:sp>
        <p:nvSpPr>
          <p:cNvPr id="44" name="Hình chữ nhật: Góc Tròn 43">
            <a:extLst>
              <a:ext uri="{FF2B5EF4-FFF2-40B4-BE49-F238E27FC236}">
                <a16:creationId xmlns:a16="http://schemas.microsoft.com/office/drawing/2014/main" id="{CB36F5B0-4C77-4AC4-9A2E-9E44ECF71A2E}"/>
              </a:ext>
            </a:extLst>
          </p:cNvPr>
          <p:cNvSpPr/>
          <p:nvPr/>
        </p:nvSpPr>
        <p:spPr>
          <a:xfrm>
            <a:off x="319541" y="7584136"/>
            <a:ext cx="11295529" cy="6965531"/>
          </a:xfrm>
          <a:prstGeom prst="roundRect">
            <a:avLst>
              <a:gd name="adj" fmla="val 6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ình chữ nhật: Góc Tròn 44">
            <a:extLst>
              <a:ext uri="{FF2B5EF4-FFF2-40B4-BE49-F238E27FC236}">
                <a16:creationId xmlns:a16="http://schemas.microsoft.com/office/drawing/2014/main" id="{2AB208A6-9C9F-4264-BAAE-EA779BC9736C}"/>
              </a:ext>
            </a:extLst>
          </p:cNvPr>
          <p:cNvSpPr/>
          <p:nvPr/>
        </p:nvSpPr>
        <p:spPr>
          <a:xfrm>
            <a:off x="296495" y="7978013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ình chữ nhật: Góc Tròn 45">
            <a:extLst>
              <a:ext uri="{FF2B5EF4-FFF2-40B4-BE49-F238E27FC236}">
                <a16:creationId xmlns:a16="http://schemas.microsoft.com/office/drawing/2014/main" id="{79E94F88-2A7B-4249-AC90-2F7F934FA37A}"/>
              </a:ext>
            </a:extLst>
          </p:cNvPr>
          <p:cNvSpPr/>
          <p:nvPr/>
        </p:nvSpPr>
        <p:spPr>
          <a:xfrm>
            <a:off x="830212" y="10979602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ình chữ nhật: Góc Tròn 46">
            <a:extLst>
              <a:ext uri="{FF2B5EF4-FFF2-40B4-BE49-F238E27FC236}">
                <a16:creationId xmlns:a16="http://schemas.microsoft.com/office/drawing/2014/main" id="{56BE8354-CB44-4A23-B599-46F6829171B5}"/>
              </a:ext>
            </a:extLst>
          </p:cNvPr>
          <p:cNvSpPr/>
          <p:nvPr/>
        </p:nvSpPr>
        <p:spPr>
          <a:xfrm>
            <a:off x="73804" y="13132106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ình Bầu dục 18">
            <a:extLst>
              <a:ext uri="{FF2B5EF4-FFF2-40B4-BE49-F238E27FC236}">
                <a16:creationId xmlns:a16="http://schemas.microsoft.com/office/drawing/2014/main" id="{95C4BDBB-06E5-4B61-9635-3DC8D1C611EE}"/>
              </a:ext>
            </a:extLst>
          </p:cNvPr>
          <p:cNvSpPr/>
          <p:nvPr/>
        </p:nvSpPr>
        <p:spPr>
          <a:xfrm>
            <a:off x="9850586" y="8688806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AEEEC269-9331-4E9B-A3D3-493D718C0778}"/>
              </a:ext>
            </a:extLst>
          </p:cNvPr>
          <p:cNvSpPr/>
          <p:nvPr/>
        </p:nvSpPr>
        <p:spPr>
          <a:xfrm>
            <a:off x="10879837" y="12642128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AD627126-6B0B-44C7-99CF-815418976213}"/>
              </a:ext>
            </a:extLst>
          </p:cNvPr>
          <p:cNvSpPr/>
          <p:nvPr/>
        </p:nvSpPr>
        <p:spPr>
          <a:xfrm>
            <a:off x="9770216" y="11251535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167DD524-5684-48B9-B644-F1E2F8FFE503}"/>
              </a:ext>
            </a:extLst>
          </p:cNvPr>
          <p:cNvSpPr/>
          <p:nvPr/>
        </p:nvSpPr>
        <p:spPr>
          <a:xfrm>
            <a:off x="10761869" y="1484921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: Rounded Corners 40">
            <a:extLst>
              <a:ext uri="{FF2B5EF4-FFF2-40B4-BE49-F238E27FC236}">
                <a16:creationId xmlns:a16="http://schemas.microsoft.com/office/drawing/2014/main" id="{73FAE5CF-BE30-BA61-530E-74774A82A707}"/>
              </a:ext>
            </a:extLst>
          </p:cNvPr>
          <p:cNvSpPr/>
          <p:nvPr/>
        </p:nvSpPr>
        <p:spPr>
          <a:xfrm>
            <a:off x="9047259" y="2134720"/>
            <a:ext cx="2634342" cy="2242760"/>
          </a:xfrm>
          <a:prstGeom prst="roundRect">
            <a:avLst>
              <a:gd name="adj" fmla="val 21776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id="{DA925421-B026-11EF-8001-15080B4B321C}"/>
              </a:ext>
            </a:extLst>
          </p:cNvPr>
          <p:cNvSpPr/>
          <p:nvPr/>
        </p:nvSpPr>
        <p:spPr>
          <a:xfrm>
            <a:off x="9248577" y="2379593"/>
            <a:ext cx="1451684" cy="369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dung 4</a:t>
            </a:r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B0B136DA-24DE-008C-DA12-8758C1A7B8AF}"/>
              </a:ext>
            </a:extLst>
          </p:cNvPr>
          <p:cNvSpPr/>
          <p:nvPr/>
        </p:nvSpPr>
        <p:spPr>
          <a:xfrm>
            <a:off x="9265431" y="2737858"/>
            <a:ext cx="1639530" cy="2539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Giải</a:t>
            </a:r>
            <a:r>
              <a:rPr kumimoji="0" lang="vi-VN" sz="105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vi-VN" sz="105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pháp</a:t>
            </a:r>
            <a:endParaRPr kumimoji="0" lang="en-MY" sz="105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53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2874</Words>
  <Application>Microsoft Office PowerPoint</Application>
  <PresentationFormat>Màn hình rộng</PresentationFormat>
  <Paragraphs>424</Paragraphs>
  <Slides>20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ff1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</dc:creator>
  <cp:lastModifiedBy>Hai</cp:lastModifiedBy>
  <cp:revision>19</cp:revision>
  <dcterms:created xsi:type="dcterms:W3CDTF">2021-09-08T12:19:37Z</dcterms:created>
  <dcterms:modified xsi:type="dcterms:W3CDTF">2023-05-12T08:34:38Z</dcterms:modified>
</cp:coreProperties>
</file>