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1"/>
    <p:sldMasterId id="2147483809" r:id="rId2"/>
  </p:sldMasterIdLst>
  <p:notesMasterIdLst>
    <p:notesMasterId r:id="rId25"/>
  </p:notesMasterIdLst>
  <p:sldIdLst>
    <p:sldId id="296" r:id="rId3"/>
    <p:sldId id="696" r:id="rId4"/>
    <p:sldId id="688" r:id="rId5"/>
    <p:sldId id="698" r:id="rId6"/>
    <p:sldId id="259" r:id="rId7"/>
    <p:sldId id="667" r:id="rId8"/>
    <p:sldId id="668" r:id="rId9"/>
    <p:sldId id="685" r:id="rId10"/>
    <p:sldId id="686" r:id="rId11"/>
    <p:sldId id="672" r:id="rId12"/>
    <p:sldId id="276" r:id="rId13"/>
    <p:sldId id="689" r:id="rId14"/>
    <p:sldId id="690" r:id="rId15"/>
    <p:sldId id="666" r:id="rId16"/>
    <p:sldId id="692" r:id="rId17"/>
    <p:sldId id="691" r:id="rId18"/>
    <p:sldId id="693" r:id="rId19"/>
    <p:sldId id="670" r:id="rId20"/>
    <p:sldId id="669" r:id="rId21"/>
    <p:sldId id="697" r:id="rId22"/>
    <p:sldId id="694" r:id="rId23"/>
    <p:sldId id="695" r:id="rId24"/>
  </p:sldIdLst>
  <p:sldSz cx="9144000" cy="6858000" type="screen4x3"/>
  <p:notesSz cx="6797675" cy="9874250"/>
  <p:defaultTex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0000"/>
    <a:srgbClr val="A50021"/>
    <a:srgbClr val="CC9900"/>
    <a:srgbClr val="6600CC"/>
    <a:srgbClr val="33CC33"/>
    <a:srgbClr val="FFFFCC"/>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autoAdjust="0"/>
    <p:restoredTop sz="56545" autoAdjust="0"/>
  </p:normalViewPr>
  <p:slideViewPr>
    <p:cSldViewPr>
      <p:cViewPr varScale="1">
        <p:scale>
          <a:sx n="34" d="100"/>
          <a:sy n="34" d="100"/>
        </p:scale>
        <p:origin x="2148" y="4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GB"/>
          </a:p>
        </p:txBody>
      </p:sp>
      <p:sp>
        <p:nvSpPr>
          <p:cNvPr id="95235" name="Rectangle 3"/>
          <p:cNvSpPr>
            <a:spLocks noGrp="1" noChangeArrowheads="1"/>
          </p:cNvSpPr>
          <p:nvPr>
            <p:ph type="dt" idx="1"/>
          </p:nvPr>
        </p:nvSpPr>
        <p:spPr bwMode="auto">
          <a:xfrm>
            <a:off x="3851275"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a:p>
        </p:txBody>
      </p:sp>
      <p:sp>
        <p:nvSpPr>
          <p:cNvPr id="111620"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p:spPr>
      </p:sp>
      <p:sp>
        <p:nvSpPr>
          <p:cNvPr id="95237" name="Rectangle 5"/>
          <p:cNvSpPr>
            <a:spLocks noGrp="1" noChangeArrowheads="1"/>
          </p:cNvSpPr>
          <p:nvPr>
            <p:ph type="body" sz="quarter" idx="3"/>
          </p:nvPr>
        </p:nvSpPr>
        <p:spPr bwMode="auto">
          <a:xfrm>
            <a:off x="906463" y="4691063"/>
            <a:ext cx="4984750" cy="4443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5238" name="Rectangle 6"/>
          <p:cNvSpPr>
            <a:spLocks noGrp="1" noChangeArrowheads="1"/>
          </p:cNvSpPr>
          <p:nvPr>
            <p:ph type="ftr" sz="quarter" idx="4"/>
          </p:nvPr>
        </p:nvSpPr>
        <p:spPr bwMode="auto">
          <a:xfrm>
            <a:off x="0" y="9380538"/>
            <a:ext cx="2946400"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GB"/>
          </a:p>
        </p:txBody>
      </p:sp>
      <p:sp>
        <p:nvSpPr>
          <p:cNvPr id="95239" name="Rectangle 7"/>
          <p:cNvSpPr>
            <a:spLocks noGrp="1" noChangeArrowheads="1"/>
          </p:cNvSpPr>
          <p:nvPr>
            <p:ph type="sldNum" sz="quarter" idx="5"/>
          </p:nvPr>
        </p:nvSpPr>
        <p:spPr bwMode="auto">
          <a:xfrm>
            <a:off x="3851275" y="9380538"/>
            <a:ext cx="2946400" cy="4937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53DC354-F2D0-442D-B2F4-71006D42FD8A}" type="slidenum">
              <a:rPr lang="en-GB"/>
              <a:pPr>
                <a:defRPr/>
              </a:pPr>
              <a:t>‹#›</a:t>
            </a:fld>
            <a:endParaRPr lang="en-GB"/>
          </a:p>
        </p:txBody>
      </p:sp>
    </p:spTree>
    <p:extLst>
      <p:ext uri="{BB962C8B-B14F-4D97-AF65-F5344CB8AC3E}">
        <p14:creationId xmlns:p14="http://schemas.microsoft.com/office/powerpoint/2010/main" val="27448956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 name="PlaceHolder 1"/>
          <p:cNvSpPr>
            <a:spLocks noGrp="1" noRot="1" noChangeAspect="1"/>
          </p:cNvSpPr>
          <p:nvPr>
            <p:ph type="sldImg"/>
          </p:nvPr>
        </p:nvSpPr>
        <p:spPr>
          <a:xfrm>
            <a:off x="933450" y="741363"/>
            <a:ext cx="4930775" cy="3698875"/>
          </a:xfrm>
          <a:prstGeom prst="rect">
            <a:avLst/>
          </a:prstGeom>
        </p:spPr>
      </p:sp>
      <p:sp>
        <p:nvSpPr>
          <p:cNvPr id="1362" name="PlaceHolder 2"/>
          <p:cNvSpPr>
            <a:spLocks noGrp="1"/>
          </p:cNvSpPr>
          <p:nvPr>
            <p:ph type="body"/>
          </p:nvPr>
        </p:nvSpPr>
        <p:spPr>
          <a:xfrm>
            <a:off x="906480" y="4691160"/>
            <a:ext cx="4982040" cy="4440600"/>
          </a:xfrm>
          <a:prstGeom prst="rect">
            <a:avLst/>
          </a:prstGeom>
        </p:spPr>
        <p:txBody>
          <a:bodyPr lIns="0" tIns="0" rIns="0" bIns="0">
            <a:noAutofit/>
          </a:bodyPr>
          <a:lstStyle/>
          <a:p>
            <a:pPr marL="216000" indent="-214200">
              <a:lnSpc>
                <a:spcPct val="100000"/>
              </a:lnSpc>
              <a:tabLst>
                <a:tab pos="0" algn="l"/>
              </a:tabLst>
            </a:pPr>
            <a:endParaRPr lang="en-US" sz="1300" b="0" strike="noStrike" spc="-1">
              <a:latin typeface="Arial"/>
            </a:endParaRPr>
          </a:p>
        </p:txBody>
      </p:sp>
      <p:sp>
        <p:nvSpPr>
          <p:cNvPr id="1363" name="CustomShape 3"/>
          <p:cNvSpPr/>
          <p:nvPr/>
        </p:nvSpPr>
        <p:spPr>
          <a:xfrm>
            <a:off x="3851280" y="9380520"/>
            <a:ext cx="2943360" cy="490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0" algn="l"/>
              </a:tabLst>
            </a:pPr>
            <a:fld id="{FA783BEF-AD01-433A-A565-4F7587DED264}" type="slidenum">
              <a:rPr lang="en-US" sz="1200" b="0" strike="noStrike" spc="-1">
                <a:solidFill>
                  <a:srgbClr val="000000"/>
                </a:solidFill>
                <a:latin typeface="Times New Roman"/>
                <a:ea typeface="+mn-ea"/>
              </a:rPr>
              <a:t>5</a:t>
            </a:fld>
            <a:endParaRPr lang="en-U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xfrm>
            <a:off x="905749" y="4690498"/>
            <a:ext cx="4986178" cy="4443873"/>
          </a:xfrm>
        </p:spPr>
        <p:txBody>
          <a:bodyPr/>
          <a:lstStyle/>
          <a:p>
            <a:endParaRPr lang="en-US" dirty="0"/>
          </a:p>
        </p:txBody>
      </p:sp>
    </p:spTree>
    <p:extLst>
      <p:ext uri="{BB962C8B-B14F-4D97-AF65-F5344CB8AC3E}">
        <p14:creationId xmlns:p14="http://schemas.microsoft.com/office/powerpoint/2010/main" val="3655704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xfrm>
            <a:off x="905749" y="4690498"/>
            <a:ext cx="4986178" cy="4443873"/>
          </a:xfrm>
        </p:spPr>
        <p:txBody>
          <a:bodyPr/>
          <a:lstStyle/>
          <a:p>
            <a:endParaRPr lang="en-US" dirty="0"/>
          </a:p>
        </p:txBody>
      </p:sp>
    </p:spTree>
    <p:extLst>
      <p:ext uri="{BB962C8B-B14F-4D97-AF65-F5344CB8AC3E}">
        <p14:creationId xmlns:p14="http://schemas.microsoft.com/office/powerpoint/2010/main" val="3399170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xfrm>
            <a:off x="905749" y="4690498"/>
            <a:ext cx="4986178" cy="4443873"/>
          </a:xfrm>
        </p:spPr>
        <p:txBody>
          <a:bodyPr/>
          <a:lstStyle/>
          <a:p>
            <a:endParaRPr lang="en-US" dirty="0"/>
          </a:p>
        </p:txBody>
      </p:sp>
    </p:spTree>
    <p:extLst>
      <p:ext uri="{BB962C8B-B14F-4D97-AF65-F5344CB8AC3E}">
        <p14:creationId xmlns:p14="http://schemas.microsoft.com/office/powerpoint/2010/main" val="1009981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xfrm>
            <a:off x="905749" y="4690498"/>
            <a:ext cx="4986178" cy="4443873"/>
          </a:xfrm>
        </p:spPr>
        <p:txBody>
          <a:bodyPr/>
          <a:lstStyle/>
          <a:p>
            <a:endParaRPr lang="en-US" dirty="0"/>
          </a:p>
        </p:txBody>
      </p:sp>
    </p:spTree>
    <p:extLst>
      <p:ext uri="{BB962C8B-B14F-4D97-AF65-F5344CB8AC3E}">
        <p14:creationId xmlns:p14="http://schemas.microsoft.com/office/powerpoint/2010/main" val="1684212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xfrm>
            <a:off x="905749" y="4690498"/>
            <a:ext cx="4986178" cy="4443873"/>
          </a:xfrm>
        </p:spPr>
        <p:txBody>
          <a:bodyPr/>
          <a:lstStyle/>
          <a:p>
            <a:endParaRPr lang="en-US" dirty="0"/>
          </a:p>
        </p:txBody>
      </p:sp>
    </p:spTree>
    <p:extLst>
      <p:ext uri="{BB962C8B-B14F-4D97-AF65-F5344CB8AC3E}">
        <p14:creationId xmlns:p14="http://schemas.microsoft.com/office/powerpoint/2010/main" val="893892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xfrm>
            <a:off x="905749" y="4690498"/>
            <a:ext cx="4986178" cy="4443873"/>
          </a:xfrm>
        </p:spPr>
        <p:txBody>
          <a:bodyPr/>
          <a:lstStyle/>
          <a:p>
            <a:endParaRPr lang="en-US" dirty="0"/>
          </a:p>
        </p:txBody>
      </p:sp>
    </p:spTree>
    <p:extLst>
      <p:ext uri="{BB962C8B-B14F-4D97-AF65-F5344CB8AC3E}">
        <p14:creationId xmlns:p14="http://schemas.microsoft.com/office/powerpoint/2010/main" val="495409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xfrm>
            <a:off x="905749" y="4690498"/>
            <a:ext cx="4986178" cy="4443873"/>
          </a:xfrm>
        </p:spPr>
        <p:txBody>
          <a:bodyPr/>
          <a:lstStyle/>
          <a:p>
            <a:endParaRPr lang="en-US" dirty="0"/>
          </a:p>
        </p:txBody>
      </p:sp>
    </p:spTree>
    <p:extLst>
      <p:ext uri="{BB962C8B-B14F-4D97-AF65-F5344CB8AC3E}">
        <p14:creationId xmlns:p14="http://schemas.microsoft.com/office/powerpoint/2010/main" val="1265241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 name="PlaceHolder 1"/>
          <p:cNvSpPr>
            <a:spLocks noGrp="1" noRot="1" noChangeAspect="1"/>
          </p:cNvSpPr>
          <p:nvPr>
            <p:ph type="sldImg"/>
          </p:nvPr>
        </p:nvSpPr>
        <p:spPr>
          <a:xfrm>
            <a:off x="933450" y="741363"/>
            <a:ext cx="4930775" cy="3698875"/>
          </a:xfrm>
          <a:prstGeom prst="rect">
            <a:avLst/>
          </a:prstGeom>
        </p:spPr>
      </p:sp>
      <p:sp>
        <p:nvSpPr>
          <p:cNvPr id="1396" name="PlaceHolder 2"/>
          <p:cNvSpPr>
            <a:spLocks noGrp="1"/>
          </p:cNvSpPr>
          <p:nvPr>
            <p:ph type="body"/>
          </p:nvPr>
        </p:nvSpPr>
        <p:spPr>
          <a:xfrm>
            <a:off x="906480" y="4691160"/>
            <a:ext cx="4982760" cy="4441320"/>
          </a:xfrm>
          <a:prstGeom prst="rect">
            <a:avLst/>
          </a:prstGeom>
        </p:spPr>
        <p:txBody>
          <a:bodyPr lIns="0" tIns="0" rIns="0" bIns="0">
            <a:noAutofit/>
          </a:bodyPr>
          <a:lstStyle/>
          <a:p>
            <a:endParaRPr lang="en-US" sz="2000" b="0" strike="noStrike" spc="-1">
              <a:latin typeface="Arial"/>
            </a:endParaRPr>
          </a:p>
        </p:txBody>
      </p:sp>
      <p:sp>
        <p:nvSpPr>
          <p:cNvPr id="1397" name="CustomShape 3"/>
          <p:cNvSpPr/>
          <p:nvPr/>
        </p:nvSpPr>
        <p:spPr>
          <a:xfrm>
            <a:off x="3851280" y="9380520"/>
            <a:ext cx="2944080" cy="491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b">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2DD6B1-F302-485F-890C-59392F01F3EE}" type="slidenum">
              <a:rPr kumimoji="0" lang="en-GB" sz="1200" b="0" i="0" u="none" strike="noStrike" kern="1200" cap="none" spc="-1" normalizeH="0" baseline="0" noProof="0">
                <a:ln>
                  <a:noFill/>
                </a:ln>
                <a:solidFill>
                  <a:srgbClr val="000000"/>
                </a:solidFill>
                <a:effectLst/>
                <a:uLnTx/>
                <a:uFillTx/>
                <a:latin typeface="Times New Roman"/>
                <a:ea typeface="DejaVu Sans"/>
                <a:cs typeface="DejaVu San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1" normalizeH="0" baseline="0" noProof="0">
              <a:ln>
                <a:noFill/>
              </a:ln>
              <a:solidFill>
                <a:prstClr val="black"/>
              </a:solidFill>
              <a:effectLst/>
              <a:uLnTx/>
              <a:uFillTx/>
              <a:latin typeface="Arial"/>
              <a:ea typeface="DejaVu Sans"/>
              <a:cs typeface="DejaVu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xfrm>
            <a:off x="905749" y="4690498"/>
            <a:ext cx="4986178" cy="4443873"/>
          </a:xfrm>
        </p:spPr>
        <p:txBody>
          <a:bodyPr/>
          <a:lstStyle/>
          <a:p>
            <a:endParaRPr lang="en-US" dirty="0"/>
          </a:p>
        </p:txBody>
      </p:sp>
    </p:spTree>
    <p:extLst>
      <p:ext uri="{BB962C8B-B14F-4D97-AF65-F5344CB8AC3E}">
        <p14:creationId xmlns:p14="http://schemas.microsoft.com/office/powerpoint/2010/main" val="2087522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xfrm>
            <a:off x="905749" y="4690498"/>
            <a:ext cx="4986178" cy="4443873"/>
          </a:xfrm>
        </p:spPr>
        <p:txBody>
          <a:bodyPr/>
          <a:lstStyle/>
          <a:p>
            <a:endParaRPr lang="en-US" dirty="0"/>
          </a:p>
        </p:txBody>
      </p:sp>
    </p:spTree>
    <p:extLst>
      <p:ext uri="{BB962C8B-B14F-4D97-AF65-F5344CB8AC3E}">
        <p14:creationId xmlns:p14="http://schemas.microsoft.com/office/powerpoint/2010/main" val="694091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xfrm>
            <a:off x="905749" y="4690498"/>
            <a:ext cx="4986178" cy="4443873"/>
          </a:xfrm>
        </p:spPr>
        <p:txBody>
          <a:bodyPr/>
          <a:lstStyle/>
          <a:p>
            <a:endParaRPr lang="en-US" dirty="0"/>
          </a:p>
        </p:txBody>
      </p:sp>
    </p:spTree>
    <p:extLst>
      <p:ext uri="{BB962C8B-B14F-4D97-AF65-F5344CB8AC3E}">
        <p14:creationId xmlns:p14="http://schemas.microsoft.com/office/powerpoint/2010/main" val="3111338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3112" name="Freeform 40"/>
          <p:cNvSpPr>
            <a:spLocks/>
          </p:cNvSpPr>
          <p:nvPr/>
        </p:nvSpPr>
        <p:spPr bwMode="gray">
          <a:xfrm>
            <a:off x="0" y="6048375"/>
            <a:ext cx="2762250" cy="809625"/>
          </a:xfrm>
          <a:custGeom>
            <a:avLst/>
            <a:gdLst/>
            <a:ahLst/>
            <a:cxnLst>
              <a:cxn ang="0">
                <a:pos x="0" y="0"/>
              </a:cxn>
              <a:cxn ang="0">
                <a:pos x="0" y="510"/>
              </a:cxn>
              <a:cxn ang="0">
                <a:pos x="1740" y="510"/>
              </a:cxn>
              <a:cxn ang="0">
                <a:pos x="1595" y="30"/>
              </a:cxn>
              <a:cxn ang="0">
                <a:pos x="0" y="0"/>
              </a:cxn>
            </a:cxnLst>
            <a:rect l="0" t="0" r="r" b="b"/>
            <a:pathLst>
              <a:path w="1740" h="510">
                <a:moveTo>
                  <a:pt x="0" y="0"/>
                </a:moveTo>
                <a:lnTo>
                  <a:pt x="0" y="510"/>
                </a:lnTo>
                <a:cubicBezTo>
                  <a:pt x="0" y="510"/>
                  <a:pt x="870" y="510"/>
                  <a:pt x="1740" y="510"/>
                </a:cubicBezTo>
                <a:cubicBezTo>
                  <a:pt x="1650" y="258"/>
                  <a:pt x="1595" y="30"/>
                  <a:pt x="1595" y="30"/>
                </a:cubicBezTo>
                <a:cubicBezTo>
                  <a:pt x="798" y="54"/>
                  <a:pt x="0" y="0"/>
                  <a:pt x="0" y="0"/>
                </a:cubicBezTo>
                <a:close/>
              </a:path>
            </a:pathLst>
          </a:custGeom>
          <a:solidFill>
            <a:schemeClr val="folHlink"/>
          </a:solidFill>
          <a:ln w="9525">
            <a:noFill/>
            <a:round/>
            <a:headEnd/>
            <a:tailEnd/>
          </a:ln>
          <a:effectLst/>
        </p:spPr>
        <p:txBody>
          <a:bodyPr/>
          <a:lstStyle/>
          <a:p>
            <a:pPr fontAlgn="auto">
              <a:spcBef>
                <a:spcPts val="0"/>
              </a:spcBef>
              <a:spcAft>
                <a:spcPts val="0"/>
              </a:spcAft>
            </a:pPr>
            <a:endParaRPr lang="en-US" sz="1800">
              <a:solidFill>
                <a:srgbClr val="000000"/>
              </a:solidFill>
              <a:latin typeface="Arial"/>
            </a:endParaRPr>
          </a:p>
        </p:txBody>
      </p:sp>
      <p:sp>
        <p:nvSpPr>
          <p:cNvPr id="3113" name="Freeform 41"/>
          <p:cNvSpPr>
            <a:spLocks/>
          </p:cNvSpPr>
          <p:nvPr/>
        </p:nvSpPr>
        <p:spPr bwMode="gray">
          <a:xfrm>
            <a:off x="2590800" y="4705350"/>
            <a:ext cx="6400800" cy="2152650"/>
          </a:xfrm>
          <a:custGeom>
            <a:avLst/>
            <a:gdLst/>
            <a:ahLst/>
            <a:cxnLst>
              <a:cxn ang="0">
                <a:pos x="1116" y="0"/>
              </a:cxn>
              <a:cxn ang="0">
                <a:pos x="3840" y="636"/>
              </a:cxn>
              <a:cxn ang="0">
                <a:pos x="4032" y="1356"/>
              </a:cxn>
              <a:cxn ang="0">
                <a:pos x="288" y="1356"/>
              </a:cxn>
              <a:cxn ang="0">
                <a:pos x="0" y="828"/>
              </a:cxn>
              <a:cxn ang="0">
                <a:pos x="1116" y="0"/>
              </a:cxn>
            </a:cxnLst>
            <a:rect l="0" t="0" r="r" b="b"/>
            <a:pathLst>
              <a:path w="4032" h="1356">
                <a:moveTo>
                  <a:pt x="1116" y="0"/>
                </a:moveTo>
                <a:cubicBezTo>
                  <a:pt x="2370" y="1254"/>
                  <a:pt x="3840" y="636"/>
                  <a:pt x="3840" y="636"/>
                </a:cubicBezTo>
                <a:cubicBezTo>
                  <a:pt x="4032" y="966"/>
                  <a:pt x="4032" y="1356"/>
                  <a:pt x="4032" y="1356"/>
                </a:cubicBezTo>
                <a:cubicBezTo>
                  <a:pt x="4032" y="1356"/>
                  <a:pt x="2160" y="1356"/>
                  <a:pt x="288" y="1356"/>
                </a:cubicBezTo>
                <a:cubicBezTo>
                  <a:pt x="120" y="1140"/>
                  <a:pt x="0" y="828"/>
                  <a:pt x="0" y="828"/>
                </a:cubicBezTo>
                <a:lnTo>
                  <a:pt x="1116" y="0"/>
                </a:lnTo>
                <a:close/>
              </a:path>
            </a:pathLst>
          </a:custGeom>
          <a:solidFill>
            <a:schemeClr val="hlink"/>
          </a:solidFill>
          <a:ln w="9525">
            <a:noFill/>
            <a:round/>
            <a:headEnd/>
            <a:tailEnd/>
          </a:ln>
          <a:effectLst/>
        </p:spPr>
        <p:txBody>
          <a:bodyPr/>
          <a:lstStyle/>
          <a:p>
            <a:pPr fontAlgn="auto">
              <a:spcBef>
                <a:spcPts val="0"/>
              </a:spcBef>
              <a:spcAft>
                <a:spcPts val="0"/>
              </a:spcAft>
            </a:pPr>
            <a:endParaRPr lang="en-US" sz="1800">
              <a:solidFill>
                <a:srgbClr val="000000"/>
              </a:solidFill>
              <a:latin typeface="Arial"/>
            </a:endParaRPr>
          </a:p>
        </p:txBody>
      </p:sp>
      <p:sp>
        <p:nvSpPr>
          <p:cNvPr id="3114" name="Freeform 42"/>
          <p:cNvSpPr>
            <a:spLocks/>
          </p:cNvSpPr>
          <p:nvPr/>
        </p:nvSpPr>
        <p:spPr bwMode="gray">
          <a:xfrm>
            <a:off x="4400550" y="781050"/>
            <a:ext cx="4743450" cy="5048250"/>
          </a:xfrm>
          <a:custGeom>
            <a:avLst/>
            <a:gdLst/>
            <a:ahLst/>
            <a:cxnLst>
              <a:cxn ang="0">
                <a:pos x="510" y="1098"/>
              </a:cxn>
              <a:cxn ang="0">
                <a:pos x="2280" y="0"/>
              </a:cxn>
              <a:cxn ang="0">
                <a:pos x="2988" y="342"/>
              </a:cxn>
              <a:cxn ang="0">
                <a:pos x="2988" y="2772"/>
              </a:cxn>
              <a:cxn ang="0">
                <a:pos x="1452" y="3060"/>
              </a:cxn>
              <a:cxn ang="0">
                <a:pos x="0" y="2406"/>
              </a:cxn>
              <a:cxn ang="0">
                <a:pos x="510" y="1098"/>
              </a:cxn>
            </a:cxnLst>
            <a:rect l="0" t="0" r="r" b="b"/>
            <a:pathLst>
              <a:path w="2988" h="3180">
                <a:moveTo>
                  <a:pt x="510" y="1098"/>
                </a:moveTo>
                <a:cubicBezTo>
                  <a:pt x="1710" y="840"/>
                  <a:pt x="2280" y="0"/>
                  <a:pt x="2280" y="0"/>
                </a:cubicBezTo>
                <a:cubicBezTo>
                  <a:pt x="2700" y="96"/>
                  <a:pt x="2988" y="342"/>
                  <a:pt x="2988" y="342"/>
                </a:cubicBezTo>
                <a:lnTo>
                  <a:pt x="2988" y="2772"/>
                </a:lnTo>
                <a:cubicBezTo>
                  <a:pt x="2988" y="2772"/>
                  <a:pt x="2202" y="3180"/>
                  <a:pt x="1452" y="3060"/>
                </a:cubicBezTo>
                <a:cubicBezTo>
                  <a:pt x="636" y="2940"/>
                  <a:pt x="0" y="2406"/>
                  <a:pt x="0" y="2406"/>
                </a:cubicBezTo>
                <a:lnTo>
                  <a:pt x="510" y="1098"/>
                </a:lnTo>
                <a:close/>
              </a:path>
            </a:pathLst>
          </a:custGeom>
          <a:solidFill>
            <a:schemeClr val="accent2"/>
          </a:solidFill>
          <a:ln w="9525">
            <a:noFill/>
            <a:round/>
            <a:headEnd/>
            <a:tailEnd/>
          </a:ln>
          <a:effectLst/>
        </p:spPr>
        <p:txBody>
          <a:bodyPr/>
          <a:lstStyle/>
          <a:p>
            <a:pPr fontAlgn="auto">
              <a:spcBef>
                <a:spcPts val="0"/>
              </a:spcBef>
              <a:spcAft>
                <a:spcPts val="0"/>
              </a:spcAft>
            </a:pPr>
            <a:endParaRPr lang="en-US" sz="1800">
              <a:solidFill>
                <a:srgbClr val="000000"/>
              </a:solidFill>
              <a:latin typeface="Arial"/>
            </a:endParaRPr>
          </a:p>
        </p:txBody>
      </p:sp>
      <p:sp>
        <p:nvSpPr>
          <p:cNvPr id="3115" name="Freeform 43"/>
          <p:cNvSpPr>
            <a:spLocks/>
          </p:cNvSpPr>
          <p:nvPr/>
        </p:nvSpPr>
        <p:spPr bwMode="gray">
          <a:xfrm>
            <a:off x="4800600" y="0"/>
            <a:ext cx="3276600" cy="2409825"/>
          </a:xfrm>
          <a:custGeom>
            <a:avLst/>
            <a:gdLst/>
            <a:ahLst/>
            <a:cxnLst>
              <a:cxn ang="0">
                <a:pos x="0" y="0"/>
              </a:cxn>
              <a:cxn ang="0">
                <a:pos x="276" y="1518"/>
              </a:cxn>
              <a:cxn ang="0">
                <a:pos x="2064" y="0"/>
              </a:cxn>
              <a:cxn ang="0">
                <a:pos x="0" y="0"/>
              </a:cxn>
            </a:cxnLst>
            <a:rect l="0" t="0" r="r" b="b"/>
            <a:pathLst>
              <a:path w="2064" h="1518">
                <a:moveTo>
                  <a:pt x="0" y="0"/>
                </a:moveTo>
                <a:cubicBezTo>
                  <a:pt x="0" y="0"/>
                  <a:pt x="138" y="759"/>
                  <a:pt x="276" y="1518"/>
                </a:cubicBezTo>
                <a:cubicBezTo>
                  <a:pt x="1518" y="1194"/>
                  <a:pt x="2064" y="0"/>
                  <a:pt x="2064" y="0"/>
                </a:cubicBezTo>
                <a:lnTo>
                  <a:pt x="0" y="0"/>
                </a:lnTo>
                <a:close/>
              </a:path>
            </a:pathLst>
          </a:custGeom>
          <a:solidFill>
            <a:schemeClr val="accent1"/>
          </a:solidFill>
          <a:ln w="9525">
            <a:noFill/>
            <a:round/>
            <a:headEnd/>
            <a:tailEnd/>
          </a:ln>
          <a:effectLst/>
        </p:spPr>
        <p:txBody>
          <a:bodyPr/>
          <a:lstStyle/>
          <a:p>
            <a:pPr fontAlgn="auto">
              <a:spcBef>
                <a:spcPts val="0"/>
              </a:spcBef>
              <a:spcAft>
                <a:spcPts val="0"/>
              </a:spcAft>
            </a:pPr>
            <a:endParaRPr lang="en-US" sz="1800">
              <a:solidFill>
                <a:srgbClr val="000000"/>
              </a:solidFill>
              <a:latin typeface="Arial"/>
            </a:endParaRPr>
          </a:p>
        </p:txBody>
      </p:sp>
      <p:sp>
        <p:nvSpPr>
          <p:cNvPr id="3151" name="Freeform 79"/>
          <p:cNvSpPr>
            <a:spLocks/>
          </p:cNvSpPr>
          <p:nvPr/>
        </p:nvSpPr>
        <p:spPr bwMode="gray">
          <a:xfrm>
            <a:off x="0" y="0"/>
            <a:ext cx="6583363" cy="7267575"/>
          </a:xfrm>
          <a:custGeom>
            <a:avLst/>
            <a:gdLst/>
            <a:ahLst/>
            <a:cxnLst>
              <a:cxn ang="0">
                <a:pos x="0" y="0"/>
              </a:cxn>
              <a:cxn ang="0">
                <a:pos x="3612" y="0"/>
              </a:cxn>
              <a:cxn ang="0">
                <a:pos x="3222" y="3042"/>
              </a:cxn>
              <a:cxn ang="0">
                <a:pos x="0" y="3744"/>
              </a:cxn>
              <a:cxn ang="0">
                <a:pos x="0" y="0"/>
              </a:cxn>
            </a:cxnLst>
            <a:rect l="0" t="0" r="r" b="b"/>
            <a:pathLst>
              <a:path w="4014" h="4455">
                <a:moveTo>
                  <a:pt x="0" y="0"/>
                </a:moveTo>
                <a:lnTo>
                  <a:pt x="3612" y="0"/>
                </a:lnTo>
                <a:cubicBezTo>
                  <a:pt x="4014" y="984"/>
                  <a:pt x="3812" y="2307"/>
                  <a:pt x="3222" y="3042"/>
                </a:cubicBezTo>
                <a:cubicBezTo>
                  <a:pt x="1988" y="4455"/>
                  <a:pt x="0" y="3744"/>
                  <a:pt x="0" y="3744"/>
                </a:cubicBezTo>
                <a:lnTo>
                  <a:pt x="0" y="0"/>
                </a:lnTo>
                <a:close/>
              </a:path>
            </a:pathLst>
          </a:custGeom>
          <a:solidFill>
            <a:srgbClr val="FFFFFF"/>
          </a:solidFill>
          <a:ln w="9525">
            <a:noFill/>
            <a:round/>
            <a:headEnd/>
            <a:tailEnd/>
          </a:ln>
          <a:effectLst/>
        </p:spPr>
        <p:txBody>
          <a:bodyPr/>
          <a:lstStyle/>
          <a:p>
            <a:pPr fontAlgn="auto">
              <a:spcBef>
                <a:spcPts val="0"/>
              </a:spcBef>
              <a:spcAft>
                <a:spcPts val="0"/>
              </a:spcAft>
            </a:pPr>
            <a:endParaRPr lang="en-US" sz="1800">
              <a:solidFill>
                <a:srgbClr val="000000"/>
              </a:solidFill>
              <a:latin typeface="Arial"/>
            </a:endParaRPr>
          </a:p>
        </p:txBody>
      </p:sp>
      <p:sp>
        <p:nvSpPr>
          <p:cNvPr id="3117" name="Freeform 45"/>
          <p:cNvSpPr>
            <a:spLocks/>
          </p:cNvSpPr>
          <p:nvPr/>
        </p:nvSpPr>
        <p:spPr bwMode="gray">
          <a:xfrm>
            <a:off x="0" y="0"/>
            <a:ext cx="6372225" cy="7072313"/>
          </a:xfrm>
          <a:custGeom>
            <a:avLst/>
            <a:gdLst/>
            <a:ahLst/>
            <a:cxnLst>
              <a:cxn ang="0">
                <a:pos x="0" y="0"/>
              </a:cxn>
              <a:cxn ang="0">
                <a:pos x="3612" y="0"/>
              </a:cxn>
              <a:cxn ang="0">
                <a:pos x="3222" y="3042"/>
              </a:cxn>
              <a:cxn ang="0">
                <a:pos x="0" y="3744"/>
              </a:cxn>
              <a:cxn ang="0">
                <a:pos x="0" y="0"/>
              </a:cxn>
            </a:cxnLst>
            <a:rect l="0" t="0" r="r" b="b"/>
            <a:pathLst>
              <a:path w="4014" h="4455">
                <a:moveTo>
                  <a:pt x="0" y="0"/>
                </a:moveTo>
                <a:lnTo>
                  <a:pt x="3612" y="0"/>
                </a:lnTo>
                <a:cubicBezTo>
                  <a:pt x="4014" y="984"/>
                  <a:pt x="3812" y="2307"/>
                  <a:pt x="3222" y="3042"/>
                </a:cubicBezTo>
                <a:cubicBezTo>
                  <a:pt x="1988" y="4455"/>
                  <a:pt x="0" y="3744"/>
                  <a:pt x="0" y="3744"/>
                </a:cubicBezTo>
                <a:lnTo>
                  <a:pt x="0" y="0"/>
                </a:lnTo>
                <a:close/>
              </a:path>
            </a:pathLst>
          </a:custGeom>
          <a:gradFill rotWithShape="1">
            <a:gsLst>
              <a:gs pos="0">
                <a:schemeClr val="bg1">
                  <a:gamma/>
                  <a:tint val="25490"/>
                  <a:invGamma/>
                </a:schemeClr>
              </a:gs>
              <a:gs pos="100000">
                <a:schemeClr val="bg1"/>
              </a:gs>
            </a:gsLst>
            <a:lin ang="2700000" scaled="1"/>
          </a:gradFill>
          <a:ln w="9525">
            <a:noFill/>
            <a:round/>
            <a:headEnd/>
            <a:tailEnd/>
          </a:ln>
          <a:effectLst/>
        </p:spPr>
        <p:txBody>
          <a:bodyPr/>
          <a:lstStyle/>
          <a:p>
            <a:pPr fontAlgn="auto">
              <a:spcBef>
                <a:spcPts val="0"/>
              </a:spcBef>
              <a:spcAft>
                <a:spcPts val="0"/>
              </a:spcAft>
            </a:pPr>
            <a:endParaRPr lang="en-US" sz="1800">
              <a:solidFill>
                <a:srgbClr val="000000"/>
              </a:solidFill>
              <a:latin typeface="Arial"/>
            </a:endParaRPr>
          </a:p>
        </p:txBody>
      </p:sp>
      <p:sp>
        <p:nvSpPr>
          <p:cNvPr id="3119" name="Line 47"/>
          <p:cNvSpPr>
            <a:spLocks noChangeShapeType="1"/>
          </p:cNvSpPr>
          <p:nvPr/>
        </p:nvSpPr>
        <p:spPr bwMode="gray">
          <a:xfrm>
            <a:off x="250825" y="1588"/>
            <a:ext cx="0" cy="6015037"/>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auto">
              <a:spcBef>
                <a:spcPts val="0"/>
              </a:spcBef>
              <a:spcAft>
                <a:spcPts val="0"/>
              </a:spcAft>
            </a:pPr>
            <a:endParaRPr lang="en-US" sz="1800">
              <a:solidFill>
                <a:srgbClr val="000000"/>
              </a:solidFill>
              <a:latin typeface="Arial"/>
            </a:endParaRPr>
          </a:p>
        </p:txBody>
      </p:sp>
      <p:sp>
        <p:nvSpPr>
          <p:cNvPr id="3120" name="Line 48"/>
          <p:cNvSpPr>
            <a:spLocks noChangeShapeType="1"/>
          </p:cNvSpPr>
          <p:nvPr/>
        </p:nvSpPr>
        <p:spPr bwMode="gray">
          <a:xfrm>
            <a:off x="1293813" y="1588"/>
            <a:ext cx="0" cy="6207125"/>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auto">
              <a:spcBef>
                <a:spcPts val="0"/>
              </a:spcBef>
              <a:spcAft>
                <a:spcPts val="0"/>
              </a:spcAft>
            </a:pPr>
            <a:endParaRPr lang="en-US" sz="1800">
              <a:solidFill>
                <a:srgbClr val="000000"/>
              </a:solidFill>
              <a:latin typeface="Arial"/>
            </a:endParaRPr>
          </a:p>
        </p:txBody>
      </p:sp>
      <p:sp>
        <p:nvSpPr>
          <p:cNvPr id="3121" name="Line 49"/>
          <p:cNvSpPr>
            <a:spLocks noChangeShapeType="1"/>
          </p:cNvSpPr>
          <p:nvPr/>
        </p:nvSpPr>
        <p:spPr bwMode="gray">
          <a:xfrm>
            <a:off x="2338388" y="1588"/>
            <a:ext cx="0" cy="6183312"/>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auto">
              <a:spcBef>
                <a:spcPts val="0"/>
              </a:spcBef>
              <a:spcAft>
                <a:spcPts val="0"/>
              </a:spcAft>
            </a:pPr>
            <a:endParaRPr lang="en-US" sz="1800">
              <a:solidFill>
                <a:srgbClr val="000000"/>
              </a:solidFill>
              <a:latin typeface="Arial"/>
            </a:endParaRPr>
          </a:p>
        </p:txBody>
      </p:sp>
      <p:sp>
        <p:nvSpPr>
          <p:cNvPr id="3122" name="Line 50"/>
          <p:cNvSpPr>
            <a:spLocks noChangeShapeType="1"/>
          </p:cNvSpPr>
          <p:nvPr/>
        </p:nvSpPr>
        <p:spPr bwMode="gray">
          <a:xfrm>
            <a:off x="3382963" y="1588"/>
            <a:ext cx="0" cy="5972175"/>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auto">
              <a:spcBef>
                <a:spcPts val="0"/>
              </a:spcBef>
              <a:spcAft>
                <a:spcPts val="0"/>
              </a:spcAft>
            </a:pPr>
            <a:endParaRPr lang="en-US" sz="1800">
              <a:solidFill>
                <a:srgbClr val="000000"/>
              </a:solidFill>
              <a:latin typeface="Arial"/>
            </a:endParaRPr>
          </a:p>
        </p:txBody>
      </p:sp>
      <p:sp>
        <p:nvSpPr>
          <p:cNvPr id="3123" name="Line 51"/>
          <p:cNvSpPr>
            <a:spLocks noChangeShapeType="1"/>
          </p:cNvSpPr>
          <p:nvPr/>
        </p:nvSpPr>
        <p:spPr bwMode="gray">
          <a:xfrm>
            <a:off x="4427538" y="1588"/>
            <a:ext cx="0" cy="5449887"/>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auto">
              <a:spcBef>
                <a:spcPts val="0"/>
              </a:spcBef>
              <a:spcAft>
                <a:spcPts val="0"/>
              </a:spcAft>
            </a:pPr>
            <a:endParaRPr lang="en-US" sz="1800">
              <a:solidFill>
                <a:srgbClr val="000000"/>
              </a:solidFill>
              <a:latin typeface="Arial"/>
            </a:endParaRPr>
          </a:p>
        </p:txBody>
      </p:sp>
      <p:sp>
        <p:nvSpPr>
          <p:cNvPr id="3125" name="Line 53"/>
          <p:cNvSpPr>
            <a:spLocks noChangeShapeType="1"/>
          </p:cNvSpPr>
          <p:nvPr/>
        </p:nvSpPr>
        <p:spPr bwMode="gray">
          <a:xfrm rot="5400000">
            <a:off x="2913063" y="-2654300"/>
            <a:ext cx="0" cy="5813425"/>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auto">
              <a:spcBef>
                <a:spcPts val="0"/>
              </a:spcBef>
              <a:spcAft>
                <a:spcPts val="0"/>
              </a:spcAft>
            </a:pPr>
            <a:endParaRPr lang="en-US" sz="1800">
              <a:solidFill>
                <a:srgbClr val="000000"/>
              </a:solidFill>
              <a:latin typeface="Arial"/>
            </a:endParaRPr>
          </a:p>
        </p:txBody>
      </p:sp>
      <p:sp>
        <p:nvSpPr>
          <p:cNvPr id="3126" name="Line 54"/>
          <p:cNvSpPr>
            <a:spLocks noChangeShapeType="1"/>
          </p:cNvSpPr>
          <p:nvPr/>
        </p:nvSpPr>
        <p:spPr bwMode="gray">
          <a:xfrm rot="5400000">
            <a:off x="3006725" y="-1682750"/>
            <a:ext cx="0" cy="6000750"/>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auto">
              <a:spcBef>
                <a:spcPts val="0"/>
              </a:spcBef>
              <a:spcAft>
                <a:spcPts val="0"/>
              </a:spcAft>
            </a:pPr>
            <a:endParaRPr lang="en-US" sz="1800">
              <a:solidFill>
                <a:srgbClr val="000000"/>
              </a:solidFill>
              <a:latin typeface="Arial"/>
            </a:endParaRPr>
          </a:p>
        </p:txBody>
      </p:sp>
      <p:sp>
        <p:nvSpPr>
          <p:cNvPr id="3127" name="Line 55"/>
          <p:cNvSpPr>
            <a:spLocks noChangeShapeType="1"/>
          </p:cNvSpPr>
          <p:nvPr/>
        </p:nvSpPr>
        <p:spPr bwMode="gray">
          <a:xfrm rot="5400000">
            <a:off x="3011488" y="-622300"/>
            <a:ext cx="0" cy="6010275"/>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auto">
              <a:spcBef>
                <a:spcPts val="0"/>
              </a:spcBef>
              <a:spcAft>
                <a:spcPts val="0"/>
              </a:spcAft>
            </a:pPr>
            <a:endParaRPr lang="en-US" sz="1800">
              <a:solidFill>
                <a:srgbClr val="000000"/>
              </a:solidFill>
              <a:latin typeface="Arial"/>
            </a:endParaRPr>
          </a:p>
        </p:txBody>
      </p:sp>
      <p:sp>
        <p:nvSpPr>
          <p:cNvPr id="3128" name="Line 56"/>
          <p:cNvSpPr>
            <a:spLocks noChangeShapeType="1"/>
          </p:cNvSpPr>
          <p:nvPr/>
        </p:nvSpPr>
        <p:spPr bwMode="gray">
          <a:xfrm rot="5400000">
            <a:off x="2907507" y="548481"/>
            <a:ext cx="0" cy="5802313"/>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auto">
              <a:spcBef>
                <a:spcPts val="0"/>
              </a:spcBef>
              <a:spcAft>
                <a:spcPts val="0"/>
              </a:spcAft>
            </a:pPr>
            <a:endParaRPr lang="en-US" sz="1800">
              <a:solidFill>
                <a:srgbClr val="000000"/>
              </a:solidFill>
              <a:latin typeface="Arial"/>
            </a:endParaRPr>
          </a:p>
        </p:txBody>
      </p:sp>
      <p:sp>
        <p:nvSpPr>
          <p:cNvPr id="3129" name="Line 57"/>
          <p:cNvSpPr>
            <a:spLocks noChangeShapeType="1"/>
          </p:cNvSpPr>
          <p:nvPr/>
        </p:nvSpPr>
        <p:spPr bwMode="gray">
          <a:xfrm rot="5400000">
            <a:off x="2666207" y="1854993"/>
            <a:ext cx="0" cy="5319713"/>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auto">
              <a:spcBef>
                <a:spcPts val="0"/>
              </a:spcBef>
              <a:spcAft>
                <a:spcPts val="0"/>
              </a:spcAft>
            </a:pPr>
            <a:endParaRPr lang="en-US" sz="1800">
              <a:solidFill>
                <a:srgbClr val="000000"/>
              </a:solidFill>
              <a:latin typeface="Arial"/>
            </a:endParaRPr>
          </a:p>
        </p:txBody>
      </p:sp>
      <p:sp>
        <p:nvSpPr>
          <p:cNvPr id="3130" name="Line 58"/>
          <p:cNvSpPr>
            <a:spLocks noChangeShapeType="1"/>
          </p:cNvSpPr>
          <p:nvPr/>
        </p:nvSpPr>
        <p:spPr bwMode="gray">
          <a:xfrm rot="5400000">
            <a:off x="2115344" y="3472656"/>
            <a:ext cx="0" cy="4217988"/>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auto">
              <a:spcBef>
                <a:spcPts val="0"/>
              </a:spcBef>
              <a:spcAft>
                <a:spcPts val="0"/>
              </a:spcAft>
            </a:pPr>
            <a:endParaRPr lang="en-US" sz="1800">
              <a:solidFill>
                <a:srgbClr val="000000"/>
              </a:solidFill>
              <a:latin typeface="Arial"/>
            </a:endParaRPr>
          </a:p>
        </p:txBody>
      </p:sp>
      <p:sp>
        <p:nvSpPr>
          <p:cNvPr id="3131" name="Rectangle 59"/>
          <p:cNvSpPr>
            <a:spLocks noChangeArrowheads="1"/>
          </p:cNvSpPr>
          <p:nvPr/>
        </p:nvSpPr>
        <p:spPr bwMode="gray">
          <a:xfrm>
            <a:off x="2362200" y="277813"/>
            <a:ext cx="1012825" cy="1025525"/>
          </a:xfrm>
          <a:prstGeom prst="rect">
            <a:avLst/>
          </a:prstGeom>
          <a:solidFill>
            <a:srgbClr val="FFFFFF">
              <a:alpha val="50000"/>
            </a:srgbClr>
          </a:solidFill>
          <a:ln w="9525">
            <a:noFill/>
            <a:miter lim="800000"/>
            <a:headEnd/>
            <a:tailEnd/>
          </a:ln>
          <a:effectLst/>
        </p:spPr>
        <p:txBody>
          <a:bodyPr wrap="none" anchor="ctr"/>
          <a:lstStyle/>
          <a:p>
            <a:pPr fontAlgn="auto">
              <a:spcBef>
                <a:spcPts val="0"/>
              </a:spcBef>
              <a:spcAft>
                <a:spcPts val="0"/>
              </a:spcAft>
            </a:pPr>
            <a:endParaRPr lang="en-US" sz="1800">
              <a:solidFill>
                <a:srgbClr val="000000"/>
              </a:solidFill>
              <a:latin typeface="Arial"/>
            </a:endParaRPr>
          </a:p>
        </p:txBody>
      </p:sp>
      <p:sp>
        <p:nvSpPr>
          <p:cNvPr id="3132" name="Rectangle 60"/>
          <p:cNvSpPr>
            <a:spLocks noChangeArrowheads="1"/>
          </p:cNvSpPr>
          <p:nvPr/>
        </p:nvSpPr>
        <p:spPr bwMode="gray">
          <a:xfrm>
            <a:off x="285750" y="2427288"/>
            <a:ext cx="1012825" cy="1025525"/>
          </a:xfrm>
          <a:prstGeom prst="rect">
            <a:avLst/>
          </a:prstGeom>
          <a:solidFill>
            <a:srgbClr val="FFFFFF">
              <a:alpha val="39999"/>
            </a:srgbClr>
          </a:solidFill>
          <a:ln w="9525">
            <a:noFill/>
            <a:miter lim="800000"/>
            <a:headEnd/>
            <a:tailEnd/>
          </a:ln>
          <a:effectLst/>
        </p:spPr>
        <p:txBody>
          <a:bodyPr wrap="none" anchor="ctr"/>
          <a:lstStyle/>
          <a:p>
            <a:pPr fontAlgn="auto">
              <a:spcBef>
                <a:spcPts val="0"/>
              </a:spcBef>
              <a:spcAft>
                <a:spcPts val="0"/>
              </a:spcAft>
            </a:pPr>
            <a:endParaRPr lang="en-US" sz="1800">
              <a:solidFill>
                <a:srgbClr val="000000"/>
              </a:solidFill>
              <a:latin typeface="Arial"/>
            </a:endParaRPr>
          </a:p>
        </p:txBody>
      </p:sp>
      <p:sp>
        <p:nvSpPr>
          <p:cNvPr id="3133" name="Rectangle 61"/>
          <p:cNvSpPr>
            <a:spLocks noChangeArrowheads="1"/>
          </p:cNvSpPr>
          <p:nvPr/>
        </p:nvSpPr>
        <p:spPr bwMode="gray">
          <a:xfrm>
            <a:off x="0" y="271463"/>
            <a:ext cx="250825" cy="1025525"/>
          </a:xfrm>
          <a:prstGeom prst="rect">
            <a:avLst/>
          </a:prstGeom>
          <a:solidFill>
            <a:srgbClr val="FFFFFF">
              <a:alpha val="39999"/>
            </a:srgbClr>
          </a:solidFill>
          <a:ln w="9525">
            <a:noFill/>
            <a:miter lim="800000"/>
            <a:headEnd/>
            <a:tailEnd/>
          </a:ln>
          <a:effectLst/>
        </p:spPr>
        <p:txBody>
          <a:bodyPr wrap="none" anchor="ctr"/>
          <a:lstStyle/>
          <a:p>
            <a:pPr fontAlgn="auto">
              <a:spcBef>
                <a:spcPts val="0"/>
              </a:spcBef>
              <a:spcAft>
                <a:spcPts val="0"/>
              </a:spcAft>
            </a:pPr>
            <a:endParaRPr lang="en-US" sz="1800">
              <a:solidFill>
                <a:srgbClr val="000000"/>
              </a:solidFill>
              <a:latin typeface="Arial"/>
            </a:endParaRPr>
          </a:p>
        </p:txBody>
      </p:sp>
      <p:sp>
        <p:nvSpPr>
          <p:cNvPr id="3134" name="Rectangle 62"/>
          <p:cNvSpPr>
            <a:spLocks noChangeArrowheads="1"/>
          </p:cNvSpPr>
          <p:nvPr/>
        </p:nvSpPr>
        <p:spPr bwMode="gray">
          <a:xfrm>
            <a:off x="1331913" y="1588"/>
            <a:ext cx="1012825" cy="234950"/>
          </a:xfrm>
          <a:prstGeom prst="rect">
            <a:avLst/>
          </a:prstGeom>
          <a:solidFill>
            <a:srgbClr val="FFFFFF">
              <a:alpha val="50000"/>
            </a:srgbClr>
          </a:solidFill>
          <a:ln w="9525">
            <a:noFill/>
            <a:miter lim="800000"/>
            <a:headEnd/>
            <a:tailEnd/>
          </a:ln>
          <a:effectLst/>
        </p:spPr>
        <p:txBody>
          <a:bodyPr wrap="none" anchor="ctr"/>
          <a:lstStyle/>
          <a:p>
            <a:pPr fontAlgn="auto">
              <a:spcBef>
                <a:spcPts val="0"/>
              </a:spcBef>
              <a:spcAft>
                <a:spcPts val="0"/>
              </a:spcAft>
            </a:pPr>
            <a:endParaRPr lang="en-US" sz="1800">
              <a:solidFill>
                <a:srgbClr val="000000"/>
              </a:solidFill>
              <a:latin typeface="Arial"/>
            </a:endParaRPr>
          </a:p>
        </p:txBody>
      </p:sp>
      <p:sp>
        <p:nvSpPr>
          <p:cNvPr id="3136" name="Freeform 64"/>
          <p:cNvSpPr>
            <a:spLocks/>
          </p:cNvSpPr>
          <p:nvPr/>
        </p:nvSpPr>
        <p:spPr bwMode="gray">
          <a:xfrm>
            <a:off x="2365375" y="4541838"/>
            <a:ext cx="1009650" cy="1033462"/>
          </a:xfrm>
          <a:custGeom>
            <a:avLst/>
            <a:gdLst/>
            <a:ahLst/>
            <a:cxnLst>
              <a:cxn ang="0">
                <a:pos x="0" y="0"/>
              </a:cxn>
              <a:cxn ang="0">
                <a:pos x="0" y="645"/>
              </a:cxn>
              <a:cxn ang="0">
                <a:pos x="636" y="651"/>
              </a:cxn>
              <a:cxn ang="0">
                <a:pos x="632" y="0"/>
              </a:cxn>
              <a:cxn ang="0">
                <a:pos x="0" y="0"/>
              </a:cxn>
            </a:cxnLst>
            <a:rect l="0" t="0" r="r" b="b"/>
            <a:pathLst>
              <a:path w="636" h="651">
                <a:moveTo>
                  <a:pt x="0" y="0"/>
                </a:moveTo>
                <a:lnTo>
                  <a:pt x="0" y="645"/>
                </a:lnTo>
                <a:lnTo>
                  <a:pt x="636" y="651"/>
                </a:lnTo>
                <a:lnTo>
                  <a:pt x="632" y="0"/>
                </a:lnTo>
                <a:lnTo>
                  <a:pt x="0" y="0"/>
                </a:lnTo>
                <a:close/>
              </a:path>
            </a:pathLst>
          </a:custGeom>
          <a:solidFill>
            <a:srgbClr val="FFFFFF">
              <a:alpha val="39999"/>
            </a:srgbClr>
          </a:solidFill>
          <a:ln w="9525">
            <a:noFill/>
            <a:round/>
            <a:headEnd/>
            <a:tailEnd/>
          </a:ln>
          <a:effectLst/>
        </p:spPr>
        <p:txBody>
          <a:bodyPr/>
          <a:lstStyle/>
          <a:p>
            <a:pPr fontAlgn="auto">
              <a:spcBef>
                <a:spcPts val="0"/>
              </a:spcBef>
              <a:spcAft>
                <a:spcPts val="0"/>
              </a:spcAft>
            </a:pPr>
            <a:endParaRPr lang="en-US" sz="1800">
              <a:solidFill>
                <a:srgbClr val="000000"/>
              </a:solidFill>
              <a:latin typeface="Arial"/>
            </a:endParaRPr>
          </a:p>
        </p:txBody>
      </p:sp>
      <p:sp>
        <p:nvSpPr>
          <p:cNvPr id="3103" name="Rectangle 31"/>
          <p:cNvSpPr>
            <a:spLocks noChangeArrowheads="1"/>
          </p:cNvSpPr>
          <p:nvPr/>
        </p:nvSpPr>
        <p:spPr bwMode="gray">
          <a:xfrm>
            <a:off x="285750" y="2435225"/>
            <a:ext cx="1012825" cy="1025525"/>
          </a:xfrm>
          <a:prstGeom prst="rect">
            <a:avLst/>
          </a:prstGeom>
          <a:solidFill>
            <a:srgbClr val="FFFFFF">
              <a:alpha val="30000"/>
            </a:srgbClr>
          </a:solidFill>
          <a:ln w="9525">
            <a:noFill/>
            <a:miter lim="800000"/>
            <a:headEnd/>
            <a:tailEnd/>
          </a:ln>
          <a:effectLst/>
        </p:spPr>
        <p:txBody>
          <a:bodyPr wrap="none" anchor="ctr"/>
          <a:lstStyle/>
          <a:p>
            <a:pPr fontAlgn="auto">
              <a:spcBef>
                <a:spcPts val="0"/>
              </a:spcBef>
              <a:spcAft>
                <a:spcPts val="0"/>
              </a:spcAft>
            </a:pPr>
            <a:endParaRPr lang="en-US" sz="1800">
              <a:solidFill>
                <a:srgbClr val="000000"/>
              </a:solidFill>
              <a:latin typeface="Arial"/>
            </a:endParaRPr>
          </a:p>
        </p:txBody>
      </p:sp>
      <p:sp>
        <p:nvSpPr>
          <p:cNvPr id="3075" name="Rectangle 3"/>
          <p:cNvSpPr>
            <a:spLocks noGrp="1" noChangeArrowheads="1"/>
          </p:cNvSpPr>
          <p:nvPr>
            <p:ph type="subTitle" idx="1"/>
          </p:nvPr>
        </p:nvSpPr>
        <p:spPr>
          <a:xfrm>
            <a:off x="333375" y="5084763"/>
            <a:ext cx="6400800" cy="457200"/>
          </a:xfrm>
        </p:spPr>
        <p:txBody>
          <a:bodyPr/>
          <a:lstStyle>
            <a:lvl1pPr marL="0" indent="0">
              <a:buFontTx/>
              <a:buNone/>
              <a:defRPr sz="1600">
                <a:latin typeface="Times New Roman" pitchFamily="18" charset="0"/>
              </a:defRPr>
            </a:lvl1pPr>
          </a:lstStyle>
          <a:p>
            <a:r>
              <a:rPr lang="en-US"/>
              <a:t>Click to edit Master subtitle style</a:t>
            </a:r>
          </a:p>
        </p:txBody>
      </p:sp>
      <p:sp>
        <p:nvSpPr>
          <p:cNvPr id="3076" name="Rectangle 4"/>
          <p:cNvSpPr>
            <a:spLocks noGrp="1" noChangeArrowheads="1"/>
          </p:cNvSpPr>
          <p:nvPr>
            <p:ph type="dt" sz="half" idx="2"/>
          </p:nvPr>
        </p:nvSpPr>
        <p:spPr>
          <a:xfrm>
            <a:off x="457200" y="6407150"/>
            <a:ext cx="2133600" cy="314325"/>
          </a:xfrm>
        </p:spPr>
        <p:txBody>
          <a:bodyPr/>
          <a:lstStyle>
            <a:lvl1pPr>
              <a:defRPr/>
            </a:lvl1pPr>
          </a:lstStyle>
          <a:p>
            <a:fld id="{D41186F3-D364-4CEB-8471-BB2092BB1FD3}" type="datetime1">
              <a:rPr lang="vi-VN" smtClean="0">
                <a:solidFill>
                  <a:srgbClr val="000000"/>
                </a:solidFill>
              </a:rPr>
              <a:t>22/05/2023</a:t>
            </a:fld>
            <a:endParaRPr lang="en-US">
              <a:solidFill>
                <a:srgbClr val="000000"/>
              </a:solidFill>
            </a:endParaRPr>
          </a:p>
        </p:txBody>
      </p:sp>
      <p:sp>
        <p:nvSpPr>
          <p:cNvPr id="3077" name="Rectangle 5"/>
          <p:cNvSpPr>
            <a:spLocks noGrp="1" noChangeArrowheads="1"/>
          </p:cNvSpPr>
          <p:nvPr>
            <p:ph type="ftr" sz="quarter" idx="3"/>
          </p:nvPr>
        </p:nvSpPr>
        <p:spPr>
          <a:xfrm>
            <a:off x="3124200" y="6407150"/>
            <a:ext cx="2895600" cy="314325"/>
          </a:xfrm>
        </p:spPr>
        <p:txBody>
          <a:bodyPr/>
          <a:lstStyle>
            <a:lvl1pPr>
              <a:defRPr/>
            </a:lvl1pPr>
          </a:lstStyle>
          <a:p>
            <a:r>
              <a:rPr lang="vi-VN">
                <a:solidFill>
                  <a:srgbClr val="000000"/>
                </a:solidFill>
              </a:rPr>
              <a:t>GV: Huỳnh Thị Thanh Thương</a:t>
            </a:r>
            <a:endParaRPr lang="en-US">
              <a:solidFill>
                <a:srgbClr val="000000"/>
              </a:solidFill>
            </a:endParaRPr>
          </a:p>
        </p:txBody>
      </p:sp>
      <p:sp>
        <p:nvSpPr>
          <p:cNvPr id="3078" name="Rectangle 6"/>
          <p:cNvSpPr>
            <a:spLocks noGrp="1" noChangeArrowheads="1"/>
          </p:cNvSpPr>
          <p:nvPr>
            <p:ph type="sldNum" sz="quarter" idx="4"/>
          </p:nvPr>
        </p:nvSpPr>
        <p:spPr>
          <a:xfrm>
            <a:off x="6553200" y="6407150"/>
            <a:ext cx="2133600" cy="314325"/>
          </a:xfrm>
        </p:spPr>
        <p:txBody>
          <a:bodyPr/>
          <a:lstStyle>
            <a:lvl1pPr>
              <a:defRPr/>
            </a:lvl1pPr>
          </a:lstStyle>
          <a:p>
            <a:fld id="{A07891EA-CB5F-4832-884B-124CB6B8558E}" type="slidenum">
              <a:rPr lang="en-US">
                <a:solidFill>
                  <a:srgbClr val="000000"/>
                </a:solidFill>
              </a:rPr>
              <a:pPr/>
              <a:t>‹#›</a:t>
            </a:fld>
            <a:endParaRPr lang="en-US">
              <a:solidFill>
                <a:srgbClr val="000000"/>
              </a:solidFill>
            </a:endParaRPr>
          </a:p>
        </p:txBody>
      </p:sp>
      <p:sp>
        <p:nvSpPr>
          <p:cNvPr id="3110" name="Text Box 38"/>
          <p:cNvSpPr txBox="1">
            <a:spLocks noChangeArrowheads="1"/>
          </p:cNvSpPr>
          <p:nvPr/>
        </p:nvSpPr>
        <p:spPr bwMode="gray">
          <a:xfrm>
            <a:off x="333375" y="4714875"/>
            <a:ext cx="1303338" cy="427038"/>
          </a:xfrm>
          <a:prstGeom prst="rect">
            <a:avLst/>
          </a:prstGeom>
          <a:noFill/>
          <a:ln w="9525">
            <a:noFill/>
            <a:miter lim="800000"/>
            <a:headEnd/>
            <a:tailEnd/>
          </a:ln>
          <a:effectLst/>
        </p:spPr>
        <p:txBody>
          <a:bodyPr wrap="none">
            <a:spAutoFit/>
          </a:bodyPr>
          <a:lstStyle/>
          <a:p>
            <a:pPr fontAlgn="auto">
              <a:spcBef>
                <a:spcPts val="0"/>
              </a:spcBef>
              <a:spcAft>
                <a:spcPts val="0"/>
              </a:spcAft>
            </a:pPr>
            <a:r>
              <a:rPr lang="en-US" sz="2200">
                <a:solidFill>
                  <a:srgbClr val="000000"/>
                </a:solidFill>
                <a:latin typeface="Arial Black" pitchFamily="34" charset="0"/>
              </a:rPr>
              <a:t>L/O/G/O</a:t>
            </a:r>
          </a:p>
        </p:txBody>
      </p:sp>
      <p:grpSp>
        <p:nvGrpSpPr>
          <p:cNvPr id="2" name="Group 71"/>
          <p:cNvGrpSpPr>
            <a:grpSpLocks/>
          </p:cNvGrpSpPr>
          <p:nvPr/>
        </p:nvGrpSpPr>
        <p:grpSpPr bwMode="auto">
          <a:xfrm>
            <a:off x="8077200" y="0"/>
            <a:ext cx="1076325" cy="6858000"/>
            <a:chOff x="5088" y="0"/>
            <a:chExt cx="678" cy="4320"/>
          </a:xfrm>
        </p:grpSpPr>
        <p:sp>
          <p:nvSpPr>
            <p:cNvPr id="3138" name="Freeform 66"/>
            <p:cNvSpPr>
              <a:spLocks/>
            </p:cNvSpPr>
            <p:nvPr userDrawn="1"/>
          </p:nvSpPr>
          <p:spPr bwMode="gray">
            <a:xfrm>
              <a:off x="5088" y="0"/>
              <a:ext cx="672" cy="702"/>
            </a:xfrm>
            <a:custGeom>
              <a:avLst/>
              <a:gdLst/>
              <a:ahLst/>
              <a:cxnLst>
                <a:cxn ang="0">
                  <a:pos x="0" y="432"/>
                </a:cxn>
                <a:cxn ang="0">
                  <a:pos x="288" y="0"/>
                </a:cxn>
                <a:cxn ang="0">
                  <a:pos x="672" y="0"/>
                </a:cxn>
                <a:cxn ang="0">
                  <a:pos x="672" y="720"/>
                </a:cxn>
                <a:cxn ang="0">
                  <a:pos x="0" y="432"/>
                </a:cxn>
              </a:cxnLst>
              <a:rect l="0" t="0" r="r" b="b"/>
              <a:pathLst>
                <a:path w="672" h="720">
                  <a:moveTo>
                    <a:pt x="0" y="432"/>
                  </a:moveTo>
                  <a:cubicBezTo>
                    <a:pt x="186" y="216"/>
                    <a:pt x="288" y="0"/>
                    <a:pt x="288" y="0"/>
                  </a:cubicBezTo>
                  <a:lnTo>
                    <a:pt x="672" y="0"/>
                  </a:lnTo>
                  <a:lnTo>
                    <a:pt x="672" y="720"/>
                  </a:lnTo>
                  <a:cubicBezTo>
                    <a:pt x="672" y="720"/>
                    <a:pt x="384" y="516"/>
                    <a:pt x="0" y="432"/>
                  </a:cubicBezTo>
                  <a:close/>
                </a:path>
              </a:pathLst>
            </a:custGeom>
            <a:solidFill>
              <a:srgbClr val="E8E8E8"/>
            </a:solidFill>
            <a:ln w="9525">
              <a:noFill/>
              <a:round/>
              <a:headEnd/>
              <a:tailEnd/>
            </a:ln>
            <a:effectLst/>
          </p:spPr>
          <p:txBody>
            <a:bodyPr/>
            <a:lstStyle/>
            <a:p>
              <a:pPr fontAlgn="auto">
                <a:spcBef>
                  <a:spcPts val="0"/>
                </a:spcBef>
                <a:spcAft>
                  <a:spcPts val="0"/>
                </a:spcAft>
              </a:pPr>
              <a:endParaRPr lang="en-US" sz="1800">
                <a:solidFill>
                  <a:srgbClr val="000000"/>
                </a:solidFill>
                <a:latin typeface="Arial"/>
              </a:endParaRPr>
            </a:p>
          </p:txBody>
        </p:sp>
        <p:sp>
          <p:nvSpPr>
            <p:cNvPr id="3139" name="Freeform 67"/>
            <p:cNvSpPr>
              <a:spLocks/>
            </p:cNvSpPr>
            <p:nvPr userDrawn="1"/>
          </p:nvSpPr>
          <p:spPr bwMode="gray">
            <a:xfrm>
              <a:off x="5602" y="3496"/>
              <a:ext cx="164" cy="824"/>
            </a:xfrm>
            <a:custGeom>
              <a:avLst/>
              <a:gdLst/>
              <a:ahLst/>
              <a:cxnLst>
                <a:cxn ang="0">
                  <a:pos x="206" y="0"/>
                </a:cxn>
                <a:cxn ang="0">
                  <a:pos x="0" y="82"/>
                </a:cxn>
                <a:cxn ang="0">
                  <a:pos x="168" y="824"/>
                </a:cxn>
                <a:cxn ang="0">
                  <a:pos x="212" y="822"/>
                </a:cxn>
                <a:cxn ang="0">
                  <a:pos x="206" y="0"/>
                </a:cxn>
              </a:cxnLst>
              <a:rect l="0" t="0" r="r" b="b"/>
              <a:pathLst>
                <a:path w="212" h="824">
                  <a:moveTo>
                    <a:pt x="206" y="0"/>
                  </a:moveTo>
                  <a:cubicBezTo>
                    <a:pt x="104" y="54"/>
                    <a:pt x="0" y="82"/>
                    <a:pt x="0" y="82"/>
                  </a:cubicBezTo>
                  <a:cubicBezTo>
                    <a:pt x="0" y="82"/>
                    <a:pt x="148" y="378"/>
                    <a:pt x="168" y="824"/>
                  </a:cubicBezTo>
                  <a:lnTo>
                    <a:pt x="212" y="822"/>
                  </a:lnTo>
                  <a:cubicBezTo>
                    <a:pt x="212" y="822"/>
                    <a:pt x="209" y="411"/>
                    <a:pt x="206" y="0"/>
                  </a:cubicBezTo>
                  <a:close/>
                </a:path>
              </a:pathLst>
            </a:custGeom>
            <a:solidFill>
              <a:srgbClr val="E8E8E8"/>
            </a:solidFill>
            <a:ln w="9525">
              <a:noFill/>
              <a:round/>
              <a:headEnd/>
              <a:tailEnd/>
            </a:ln>
            <a:effectLst/>
          </p:spPr>
          <p:txBody>
            <a:bodyPr/>
            <a:lstStyle/>
            <a:p>
              <a:pPr fontAlgn="auto">
                <a:spcBef>
                  <a:spcPts val="0"/>
                </a:spcBef>
                <a:spcAft>
                  <a:spcPts val="0"/>
                </a:spcAft>
              </a:pPr>
              <a:endParaRPr lang="en-US" sz="1800">
                <a:solidFill>
                  <a:srgbClr val="000000"/>
                </a:solidFill>
                <a:latin typeface="Arial"/>
              </a:endParaRPr>
            </a:p>
          </p:txBody>
        </p:sp>
      </p:grpSp>
      <p:sp>
        <p:nvSpPr>
          <p:cNvPr id="3152" name="Rectangle 80"/>
          <p:cNvSpPr>
            <a:spLocks noChangeArrowheads="1"/>
          </p:cNvSpPr>
          <p:nvPr/>
        </p:nvSpPr>
        <p:spPr bwMode="gray">
          <a:xfrm>
            <a:off x="5495925" y="1333500"/>
            <a:ext cx="660400" cy="1025525"/>
          </a:xfrm>
          <a:prstGeom prst="rect">
            <a:avLst/>
          </a:prstGeom>
          <a:solidFill>
            <a:srgbClr val="FFFFFF">
              <a:alpha val="39999"/>
            </a:srgbClr>
          </a:solidFill>
          <a:ln w="9525">
            <a:noFill/>
            <a:miter lim="800000"/>
            <a:headEnd/>
            <a:tailEnd/>
          </a:ln>
          <a:effectLst/>
        </p:spPr>
        <p:txBody>
          <a:bodyPr wrap="none" anchor="ctr"/>
          <a:lstStyle/>
          <a:p>
            <a:pPr fontAlgn="auto">
              <a:spcBef>
                <a:spcPts val="0"/>
              </a:spcBef>
              <a:spcAft>
                <a:spcPts val="0"/>
              </a:spcAft>
            </a:pPr>
            <a:endParaRPr lang="en-US" sz="1800">
              <a:solidFill>
                <a:srgbClr val="000000"/>
              </a:solidFill>
              <a:latin typeface="Arial"/>
            </a:endParaRPr>
          </a:p>
        </p:txBody>
      </p:sp>
      <p:sp>
        <p:nvSpPr>
          <p:cNvPr id="3153" name="Line 81"/>
          <p:cNvSpPr>
            <a:spLocks noChangeShapeType="1"/>
          </p:cNvSpPr>
          <p:nvPr/>
        </p:nvSpPr>
        <p:spPr bwMode="gray">
          <a:xfrm>
            <a:off x="5480050" y="1588"/>
            <a:ext cx="0" cy="4238625"/>
          </a:xfrm>
          <a:prstGeom prst="line">
            <a:avLst/>
          </a:prstGeom>
          <a:noFill/>
          <a:ln w="9525">
            <a:solidFill>
              <a:srgbClr val="FFFFFF"/>
            </a:solidFill>
            <a:round/>
            <a:headEnd/>
            <a:tailEnd/>
          </a:ln>
          <a:effectLst>
            <a:outerShdw dist="17961" dir="2700000" algn="ctr" rotWithShape="0">
              <a:schemeClr val="accent2">
                <a:alpha val="50000"/>
              </a:schemeClr>
            </a:outerShdw>
          </a:effectLst>
        </p:spPr>
        <p:txBody>
          <a:bodyPr/>
          <a:lstStyle/>
          <a:p>
            <a:pPr fontAlgn="auto">
              <a:spcBef>
                <a:spcPts val="0"/>
              </a:spcBef>
              <a:spcAft>
                <a:spcPts val="0"/>
              </a:spcAft>
            </a:pPr>
            <a:endParaRPr lang="en-US" sz="1800">
              <a:solidFill>
                <a:srgbClr val="000000"/>
              </a:solidFill>
              <a:latin typeface="Arial"/>
            </a:endParaRPr>
          </a:p>
        </p:txBody>
      </p:sp>
      <p:sp>
        <p:nvSpPr>
          <p:cNvPr id="3154" name="Rectangle 82"/>
          <p:cNvSpPr>
            <a:spLocks noChangeArrowheads="1"/>
          </p:cNvSpPr>
          <p:nvPr/>
        </p:nvSpPr>
        <p:spPr bwMode="gray">
          <a:xfrm>
            <a:off x="4457700" y="3495675"/>
            <a:ext cx="1012825" cy="1025525"/>
          </a:xfrm>
          <a:prstGeom prst="rect">
            <a:avLst/>
          </a:prstGeom>
          <a:solidFill>
            <a:srgbClr val="FFFFFF">
              <a:alpha val="30000"/>
            </a:srgbClr>
          </a:solidFill>
          <a:ln w="9525">
            <a:noFill/>
            <a:miter lim="800000"/>
            <a:headEnd/>
            <a:tailEnd/>
          </a:ln>
          <a:effectLst/>
        </p:spPr>
        <p:txBody>
          <a:bodyPr wrap="none" anchor="ctr"/>
          <a:lstStyle/>
          <a:p>
            <a:pPr fontAlgn="auto">
              <a:spcBef>
                <a:spcPts val="0"/>
              </a:spcBef>
              <a:spcAft>
                <a:spcPts val="0"/>
              </a:spcAft>
            </a:pPr>
            <a:endParaRPr lang="en-US" sz="1800">
              <a:solidFill>
                <a:srgbClr val="000000"/>
              </a:solidFill>
              <a:latin typeface="Arial"/>
            </a:endParaRPr>
          </a:p>
        </p:txBody>
      </p:sp>
      <p:sp>
        <p:nvSpPr>
          <p:cNvPr id="3074" name="Rectangle 2"/>
          <p:cNvSpPr>
            <a:spLocks noGrp="1" noChangeArrowheads="1"/>
          </p:cNvSpPr>
          <p:nvPr>
            <p:ph type="ctrTitle"/>
          </p:nvPr>
        </p:nvSpPr>
        <p:spPr bwMode="gray">
          <a:xfrm>
            <a:off x="333375" y="1884363"/>
            <a:ext cx="8229600" cy="1470025"/>
          </a:xfrm>
          <a:effectLst/>
        </p:spPr>
        <p:txBody>
          <a:bodyPr/>
          <a:lstStyle>
            <a:lvl1pPr>
              <a:defRPr sz="4800"/>
            </a:lvl1pPr>
          </a:lstStyle>
          <a:p>
            <a:r>
              <a:rPr lang="en-US"/>
              <a:t>Click to edit Master title style</a:t>
            </a:r>
          </a:p>
        </p:txBody>
      </p:sp>
      <p:pic>
        <p:nvPicPr>
          <p:cNvPr id="3155" name="Picture 83" descr="water"/>
          <p:cNvPicPr>
            <a:picLocks noChangeAspect="1" noChangeArrowheads="1"/>
          </p:cNvPicPr>
          <p:nvPr/>
        </p:nvPicPr>
        <p:blipFill>
          <a:blip r:embed="rId2"/>
          <a:srcRect l="22409" t="16374" b="27486"/>
          <a:stretch>
            <a:fillRect/>
          </a:stretch>
        </p:blipFill>
        <p:spPr bwMode="gray">
          <a:xfrm rot="393398">
            <a:off x="2667000" y="609600"/>
            <a:ext cx="2663825" cy="2197100"/>
          </a:xfrm>
          <a:prstGeom prst="rect">
            <a:avLst/>
          </a:prstGeom>
          <a:noFill/>
        </p:spPr>
      </p:pic>
    </p:spTree>
    <p:extLst>
      <p:ext uri="{BB962C8B-B14F-4D97-AF65-F5344CB8AC3E}">
        <p14:creationId xmlns:p14="http://schemas.microsoft.com/office/powerpoint/2010/main" val="304951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15"/>
                                        </p:tgtEl>
                                        <p:attrNameLst>
                                          <p:attrName>style.visibility</p:attrName>
                                        </p:attrNameLst>
                                      </p:cBhvr>
                                      <p:to>
                                        <p:strVal val="visible"/>
                                      </p:to>
                                    </p:set>
                                    <p:animEffect transition="in" filter="fade">
                                      <p:cBhvr>
                                        <p:cTn id="7" dur="1000"/>
                                        <p:tgtEl>
                                          <p:spTgt spid="3115"/>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3114"/>
                                        </p:tgtEl>
                                        <p:attrNameLst>
                                          <p:attrName>style.visibility</p:attrName>
                                        </p:attrNameLst>
                                      </p:cBhvr>
                                      <p:to>
                                        <p:strVal val="visible"/>
                                      </p:to>
                                    </p:set>
                                    <p:animEffect transition="in" filter="fade">
                                      <p:cBhvr>
                                        <p:cTn id="10" dur="1000"/>
                                        <p:tgtEl>
                                          <p:spTgt spid="3114"/>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3113"/>
                                        </p:tgtEl>
                                        <p:attrNameLst>
                                          <p:attrName>style.visibility</p:attrName>
                                        </p:attrNameLst>
                                      </p:cBhvr>
                                      <p:to>
                                        <p:strVal val="visible"/>
                                      </p:to>
                                    </p:set>
                                    <p:animEffect transition="in" filter="fade">
                                      <p:cBhvr>
                                        <p:cTn id="13" dur="1000"/>
                                        <p:tgtEl>
                                          <p:spTgt spid="3113"/>
                                        </p:tgtEl>
                                      </p:cBhvr>
                                    </p:animEffect>
                                  </p:childTnLst>
                                </p:cTn>
                              </p:par>
                              <p:par>
                                <p:cTn id="14" presetID="10" presetClass="entr" presetSubtype="0" fill="hold" grpId="0" nodeType="withEffect">
                                  <p:stCondLst>
                                    <p:cond delay="2000"/>
                                  </p:stCondLst>
                                  <p:childTnLst>
                                    <p:set>
                                      <p:cBhvr>
                                        <p:cTn id="15" dur="1" fill="hold">
                                          <p:stCondLst>
                                            <p:cond delay="0"/>
                                          </p:stCondLst>
                                        </p:cTn>
                                        <p:tgtEl>
                                          <p:spTgt spid="3112"/>
                                        </p:tgtEl>
                                        <p:attrNameLst>
                                          <p:attrName>style.visibility</p:attrName>
                                        </p:attrNameLst>
                                      </p:cBhvr>
                                      <p:to>
                                        <p:strVal val="visible"/>
                                      </p:to>
                                    </p:set>
                                    <p:animEffect transition="in" filter="fade">
                                      <p:cBhvr>
                                        <p:cTn id="16" dur="1000"/>
                                        <p:tgtEl>
                                          <p:spTgt spid="3112"/>
                                        </p:tgtEl>
                                      </p:cBhvr>
                                    </p:animEffect>
                                  </p:childTnLst>
                                </p:cTn>
                              </p:par>
                            </p:childTnLst>
                          </p:cTn>
                        </p:par>
                        <p:par>
                          <p:cTn id="17" fill="hold">
                            <p:stCondLst>
                              <p:cond delay="3000"/>
                            </p:stCondLst>
                            <p:childTnLst>
                              <p:par>
                                <p:cTn id="18" presetID="26" presetClass="emph" presetSubtype="0" fill="hold" grpId="1" nodeType="afterEffect">
                                  <p:stCondLst>
                                    <p:cond delay="0"/>
                                  </p:stCondLst>
                                  <p:childTnLst>
                                    <p:animEffect transition="out" filter="fade">
                                      <p:cBhvr>
                                        <p:cTn id="19" dur="2000" tmFilter="0, 0; .2, .5; .8, .5; 1, 0"/>
                                        <p:tgtEl>
                                          <p:spTgt spid="3115"/>
                                        </p:tgtEl>
                                      </p:cBhvr>
                                    </p:animEffect>
                                    <p:animScale>
                                      <p:cBhvr>
                                        <p:cTn id="20" dur="1000" autoRev="1" fill="hold"/>
                                        <p:tgtEl>
                                          <p:spTgt spid="3115"/>
                                        </p:tgtEl>
                                      </p:cBhvr>
                                      <p:by x="105000" y="105000"/>
                                    </p:animScale>
                                  </p:childTnLst>
                                </p:cTn>
                              </p:par>
                              <p:par>
                                <p:cTn id="21" presetID="26" presetClass="emph" presetSubtype="0" fill="hold" grpId="1" nodeType="withEffect">
                                  <p:stCondLst>
                                    <p:cond delay="500"/>
                                  </p:stCondLst>
                                  <p:childTnLst>
                                    <p:animEffect transition="out" filter="fade">
                                      <p:cBhvr>
                                        <p:cTn id="22" dur="2000" tmFilter="0, 0; .2, .5; .8, .5; 1, 0"/>
                                        <p:tgtEl>
                                          <p:spTgt spid="3114"/>
                                        </p:tgtEl>
                                      </p:cBhvr>
                                    </p:animEffect>
                                    <p:animScale>
                                      <p:cBhvr>
                                        <p:cTn id="23" dur="1000" autoRev="1" fill="hold"/>
                                        <p:tgtEl>
                                          <p:spTgt spid="3114"/>
                                        </p:tgtEl>
                                      </p:cBhvr>
                                      <p:by x="105000" y="105000"/>
                                    </p:animScale>
                                  </p:childTnLst>
                                </p:cTn>
                              </p:par>
                              <p:par>
                                <p:cTn id="24" presetID="26" presetClass="emph" presetSubtype="0" fill="hold" grpId="1" nodeType="withEffect">
                                  <p:stCondLst>
                                    <p:cond delay="1000"/>
                                  </p:stCondLst>
                                  <p:childTnLst>
                                    <p:animEffect transition="out" filter="fade">
                                      <p:cBhvr>
                                        <p:cTn id="25" dur="2000" tmFilter="0, 0; .2, .5; .8, .5; 1, 0"/>
                                        <p:tgtEl>
                                          <p:spTgt spid="3113"/>
                                        </p:tgtEl>
                                      </p:cBhvr>
                                    </p:animEffect>
                                    <p:animScale>
                                      <p:cBhvr>
                                        <p:cTn id="26" dur="1000" autoRev="1" fill="hold"/>
                                        <p:tgtEl>
                                          <p:spTgt spid="3113"/>
                                        </p:tgtEl>
                                      </p:cBhvr>
                                      <p:by x="105000" y="105000"/>
                                    </p:animScale>
                                  </p:childTnLst>
                                </p:cTn>
                              </p:par>
                              <p:par>
                                <p:cTn id="27" presetID="26" presetClass="emph" presetSubtype="0" fill="hold" grpId="1" nodeType="withEffect">
                                  <p:stCondLst>
                                    <p:cond delay="1600"/>
                                  </p:stCondLst>
                                  <p:childTnLst>
                                    <p:animEffect transition="out" filter="fade">
                                      <p:cBhvr>
                                        <p:cTn id="28" dur="2000" tmFilter="0, 0; .2, .5; .8, .5; 1, 0"/>
                                        <p:tgtEl>
                                          <p:spTgt spid="3112"/>
                                        </p:tgtEl>
                                      </p:cBhvr>
                                    </p:animEffect>
                                    <p:animScale>
                                      <p:cBhvr>
                                        <p:cTn id="29" dur="1000" autoRev="1" fill="hold"/>
                                        <p:tgtEl>
                                          <p:spTgt spid="3112"/>
                                        </p:tgtEl>
                                      </p:cBhvr>
                                      <p:by x="105000" y="105000"/>
                                    </p:animScale>
                                  </p:childTnLst>
                                </p:cTn>
                              </p:par>
                            </p:childTnLst>
                          </p:cTn>
                        </p:par>
                        <p:par>
                          <p:cTn id="30" fill="hold">
                            <p:stCondLst>
                              <p:cond delay="6600"/>
                            </p:stCondLst>
                            <p:childTnLst>
                              <p:par>
                                <p:cTn id="31" presetID="19" presetClass="emph" presetSubtype="0" fill="hold" grpId="2" nodeType="afterEffect">
                                  <p:stCondLst>
                                    <p:cond delay="0"/>
                                  </p:stCondLst>
                                  <p:childTnLst>
                                    <p:animClr clrSpc="rgb" dir="cw">
                                      <p:cBhvr override="childStyle">
                                        <p:cTn id="32" dur="1000" fill="hold"/>
                                        <p:tgtEl>
                                          <p:spTgt spid="3115"/>
                                        </p:tgtEl>
                                        <p:attrNameLst>
                                          <p:attrName>style.color</p:attrName>
                                        </p:attrNameLst>
                                      </p:cBhvr>
                                      <p:to>
                                        <a:schemeClr val="hlink"/>
                                      </p:to>
                                    </p:animClr>
                                    <p:animClr clrSpc="rgb" dir="cw">
                                      <p:cBhvr>
                                        <p:cTn id="33" dur="1000" fill="hold"/>
                                        <p:tgtEl>
                                          <p:spTgt spid="3115"/>
                                        </p:tgtEl>
                                        <p:attrNameLst>
                                          <p:attrName>fillcolor</p:attrName>
                                        </p:attrNameLst>
                                      </p:cBhvr>
                                      <p:to>
                                        <a:schemeClr val="hlink"/>
                                      </p:to>
                                    </p:animClr>
                                    <p:set>
                                      <p:cBhvr>
                                        <p:cTn id="34" dur="1000" fill="hold"/>
                                        <p:tgtEl>
                                          <p:spTgt spid="3115"/>
                                        </p:tgtEl>
                                        <p:attrNameLst>
                                          <p:attrName>fill.type</p:attrName>
                                        </p:attrNameLst>
                                      </p:cBhvr>
                                      <p:to>
                                        <p:strVal val="solid"/>
                                      </p:to>
                                    </p:set>
                                    <p:set>
                                      <p:cBhvr>
                                        <p:cTn id="35" dur="1000" fill="hold"/>
                                        <p:tgtEl>
                                          <p:spTgt spid="3115"/>
                                        </p:tgtEl>
                                        <p:attrNameLst>
                                          <p:attrName>fill.on</p:attrName>
                                        </p:attrNameLst>
                                      </p:cBhvr>
                                      <p:to>
                                        <p:strVal val="true"/>
                                      </p:to>
                                    </p:set>
                                  </p:childTnLst>
                                </p:cTn>
                              </p:par>
                              <p:par>
                                <p:cTn id="36" presetID="19" presetClass="emph" presetSubtype="0" fill="hold" grpId="2" nodeType="withEffect">
                                  <p:stCondLst>
                                    <p:cond delay="500"/>
                                  </p:stCondLst>
                                  <p:childTnLst>
                                    <p:animClr clrSpc="rgb" dir="cw">
                                      <p:cBhvr override="childStyle">
                                        <p:cTn id="37" dur="1000" fill="hold"/>
                                        <p:tgtEl>
                                          <p:spTgt spid="3114"/>
                                        </p:tgtEl>
                                        <p:attrNameLst>
                                          <p:attrName>style.color</p:attrName>
                                        </p:attrNameLst>
                                      </p:cBhvr>
                                      <p:to>
                                        <a:schemeClr val="folHlink"/>
                                      </p:to>
                                    </p:animClr>
                                    <p:animClr clrSpc="rgb" dir="cw">
                                      <p:cBhvr>
                                        <p:cTn id="38" dur="1000" fill="hold"/>
                                        <p:tgtEl>
                                          <p:spTgt spid="3114"/>
                                        </p:tgtEl>
                                        <p:attrNameLst>
                                          <p:attrName>fillcolor</p:attrName>
                                        </p:attrNameLst>
                                      </p:cBhvr>
                                      <p:to>
                                        <a:schemeClr val="folHlink"/>
                                      </p:to>
                                    </p:animClr>
                                    <p:set>
                                      <p:cBhvr>
                                        <p:cTn id="39" dur="1000" fill="hold"/>
                                        <p:tgtEl>
                                          <p:spTgt spid="3114"/>
                                        </p:tgtEl>
                                        <p:attrNameLst>
                                          <p:attrName>fill.type</p:attrName>
                                        </p:attrNameLst>
                                      </p:cBhvr>
                                      <p:to>
                                        <p:strVal val="solid"/>
                                      </p:to>
                                    </p:set>
                                    <p:set>
                                      <p:cBhvr>
                                        <p:cTn id="40" dur="1000" fill="hold"/>
                                        <p:tgtEl>
                                          <p:spTgt spid="3114"/>
                                        </p:tgtEl>
                                        <p:attrNameLst>
                                          <p:attrName>fill.on</p:attrName>
                                        </p:attrNameLst>
                                      </p:cBhvr>
                                      <p:to>
                                        <p:strVal val="true"/>
                                      </p:to>
                                    </p:set>
                                  </p:childTnLst>
                                </p:cTn>
                              </p:par>
                              <p:par>
                                <p:cTn id="41" presetID="19" presetClass="emph" presetSubtype="0" fill="hold" grpId="2" nodeType="withEffect">
                                  <p:stCondLst>
                                    <p:cond delay="900"/>
                                  </p:stCondLst>
                                  <p:childTnLst>
                                    <p:animClr clrSpc="rgb" dir="cw">
                                      <p:cBhvr override="childStyle">
                                        <p:cTn id="42" dur="1000" fill="hold"/>
                                        <p:tgtEl>
                                          <p:spTgt spid="3113"/>
                                        </p:tgtEl>
                                        <p:attrNameLst>
                                          <p:attrName>style.color</p:attrName>
                                        </p:attrNameLst>
                                      </p:cBhvr>
                                      <p:to>
                                        <a:schemeClr val="accent1"/>
                                      </p:to>
                                    </p:animClr>
                                    <p:animClr clrSpc="rgb" dir="cw">
                                      <p:cBhvr>
                                        <p:cTn id="43" dur="1000" fill="hold"/>
                                        <p:tgtEl>
                                          <p:spTgt spid="3113"/>
                                        </p:tgtEl>
                                        <p:attrNameLst>
                                          <p:attrName>fillcolor</p:attrName>
                                        </p:attrNameLst>
                                      </p:cBhvr>
                                      <p:to>
                                        <a:schemeClr val="accent1"/>
                                      </p:to>
                                    </p:animClr>
                                    <p:set>
                                      <p:cBhvr>
                                        <p:cTn id="44" dur="1000" fill="hold"/>
                                        <p:tgtEl>
                                          <p:spTgt spid="3113"/>
                                        </p:tgtEl>
                                        <p:attrNameLst>
                                          <p:attrName>fill.type</p:attrName>
                                        </p:attrNameLst>
                                      </p:cBhvr>
                                      <p:to>
                                        <p:strVal val="solid"/>
                                      </p:to>
                                    </p:set>
                                    <p:set>
                                      <p:cBhvr>
                                        <p:cTn id="45" dur="1000" fill="hold"/>
                                        <p:tgtEl>
                                          <p:spTgt spid="3113"/>
                                        </p:tgtEl>
                                        <p:attrNameLst>
                                          <p:attrName>fill.on</p:attrName>
                                        </p:attrNameLst>
                                      </p:cBhvr>
                                      <p:to>
                                        <p:strVal val="true"/>
                                      </p:to>
                                    </p:set>
                                  </p:childTnLst>
                                </p:cTn>
                              </p:par>
                              <p:par>
                                <p:cTn id="46" presetID="19" presetClass="emph" presetSubtype="0" fill="hold" grpId="2" nodeType="withEffect">
                                  <p:stCondLst>
                                    <p:cond delay="1400"/>
                                  </p:stCondLst>
                                  <p:childTnLst>
                                    <p:animClr clrSpc="rgb" dir="cw">
                                      <p:cBhvr override="childStyle">
                                        <p:cTn id="47" dur="1000" fill="hold"/>
                                        <p:tgtEl>
                                          <p:spTgt spid="3112"/>
                                        </p:tgtEl>
                                        <p:attrNameLst>
                                          <p:attrName>style.color</p:attrName>
                                        </p:attrNameLst>
                                      </p:cBhvr>
                                      <p:to>
                                        <a:schemeClr val="accent2"/>
                                      </p:to>
                                    </p:animClr>
                                    <p:animClr clrSpc="rgb" dir="cw">
                                      <p:cBhvr>
                                        <p:cTn id="48" dur="1000" fill="hold"/>
                                        <p:tgtEl>
                                          <p:spTgt spid="3112"/>
                                        </p:tgtEl>
                                        <p:attrNameLst>
                                          <p:attrName>fillcolor</p:attrName>
                                        </p:attrNameLst>
                                      </p:cBhvr>
                                      <p:to>
                                        <a:schemeClr val="accent2"/>
                                      </p:to>
                                    </p:animClr>
                                    <p:set>
                                      <p:cBhvr>
                                        <p:cTn id="49" dur="1000" fill="hold"/>
                                        <p:tgtEl>
                                          <p:spTgt spid="3112"/>
                                        </p:tgtEl>
                                        <p:attrNameLst>
                                          <p:attrName>fill.type</p:attrName>
                                        </p:attrNameLst>
                                      </p:cBhvr>
                                      <p:to>
                                        <p:strVal val="solid"/>
                                      </p:to>
                                    </p:set>
                                    <p:set>
                                      <p:cBhvr>
                                        <p:cTn id="50" dur="1000" fill="hold"/>
                                        <p:tgtEl>
                                          <p:spTgt spid="3112"/>
                                        </p:tgtEl>
                                        <p:attrNameLst>
                                          <p:attrName>fill.on</p:attrName>
                                        </p:attrNameLst>
                                      </p:cBhvr>
                                      <p:to>
                                        <p:strVal val="true"/>
                                      </p:to>
                                    </p:set>
                                  </p:childTnLst>
                                </p:cTn>
                              </p:par>
                            </p:childTnLst>
                          </p:cTn>
                        </p:par>
                        <p:par>
                          <p:cTn id="51" fill="hold">
                            <p:stCondLst>
                              <p:cond delay="9000"/>
                            </p:stCondLst>
                            <p:childTnLst>
                              <p:par>
                                <p:cTn id="52" presetID="19" presetClass="emph" presetSubtype="0" fill="hold" grpId="3" nodeType="afterEffect">
                                  <p:stCondLst>
                                    <p:cond delay="0"/>
                                  </p:stCondLst>
                                  <p:childTnLst>
                                    <p:animClr clrSpc="rgb" dir="cw">
                                      <p:cBhvr override="childStyle">
                                        <p:cTn id="53" dur="1000" fill="hold"/>
                                        <p:tgtEl>
                                          <p:spTgt spid="3115"/>
                                        </p:tgtEl>
                                        <p:attrNameLst>
                                          <p:attrName>style.color</p:attrName>
                                        </p:attrNameLst>
                                      </p:cBhvr>
                                      <p:to>
                                        <a:schemeClr val="folHlink"/>
                                      </p:to>
                                    </p:animClr>
                                    <p:animClr clrSpc="rgb" dir="cw">
                                      <p:cBhvr>
                                        <p:cTn id="54" dur="1000" fill="hold"/>
                                        <p:tgtEl>
                                          <p:spTgt spid="3115"/>
                                        </p:tgtEl>
                                        <p:attrNameLst>
                                          <p:attrName>fillcolor</p:attrName>
                                        </p:attrNameLst>
                                      </p:cBhvr>
                                      <p:to>
                                        <a:schemeClr val="folHlink"/>
                                      </p:to>
                                    </p:animClr>
                                    <p:set>
                                      <p:cBhvr>
                                        <p:cTn id="55" dur="1000" fill="hold"/>
                                        <p:tgtEl>
                                          <p:spTgt spid="3115"/>
                                        </p:tgtEl>
                                        <p:attrNameLst>
                                          <p:attrName>fill.type</p:attrName>
                                        </p:attrNameLst>
                                      </p:cBhvr>
                                      <p:to>
                                        <p:strVal val="solid"/>
                                      </p:to>
                                    </p:set>
                                    <p:set>
                                      <p:cBhvr>
                                        <p:cTn id="56" dur="1000" fill="hold"/>
                                        <p:tgtEl>
                                          <p:spTgt spid="3115"/>
                                        </p:tgtEl>
                                        <p:attrNameLst>
                                          <p:attrName>fill.on</p:attrName>
                                        </p:attrNameLst>
                                      </p:cBhvr>
                                      <p:to>
                                        <p:strVal val="true"/>
                                      </p:to>
                                    </p:set>
                                  </p:childTnLst>
                                </p:cTn>
                              </p:par>
                              <p:par>
                                <p:cTn id="57" presetID="19" presetClass="emph" presetSubtype="0" fill="hold" grpId="3" nodeType="withEffect">
                                  <p:stCondLst>
                                    <p:cond delay="700"/>
                                  </p:stCondLst>
                                  <p:childTnLst>
                                    <p:animClr clrSpc="rgb" dir="cw">
                                      <p:cBhvr override="childStyle">
                                        <p:cTn id="58" dur="1000" fill="hold"/>
                                        <p:tgtEl>
                                          <p:spTgt spid="3114"/>
                                        </p:tgtEl>
                                        <p:attrNameLst>
                                          <p:attrName>style.color</p:attrName>
                                        </p:attrNameLst>
                                      </p:cBhvr>
                                      <p:to>
                                        <a:schemeClr val="accent1"/>
                                      </p:to>
                                    </p:animClr>
                                    <p:animClr clrSpc="rgb" dir="cw">
                                      <p:cBhvr>
                                        <p:cTn id="59" dur="1000" fill="hold"/>
                                        <p:tgtEl>
                                          <p:spTgt spid="3114"/>
                                        </p:tgtEl>
                                        <p:attrNameLst>
                                          <p:attrName>fillcolor</p:attrName>
                                        </p:attrNameLst>
                                      </p:cBhvr>
                                      <p:to>
                                        <a:schemeClr val="accent1"/>
                                      </p:to>
                                    </p:animClr>
                                    <p:set>
                                      <p:cBhvr>
                                        <p:cTn id="60" dur="1000" fill="hold"/>
                                        <p:tgtEl>
                                          <p:spTgt spid="3114"/>
                                        </p:tgtEl>
                                        <p:attrNameLst>
                                          <p:attrName>fill.type</p:attrName>
                                        </p:attrNameLst>
                                      </p:cBhvr>
                                      <p:to>
                                        <p:strVal val="solid"/>
                                      </p:to>
                                    </p:set>
                                    <p:set>
                                      <p:cBhvr>
                                        <p:cTn id="61" dur="1000" fill="hold"/>
                                        <p:tgtEl>
                                          <p:spTgt spid="3114"/>
                                        </p:tgtEl>
                                        <p:attrNameLst>
                                          <p:attrName>fill.on</p:attrName>
                                        </p:attrNameLst>
                                      </p:cBhvr>
                                      <p:to>
                                        <p:strVal val="true"/>
                                      </p:to>
                                    </p:set>
                                  </p:childTnLst>
                                </p:cTn>
                              </p:par>
                              <p:par>
                                <p:cTn id="62" presetID="19" presetClass="emph" presetSubtype="0" fill="hold" grpId="3" nodeType="withEffect">
                                  <p:stCondLst>
                                    <p:cond delay="0"/>
                                  </p:stCondLst>
                                  <p:childTnLst>
                                    <p:animClr clrSpc="rgb" dir="cw">
                                      <p:cBhvr override="childStyle">
                                        <p:cTn id="63" dur="1000" fill="hold"/>
                                        <p:tgtEl>
                                          <p:spTgt spid="3113"/>
                                        </p:tgtEl>
                                        <p:attrNameLst>
                                          <p:attrName>style.color</p:attrName>
                                        </p:attrNameLst>
                                      </p:cBhvr>
                                      <p:to>
                                        <a:schemeClr val="accent2"/>
                                      </p:to>
                                    </p:animClr>
                                    <p:animClr clrSpc="rgb" dir="cw">
                                      <p:cBhvr>
                                        <p:cTn id="64" dur="1000" fill="hold"/>
                                        <p:tgtEl>
                                          <p:spTgt spid="3113"/>
                                        </p:tgtEl>
                                        <p:attrNameLst>
                                          <p:attrName>fillcolor</p:attrName>
                                        </p:attrNameLst>
                                      </p:cBhvr>
                                      <p:to>
                                        <a:schemeClr val="accent2"/>
                                      </p:to>
                                    </p:animClr>
                                    <p:set>
                                      <p:cBhvr>
                                        <p:cTn id="65" dur="1000" fill="hold"/>
                                        <p:tgtEl>
                                          <p:spTgt spid="3113"/>
                                        </p:tgtEl>
                                        <p:attrNameLst>
                                          <p:attrName>fill.type</p:attrName>
                                        </p:attrNameLst>
                                      </p:cBhvr>
                                      <p:to>
                                        <p:strVal val="solid"/>
                                      </p:to>
                                    </p:set>
                                    <p:set>
                                      <p:cBhvr>
                                        <p:cTn id="66" dur="1000" fill="hold"/>
                                        <p:tgtEl>
                                          <p:spTgt spid="3113"/>
                                        </p:tgtEl>
                                        <p:attrNameLst>
                                          <p:attrName>fill.on</p:attrName>
                                        </p:attrNameLst>
                                      </p:cBhvr>
                                      <p:to>
                                        <p:strVal val="true"/>
                                      </p:to>
                                    </p:set>
                                  </p:childTnLst>
                                </p:cTn>
                              </p:par>
                              <p:par>
                                <p:cTn id="67" presetID="19" presetClass="emph" presetSubtype="0" fill="hold" grpId="3" nodeType="withEffect">
                                  <p:stCondLst>
                                    <p:cond delay="700"/>
                                  </p:stCondLst>
                                  <p:childTnLst>
                                    <p:animClr clrSpc="rgb" dir="cw">
                                      <p:cBhvr override="childStyle">
                                        <p:cTn id="68" dur="1000" fill="hold"/>
                                        <p:tgtEl>
                                          <p:spTgt spid="3112"/>
                                        </p:tgtEl>
                                        <p:attrNameLst>
                                          <p:attrName>style.color</p:attrName>
                                        </p:attrNameLst>
                                      </p:cBhvr>
                                      <p:to>
                                        <a:schemeClr val="hlink"/>
                                      </p:to>
                                    </p:animClr>
                                    <p:animClr clrSpc="rgb" dir="cw">
                                      <p:cBhvr>
                                        <p:cTn id="69" dur="1000" fill="hold"/>
                                        <p:tgtEl>
                                          <p:spTgt spid="3112"/>
                                        </p:tgtEl>
                                        <p:attrNameLst>
                                          <p:attrName>fillcolor</p:attrName>
                                        </p:attrNameLst>
                                      </p:cBhvr>
                                      <p:to>
                                        <a:schemeClr val="hlink"/>
                                      </p:to>
                                    </p:animClr>
                                    <p:set>
                                      <p:cBhvr>
                                        <p:cTn id="70" dur="1000" fill="hold"/>
                                        <p:tgtEl>
                                          <p:spTgt spid="3112"/>
                                        </p:tgtEl>
                                        <p:attrNameLst>
                                          <p:attrName>fill.type</p:attrName>
                                        </p:attrNameLst>
                                      </p:cBhvr>
                                      <p:to>
                                        <p:strVal val="solid"/>
                                      </p:to>
                                    </p:set>
                                    <p:set>
                                      <p:cBhvr>
                                        <p:cTn id="71" dur="1000" fill="hold"/>
                                        <p:tgtEl>
                                          <p:spTgt spid="3112"/>
                                        </p:tgtEl>
                                        <p:attrNameLst>
                                          <p:attrName>fill.on</p:attrName>
                                        </p:attrNameLst>
                                      </p:cBhvr>
                                      <p:to>
                                        <p:strVal val="true"/>
                                      </p:to>
                                    </p:set>
                                  </p:childTnLst>
                                </p:cTn>
                              </p:par>
                              <p:par>
                                <p:cTn id="72" presetID="10" presetClass="entr" presetSubtype="0" fill="hold" nodeType="with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fade">
                                      <p:cBhvr>
                                        <p:cTn id="7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 grpId="0" animBg="1"/>
      <p:bldP spid="3112" grpId="1" animBg="1"/>
      <p:bldP spid="3112" grpId="2" animBg="1"/>
      <p:bldP spid="3112" grpId="3" animBg="1"/>
      <p:bldP spid="3113" grpId="0" animBg="1"/>
      <p:bldP spid="3113" grpId="1" animBg="1"/>
      <p:bldP spid="3113" grpId="2" animBg="1"/>
      <p:bldP spid="3113" grpId="3" animBg="1"/>
      <p:bldP spid="3114" grpId="0" animBg="1"/>
      <p:bldP spid="3114" grpId="1" animBg="1"/>
      <p:bldP spid="3114" grpId="2" animBg="1"/>
      <p:bldP spid="3114" grpId="3" animBg="1"/>
      <p:bldP spid="3115" grpId="0" animBg="1"/>
      <p:bldP spid="3115" grpId="1" animBg="1"/>
      <p:bldP spid="3115" grpId="2" animBg="1"/>
      <p:bldP spid="3115" grpId="3"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92024960-4CD5-41A3-986C-285B0D54960F}" type="datetime1">
              <a:rPr lang="vi-VN" smtClean="0">
                <a:solidFill>
                  <a:srgbClr val="000000"/>
                </a:solidFill>
              </a:rPr>
              <a:t>22/05/2023</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vi-VN">
                <a:solidFill>
                  <a:srgbClr val="000000"/>
                </a:solidFill>
              </a:rPr>
              <a:t>GV: Huỳnh Thị Thanh Thương</a:t>
            </a: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3E0CD82-284A-4B9D-91B1-63CCDC173BB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59591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25438"/>
            <a:ext cx="2057400" cy="58007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25438"/>
            <a:ext cx="6019800" cy="5800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EB971A45-D448-4C88-A0AE-1E591E100218}" type="datetime1">
              <a:rPr lang="vi-VN" smtClean="0">
                <a:solidFill>
                  <a:srgbClr val="000000"/>
                </a:solidFill>
              </a:rPr>
              <a:t>22/05/2023</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vi-VN">
                <a:solidFill>
                  <a:srgbClr val="000000"/>
                </a:solidFill>
              </a:rPr>
              <a:t>GV: Huỳnh Thị Thanh Thương</a:t>
            </a: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0E28D8F4-311A-40AA-AA9C-061BD9208C0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43881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5438"/>
            <a:ext cx="8229600" cy="9271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88626DB4-810F-41B6-BFB4-0420F55B8C55}" type="datetime1">
              <a:rPr lang="vi-VN" smtClean="0">
                <a:solidFill>
                  <a:srgbClr val="000000"/>
                </a:solidFill>
              </a:rPr>
              <a:t>22/05/2023</a:t>
            </a:fld>
            <a:endParaRPr lang="en-US">
              <a:solidFill>
                <a:srgbClr val="000000"/>
              </a:solidFill>
            </a:endParaRP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vi-VN">
                <a:solidFill>
                  <a:srgbClr val="000000"/>
                </a:solidFill>
              </a:rPr>
              <a:t>GV: Huỳnh Thị Thanh Thương</a:t>
            </a:r>
            <a:endParaRPr lang="en-US">
              <a:solidFill>
                <a:srgbClr val="000000"/>
              </a:solidFill>
            </a:endParaRP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70E74E91-6FD5-4C55-9415-DF4CF80F145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229574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5438"/>
            <a:ext cx="8229600" cy="9271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37CA2185-C341-4366-873D-8495F2CC9D4B}" type="datetime1">
              <a:rPr lang="vi-VN" smtClean="0">
                <a:solidFill>
                  <a:srgbClr val="000000"/>
                </a:solidFill>
              </a:rPr>
              <a:t>22/05/2023</a:t>
            </a:fld>
            <a:endParaRPr lang="en-US">
              <a:solidFill>
                <a:srgbClr val="000000"/>
              </a:solidFill>
            </a:endParaRP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vi-VN">
                <a:solidFill>
                  <a:srgbClr val="000000"/>
                </a:solidFill>
              </a:rPr>
              <a:t>GV: Huỳnh Thị Thanh Thương</a:t>
            </a:r>
            <a:endParaRPr lang="en-US">
              <a:solidFill>
                <a:srgbClr val="000000"/>
              </a:solidFill>
            </a:endParaRP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F979E3-97AC-4F2C-8D4B-6A5F3A96CB9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700263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25438"/>
            <a:ext cx="8229600" cy="9271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r>
              <a:rPr lang="en-US"/>
              <a:t>Click icon to add table</a:t>
            </a:r>
          </a:p>
        </p:txBody>
      </p:sp>
      <p:sp>
        <p:nvSpPr>
          <p:cNvPr id="4" name="Date Placeholder 3"/>
          <p:cNvSpPr>
            <a:spLocks noGrp="1"/>
          </p:cNvSpPr>
          <p:nvPr>
            <p:ph type="dt" sz="half" idx="10"/>
          </p:nvPr>
        </p:nvSpPr>
        <p:spPr>
          <a:xfrm>
            <a:off x="457200" y="6245225"/>
            <a:ext cx="2133600" cy="476250"/>
          </a:xfrm>
        </p:spPr>
        <p:txBody>
          <a:bodyPr/>
          <a:lstStyle>
            <a:lvl1pPr>
              <a:defRPr/>
            </a:lvl1pPr>
          </a:lstStyle>
          <a:p>
            <a:fld id="{63BD2785-2B1A-4A1E-8D90-8ADD8AB6159D}" type="datetime1">
              <a:rPr lang="vi-VN" smtClean="0">
                <a:solidFill>
                  <a:srgbClr val="000000"/>
                </a:solidFill>
              </a:rPr>
              <a:t>22/05/2023</a:t>
            </a:fld>
            <a:endParaRPr lang="en-US">
              <a:solidFill>
                <a:srgbClr val="000000"/>
              </a:solidFill>
            </a:endParaRPr>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r>
              <a:rPr lang="vi-VN">
                <a:solidFill>
                  <a:srgbClr val="000000"/>
                </a:solidFill>
              </a:rPr>
              <a:t>GV: Huỳnh Thị Thanh Thương</a:t>
            </a:r>
            <a:endParaRPr lang="en-US">
              <a:solidFill>
                <a:srgbClr val="000000"/>
              </a:solidFill>
            </a:endParaRPr>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EB814131-2842-4F4B-BFC2-C589094D446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3082622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325438"/>
            <a:ext cx="8229600" cy="927100"/>
          </a:xfrm>
        </p:spPr>
        <p:txBody>
          <a:bodyPr/>
          <a:lstStyle/>
          <a:p>
            <a:r>
              <a:rPr lang="en-US"/>
              <a:t>Click to edit Master title style</a:t>
            </a:r>
          </a:p>
        </p:txBody>
      </p:sp>
      <p:sp>
        <p:nvSpPr>
          <p:cNvPr id="3" name="Chart Placeholder 2"/>
          <p:cNvSpPr>
            <a:spLocks noGrp="1"/>
          </p:cNvSpPr>
          <p:nvPr>
            <p:ph type="chart" idx="1"/>
          </p:nvPr>
        </p:nvSpPr>
        <p:spPr>
          <a:xfrm>
            <a:off x="457200" y="1600200"/>
            <a:ext cx="8229600" cy="4525963"/>
          </a:xfrm>
        </p:spPr>
        <p:txBody>
          <a:bodyPr/>
          <a:lstStyle/>
          <a:p>
            <a:r>
              <a:rPr lang="en-US"/>
              <a:t>Click icon to add chart</a:t>
            </a:r>
          </a:p>
        </p:txBody>
      </p:sp>
      <p:sp>
        <p:nvSpPr>
          <p:cNvPr id="4" name="Date Placeholder 3"/>
          <p:cNvSpPr>
            <a:spLocks noGrp="1"/>
          </p:cNvSpPr>
          <p:nvPr>
            <p:ph type="dt" sz="half" idx="10"/>
          </p:nvPr>
        </p:nvSpPr>
        <p:spPr>
          <a:xfrm>
            <a:off x="457200" y="6245225"/>
            <a:ext cx="2133600" cy="476250"/>
          </a:xfrm>
        </p:spPr>
        <p:txBody>
          <a:bodyPr/>
          <a:lstStyle>
            <a:lvl1pPr>
              <a:defRPr/>
            </a:lvl1pPr>
          </a:lstStyle>
          <a:p>
            <a:fld id="{3A48D024-B00E-40A9-8157-C249EE9B45C4}" type="datetime1">
              <a:rPr lang="vi-VN" smtClean="0">
                <a:solidFill>
                  <a:srgbClr val="000000"/>
                </a:solidFill>
              </a:rPr>
              <a:t>22/05/2023</a:t>
            </a:fld>
            <a:endParaRPr lang="en-US">
              <a:solidFill>
                <a:srgbClr val="000000"/>
              </a:solidFill>
            </a:endParaRPr>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r>
              <a:rPr lang="vi-VN">
                <a:solidFill>
                  <a:srgbClr val="000000"/>
                </a:solidFill>
              </a:rPr>
              <a:t>GV: Huỳnh Thị Thanh Thương</a:t>
            </a:r>
            <a:endParaRPr lang="en-US">
              <a:solidFill>
                <a:srgbClr val="000000"/>
              </a:solidFill>
            </a:endParaRPr>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1D0CC93C-B4B2-420B-B72A-2D7259CF661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007385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325438"/>
            <a:ext cx="8229600" cy="927100"/>
          </a:xfrm>
        </p:spPr>
        <p:txBody>
          <a:bodyPr/>
          <a:lstStyle/>
          <a:p>
            <a:r>
              <a:rPr lang="en-US"/>
              <a:t>Click to edit Master title style</a:t>
            </a:r>
          </a:p>
        </p:txBody>
      </p:sp>
      <p:sp>
        <p:nvSpPr>
          <p:cNvPr id="3" name="SmartArt Placeholder 2"/>
          <p:cNvSpPr>
            <a:spLocks noGrp="1"/>
          </p:cNvSpPr>
          <p:nvPr>
            <p:ph type="dgm" idx="1"/>
          </p:nvPr>
        </p:nvSpPr>
        <p:spPr>
          <a:xfrm>
            <a:off x="457200" y="1600200"/>
            <a:ext cx="8229600" cy="4525963"/>
          </a:xfrm>
        </p:spPr>
        <p:txBody>
          <a:bodyPr/>
          <a:lstStyle/>
          <a:p>
            <a:r>
              <a:rPr lang="en-US"/>
              <a:t>Click icon to add SmartArt graphic</a:t>
            </a:r>
          </a:p>
        </p:txBody>
      </p:sp>
      <p:sp>
        <p:nvSpPr>
          <p:cNvPr id="4" name="Date Placeholder 3"/>
          <p:cNvSpPr>
            <a:spLocks noGrp="1"/>
          </p:cNvSpPr>
          <p:nvPr>
            <p:ph type="dt" sz="half" idx="10"/>
          </p:nvPr>
        </p:nvSpPr>
        <p:spPr>
          <a:xfrm>
            <a:off x="457200" y="6245225"/>
            <a:ext cx="2133600" cy="476250"/>
          </a:xfrm>
        </p:spPr>
        <p:txBody>
          <a:bodyPr/>
          <a:lstStyle>
            <a:lvl1pPr>
              <a:defRPr/>
            </a:lvl1pPr>
          </a:lstStyle>
          <a:p>
            <a:fld id="{803AF2D5-30DA-48E7-A65E-45C8FA410C15}" type="datetime1">
              <a:rPr lang="vi-VN" smtClean="0">
                <a:solidFill>
                  <a:srgbClr val="000000"/>
                </a:solidFill>
              </a:rPr>
              <a:t>22/05/2023</a:t>
            </a:fld>
            <a:endParaRPr lang="en-US">
              <a:solidFill>
                <a:srgbClr val="000000"/>
              </a:solidFill>
            </a:endParaRPr>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r>
              <a:rPr lang="vi-VN">
                <a:solidFill>
                  <a:srgbClr val="000000"/>
                </a:solidFill>
              </a:rPr>
              <a:t>GV: Huỳnh Thị Thanh Thương</a:t>
            </a:r>
            <a:endParaRPr lang="en-US">
              <a:solidFill>
                <a:srgbClr val="000000"/>
              </a:solidFill>
            </a:endParaRPr>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39470005-324B-4BE7-AE9B-4156D5E37D4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0062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11146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88"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extLst>
      <p:ext uri="{BB962C8B-B14F-4D97-AF65-F5344CB8AC3E}">
        <p14:creationId xmlns:p14="http://schemas.microsoft.com/office/powerpoint/2010/main" val="2248632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9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255511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A3BF5A0-F422-4A15-AB84-19BE834741DF}" type="datetime1">
              <a:rPr lang="vi-VN" smtClean="0">
                <a:solidFill>
                  <a:srgbClr val="000000"/>
                </a:solidFill>
              </a:rPr>
              <a:t>22/05/2023</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vi-VN">
                <a:solidFill>
                  <a:srgbClr val="000000"/>
                </a:solidFill>
              </a:rPr>
              <a:t>GV: Huỳnh Thị Thanh Thương</a:t>
            </a: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A1906D0-D40E-4260-807F-281FFC31C00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810759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9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9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30771302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Tree>
    <p:extLst>
      <p:ext uri="{BB962C8B-B14F-4D97-AF65-F5344CB8AC3E}">
        <p14:creationId xmlns:p14="http://schemas.microsoft.com/office/powerpoint/2010/main" val="42717957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5"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extLst>
      <p:ext uri="{BB962C8B-B14F-4D97-AF65-F5344CB8AC3E}">
        <p14:creationId xmlns:p14="http://schemas.microsoft.com/office/powerpoint/2010/main" val="30352418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19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9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9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1632246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0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20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0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34062658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0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0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0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4355667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0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1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30977519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1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215"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38499620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US" sz="4400" b="0" strike="noStrike" spc="-1">
              <a:latin typeface="Arial"/>
            </a:endParaRPr>
          </a:p>
        </p:txBody>
      </p:sp>
      <p:sp>
        <p:nvSpPr>
          <p:cNvPr id="21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21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21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220"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22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222"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2014666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5FA0C0FA-3B5B-4FFF-8422-5A349E43DF07}" type="datetime1">
              <a:rPr lang="vi-VN" smtClean="0">
                <a:solidFill>
                  <a:srgbClr val="000000"/>
                </a:solidFill>
              </a:rPr>
              <a:t>22/05/2023</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vi-VN">
                <a:solidFill>
                  <a:srgbClr val="000000"/>
                </a:solidFill>
              </a:rPr>
              <a:t>GV: Huỳnh Thị Thanh Thương</a:t>
            </a: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923FB8D-80D8-4E88-A039-B8F4C49E2B8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048221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8B077E5E-EAAB-4246-8394-6D8EF44EF888}" type="datetime1">
              <a:rPr lang="vi-VN" smtClean="0">
                <a:solidFill>
                  <a:srgbClr val="000000"/>
                </a:solidFill>
              </a:rPr>
              <a:t>22/05/2023</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vi-VN">
                <a:solidFill>
                  <a:srgbClr val="000000"/>
                </a:solidFill>
              </a:rPr>
              <a:t>GV: Huỳnh Thị Thanh Thương</a:t>
            </a:r>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8EBA8CE3-31D4-4B2F-A945-C5F727FB42F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460923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14AC7EEF-E136-4415-9AEC-4F7820EE6366}" type="datetime1">
              <a:rPr lang="vi-VN" smtClean="0">
                <a:solidFill>
                  <a:srgbClr val="000000"/>
                </a:solidFill>
              </a:rPr>
              <a:t>22/05/2023</a:t>
            </a:fld>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r>
              <a:rPr lang="vi-VN">
                <a:solidFill>
                  <a:srgbClr val="000000"/>
                </a:solidFill>
              </a:rPr>
              <a:t>GV: Huỳnh Thị Thanh Thương</a:t>
            </a:r>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5B9FC6A1-C593-4F9D-B3DE-7ED59E98DD8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767166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7FB4906A-A5CB-4EF5-967F-B4173E4D101B}" type="datetime1">
              <a:rPr lang="vi-VN" smtClean="0">
                <a:solidFill>
                  <a:srgbClr val="000000"/>
                </a:solidFill>
              </a:rPr>
              <a:t>22/05/2023</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vi-VN">
                <a:solidFill>
                  <a:srgbClr val="000000"/>
                </a:solidFill>
              </a:rPr>
              <a:t>GV: Huỳnh Thị Thanh Thương</a:t>
            </a:r>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1AB3BEE0-1759-43E1-9A20-C36180619B8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047707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515A2FD-D3EF-4051-988E-D5E5203409D3}" type="datetime1">
              <a:rPr lang="vi-VN" smtClean="0">
                <a:solidFill>
                  <a:srgbClr val="000000"/>
                </a:solidFill>
              </a:rPr>
              <a:t>22/05/2023</a:t>
            </a:fld>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vi-VN">
                <a:solidFill>
                  <a:srgbClr val="000000"/>
                </a:solidFill>
              </a:rPr>
              <a:t>GV: Huỳnh Thị Thanh Thương</a:t>
            </a:r>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4653A0E1-25F8-409A-8BAF-43589D9F52C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713515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D56CB0C2-A517-46FA-B84D-B84E4ED4133F}" type="datetime1">
              <a:rPr lang="vi-VN" smtClean="0">
                <a:solidFill>
                  <a:srgbClr val="000000"/>
                </a:solidFill>
              </a:rPr>
              <a:t>22/05/2023</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vi-VN">
                <a:solidFill>
                  <a:srgbClr val="000000"/>
                </a:solidFill>
              </a:rPr>
              <a:t>GV: Huỳnh Thị Thanh Thương</a:t>
            </a:r>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CAABE76-CE2B-4253-A27A-A7D0D0F5C51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67194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BF6ACA5-A467-418F-B9B7-CFD490166634}" type="datetime1">
              <a:rPr lang="vi-VN" smtClean="0">
                <a:solidFill>
                  <a:srgbClr val="000000"/>
                </a:solidFill>
              </a:rPr>
              <a:t>22/05/2023</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vi-VN">
                <a:solidFill>
                  <a:srgbClr val="000000"/>
                </a:solidFill>
              </a:rPr>
              <a:t>GV: Huỳnh Thị Thanh Thương</a:t>
            </a:r>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71946A85-B24D-44CE-A89B-98A5BAEE18B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422654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2.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1" name="Freeform 7"/>
          <p:cNvSpPr>
            <a:spLocks/>
          </p:cNvSpPr>
          <p:nvPr/>
        </p:nvSpPr>
        <p:spPr bwMode="gray">
          <a:xfrm>
            <a:off x="-9525" y="-9525"/>
            <a:ext cx="9156700" cy="6872288"/>
          </a:xfrm>
          <a:custGeom>
            <a:avLst/>
            <a:gdLst/>
            <a:ahLst/>
            <a:cxnLst>
              <a:cxn ang="0">
                <a:pos x="5766" y="605"/>
              </a:cxn>
              <a:cxn ang="0">
                <a:pos x="5768" y="4325"/>
              </a:cxn>
              <a:cxn ang="0">
                <a:pos x="1082" y="4329"/>
              </a:cxn>
              <a:cxn ang="0">
                <a:pos x="13" y="3351"/>
              </a:cxn>
              <a:cxn ang="0">
                <a:pos x="0" y="0"/>
              </a:cxn>
              <a:cxn ang="0">
                <a:pos x="2428" y="7"/>
              </a:cxn>
              <a:cxn ang="0">
                <a:pos x="5766" y="605"/>
              </a:cxn>
            </a:cxnLst>
            <a:rect l="0" t="0" r="r" b="b"/>
            <a:pathLst>
              <a:path w="5768" h="4329">
                <a:moveTo>
                  <a:pt x="5766" y="605"/>
                </a:moveTo>
                <a:cubicBezTo>
                  <a:pt x="5767" y="2464"/>
                  <a:pt x="5768" y="4325"/>
                  <a:pt x="5768" y="4325"/>
                </a:cubicBezTo>
                <a:lnTo>
                  <a:pt x="1082" y="4329"/>
                </a:lnTo>
                <a:cubicBezTo>
                  <a:pt x="318" y="3809"/>
                  <a:pt x="9" y="3349"/>
                  <a:pt x="13" y="3351"/>
                </a:cubicBezTo>
                <a:lnTo>
                  <a:pt x="0" y="0"/>
                </a:lnTo>
                <a:lnTo>
                  <a:pt x="2428" y="7"/>
                </a:lnTo>
                <a:cubicBezTo>
                  <a:pt x="2428" y="12"/>
                  <a:pt x="3096" y="401"/>
                  <a:pt x="5766" y="605"/>
                </a:cubicBezTo>
                <a:close/>
              </a:path>
            </a:pathLst>
          </a:custGeom>
          <a:gradFill rotWithShape="1">
            <a:gsLst>
              <a:gs pos="0">
                <a:schemeClr val="bg1">
                  <a:gamma/>
                  <a:tint val="3137"/>
                  <a:invGamma/>
                </a:schemeClr>
              </a:gs>
              <a:gs pos="100000">
                <a:schemeClr val="bg1">
                  <a:alpha val="70000"/>
                </a:schemeClr>
              </a:gs>
            </a:gsLst>
            <a:lin ang="2700000" scaled="1"/>
          </a:gradFill>
          <a:ln w="9525">
            <a:noFill/>
            <a:round/>
            <a:headEnd/>
            <a:tailEnd/>
          </a:ln>
          <a:effectLst/>
        </p:spPr>
        <p:txBody>
          <a:bodyPr/>
          <a:lstStyle/>
          <a:p>
            <a:pPr fontAlgn="auto">
              <a:spcBef>
                <a:spcPts val="0"/>
              </a:spcBef>
              <a:spcAft>
                <a:spcPts val="0"/>
              </a:spcAft>
            </a:pPr>
            <a:endParaRPr lang="en-US" sz="1800">
              <a:solidFill>
                <a:srgbClr val="000000"/>
              </a:solidFill>
              <a:latin typeface="Arial"/>
            </a:endParaRPr>
          </a:p>
        </p:txBody>
      </p:sp>
      <p:sp>
        <p:nvSpPr>
          <p:cNvPr id="1033" name="Freeform 9"/>
          <p:cNvSpPr>
            <a:spLocks/>
          </p:cNvSpPr>
          <p:nvPr/>
        </p:nvSpPr>
        <p:spPr bwMode="gray">
          <a:xfrm>
            <a:off x="-4763" y="5500688"/>
            <a:ext cx="1441451" cy="1358900"/>
          </a:xfrm>
          <a:custGeom>
            <a:avLst/>
            <a:gdLst/>
            <a:ahLst/>
            <a:cxnLst>
              <a:cxn ang="0">
                <a:pos x="0" y="0"/>
              </a:cxn>
              <a:cxn ang="0">
                <a:pos x="0" y="1100"/>
              </a:cxn>
              <a:cxn ang="0">
                <a:pos x="1089" y="1100"/>
              </a:cxn>
              <a:cxn ang="0">
                <a:pos x="0" y="0"/>
              </a:cxn>
            </a:cxnLst>
            <a:rect l="0" t="0" r="r" b="b"/>
            <a:pathLst>
              <a:path w="1089" h="1100">
                <a:moveTo>
                  <a:pt x="0" y="0"/>
                </a:moveTo>
                <a:cubicBezTo>
                  <a:pt x="0" y="550"/>
                  <a:pt x="0" y="1100"/>
                  <a:pt x="0" y="1100"/>
                </a:cubicBezTo>
                <a:lnTo>
                  <a:pt x="1089" y="1100"/>
                </a:lnTo>
                <a:cubicBezTo>
                  <a:pt x="1089" y="1100"/>
                  <a:pt x="596" y="865"/>
                  <a:pt x="0" y="0"/>
                </a:cubicBezTo>
                <a:close/>
              </a:path>
            </a:pathLst>
          </a:custGeom>
          <a:solidFill>
            <a:schemeClr val="folHlink"/>
          </a:solidFill>
          <a:ln w="9525">
            <a:noFill/>
            <a:round/>
            <a:headEnd/>
            <a:tailEnd/>
          </a:ln>
          <a:effectLst/>
        </p:spPr>
        <p:txBody>
          <a:bodyPr/>
          <a:lstStyle/>
          <a:p>
            <a:pPr fontAlgn="auto">
              <a:spcBef>
                <a:spcPts val="0"/>
              </a:spcBef>
              <a:spcAft>
                <a:spcPts val="0"/>
              </a:spcAft>
            </a:pPr>
            <a:endParaRPr lang="en-US" sz="1800">
              <a:solidFill>
                <a:srgbClr val="000000"/>
              </a:solidFill>
              <a:latin typeface="Arial"/>
            </a:endParaRPr>
          </a:p>
        </p:txBody>
      </p:sp>
      <p:sp>
        <p:nvSpPr>
          <p:cNvPr id="1037" name="Line 13"/>
          <p:cNvSpPr>
            <a:spLocks noChangeShapeType="1"/>
          </p:cNvSpPr>
          <p:nvPr/>
        </p:nvSpPr>
        <p:spPr bwMode="gray">
          <a:xfrm>
            <a:off x="527050" y="0"/>
            <a:ext cx="0" cy="5910263"/>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auto">
              <a:spcBef>
                <a:spcPts val="0"/>
              </a:spcBef>
              <a:spcAft>
                <a:spcPts val="0"/>
              </a:spcAft>
            </a:pPr>
            <a:endParaRPr lang="en-US" sz="1800">
              <a:solidFill>
                <a:srgbClr val="000000"/>
              </a:solidFill>
              <a:latin typeface="Arial"/>
            </a:endParaRPr>
          </a:p>
        </p:txBody>
      </p:sp>
      <p:sp>
        <p:nvSpPr>
          <p:cNvPr id="1038" name="Line 14"/>
          <p:cNvSpPr>
            <a:spLocks noChangeShapeType="1"/>
          </p:cNvSpPr>
          <p:nvPr/>
        </p:nvSpPr>
        <p:spPr bwMode="gray">
          <a:xfrm>
            <a:off x="1677988" y="0"/>
            <a:ext cx="0" cy="68326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auto">
              <a:spcBef>
                <a:spcPts val="0"/>
              </a:spcBef>
              <a:spcAft>
                <a:spcPts val="0"/>
              </a:spcAft>
            </a:pPr>
            <a:endParaRPr lang="en-US" sz="1800">
              <a:solidFill>
                <a:srgbClr val="000000"/>
              </a:solidFill>
              <a:latin typeface="Arial"/>
            </a:endParaRPr>
          </a:p>
        </p:txBody>
      </p:sp>
      <p:sp>
        <p:nvSpPr>
          <p:cNvPr id="1039" name="Line 15"/>
          <p:cNvSpPr>
            <a:spLocks noChangeShapeType="1"/>
          </p:cNvSpPr>
          <p:nvPr/>
        </p:nvSpPr>
        <p:spPr bwMode="gray">
          <a:xfrm>
            <a:off x="2830513" y="0"/>
            <a:ext cx="0" cy="686117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auto">
              <a:spcBef>
                <a:spcPts val="0"/>
              </a:spcBef>
              <a:spcAft>
                <a:spcPts val="0"/>
              </a:spcAft>
            </a:pPr>
            <a:endParaRPr lang="en-US" sz="1800">
              <a:solidFill>
                <a:srgbClr val="000000"/>
              </a:solidFill>
              <a:latin typeface="Arial"/>
            </a:endParaRPr>
          </a:p>
        </p:txBody>
      </p:sp>
      <p:sp>
        <p:nvSpPr>
          <p:cNvPr id="1040" name="Line 16"/>
          <p:cNvSpPr>
            <a:spLocks noChangeShapeType="1"/>
          </p:cNvSpPr>
          <p:nvPr/>
        </p:nvSpPr>
        <p:spPr bwMode="gray">
          <a:xfrm>
            <a:off x="3983038" y="0"/>
            <a:ext cx="0" cy="6875463"/>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auto">
              <a:spcBef>
                <a:spcPts val="0"/>
              </a:spcBef>
              <a:spcAft>
                <a:spcPts val="0"/>
              </a:spcAft>
            </a:pPr>
            <a:endParaRPr lang="en-US" sz="1800">
              <a:solidFill>
                <a:srgbClr val="000000"/>
              </a:solidFill>
              <a:latin typeface="Arial"/>
            </a:endParaRPr>
          </a:p>
        </p:txBody>
      </p:sp>
      <p:sp>
        <p:nvSpPr>
          <p:cNvPr id="1041" name="Line 17"/>
          <p:cNvSpPr>
            <a:spLocks noChangeShapeType="1"/>
          </p:cNvSpPr>
          <p:nvPr/>
        </p:nvSpPr>
        <p:spPr bwMode="gray">
          <a:xfrm>
            <a:off x="5133975" y="388938"/>
            <a:ext cx="0" cy="6486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auto">
              <a:spcBef>
                <a:spcPts val="0"/>
              </a:spcBef>
              <a:spcAft>
                <a:spcPts val="0"/>
              </a:spcAft>
            </a:pPr>
            <a:endParaRPr lang="en-US" sz="1800">
              <a:solidFill>
                <a:srgbClr val="000000"/>
              </a:solidFill>
              <a:latin typeface="Arial"/>
            </a:endParaRPr>
          </a:p>
        </p:txBody>
      </p:sp>
      <p:sp>
        <p:nvSpPr>
          <p:cNvPr id="1042" name="Line 18"/>
          <p:cNvSpPr>
            <a:spLocks noChangeShapeType="1"/>
          </p:cNvSpPr>
          <p:nvPr/>
        </p:nvSpPr>
        <p:spPr bwMode="gray">
          <a:xfrm>
            <a:off x="6286500" y="619125"/>
            <a:ext cx="0" cy="6256338"/>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auto">
              <a:spcBef>
                <a:spcPts val="0"/>
              </a:spcBef>
              <a:spcAft>
                <a:spcPts val="0"/>
              </a:spcAft>
            </a:pPr>
            <a:endParaRPr lang="en-US" sz="1800">
              <a:solidFill>
                <a:srgbClr val="000000"/>
              </a:solidFill>
              <a:latin typeface="Arial"/>
            </a:endParaRPr>
          </a:p>
        </p:txBody>
      </p:sp>
      <p:sp>
        <p:nvSpPr>
          <p:cNvPr id="1043" name="Line 19"/>
          <p:cNvSpPr>
            <a:spLocks noChangeShapeType="1"/>
          </p:cNvSpPr>
          <p:nvPr/>
        </p:nvSpPr>
        <p:spPr bwMode="gray">
          <a:xfrm>
            <a:off x="7439025" y="773113"/>
            <a:ext cx="0" cy="610235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auto">
              <a:spcBef>
                <a:spcPts val="0"/>
              </a:spcBef>
              <a:spcAft>
                <a:spcPts val="0"/>
              </a:spcAft>
            </a:pPr>
            <a:endParaRPr lang="en-US" sz="1800">
              <a:solidFill>
                <a:srgbClr val="000000"/>
              </a:solidFill>
              <a:latin typeface="Arial"/>
            </a:endParaRPr>
          </a:p>
        </p:txBody>
      </p:sp>
      <p:sp>
        <p:nvSpPr>
          <p:cNvPr id="1044" name="Line 20"/>
          <p:cNvSpPr>
            <a:spLocks noChangeShapeType="1"/>
          </p:cNvSpPr>
          <p:nvPr/>
        </p:nvSpPr>
        <p:spPr bwMode="gray">
          <a:xfrm>
            <a:off x="8591550" y="900113"/>
            <a:ext cx="0" cy="597535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auto">
              <a:spcBef>
                <a:spcPts val="0"/>
              </a:spcBef>
              <a:spcAft>
                <a:spcPts val="0"/>
              </a:spcAft>
            </a:pPr>
            <a:endParaRPr lang="en-US" sz="1800">
              <a:solidFill>
                <a:srgbClr val="000000"/>
              </a:solidFill>
              <a:latin typeface="Arial"/>
            </a:endParaRPr>
          </a:p>
        </p:txBody>
      </p:sp>
      <p:sp>
        <p:nvSpPr>
          <p:cNvPr id="1046" name="Line 22"/>
          <p:cNvSpPr>
            <a:spLocks noChangeShapeType="1"/>
          </p:cNvSpPr>
          <p:nvPr/>
        </p:nvSpPr>
        <p:spPr bwMode="gray">
          <a:xfrm rot="5400000">
            <a:off x="2595563" y="-2176463"/>
            <a:ext cx="0" cy="51911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auto">
              <a:spcBef>
                <a:spcPts val="0"/>
              </a:spcBef>
              <a:spcAft>
                <a:spcPts val="0"/>
              </a:spcAft>
            </a:pPr>
            <a:endParaRPr lang="en-US" sz="1800">
              <a:solidFill>
                <a:srgbClr val="000000"/>
              </a:solidFill>
              <a:latin typeface="Arial"/>
            </a:endParaRPr>
          </a:p>
        </p:txBody>
      </p:sp>
      <p:sp>
        <p:nvSpPr>
          <p:cNvPr id="1047" name="Line 23"/>
          <p:cNvSpPr>
            <a:spLocks noChangeShapeType="1"/>
          </p:cNvSpPr>
          <p:nvPr/>
        </p:nvSpPr>
        <p:spPr bwMode="gray">
          <a:xfrm rot="5400000">
            <a:off x="4578350" y="-3036887"/>
            <a:ext cx="0" cy="91567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auto">
              <a:spcBef>
                <a:spcPts val="0"/>
              </a:spcBef>
              <a:spcAft>
                <a:spcPts val="0"/>
              </a:spcAft>
            </a:pPr>
            <a:endParaRPr lang="en-US" sz="1800">
              <a:solidFill>
                <a:srgbClr val="000000"/>
              </a:solidFill>
              <a:latin typeface="Arial"/>
            </a:endParaRPr>
          </a:p>
        </p:txBody>
      </p:sp>
      <p:sp>
        <p:nvSpPr>
          <p:cNvPr id="1048" name="Line 24"/>
          <p:cNvSpPr>
            <a:spLocks noChangeShapeType="1"/>
          </p:cNvSpPr>
          <p:nvPr/>
        </p:nvSpPr>
        <p:spPr bwMode="gray">
          <a:xfrm rot="5400000">
            <a:off x="4578350" y="-1912937"/>
            <a:ext cx="0" cy="91567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auto">
              <a:spcBef>
                <a:spcPts val="0"/>
              </a:spcBef>
              <a:spcAft>
                <a:spcPts val="0"/>
              </a:spcAft>
            </a:pPr>
            <a:endParaRPr lang="en-US" sz="1800">
              <a:solidFill>
                <a:srgbClr val="000000"/>
              </a:solidFill>
              <a:latin typeface="Arial"/>
            </a:endParaRPr>
          </a:p>
        </p:txBody>
      </p:sp>
      <p:sp>
        <p:nvSpPr>
          <p:cNvPr id="1049" name="Line 25"/>
          <p:cNvSpPr>
            <a:spLocks noChangeShapeType="1"/>
          </p:cNvSpPr>
          <p:nvPr/>
        </p:nvSpPr>
        <p:spPr bwMode="gray">
          <a:xfrm rot="5400000">
            <a:off x="4579938" y="-788988"/>
            <a:ext cx="0" cy="9153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auto">
              <a:spcBef>
                <a:spcPts val="0"/>
              </a:spcBef>
              <a:spcAft>
                <a:spcPts val="0"/>
              </a:spcAft>
            </a:pPr>
            <a:endParaRPr lang="en-US" sz="1800">
              <a:solidFill>
                <a:srgbClr val="000000"/>
              </a:solidFill>
              <a:latin typeface="Arial"/>
            </a:endParaRPr>
          </a:p>
        </p:txBody>
      </p:sp>
      <p:sp>
        <p:nvSpPr>
          <p:cNvPr id="1050" name="Line 26"/>
          <p:cNvSpPr>
            <a:spLocks noChangeShapeType="1"/>
          </p:cNvSpPr>
          <p:nvPr/>
        </p:nvSpPr>
        <p:spPr bwMode="gray">
          <a:xfrm rot="5400000">
            <a:off x="4579938" y="334962"/>
            <a:ext cx="0" cy="9153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auto">
              <a:spcBef>
                <a:spcPts val="0"/>
              </a:spcBef>
              <a:spcAft>
                <a:spcPts val="0"/>
              </a:spcAft>
            </a:pPr>
            <a:endParaRPr lang="en-US" sz="1800">
              <a:solidFill>
                <a:srgbClr val="000000"/>
              </a:solidFill>
              <a:latin typeface="Arial"/>
            </a:endParaRPr>
          </a:p>
        </p:txBody>
      </p:sp>
      <p:sp>
        <p:nvSpPr>
          <p:cNvPr id="1051" name="Line 27"/>
          <p:cNvSpPr>
            <a:spLocks noChangeShapeType="1"/>
          </p:cNvSpPr>
          <p:nvPr/>
        </p:nvSpPr>
        <p:spPr bwMode="gray">
          <a:xfrm rot="5400000">
            <a:off x="4905376" y="1824037"/>
            <a:ext cx="0" cy="842327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p:spPr>
        <p:txBody>
          <a:bodyPr/>
          <a:lstStyle/>
          <a:p>
            <a:pPr fontAlgn="auto">
              <a:spcBef>
                <a:spcPts val="0"/>
              </a:spcBef>
              <a:spcAft>
                <a:spcPts val="0"/>
              </a:spcAft>
            </a:pPr>
            <a:endParaRPr lang="en-US" sz="1800">
              <a:solidFill>
                <a:srgbClr val="000000"/>
              </a:solidFill>
              <a:latin typeface="Arial"/>
            </a:endParaRPr>
          </a:p>
        </p:txBody>
      </p:sp>
      <p:sp>
        <p:nvSpPr>
          <p:cNvPr id="1052" name="Rectangle 28"/>
          <p:cNvSpPr>
            <a:spLocks noChangeArrowheads="1"/>
          </p:cNvSpPr>
          <p:nvPr/>
        </p:nvSpPr>
        <p:spPr bwMode="gray">
          <a:xfrm>
            <a:off x="4005263" y="2692400"/>
            <a:ext cx="1128712" cy="1079500"/>
          </a:xfrm>
          <a:prstGeom prst="rect">
            <a:avLst/>
          </a:prstGeom>
          <a:solidFill>
            <a:srgbClr val="FFFFFF">
              <a:alpha val="25000"/>
            </a:srgbClr>
          </a:solidFill>
          <a:ln w="9525">
            <a:noFill/>
            <a:miter lim="800000"/>
            <a:headEnd/>
            <a:tailEnd/>
          </a:ln>
          <a:effectLst/>
        </p:spPr>
        <p:txBody>
          <a:bodyPr wrap="none" anchor="ctr"/>
          <a:lstStyle/>
          <a:p>
            <a:pPr fontAlgn="auto">
              <a:spcBef>
                <a:spcPts val="0"/>
              </a:spcBef>
              <a:spcAft>
                <a:spcPts val="0"/>
              </a:spcAft>
            </a:pPr>
            <a:endParaRPr lang="en-US" sz="1800">
              <a:solidFill>
                <a:srgbClr val="000000"/>
              </a:solidFill>
              <a:latin typeface="Arial"/>
            </a:endParaRPr>
          </a:p>
        </p:txBody>
      </p:sp>
      <p:sp>
        <p:nvSpPr>
          <p:cNvPr id="1053" name="Rectangle 29"/>
          <p:cNvSpPr>
            <a:spLocks noChangeArrowheads="1"/>
          </p:cNvSpPr>
          <p:nvPr/>
        </p:nvSpPr>
        <p:spPr bwMode="gray">
          <a:xfrm>
            <a:off x="7459663" y="4937125"/>
            <a:ext cx="1120775" cy="1079500"/>
          </a:xfrm>
          <a:prstGeom prst="rect">
            <a:avLst/>
          </a:prstGeom>
          <a:solidFill>
            <a:srgbClr val="FFFFFF">
              <a:alpha val="30000"/>
            </a:srgbClr>
          </a:solidFill>
          <a:ln w="9525">
            <a:noFill/>
            <a:miter lim="800000"/>
            <a:headEnd/>
            <a:tailEnd/>
          </a:ln>
          <a:effectLst/>
        </p:spPr>
        <p:txBody>
          <a:bodyPr wrap="none" anchor="ctr"/>
          <a:lstStyle/>
          <a:p>
            <a:pPr fontAlgn="auto">
              <a:spcBef>
                <a:spcPts val="0"/>
              </a:spcBef>
              <a:spcAft>
                <a:spcPts val="0"/>
              </a:spcAft>
            </a:pPr>
            <a:endParaRPr lang="en-US" sz="1800">
              <a:solidFill>
                <a:srgbClr val="000000"/>
              </a:solidFill>
              <a:latin typeface="Arial"/>
            </a:endParaRPr>
          </a:p>
        </p:txBody>
      </p:sp>
      <p:sp>
        <p:nvSpPr>
          <p:cNvPr id="1054" name="Rectangle 30"/>
          <p:cNvSpPr>
            <a:spLocks noChangeArrowheads="1"/>
          </p:cNvSpPr>
          <p:nvPr/>
        </p:nvSpPr>
        <p:spPr bwMode="gray">
          <a:xfrm>
            <a:off x="549275" y="3808413"/>
            <a:ext cx="1128713" cy="1079500"/>
          </a:xfrm>
          <a:prstGeom prst="rect">
            <a:avLst/>
          </a:prstGeom>
          <a:solidFill>
            <a:srgbClr val="FFFFFF">
              <a:alpha val="20000"/>
            </a:srgbClr>
          </a:solidFill>
          <a:ln w="9525">
            <a:noFill/>
            <a:miter lim="800000"/>
            <a:headEnd/>
            <a:tailEnd/>
          </a:ln>
          <a:effectLst/>
        </p:spPr>
        <p:txBody>
          <a:bodyPr wrap="none" anchor="ctr"/>
          <a:lstStyle/>
          <a:p>
            <a:pPr fontAlgn="auto">
              <a:spcBef>
                <a:spcPts val="0"/>
              </a:spcBef>
              <a:spcAft>
                <a:spcPts val="0"/>
              </a:spcAft>
            </a:pPr>
            <a:endParaRPr lang="en-US" sz="1800">
              <a:solidFill>
                <a:srgbClr val="000000"/>
              </a:solidFill>
              <a:latin typeface="Arial"/>
            </a:endParaRPr>
          </a:p>
        </p:txBody>
      </p:sp>
      <p:sp>
        <p:nvSpPr>
          <p:cNvPr id="1055" name="Rectangle 31"/>
          <p:cNvSpPr>
            <a:spLocks noChangeArrowheads="1"/>
          </p:cNvSpPr>
          <p:nvPr/>
        </p:nvSpPr>
        <p:spPr bwMode="gray">
          <a:xfrm>
            <a:off x="6307138" y="6064250"/>
            <a:ext cx="1128712" cy="796925"/>
          </a:xfrm>
          <a:prstGeom prst="rect">
            <a:avLst/>
          </a:prstGeom>
          <a:solidFill>
            <a:srgbClr val="FFFFFF">
              <a:alpha val="20000"/>
            </a:srgbClr>
          </a:solidFill>
          <a:ln w="9525">
            <a:noFill/>
            <a:miter lim="800000"/>
            <a:headEnd/>
            <a:tailEnd/>
          </a:ln>
          <a:effectLst/>
        </p:spPr>
        <p:txBody>
          <a:bodyPr wrap="none" anchor="ctr"/>
          <a:lstStyle/>
          <a:p>
            <a:pPr fontAlgn="auto">
              <a:spcBef>
                <a:spcPts val="0"/>
              </a:spcBef>
              <a:spcAft>
                <a:spcPts val="0"/>
              </a:spcAft>
            </a:pPr>
            <a:endParaRPr lang="en-US" sz="1800">
              <a:solidFill>
                <a:srgbClr val="000000"/>
              </a:solidFill>
              <a:latin typeface="Arial"/>
            </a:endParaRPr>
          </a:p>
        </p:txBody>
      </p:sp>
      <p:sp>
        <p:nvSpPr>
          <p:cNvPr id="1056" name="Rectangle 32"/>
          <p:cNvSpPr>
            <a:spLocks noChangeArrowheads="1"/>
          </p:cNvSpPr>
          <p:nvPr/>
        </p:nvSpPr>
        <p:spPr bwMode="gray">
          <a:xfrm>
            <a:off x="2846388" y="0"/>
            <a:ext cx="1128712" cy="404813"/>
          </a:xfrm>
          <a:prstGeom prst="rect">
            <a:avLst/>
          </a:prstGeom>
          <a:solidFill>
            <a:srgbClr val="FFFFFF">
              <a:alpha val="39999"/>
            </a:srgbClr>
          </a:solidFill>
          <a:ln w="9525">
            <a:noFill/>
            <a:miter lim="800000"/>
            <a:headEnd/>
            <a:tailEnd/>
          </a:ln>
          <a:effectLst/>
        </p:spPr>
        <p:txBody>
          <a:bodyPr wrap="none" anchor="ctr"/>
          <a:lstStyle/>
          <a:p>
            <a:pPr fontAlgn="auto">
              <a:spcBef>
                <a:spcPts val="0"/>
              </a:spcBef>
              <a:spcAft>
                <a:spcPts val="0"/>
              </a:spcAft>
            </a:pPr>
            <a:endParaRPr lang="en-US" sz="1800">
              <a:solidFill>
                <a:srgbClr val="000000"/>
              </a:solidFill>
              <a:latin typeface="Arial"/>
            </a:endParaRPr>
          </a:p>
        </p:txBody>
      </p:sp>
      <p:sp>
        <p:nvSpPr>
          <p:cNvPr id="1057" name="Rectangle 33"/>
          <p:cNvSpPr>
            <a:spLocks noChangeArrowheads="1"/>
          </p:cNvSpPr>
          <p:nvPr/>
        </p:nvSpPr>
        <p:spPr bwMode="gray">
          <a:xfrm>
            <a:off x="2852738" y="4938713"/>
            <a:ext cx="1120775" cy="1079500"/>
          </a:xfrm>
          <a:prstGeom prst="rect">
            <a:avLst/>
          </a:prstGeom>
          <a:solidFill>
            <a:srgbClr val="FFFFFF">
              <a:alpha val="30000"/>
            </a:srgbClr>
          </a:solidFill>
          <a:ln w="9525">
            <a:noFill/>
            <a:miter lim="800000"/>
            <a:headEnd/>
            <a:tailEnd/>
          </a:ln>
          <a:effectLst/>
        </p:spPr>
        <p:txBody>
          <a:bodyPr wrap="none" anchor="ctr"/>
          <a:lstStyle/>
          <a:p>
            <a:pPr fontAlgn="auto">
              <a:spcBef>
                <a:spcPts val="0"/>
              </a:spcBef>
              <a:spcAft>
                <a:spcPts val="0"/>
              </a:spcAft>
            </a:pPr>
            <a:endParaRPr lang="en-US" sz="1800">
              <a:solidFill>
                <a:srgbClr val="000000"/>
              </a:solidFill>
              <a:latin typeface="Arial"/>
            </a:endParaRPr>
          </a:p>
        </p:txBody>
      </p:sp>
      <p:sp>
        <p:nvSpPr>
          <p:cNvPr id="1058" name="Rectangle 34"/>
          <p:cNvSpPr>
            <a:spLocks noChangeArrowheads="1"/>
          </p:cNvSpPr>
          <p:nvPr/>
        </p:nvSpPr>
        <p:spPr bwMode="gray">
          <a:xfrm>
            <a:off x="6300788" y="1566863"/>
            <a:ext cx="1120775" cy="1079500"/>
          </a:xfrm>
          <a:prstGeom prst="rect">
            <a:avLst/>
          </a:prstGeom>
          <a:solidFill>
            <a:srgbClr val="FFFFFF">
              <a:alpha val="30000"/>
            </a:srgbClr>
          </a:solidFill>
          <a:ln w="9525">
            <a:noFill/>
            <a:miter lim="800000"/>
            <a:headEnd/>
            <a:tailEnd/>
          </a:ln>
          <a:effectLst/>
        </p:spPr>
        <p:txBody>
          <a:bodyPr wrap="none" anchor="ctr"/>
          <a:lstStyle/>
          <a:p>
            <a:pPr fontAlgn="auto">
              <a:spcBef>
                <a:spcPts val="0"/>
              </a:spcBef>
              <a:spcAft>
                <a:spcPts val="0"/>
              </a:spcAft>
            </a:pPr>
            <a:endParaRPr lang="en-US" sz="1800">
              <a:solidFill>
                <a:srgbClr val="000000"/>
              </a:solidFill>
              <a:latin typeface="Arial"/>
            </a:endParaRPr>
          </a:p>
        </p:txBody>
      </p:sp>
      <p:sp>
        <p:nvSpPr>
          <p:cNvPr id="1027" name="Rectangle 3"/>
          <p:cNvSpPr>
            <a:spLocks noGrp="1" noChangeArrowheads="1"/>
          </p:cNvSpPr>
          <p:nvPr>
            <p:ph type="body" idx="1"/>
          </p:nvPr>
        </p:nvSpPr>
        <p:spPr bwMode="gray">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gray">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pPr fontAlgn="auto">
              <a:spcBef>
                <a:spcPts val="0"/>
              </a:spcBef>
              <a:spcAft>
                <a:spcPts val="0"/>
              </a:spcAft>
            </a:pPr>
            <a:fld id="{6958794E-6FB3-4C00-8CDA-F40C370DE579}" type="datetime1">
              <a:rPr lang="vi-VN" smtClean="0">
                <a:solidFill>
                  <a:srgbClr val="000000"/>
                </a:solidFill>
                <a:latin typeface="Arial"/>
              </a:rPr>
              <a:t>22/05/2023</a:t>
            </a:fld>
            <a:endParaRPr lang="en-US">
              <a:solidFill>
                <a:srgbClr val="000000"/>
              </a:solidFill>
              <a:latin typeface="Arial"/>
            </a:endParaRPr>
          </a:p>
        </p:txBody>
      </p:sp>
      <p:sp>
        <p:nvSpPr>
          <p:cNvPr id="1029" name="Rectangle 5"/>
          <p:cNvSpPr>
            <a:spLocks noGrp="1" noChangeArrowheads="1"/>
          </p:cNvSpPr>
          <p:nvPr>
            <p:ph type="ftr" sz="quarter" idx="3"/>
          </p:nvPr>
        </p:nvSpPr>
        <p:spPr bwMode="gray">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auto">
              <a:spcBef>
                <a:spcPts val="0"/>
              </a:spcBef>
              <a:spcAft>
                <a:spcPts val="0"/>
              </a:spcAft>
            </a:pPr>
            <a:r>
              <a:rPr lang="vi-VN">
                <a:solidFill>
                  <a:srgbClr val="000000"/>
                </a:solidFill>
                <a:latin typeface="Arial"/>
              </a:rPr>
              <a:t>GV: Huỳnh Thị Thanh Thương</a:t>
            </a:r>
            <a:endParaRPr lang="en-US">
              <a:solidFill>
                <a:srgbClr val="000000"/>
              </a:solidFill>
              <a:latin typeface="Arial"/>
            </a:endParaRPr>
          </a:p>
        </p:txBody>
      </p:sp>
      <p:sp>
        <p:nvSpPr>
          <p:cNvPr id="1030" name="Rectangle 6"/>
          <p:cNvSpPr>
            <a:spLocks noGrp="1" noChangeArrowheads="1"/>
          </p:cNvSpPr>
          <p:nvPr>
            <p:ph type="sldNum" sz="quarter" idx="4"/>
          </p:nvPr>
        </p:nvSpPr>
        <p:spPr bwMode="gray">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auto">
              <a:spcBef>
                <a:spcPts val="0"/>
              </a:spcBef>
              <a:spcAft>
                <a:spcPts val="0"/>
              </a:spcAft>
            </a:pPr>
            <a:fld id="{E0D572F2-9E6D-4405-BD7E-21536C0567BE}" type="slidenum">
              <a:rPr lang="en-US">
                <a:solidFill>
                  <a:srgbClr val="000000"/>
                </a:solidFill>
                <a:latin typeface="Arial"/>
              </a:rPr>
              <a:pPr fontAlgn="auto">
                <a:spcBef>
                  <a:spcPts val="0"/>
                </a:spcBef>
                <a:spcAft>
                  <a:spcPts val="0"/>
                </a:spcAft>
              </a:pPr>
              <a:t>‹#›</a:t>
            </a:fld>
            <a:endParaRPr lang="en-US">
              <a:solidFill>
                <a:srgbClr val="000000"/>
              </a:solidFill>
              <a:latin typeface="Arial"/>
            </a:endParaRPr>
          </a:p>
        </p:txBody>
      </p:sp>
      <p:sp>
        <p:nvSpPr>
          <p:cNvPr id="1060" name="Freeform 36"/>
          <p:cNvSpPr>
            <a:spLocks/>
          </p:cNvSpPr>
          <p:nvPr/>
        </p:nvSpPr>
        <p:spPr bwMode="gray">
          <a:xfrm>
            <a:off x="4041775" y="0"/>
            <a:ext cx="5105400" cy="739775"/>
          </a:xfrm>
          <a:custGeom>
            <a:avLst/>
            <a:gdLst/>
            <a:ahLst/>
            <a:cxnLst>
              <a:cxn ang="0">
                <a:pos x="3130" y="453"/>
              </a:cxn>
              <a:cxn ang="0">
                <a:pos x="3130" y="0"/>
              </a:cxn>
              <a:cxn ang="0">
                <a:pos x="0" y="0"/>
              </a:cxn>
              <a:cxn ang="0">
                <a:pos x="3130" y="453"/>
              </a:cxn>
            </a:cxnLst>
            <a:rect l="0" t="0" r="r" b="b"/>
            <a:pathLst>
              <a:path w="3130" h="453">
                <a:moveTo>
                  <a:pt x="3130" y="453"/>
                </a:moveTo>
                <a:cubicBezTo>
                  <a:pt x="3130" y="226"/>
                  <a:pt x="3130" y="0"/>
                  <a:pt x="3130" y="0"/>
                </a:cubicBezTo>
                <a:lnTo>
                  <a:pt x="0" y="0"/>
                </a:lnTo>
                <a:cubicBezTo>
                  <a:pt x="0" y="0"/>
                  <a:pt x="1298" y="389"/>
                  <a:pt x="3130" y="453"/>
                </a:cubicBezTo>
                <a:close/>
              </a:path>
            </a:pathLst>
          </a:custGeom>
          <a:solidFill>
            <a:schemeClr val="hlink"/>
          </a:solidFill>
          <a:ln w="9525">
            <a:noFill/>
            <a:round/>
            <a:headEnd/>
            <a:tailEnd/>
          </a:ln>
          <a:effectLst/>
        </p:spPr>
        <p:txBody>
          <a:bodyPr/>
          <a:lstStyle/>
          <a:p>
            <a:pPr fontAlgn="auto">
              <a:spcBef>
                <a:spcPts val="0"/>
              </a:spcBef>
              <a:spcAft>
                <a:spcPts val="0"/>
              </a:spcAft>
            </a:pPr>
            <a:endParaRPr lang="en-US" sz="1800">
              <a:solidFill>
                <a:srgbClr val="000000"/>
              </a:solidFill>
              <a:latin typeface="Arial"/>
            </a:endParaRPr>
          </a:p>
        </p:txBody>
      </p:sp>
      <p:sp>
        <p:nvSpPr>
          <p:cNvPr id="1026" name="Rectangle 2"/>
          <p:cNvSpPr>
            <a:spLocks noGrp="1" noChangeArrowheads="1"/>
          </p:cNvSpPr>
          <p:nvPr>
            <p:ph type="title"/>
          </p:nvPr>
        </p:nvSpPr>
        <p:spPr bwMode="black">
          <a:xfrm>
            <a:off x="457200" y="325438"/>
            <a:ext cx="8229600" cy="927100"/>
          </a:xfrm>
          <a:prstGeom prst="rect">
            <a:avLst/>
          </a:prstGeom>
          <a:noFill/>
          <a:ln w="9525">
            <a:noFill/>
            <a:miter lim="800000"/>
            <a:headEnd/>
            <a:tailEnd/>
          </a:ln>
          <a:effectLst>
            <a:outerShdw dist="35921" dir="2700000" algn="ctr" rotWithShape="0">
              <a:srgbClr val="FFFFFF"/>
            </a:outerShdw>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1061" name="Picture 37" descr="water"/>
          <p:cNvPicPr>
            <a:picLocks noChangeAspect="1" noChangeArrowheads="1"/>
          </p:cNvPicPr>
          <p:nvPr/>
        </p:nvPicPr>
        <p:blipFill>
          <a:blip r:embed="rId18"/>
          <a:srcRect l="22409" t="16374" b="27486"/>
          <a:stretch>
            <a:fillRect/>
          </a:stretch>
        </p:blipFill>
        <p:spPr bwMode="gray">
          <a:xfrm rot="786797">
            <a:off x="6629400" y="-381000"/>
            <a:ext cx="2417763" cy="1995488"/>
          </a:xfrm>
          <a:prstGeom prst="rect">
            <a:avLst/>
          </a:prstGeom>
          <a:noFill/>
        </p:spPr>
      </p:pic>
      <p:pic>
        <p:nvPicPr>
          <p:cNvPr id="1062" name="Picture 38" descr="3"/>
          <p:cNvPicPr>
            <a:picLocks noChangeAspect="1" noChangeArrowheads="1"/>
          </p:cNvPicPr>
          <p:nvPr/>
        </p:nvPicPr>
        <p:blipFill>
          <a:blip r:embed="rId19"/>
          <a:srcRect/>
          <a:stretch>
            <a:fillRect/>
          </a:stretch>
        </p:blipFill>
        <p:spPr bwMode="gray">
          <a:xfrm rot="20740733" flipH="1">
            <a:off x="49213" y="5726113"/>
            <a:ext cx="1223962" cy="1371600"/>
          </a:xfrm>
          <a:prstGeom prst="rect">
            <a:avLst/>
          </a:prstGeom>
          <a:noFill/>
        </p:spPr>
      </p:pic>
    </p:spTree>
    <p:extLst>
      <p:ext uri="{BB962C8B-B14F-4D97-AF65-F5344CB8AC3E}">
        <p14:creationId xmlns:p14="http://schemas.microsoft.com/office/powerpoint/2010/main" val="3188458977"/>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ppt_x</p:attrName>
                                        </p:attrNameLst>
                                      </p:cBhvr>
                                      <p:tavLst>
                                        <p:tav tm="0">
                                          <p:val>
                                            <p:strVal val="#ppt_x-.2"/>
                                          </p:val>
                                        </p:tav>
                                        <p:tav tm="100000">
                                          <p:val>
                                            <p:strVal val="#ppt_x"/>
                                          </p:val>
                                        </p:tav>
                                      </p:tavLst>
                                    </p:anim>
                                    <p:anim calcmode="lin" valueType="num">
                                      <p:cBhvr>
                                        <p:cTn id="8" dur="5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500"/>
                                        <p:tgtEl>
                                          <p:spTgt spid="1026"/>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060"/>
                                        </p:tgtEl>
                                        <p:attrNameLst>
                                          <p:attrName>style.visibility</p:attrName>
                                        </p:attrNameLst>
                                      </p:cBhvr>
                                      <p:to>
                                        <p:strVal val="visible"/>
                                      </p:to>
                                    </p:set>
                                    <p:animEffect transition="in" filter="fade">
                                      <p:cBhvr>
                                        <p:cTn id="13" dur="1000"/>
                                        <p:tgtEl>
                                          <p:spTgt spid="1060"/>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033"/>
                                        </p:tgtEl>
                                        <p:attrNameLst>
                                          <p:attrName>style.visibility</p:attrName>
                                        </p:attrNameLst>
                                      </p:cBhvr>
                                      <p:to>
                                        <p:strVal val="visible"/>
                                      </p:to>
                                    </p:set>
                                    <p:animEffect transition="in" filter="fade">
                                      <p:cBhvr>
                                        <p:cTn id="16" dur="1000"/>
                                        <p:tgtEl>
                                          <p:spTgt spid="1033"/>
                                        </p:tgtEl>
                                      </p:cBhvr>
                                    </p:animEffect>
                                  </p:childTnLst>
                                </p:cTn>
                              </p:par>
                            </p:childTnLst>
                          </p:cTn>
                        </p:par>
                        <p:par>
                          <p:cTn id="17" fill="hold">
                            <p:stCondLst>
                              <p:cond delay="2000"/>
                            </p:stCondLst>
                            <p:childTnLst>
                              <p:par>
                                <p:cTn id="18" presetID="1" presetClass="emph" presetSubtype="2" fill="hold" nodeType="afterEffect">
                                  <p:stCondLst>
                                    <p:cond delay="0"/>
                                  </p:stCondLst>
                                  <p:childTnLst>
                                    <p:animClr clrSpc="rgb" dir="cw">
                                      <p:cBhvr>
                                        <p:cTn id="19" dur="1000" fill="hold"/>
                                        <p:tgtEl>
                                          <p:spTgt spid="1060"/>
                                        </p:tgtEl>
                                        <p:attrNameLst>
                                          <p:attrName>fillcolor</p:attrName>
                                        </p:attrNameLst>
                                      </p:cBhvr>
                                      <p:to>
                                        <a:schemeClr val="folHlink"/>
                                      </p:to>
                                    </p:animClr>
                                    <p:set>
                                      <p:cBhvr>
                                        <p:cTn id="20" dur="1000" fill="hold"/>
                                        <p:tgtEl>
                                          <p:spTgt spid="1060"/>
                                        </p:tgtEl>
                                        <p:attrNameLst>
                                          <p:attrName>fill.type</p:attrName>
                                        </p:attrNameLst>
                                      </p:cBhvr>
                                      <p:to>
                                        <p:strVal val="solid"/>
                                      </p:to>
                                    </p:set>
                                    <p:set>
                                      <p:cBhvr>
                                        <p:cTn id="21" dur="1000" fill="hold"/>
                                        <p:tgtEl>
                                          <p:spTgt spid="1060"/>
                                        </p:tgtEl>
                                        <p:attrNameLst>
                                          <p:attrName>fill.on</p:attrName>
                                        </p:attrNameLst>
                                      </p:cBhvr>
                                      <p:to>
                                        <p:strVal val="true"/>
                                      </p:to>
                                    </p:set>
                                  </p:childTnLst>
                                </p:cTn>
                              </p:par>
                              <p:par>
                                <p:cTn id="22" presetID="1" presetClass="emph" presetSubtype="2" fill="hold" nodeType="withEffect">
                                  <p:stCondLst>
                                    <p:cond delay="700"/>
                                  </p:stCondLst>
                                  <p:childTnLst>
                                    <p:animClr clrSpc="rgb" dir="cw">
                                      <p:cBhvr>
                                        <p:cTn id="23" dur="1000" fill="hold"/>
                                        <p:tgtEl>
                                          <p:spTgt spid="1033"/>
                                        </p:tgtEl>
                                        <p:attrNameLst>
                                          <p:attrName>fillcolor</p:attrName>
                                        </p:attrNameLst>
                                      </p:cBhvr>
                                      <p:to>
                                        <a:schemeClr val="accent1"/>
                                      </p:to>
                                    </p:animClr>
                                    <p:set>
                                      <p:cBhvr>
                                        <p:cTn id="24" dur="1000" fill="hold"/>
                                        <p:tgtEl>
                                          <p:spTgt spid="1033"/>
                                        </p:tgtEl>
                                        <p:attrNameLst>
                                          <p:attrName>fill.type</p:attrName>
                                        </p:attrNameLst>
                                      </p:cBhvr>
                                      <p:to>
                                        <p:strVal val="solid"/>
                                      </p:to>
                                    </p:set>
                                    <p:set>
                                      <p:cBhvr>
                                        <p:cTn id="25" dur="1000" fill="hold"/>
                                        <p:tgtEl>
                                          <p:spTgt spid="103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 grpId="0" animBg="1"/>
      <p:bldP spid="1060" grpId="0" animBg="1"/>
      <p:bldP spid="1026" grpId="0"/>
    </p:bldLst>
  </p:timing>
  <p:hf hdr="0"/>
  <p:txStyles>
    <p:titleStyle>
      <a:lvl1pPr algn="l" rtl="0" eaLnBrk="1" fontAlgn="base" hangingPunct="1">
        <a:spcBef>
          <a:spcPct val="0"/>
        </a:spcBef>
        <a:spcAft>
          <a:spcPct val="0"/>
        </a:spcAft>
        <a:defRPr sz="4400" b="1">
          <a:solidFill>
            <a:schemeClr val="tx2"/>
          </a:solidFill>
          <a:latin typeface="+mj-lt"/>
          <a:ea typeface="+mj-ea"/>
          <a:cs typeface="+mj-cs"/>
        </a:defRPr>
      </a:lvl1pPr>
      <a:lvl2pPr algn="l" rtl="0" eaLnBrk="1" fontAlgn="base" hangingPunct="1">
        <a:spcBef>
          <a:spcPct val="0"/>
        </a:spcBef>
        <a:spcAft>
          <a:spcPct val="0"/>
        </a:spcAft>
        <a:defRPr sz="4400" b="1">
          <a:solidFill>
            <a:schemeClr val="tx2"/>
          </a:solidFill>
          <a:latin typeface="Arial" charset="0"/>
        </a:defRPr>
      </a:lvl2pPr>
      <a:lvl3pPr algn="l" rtl="0" eaLnBrk="1" fontAlgn="base" hangingPunct="1">
        <a:spcBef>
          <a:spcPct val="0"/>
        </a:spcBef>
        <a:spcAft>
          <a:spcPct val="0"/>
        </a:spcAft>
        <a:defRPr sz="4400" b="1">
          <a:solidFill>
            <a:schemeClr val="tx2"/>
          </a:solidFill>
          <a:latin typeface="Arial" charset="0"/>
        </a:defRPr>
      </a:lvl3pPr>
      <a:lvl4pPr algn="l" rtl="0" eaLnBrk="1" fontAlgn="base" hangingPunct="1">
        <a:spcBef>
          <a:spcPct val="0"/>
        </a:spcBef>
        <a:spcAft>
          <a:spcPct val="0"/>
        </a:spcAft>
        <a:defRPr sz="4400" b="1">
          <a:solidFill>
            <a:schemeClr val="tx2"/>
          </a:solidFill>
          <a:latin typeface="Arial" charset="0"/>
        </a:defRPr>
      </a:lvl4pPr>
      <a:lvl5pPr algn="l" rtl="0" eaLnBrk="1" fontAlgn="base" hangingPunct="1">
        <a:spcBef>
          <a:spcPct val="0"/>
        </a:spcBef>
        <a:spcAft>
          <a:spcPct val="0"/>
        </a:spcAft>
        <a:defRPr sz="4400" b="1">
          <a:solidFill>
            <a:schemeClr val="tx2"/>
          </a:solidFill>
          <a:latin typeface="Arial" charset="0"/>
        </a:defRPr>
      </a:lvl5pPr>
      <a:lvl6pPr marL="457200" algn="l" rtl="0" eaLnBrk="1" fontAlgn="base" hangingPunct="1">
        <a:spcBef>
          <a:spcPct val="0"/>
        </a:spcBef>
        <a:spcAft>
          <a:spcPct val="0"/>
        </a:spcAft>
        <a:defRPr sz="4400" b="1">
          <a:solidFill>
            <a:schemeClr val="tx2"/>
          </a:solidFill>
          <a:latin typeface="Arial" charset="0"/>
        </a:defRPr>
      </a:lvl6pPr>
      <a:lvl7pPr marL="914400" algn="l" rtl="0" eaLnBrk="1" fontAlgn="base" hangingPunct="1">
        <a:spcBef>
          <a:spcPct val="0"/>
        </a:spcBef>
        <a:spcAft>
          <a:spcPct val="0"/>
        </a:spcAft>
        <a:defRPr sz="4400" b="1">
          <a:solidFill>
            <a:schemeClr val="tx2"/>
          </a:solidFill>
          <a:latin typeface="Arial" charset="0"/>
        </a:defRPr>
      </a:lvl7pPr>
      <a:lvl8pPr marL="1371600" algn="l" rtl="0" eaLnBrk="1" fontAlgn="base" hangingPunct="1">
        <a:spcBef>
          <a:spcPct val="0"/>
        </a:spcBef>
        <a:spcAft>
          <a:spcPct val="0"/>
        </a:spcAft>
        <a:defRPr sz="4400" b="1">
          <a:solidFill>
            <a:schemeClr val="tx2"/>
          </a:solidFill>
          <a:latin typeface="Arial" charset="0"/>
        </a:defRPr>
      </a:lvl8pPr>
      <a:lvl9pPr marL="1828800" algn="l" rtl="0" eaLnBrk="1" fontAlgn="base" hangingPunct="1">
        <a:spcBef>
          <a:spcPct val="0"/>
        </a:spcBef>
        <a:spcAft>
          <a:spcPct val="0"/>
        </a:spcAft>
        <a:defRPr sz="4400" b="1">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 name="CustomShape 1"/>
          <p:cNvSpPr/>
          <p:nvPr/>
        </p:nvSpPr>
        <p:spPr>
          <a:xfrm>
            <a:off x="-9360" y="-9360"/>
            <a:ext cx="9154440" cy="6870240"/>
          </a:xfrm>
          <a:custGeom>
            <a:avLst/>
            <a:gdLst/>
            <a:ahLst/>
            <a:cxnLst/>
            <a:rect l="l" t="t" r="r" b="b"/>
            <a:pathLst>
              <a:path w="5768" h="4329">
                <a:moveTo>
                  <a:pt x="5766" y="605"/>
                </a:moveTo>
                <a:cubicBezTo>
                  <a:pt x="5767" y="2464"/>
                  <a:pt x="5768" y="4325"/>
                  <a:pt x="5768" y="4325"/>
                </a:cubicBezTo>
                <a:lnTo>
                  <a:pt x="1082" y="4329"/>
                </a:lnTo>
                <a:cubicBezTo>
                  <a:pt x="318" y="3809"/>
                  <a:pt x="9" y="3349"/>
                  <a:pt x="13" y="3351"/>
                </a:cubicBezTo>
                <a:lnTo>
                  <a:pt x="0" y="0"/>
                </a:lnTo>
                <a:lnTo>
                  <a:pt x="2428" y="7"/>
                </a:lnTo>
                <a:cubicBezTo>
                  <a:pt x="2428" y="12"/>
                  <a:pt x="3096" y="401"/>
                  <a:pt x="5766" y="605"/>
                </a:cubicBezTo>
                <a:close/>
              </a:path>
            </a:pathLst>
          </a:custGeom>
          <a:gradFill rotWithShape="0">
            <a:gsLst>
              <a:gs pos="0">
                <a:srgbClr val="FEFEFB"/>
              </a:gs>
              <a:gs pos="100000">
                <a:srgbClr val="FDF58D">
                  <a:alpha val="70196"/>
                </a:srgbClr>
              </a:gs>
            </a:gsLst>
            <a:lin ang="2700000"/>
          </a:gradFill>
          <a:ln w="9525">
            <a:noFill/>
          </a:ln>
        </p:spPr>
        <p:style>
          <a:lnRef idx="0">
            <a:scrgbClr r="0" g="0" b="0"/>
          </a:lnRef>
          <a:fillRef idx="0">
            <a:scrgbClr r="0" g="0" b="0"/>
          </a:fillRef>
          <a:effectRef idx="0">
            <a:scrgbClr r="0" g="0" b="0"/>
          </a:effectRef>
          <a:fontRef idx="minor"/>
        </p:style>
      </p:sp>
      <p:sp>
        <p:nvSpPr>
          <p:cNvPr id="160" name="CustomShape 2"/>
          <p:cNvSpPr/>
          <p:nvPr/>
        </p:nvSpPr>
        <p:spPr>
          <a:xfrm>
            <a:off x="-4680" y="5500800"/>
            <a:ext cx="1439280" cy="1356840"/>
          </a:xfrm>
          <a:custGeom>
            <a:avLst/>
            <a:gdLst/>
            <a:ahLst/>
            <a:cxnLst/>
            <a:rect l="l" t="t" r="r" b="b"/>
            <a:pathLst>
              <a:path w="1089" h="1100">
                <a:moveTo>
                  <a:pt x="0" y="0"/>
                </a:moveTo>
                <a:cubicBezTo>
                  <a:pt x="0" y="550"/>
                  <a:pt x="0" y="1100"/>
                  <a:pt x="0" y="1100"/>
                </a:cubicBezTo>
                <a:lnTo>
                  <a:pt x="1089" y="1100"/>
                </a:lnTo>
                <a:cubicBezTo>
                  <a:pt x="1089" y="1100"/>
                  <a:pt x="596" y="865"/>
                  <a:pt x="0" y="0"/>
                </a:cubicBezTo>
                <a:close/>
              </a:path>
            </a:pathLst>
          </a:custGeom>
          <a:solidFill>
            <a:schemeClr val="folHlink"/>
          </a:solidFill>
          <a:ln w="9525">
            <a:noFill/>
          </a:ln>
        </p:spPr>
        <p:style>
          <a:lnRef idx="0">
            <a:scrgbClr r="0" g="0" b="0"/>
          </a:lnRef>
          <a:fillRef idx="0">
            <a:scrgbClr r="0" g="0" b="0"/>
          </a:fillRef>
          <a:effectRef idx="0">
            <a:scrgbClr r="0" g="0" b="0"/>
          </a:effectRef>
          <a:fontRef idx="minor"/>
        </p:style>
      </p:sp>
      <p:sp>
        <p:nvSpPr>
          <p:cNvPr id="161" name="Line 3"/>
          <p:cNvSpPr/>
          <p:nvPr/>
        </p:nvSpPr>
        <p:spPr>
          <a:xfrm>
            <a:off x="527040" y="0"/>
            <a:ext cx="0" cy="5910120"/>
          </a:xfrm>
          <a:prstGeom prst="line">
            <a:avLst/>
          </a:prstGeom>
          <a:ln w="9525">
            <a:solidFill>
              <a:srgbClr val="FFFFFF">
                <a:alpha val="50000"/>
              </a:srgbClr>
            </a:solidFill>
            <a:round/>
          </a:ln>
        </p:spPr>
        <p:style>
          <a:lnRef idx="0">
            <a:scrgbClr r="0" g="0" b="0"/>
          </a:lnRef>
          <a:fillRef idx="0">
            <a:scrgbClr r="0" g="0" b="0"/>
          </a:fillRef>
          <a:effectRef idx="0">
            <a:scrgbClr r="0" g="0" b="0"/>
          </a:effectRef>
          <a:fontRef idx="minor"/>
        </p:style>
      </p:sp>
      <p:sp>
        <p:nvSpPr>
          <p:cNvPr id="162" name="Line 4"/>
          <p:cNvSpPr/>
          <p:nvPr/>
        </p:nvSpPr>
        <p:spPr>
          <a:xfrm>
            <a:off x="1677960" y="0"/>
            <a:ext cx="0" cy="6832440"/>
          </a:xfrm>
          <a:prstGeom prst="line">
            <a:avLst/>
          </a:prstGeom>
          <a:ln w="9525">
            <a:solidFill>
              <a:srgbClr val="FFFFFF">
                <a:alpha val="50000"/>
              </a:srgbClr>
            </a:solidFill>
            <a:round/>
          </a:ln>
        </p:spPr>
        <p:style>
          <a:lnRef idx="0">
            <a:scrgbClr r="0" g="0" b="0"/>
          </a:lnRef>
          <a:fillRef idx="0">
            <a:scrgbClr r="0" g="0" b="0"/>
          </a:fillRef>
          <a:effectRef idx="0">
            <a:scrgbClr r="0" g="0" b="0"/>
          </a:effectRef>
          <a:fontRef idx="minor"/>
        </p:style>
      </p:sp>
      <p:sp>
        <p:nvSpPr>
          <p:cNvPr id="163" name="Line 5"/>
          <p:cNvSpPr/>
          <p:nvPr/>
        </p:nvSpPr>
        <p:spPr>
          <a:xfrm>
            <a:off x="2830320" y="0"/>
            <a:ext cx="0" cy="6860880"/>
          </a:xfrm>
          <a:prstGeom prst="line">
            <a:avLst/>
          </a:prstGeom>
          <a:ln w="9525">
            <a:solidFill>
              <a:srgbClr val="FFFFFF">
                <a:alpha val="50000"/>
              </a:srgbClr>
            </a:solidFill>
            <a:round/>
          </a:ln>
        </p:spPr>
        <p:style>
          <a:lnRef idx="0">
            <a:scrgbClr r="0" g="0" b="0"/>
          </a:lnRef>
          <a:fillRef idx="0">
            <a:scrgbClr r="0" g="0" b="0"/>
          </a:fillRef>
          <a:effectRef idx="0">
            <a:scrgbClr r="0" g="0" b="0"/>
          </a:effectRef>
          <a:fontRef idx="minor"/>
        </p:style>
      </p:sp>
      <p:sp>
        <p:nvSpPr>
          <p:cNvPr id="164" name="Line 6"/>
          <p:cNvSpPr/>
          <p:nvPr/>
        </p:nvSpPr>
        <p:spPr>
          <a:xfrm>
            <a:off x="3982680" y="0"/>
            <a:ext cx="0" cy="6875280"/>
          </a:xfrm>
          <a:prstGeom prst="line">
            <a:avLst/>
          </a:prstGeom>
          <a:ln w="9525">
            <a:solidFill>
              <a:srgbClr val="FFFFFF">
                <a:alpha val="50000"/>
              </a:srgbClr>
            </a:solidFill>
            <a:round/>
          </a:ln>
        </p:spPr>
        <p:style>
          <a:lnRef idx="0">
            <a:scrgbClr r="0" g="0" b="0"/>
          </a:lnRef>
          <a:fillRef idx="0">
            <a:scrgbClr r="0" g="0" b="0"/>
          </a:fillRef>
          <a:effectRef idx="0">
            <a:scrgbClr r="0" g="0" b="0"/>
          </a:effectRef>
          <a:fontRef idx="minor"/>
        </p:style>
      </p:sp>
      <p:sp>
        <p:nvSpPr>
          <p:cNvPr id="165" name="Line 7"/>
          <p:cNvSpPr/>
          <p:nvPr/>
        </p:nvSpPr>
        <p:spPr>
          <a:xfrm>
            <a:off x="5133960" y="388800"/>
            <a:ext cx="0" cy="6486480"/>
          </a:xfrm>
          <a:prstGeom prst="line">
            <a:avLst/>
          </a:prstGeom>
          <a:ln w="9525">
            <a:solidFill>
              <a:srgbClr val="FFFFFF">
                <a:alpha val="50000"/>
              </a:srgbClr>
            </a:solidFill>
            <a:round/>
          </a:ln>
        </p:spPr>
        <p:style>
          <a:lnRef idx="0">
            <a:scrgbClr r="0" g="0" b="0"/>
          </a:lnRef>
          <a:fillRef idx="0">
            <a:scrgbClr r="0" g="0" b="0"/>
          </a:fillRef>
          <a:effectRef idx="0">
            <a:scrgbClr r="0" g="0" b="0"/>
          </a:effectRef>
          <a:fontRef idx="minor"/>
        </p:style>
      </p:sp>
      <p:sp>
        <p:nvSpPr>
          <p:cNvPr id="166" name="Line 8"/>
          <p:cNvSpPr/>
          <p:nvPr/>
        </p:nvSpPr>
        <p:spPr>
          <a:xfrm>
            <a:off x="6286320" y="618840"/>
            <a:ext cx="0" cy="6256440"/>
          </a:xfrm>
          <a:prstGeom prst="line">
            <a:avLst/>
          </a:prstGeom>
          <a:ln w="9525">
            <a:solidFill>
              <a:srgbClr val="FFFFFF">
                <a:alpha val="50000"/>
              </a:srgbClr>
            </a:solidFill>
            <a:round/>
          </a:ln>
        </p:spPr>
        <p:style>
          <a:lnRef idx="0">
            <a:scrgbClr r="0" g="0" b="0"/>
          </a:lnRef>
          <a:fillRef idx="0">
            <a:scrgbClr r="0" g="0" b="0"/>
          </a:fillRef>
          <a:effectRef idx="0">
            <a:scrgbClr r="0" g="0" b="0"/>
          </a:effectRef>
          <a:fontRef idx="minor"/>
        </p:style>
      </p:sp>
      <p:sp>
        <p:nvSpPr>
          <p:cNvPr id="167" name="Line 9"/>
          <p:cNvSpPr/>
          <p:nvPr/>
        </p:nvSpPr>
        <p:spPr>
          <a:xfrm>
            <a:off x="7438680" y="772920"/>
            <a:ext cx="0" cy="6102360"/>
          </a:xfrm>
          <a:prstGeom prst="line">
            <a:avLst/>
          </a:prstGeom>
          <a:ln w="9525">
            <a:solidFill>
              <a:srgbClr val="FFFFFF">
                <a:alpha val="50000"/>
              </a:srgbClr>
            </a:solidFill>
            <a:round/>
          </a:ln>
        </p:spPr>
        <p:style>
          <a:lnRef idx="0">
            <a:scrgbClr r="0" g="0" b="0"/>
          </a:lnRef>
          <a:fillRef idx="0">
            <a:scrgbClr r="0" g="0" b="0"/>
          </a:fillRef>
          <a:effectRef idx="0">
            <a:scrgbClr r="0" g="0" b="0"/>
          </a:effectRef>
          <a:fontRef idx="minor"/>
        </p:style>
      </p:sp>
      <p:sp>
        <p:nvSpPr>
          <p:cNvPr id="168" name="Line 10"/>
          <p:cNvSpPr/>
          <p:nvPr/>
        </p:nvSpPr>
        <p:spPr>
          <a:xfrm>
            <a:off x="8591400" y="900000"/>
            <a:ext cx="0" cy="5975280"/>
          </a:xfrm>
          <a:prstGeom prst="line">
            <a:avLst/>
          </a:prstGeom>
          <a:ln w="9525">
            <a:solidFill>
              <a:srgbClr val="FFFFFF">
                <a:alpha val="50000"/>
              </a:srgbClr>
            </a:solidFill>
            <a:round/>
          </a:ln>
        </p:spPr>
        <p:style>
          <a:lnRef idx="0">
            <a:scrgbClr r="0" g="0" b="0"/>
          </a:lnRef>
          <a:fillRef idx="0">
            <a:scrgbClr r="0" g="0" b="0"/>
          </a:fillRef>
          <a:effectRef idx="0">
            <a:scrgbClr r="0" g="0" b="0"/>
          </a:effectRef>
          <a:fontRef idx="minor"/>
        </p:style>
      </p:sp>
      <p:sp>
        <p:nvSpPr>
          <p:cNvPr id="169" name="Line 11"/>
          <p:cNvSpPr/>
          <p:nvPr/>
        </p:nvSpPr>
        <p:spPr>
          <a:xfrm flipH="1">
            <a:off x="0" y="419040"/>
            <a:ext cx="5190840" cy="0"/>
          </a:xfrm>
          <a:prstGeom prst="line">
            <a:avLst/>
          </a:prstGeom>
          <a:ln w="9525">
            <a:solidFill>
              <a:srgbClr val="FFFFFF">
                <a:alpha val="50000"/>
              </a:srgbClr>
            </a:solidFill>
            <a:round/>
          </a:ln>
        </p:spPr>
        <p:style>
          <a:lnRef idx="0">
            <a:scrgbClr r="0" g="0" b="0"/>
          </a:lnRef>
          <a:fillRef idx="0">
            <a:scrgbClr r="0" g="0" b="0"/>
          </a:fillRef>
          <a:effectRef idx="0">
            <a:scrgbClr r="0" g="0" b="0"/>
          </a:effectRef>
          <a:fontRef idx="minor"/>
        </p:style>
      </p:sp>
      <p:sp>
        <p:nvSpPr>
          <p:cNvPr id="170" name="Line 12"/>
          <p:cNvSpPr/>
          <p:nvPr/>
        </p:nvSpPr>
        <p:spPr>
          <a:xfrm flipH="1">
            <a:off x="0" y="1541160"/>
            <a:ext cx="9156600" cy="0"/>
          </a:xfrm>
          <a:prstGeom prst="line">
            <a:avLst/>
          </a:prstGeom>
          <a:ln w="9525">
            <a:solidFill>
              <a:srgbClr val="FFFFFF">
                <a:alpha val="50000"/>
              </a:srgbClr>
            </a:solidFill>
            <a:round/>
          </a:ln>
        </p:spPr>
        <p:style>
          <a:lnRef idx="0">
            <a:scrgbClr r="0" g="0" b="0"/>
          </a:lnRef>
          <a:fillRef idx="0">
            <a:scrgbClr r="0" g="0" b="0"/>
          </a:fillRef>
          <a:effectRef idx="0">
            <a:scrgbClr r="0" g="0" b="0"/>
          </a:effectRef>
          <a:fontRef idx="minor"/>
        </p:style>
      </p:sp>
      <p:sp>
        <p:nvSpPr>
          <p:cNvPr id="171" name="Line 13"/>
          <p:cNvSpPr/>
          <p:nvPr/>
        </p:nvSpPr>
        <p:spPr>
          <a:xfrm flipH="1">
            <a:off x="0" y="2665080"/>
            <a:ext cx="9156600" cy="0"/>
          </a:xfrm>
          <a:prstGeom prst="line">
            <a:avLst/>
          </a:prstGeom>
          <a:ln w="9525">
            <a:solidFill>
              <a:srgbClr val="FFFFFF">
                <a:alpha val="50000"/>
              </a:srgbClr>
            </a:solidFill>
            <a:round/>
          </a:ln>
        </p:spPr>
        <p:style>
          <a:lnRef idx="0">
            <a:scrgbClr r="0" g="0" b="0"/>
          </a:lnRef>
          <a:fillRef idx="0">
            <a:scrgbClr r="0" g="0" b="0"/>
          </a:fillRef>
          <a:effectRef idx="0">
            <a:scrgbClr r="0" g="0" b="0"/>
          </a:effectRef>
          <a:fontRef idx="minor"/>
        </p:style>
      </p:sp>
      <p:sp>
        <p:nvSpPr>
          <p:cNvPr id="172" name="Line 14"/>
          <p:cNvSpPr/>
          <p:nvPr/>
        </p:nvSpPr>
        <p:spPr>
          <a:xfrm flipH="1">
            <a:off x="2880" y="3787560"/>
            <a:ext cx="9153720" cy="0"/>
          </a:xfrm>
          <a:prstGeom prst="line">
            <a:avLst/>
          </a:prstGeom>
          <a:ln w="9525">
            <a:solidFill>
              <a:srgbClr val="FFFFFF">
                <a:alpha val="50000"/>
              </a:srgbClr>
            </a:solidFill>
            <a:round/>
          </a:ln>
        </p:spPr>
        <p:style>
          <a:lnRef idx="0">
            <a:scrgbClr r="0" g="0" b="0"/>
          </a:lnRef>
          <a:fillRef idx="0">
            <a:scrgbClr r="0" g="0" b="0"/>
          </a:fillRef>
          <a:effectRef idx="0">
            <a:scrgbClr r="0" g="0" b="0"/>
          </a:effectRef>
          <a:fontRef idx="minor"/>
        </p:style>
      </p:sp>
      <p:sp>
        <p:nvSpPr>
          <p:cNvPr id="173" name="Line 15"/>
          <p:cNvSpPr/>
          <p:nvPr/>
        </p:nvSpPr>
        <p:spPr>
          <a:xfrm flipH="1">
            <a:off x="2880" y="4911480"/>
            <a:ext cx="9153720" cy="0"/>
          </a:xfrm>
          <a:prstGeom prst="line">
            <a:avLst/>
          </a:prstGeom>
          <a:ln w="9525">
            <a:solidFill>
              <a:srgbClr val="FFFFFF">
                <a:alpha val="50000"/>
              </a:srgbClr>
            </a:solidFill>
            <a:round/>
          </a:ln>
        </p:spPr>
        <p:style>
          <a:lnRef idx="0">
            <a:scrgbClr r="0" g="0" b="0"/>
          </a:lnRef>
          <a:fillRef idx="0">
            <a:scrgbClr r="0" g="0" b="0"/>
          </a:fillRef>
          <a:effectRef idx="0">
            <a:scrgbClr r="0" g="0" b="0"/>
          </a:effectRef>
          <a:fontRef idx="minor"/>
        </p:style>
      </p:sp>
      <p:sp>
        <p:nvSpPr>
          <p:cNvPr id="174" name="Line 16"/>
          <p:cNvSpPr/>
          <p:nvPr/>
        </p:nvSpPr>
        <p:spPr>
          <a:xfrm flipH="1">
            <a:off x="693720" y="6035400"/>
            <a:ext cx="8423280" cy="0"/>
          </a:xfrm>
          <a:prstGeom prst="line">
            <a:avLst/>
          </a:prstGeom>
          <a:ln w="9525">
            <a:solidFill>
              <a:srgbClr val="FFFFFF">
                <a:alpha val="50000"/>
              </a:srgbClr>
            </a:solidFill>
            <a:round/>
          </a:ln>
        </p:spPr>
        <p:style>
          <a:lnRef idx="0">
            <a:scrgbClr r="0" g="0" b="0"/>
          </a:lnRef>
          <a:fillRef idx="0">
            <a:scrgbClr r="0" g="0" b="0"/>
          </a:fillRef>
          <a:effectRef idx="0">
            <a:scrgbClr r="0" g="0" b="0"/>
          </a:effectRef>
          <a:fontRef idx="minor"/>
        </p:style>
      </p:sp>
      <p:sp>
        <p:nvSpPr>
          <p:cNvPr id="175" name="CustomShape 17"/>
          <p:cNvSpPr/>
          <p:nvPr/>
        </p:nvSpPr>
        <p:spPr>
          <a:xfrm>
            <a:off x="4005360" y="2692440"/>
            <a:ext cx="1126440" cy="1077480"/>
          </a:xfrm>
          <a:prstGeom prst="rect">
            <a:avLst/>
          </a:prstGeom>
          <a:solidFill>
            <a:srgbClr val="FFFFFF">
              <a:alpha val="25000"/>
            </a:srgbClr>
          </a:solidFill>
          <a:ln w="9525">
            <a:noFill/>
          </a:ln>
        </p:spPr>
        <p:style>
          <a:lnRef idx="0">
            <a:scrgbClr r="0" g="0" b="0"/>
          </a:lnRef>
          <a:fillRef idx="0">
            <a:scrgbClr r="0" g="0" b="0"/>
          </a:fillRef>
          <a:effectRef idx="0">
            <a:scrgbClr r="0" g="0" b="0"/>
          </a:effectRef>
          <a:fontRef idx="minor"/>
        </p:style>
      </p:sp>
      <p:sp>
        <p:nvSpPr>
          <p:cNvPr id="176" name="CustomShape 18"/>
          <p:cNvSpPr/>
          <p:nvPr/>
        </p:nvSpPr>
        <p:spPr>
          <a:xfrm>
            <a:off x="7459560" y="4937040"/>
            <a:ext cx="1118520" cy="1077480"/>
          </a:xfrm>
          <a:prstGeom prst="rect">
            <a:avLst/>
          </a:prstGeom>
          <a:solidFill>
            <a:srgbClr val="FFFFFF">
              <a:alpha val="30000"/>
            </a:srgbClr>
          </a:solidFill>
          <a:ln w="9525">
            <a:noFill/>
          </a:ln>
        </p:spPr>
        <p:style>
          <a:lnRef idx="0">
            <a:scrgbClr r="0" g="0" b="0"/>
          </a:lnRef>
          <a:fillRef idx="0">
            <a:scrgbClr r="0" g="0" b="0"/>
          </a:fillRef>
          <a:effectRef idx="0">
            <a:scrgbClr r="0" g="0" b="0"/>
          </a:effectRef>
          <a:fontRef idx="minor"/>
        </p:style>
      </p:sp>
      <p:sp>
        <p:nvSpPr>
          <p:cNvPr id="177" name="CustomShape 19"/>
          <p:cNvSpPr/>
          <p:nvPr/>
        </p:nvSpPr>
        <p:spPr>
          <a:xfrm>
            <a:off x="549360" y="3808440"/>
            <a:ext cx="1126440" cy="1077480"/>
          </a:xfrm>
          <a:prstGeom prst="rect">
            <a:avLst/>
          </a:prstGeom>
          <a:solidFill>
            <a:srgbClr val="FFFFFF">
              <a:alpha val="20000"/>
            </a:srgbClr>
          </a:solidFill>
          <a:ln w="9525">
            <a:noFill/>
          </a:ln>
        </p:spPr>
        <p:style>
          <a:lnRef idx="0">
            <a:scrgbClr r="0" g="0" b="0"/>
          </a:lnRef>
          <a:fillRef idx="0">
            <a:scrgbClr r="0" g="0" b="0"/>
          </a:fillRef>
          <a:effectRef idx="0">
            <a:scrgbClr r="0" g="0" b="0"/>
          </a:effectRef>
          <a:fontRef idx="minor"/>
        </p:style>
      </p:sp>
      <p:sp>
        <p:nvSpPr>
          <p:cNvPr id="178" name="CustomShape 20"/>
          <p:cNvSpPr/>
          <p:nvPr/>
        </p:nvSpPr>
        <p:spPr>
          <a:xfrm>
            <a:off x="6307200" y="6064200"/>
            <a:ext cx="1126440" cy="794880"/>
          </a:xfrm>
          <a:prstGeom prst="rect">
            <a:avLst/>
          </a:prstGeom>
          <a:solidFill>
            <a:srgbClr val="FFFFFF">
              <a:alpha val="20000"/>
            </a:srgbClr>
          </a:solidFill>
          <a:ln w="9525">
            <a:noFill/>
          </a:ln>
        </p:spPr>
        <p:style>
          <a:lnRef idx="0">
            <a:scrgbClr r="0" g="0" b="0"/>
          </a:lnRef>
          <a:fillRef idx="0">
            <a:scrgbClr r="0" g="0" b="0"/>
          </a:fillRef>
          <a:effectRef idx="0">
            <a:scrgbClr r="0" g="0" b="0"/>
          </a:effectRef>
          <a:fontRef idx="minor"/>
        </p:style>
      </p:sp>
      <p:sp>
        <p:nvSpPr>
          <p:cNvPr id="179" name="CustomShape 21"/>
          <p:cNvSpPr/>
          <p:nvPr/>
        </p:nvSpPr>
        <p:spPr>
          <a:xfrm>
            <a:off x="2846520" y="0"/>
            <a:ext cx="1126440" cy="402480"/>
          </a:xfrm>
          <a:prstGeom prst="rect">
            <a:avLst/>
          </a:prstGeom>
          <a:solidFill>
            <a:srgbClr val="FFFFFF">
              <a:alpha val="40000"/>
            </a:srgbClr>
          </a:solidFill>
          <a:ln w="9525">
            <a:noFill/>
          </a:ln>
        </p:spPr>
        <p:style>
          <a:lnRef idx="0">
            <a:scrgbClr r="0" g="0" b="0"/>
          </a:lnRef>
          <a:fillRef idx="0">
            <a:scrgbClr r="0" g="0" b="0"/>
          </a:fillRef>
          <a:effectRef idx="0">
            <a:scrgbClr r="0" g="0" b="0"/>
          </a:effectRef>
          <a:fontRef idx="minor"/>
        </p:style>
      </p:sp>
      <p:sp>
        <p:nvSpPr>
          <p:cNvPr id="180" name="CustomShape 22"/>
          <p:cNvSpPr/>
          <p:nvPr/>
        </p:nvSpPr>
        <p:spPr>
          <a:xfrm>
            <a:off x="2852640" y="4938840"/>
            <a:ext cx="1118520" cy="1077480"/>
          </a:xfrm>
          <a:prstGeom prst="rect">
            <a:avLst/>
          </a:prstGeom>
          <a:solidFill>
            <a:srgbClr val="FFFFFF">
              <a:alpha val="30000"/>
            </a:srgbClr>
          </a:solidFill>
          <a:ln w="9525">
            <a:noFill/>
          </a:ln>
        </p:spPr>
        <p:style>
          <a:lnRef idx="0">
            <a:scrgbClr r="0" g="0" b="0"/>
          </a:lnRef>
          <a:fillRef idx="0">
            <a:scrgbClr r="0" g="0" b="0"/>
          </a:fillRef>
          <a:effectRef idx="0">
            <a:scrgbClr r="0" g="0" b="0"/>
          </a:effectRef>
          <a:fontRef idx="minor"/>
        </p:style>
      </p:sp>
      <p:sp>
        <p:nvSpPr>
          <p:cNvPr id="181" name="CustomShape 23"/>
          <p:cNvSpPr/>
          <p:nvPr/>
        </p:nvSpPr>
        <p:spPr>
          <a:xfrm>
            <a:off x="6300720" y="1566720"/>
            <a:ext cx="1118520" cy="1077480"/>
          </a:xfrm>
          <a:prstGeom prst="rect">
            <a:avLst/>
          </a:prstGeom>
          <a:solidFill>
            <a:srgbClr val="FFFFFF">
              <a:alpha val="30000"/>
            </a:srgbClr>
          </a:solidFill>
          <a:ln w="9525">
            <a:noFill/>
          </a:ln>
        </p:spPr>
        <p:style>
          <a:lnRef idx="0">
            <a:scrgbClr r="0" g="0" b="0"/>
          </a:lnRef>
          <a:fillRef idx="0">
            <a:scrgbClr r="0" g="0" b="0"/>
          </a:fillRef>
          <a:effectRef idx="0">
            <a:scrgbClr r="0" g="0" b="0"/>
          </a:effectRef>
          <a:fontRef idx="minor"/>
        </p:style>
      </p:sp>
      <p:sp>
        <p:nvSpPr>
          <p:cNvPr id="182" name="CustomShape 24"/>
          <p:cNvSpPr/>
          <p:nvPr/>
        </p:nvSpPr>
        <p:spPr>
          <a:xfrm>
            <a:off x="4041720" y="0"/>
            <a:ext cx="5103360" cy="737640"/>
          </a:xfrm>
          <a:custGeom>
            <a:avLst/>
            <a:gdLst/>
            <a:ahLst/>
            <a:cxnLst/>
            <a:rect l="l" t="t" r="r" b="b"/>
            <a:pathLst>
              <a:path w="3130" h="453">
                <a:moveTo>
                  <a:pt x="3130" y="453"/>
                </a:moveTo>
                <a:cubicBezTo>
                  <a:pt x="3130" y="226"/>
                  <a:pt x="3130" y="0"/>
                  <a:pt x="3130" y="0"/>
                </a:cubicBezTo>
                <a:lnTo>
                  <a:pt x="0" y="0"/>
                </a:lnTo>
                <a:cubicBezTo>
                  <a:pt x="0" y="0"/>
                  <a:pt x="1298" y="389"/>
                  <a:pt x="3130" y="453"/>
                </a:cubicBezTo>
                <a:close/>
              </a:path>
            </a:pathLst>
          </a:custGeom>
          <a:solidFill>
            <a:schemeClr val="hlink"/>
          </a:solidFill>
          <a:ln w="9525">
            <a:noFill/>
          </a:ln>
        </p:spPr>
        <p:style>
          <a:lnRef idx="0">
            <a:scrgbClr r="0" g="0" b="0"/>
          </a:lnRef>
          <a:fillRef idx="0">
            <a:scrgbClr r="0" g="0" b="0"/>
          </a:fillRef>
          <a:effectRef idx="0">
            <a:scrgbClr r="0" g="0" b="0"/>
          </a:effectRef>
          <a:fontRef idx="minor"/>
        </p:style>
      </p:sp>
      <p:pic>
        <p:nvPicPr>
          <p:cNvPr id="183" name="Picture 37" descr="water"/>
          <p:cNvPicPr/>
          <p:nvPr/>
        </p:nvPicPr>
        <p:blipFill>
          <a:blip r:embed="rId14"/>
          <a:srcRect l="22401" t="16378" b="27484"/>
          <a:stretch/>
        </p:blipFill>
        <p:spPr>
          <a:xfrm rot="786600">
            <a:off x="6629040" y="-379800"/>
            <a:ext cx="2415600" cy="1993320"/>
          </a:xfrm>
          <a:prstGeom prst="rect">
            <a:avLst/>
          </a:prstGeom>
          <a:ln w="0">
            <a:noFill/>
          </a:ln>
        </p:spPr>
      </p:pic>
      <p:pic>
        <p:nvPicPr>
          <p:cNvPr id="184" name="Picture 38" descr="3"/>
          <p:cNvPicPr/>
          <p:nvPr/>
        </p:nvPicPr>
        <p:blipFill>
          <a:blip r:embed="rId15"/>
          <a:stretch/>
        </p:blipFill>
        <p:spPr>
          <a:xfrm rot="20740800" flipH="1">
            <a:off x="50400" y="5724720"/>
            <a:ext cx="1221840" cy="1369440"/>
          </a:xfrm>
          <a:prstGeom prst="rect">
            <a:avLst/>
          </a:prstGeom>
          <a:ln w="0">
            <a:noFill/>
          </a:ln>
        </p:spPr>
      </p:pic>
      <p:sp>
        <p:nvSpPr>
          <p:cNvPr id="185" name="PlaceHolder 25"/>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86" name="PlaceHolder 26"/>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extLst>
      <p:ext uri="{BB962C8B-B14F-4D97-AF65-F5344CB8AC3E}">
        <p14:creationId xmlns:p14="http://schemas.microsoft.com/office/powerpoint/2010/main" val="945880321"/>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240.png"/><Relationship Id="rId7" Type="http://schemas.openxmlformats.org/officeDocument/2006/relationships/image" Target="../media/image1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0.png"/><Relationship Id="rId9"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ctrTitle"/>
          </p:nvPr>
        </p:nvSpPr>
        <p:spPr bwMode="auto">
          <a:xfrm>
            <a:off x="533400" y="2286000"/>
            <a:ext cx="8382000" cy="1517904"/>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wrap="square" lIns="91440" tIns="45720" rIns="91440" bIns="45720" numCol="1" anchorCtr="0" compatLnSpc="1">
            <a:prstTxWarp prst="textNoShape">
              <a:avLst/>
            </a:prstTxWarp>
            <a:normAutofit/>
          </a:bodyPr>
          <a:lstStyle/>
          <a:p>
            <a:r>
              <a:rPr lang="en-US" sz="4400"/>
              <a:t>CHƯƠNG 6: ĐỒ THỊ</a:t>
            </a:r>
            <a:br>
              <a:rPr lang="en-US" sz="4400"/>
            </a:br>
            <a:r>
              <a:rPr lang="en-US" sz="4400"/>
              <a:t>(GRAPH)</a:t>
            </a:r>
          </a:p>
        </p:txBody>
      </p:sp>
      <p:cxnSp>
        <p:nvCxnSpPr>
          <p:cNvPr id="5" name="Straight Connector 4"/>
          <p:cNvCxnSpPr/>
          <p:nvPr/>
        </p:nvCxnSpPr>
        <p:spPr>
          <a:xfrm>
            <a:off x="1295400" y="3886200"/>
            <a:ext cx="7010400" cy="0"/>
          </a:xfrm>
          <a:prstGeom prst="line">
            <a:avLst/>
          </a:prstGeom>
          <a:ln>
            <a:solidFill>
              <a:srgbClr val="0070C0"/>
            </a:solidFill>
          </a:ln>
        </p:spPr>
        <p:style>
          <a:lnRef idx="2">
            <a:schemeClr val="accent2"/>
          </a:lnRef>
          <a:fillRef idx="0">
            <a:schemeClr val="accent2"/>
          </a:fillRef>
          <a:effectRef idx="1">
            <a:schemeClr val="accent2"/>
          </a:effectRef>
          <a:fontRef idx="minor">
            <a:schemeClr val="tx1"/>
          </a:fontRef>
        </p:style>
      </p:cxnSp>
      <p:sp>
        <p:nvSpPr>
          <p:cNvPr id="6" name="Subtitle 1"/>
          <p:cNvSpPr txBox="1">
            <a:spLocks/>
          </p:cNvSpPr>
          <p:nvPr/>
        </p:nvSpPr>
        <p:spPr>
          <a:xfrm>
            <a:off x="933450" y="3930693"/>
            <a:ext cx="7200900" cy="688848"/>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0"/>
              </a:spcBef>
              <a:buSzPct val="80000"/>
              <a:buFont typeface="Arial" pitchFamily="34" charset="0"/>
              <a:buNone/>
              <a:defRPr sz="2000" kern="1200" cap="all" baseline="0">
                <a:solidFill>
                  <a:schemeClr val="bg1"/>
                </a:solidFill>
                <a:latin typeface="+mn-lt"/>
                <a:ea typeface="+mn-ea"/>
                <a:cs typeface="+mn-cs"/>
              </a:defRPr>
            </a:lvl1pPr>
            <a:lvl2pPr marL="342900" indent="0" algn="ctr" defTabSz="685800" rtl="0" eaLnBrk="1" latinLnBrk="0" hangingPunct="1">
              <a:lnSpc>
                <a:spcPct val="90000"/>
              </a:lnSpc>
              <a:spcBef>
                <a:spcPts val="750"/>
              </a:spcBef>
              <a:buSzPct val="80000"/>
              <a:buFont typeface="Arial" pitchFamily="34" charset="0"/>
              <a:buNone/>
              <a:defRPr sz="2100" kern="1200">
                <a:solidFill>
                  <a:schemeClr val="tx1"/>
                </a:solidFill>
                <a:latin typeface="+mn-lt"/>
                <a:ea typeface="+mn-ea"/>
                <a:cs typeface="+mn-cs"/>
              </a:defRPr>
            </a:lvl2pPr>
            <a:lvl3pPr marL="685800" indent="0" algn="ctr" defTabSz="685800" rtl="0" eaLnBrk="1" latinLnBrk="0" hangingPunct="1">
              <a:lnSpc>
                <a:spcPct val="90000"/>
              </a:lnSpc>
              <a:spcBef>
                <a:spcPts val="600"/>
              </a:spcBef>
              <a:buSzPct val="80000"/>
              <a:buFont typeface="Arial" pitchFamily="34" charset="0"/>
              <a:buNone/>
              <a:defRPr sz="1800" kern="1200">
                <a:solidFill>
                  <a:schemeClr val="tx1"/>
                </a:solidFill>
                <a:latin typeface="+mn-lt"/>
                <a:ea typeface="+mn-ea"/>
                <a:cs typeface="+mn-cs"/>
              </a:defRPr>
            </a:lvl3pPr>
            <a:lvl4pPr marL="1028700" indent="0" algn="ctr" defTabSz="685800" rtl="0" eaLnBrk="1" latinLnBrk="0" hangingPunct="1">
              <a:lnSpc>
                <a:spcPct val="90000"/>
              </a:lnSpc>
              <a:spcBef>
                <a:spcPts val="600"/>
              </a:spcBef>
              <a:buSzPct val="80000"/>
              <a:buFont typeface="Arial" pitchFamily="34" charset="0"/>
              <a:buNone/>
              <a:defRPr sz="1500" kern="1200">
                <a:solidFill>
                  <a:schemeClr val="tx1"/>
                </a:solidFill>
                <a:latin typeface="+mn-lt"/>
                <a:ea typeface="+mn-ea"/>
                <a:cs typeface="+mn-cs"/>
              </a:defRPr>
            </a:lvl4pPr>
            <a:lvl5pPr marL="1371600" indent="0" algn="ctr" defTabSz="685800" rtl="0" eaLnBrk="1" latinLnBrk="0" hangingPunct="1">
              <a:lnSpc>
                <a:spcPct val="90000"/>
              </a:lnSpc>
              <a:spcBef>
                <a:spcPts val="600"/>
              </a:spcBef>
              <a:buSzPct val="80000"/>
              <a:buFont typeface="Arial" pitchFamily="34" charset="0"/>
              <a:buNone/>
              <a:defRPr sz="1500" kern="1200">
                <a:solidFill>
                  <a:schemeClr val="tx1"/>
                </a:solidFill>
                <a:latin typeface="+mn-lt"/>
                <a:ea typeface="+mn-ea"/>
                <a:cs typeface="+mn-cs"/>
              </a:defRPr>
            </a:lvl5pPr>
            <a:lvl6pPr marL="1714500" indent="0" algn="ctr" defTabSz="685800" rtl="0" eaLnBrk="1" latinLnBrk="0" hangingPunct="1">
              <a:lnSpc>
                <a:spcPct val="90000"/>
              </a:lnSpc>
              <a:spcBef>
                <a:spcPts val="600"/>
              </a:spcBef>
              <a:buFont typeface="Arial" pitchFamily="34" charset="0"/>
              <a:buNone/>
              <a:defRPr sz="1500" kern="1200">
                <a:solidFill>
                  <a:schemeClr val="tx1"/>
                </a:solidFill>
                <a:latin typeface="+mn-lt"/>
                <a:ea typeface="+mn-ea"/>
                <a:cs typeface="+mn-cs"/>
              </a:defRPr>
            </a:lvl6pPr>
            <a:lvl7pPr marL="2057400" indent="0" algn="ctr" defTabSz="685800" rtl="0" eaLnBrk="1" latinLnBrk="0" hangingPunct="1">
              <a:lnSpc>
                <a:spcPct val="90000"/>
              </a:lnSpc>
              <a:spcBef>
                <a:spcPts val="600"/>
              </a:spcBef>
              <a:buFont typeface="Arial" pitchFamily="34" charset="0"/>
              <a:buNone/>
              <a:defRPr sz="1500" kern="1200" baseline="0">
                <a:solidFill>
                  <a:schemeClr val="tx1"/>
                </a:solidFill>
                <a:latin typeface="+mn-lt"/>
                <a:ea typeface="+mn-ea"/>
                <a:cs typeface="+mn-cs"/>
              </a:defRPr>
            </a:lvl7pPr>
            <a:lvl8pPr marL="2400300" indent="0" algn="ctr" defTabSz="685800" rtl="0" eaLnBrk="1" latinLnBrk="0" hangingPunct="1">
              <a:lnSpc>
                <a:spcPct val="90000"/>
              </a:lnSpc>
              <a:spcBef>
                <a:spcPts val="600"/>
              </a:spcBef>
              <a:buFont typeface="Arial" pitchFamily="34" charset="0"/>
              <a:buNone/>
              <a:defRPr sz="1500" kern="1200" baseline="0">
                <a:solidFill>
                  <a:schemeClr val="tx1"/>
                </a:solidFill>
                <a:latin typeface="+mn-lt"/>
                <a:ea typeface="+mn-ea"/>
                <a:cs typeface="+mn-cs"/>
              </a:defRPr>
            </a:lvl8pPr>
            <a:lvl9pPr marL="2743200" indent="0" algn="ctr" defTabSz="685800" rtl="0" eaLnBrk="1" latinLnBrk="0" hangingPunct="1">
              <a:lnSpc>
                <a:spcPct val="90000"/>
              </a:lnSpc>
              <a:spcBef>
                <a:spcPts val="600"/>
              </a:spcBef>
              <a:buFont typeface="Arial" pitchFamily="34" charset="0"/>
              <a:buNone/>
              <a:defRPr sz="1500" kern="1200" baseline="0">
                <a:solidFill>
                  <a:schemeClr val="tx1"/>
                </a:solidFill>
                <a:latin typeface="+mn-lt"/>
                <a:ea typeface="+mn-ea"/>
                <a:cs typeface="+mn-cs"/>
              </a:defRPr>
            </a:lvl9pPr>
          </a:lstStyle>
          <a:p>
            <a:pPr fontAlgn="auto">
              <a:spcAft>
                <a:spcPts val="0"/>
              </a:spcAft>
            </a:pPr>
            <a:r>
              <a:rPr lang="en-US" dirty="0">
                <a:solidFill>
                  <a:schemeClr val="tx1"/>
                </a:solidFill>
              </a:rPr>
              <a:t>Data Structures </a:t>
            </a:r>
            <a:r>
              <a:rPr lang="en-US">
                <a:solidFill>
                  <a:schemeClr val="tx1"/>
                </a:solidFill>
              </a:rPr>
              <a:t>and AlgorithmS</a:t>
            </a:r>
            <a:endParaRPr lang="en-US" dirty="0">
              <a:solidFill>
                <a:schemeClr val="tx1"/>
              </a:solidFill>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B90A-CFDF-4E5F-AD5F-A2C1CFCB49F0}"/>
              </a:ext>
            </a:extLst>
          </p:cNvPr>
          <p:cNvSpPr>
            <a:spLocks noGrp="1"/>
          </p:cNvSpPr>
          <p:nvPr>
            <p:ph type="title"/>
          </p:nvPr>
        </p:nvSpPr>
        <p:spPr/>
        <p:txBody>
          <a:bodyPr/>
          <a:lstStyle/>
          <a:p>
            <a:r>
              <a:rPr lang="en-US"/>
              <a:t>CÀI ĐẶT: </a:t>
            </a:r>
            <a:r>
              <a:rPr lang="en-US" sz="3200"/>
              <a:t>Ma trận kề/trọng số</a:t>
            </a:r>
            <a:endParaRPr lang="en-US" dirty="0"/>
          </a:p>
        </p:txBody>
      </p:sp>
      <p:sp>
        <p:nvSpPr>
          <p:cNvPr id="4" name="Date Placeholder 3">
            <a:extLst>
              <a:ext uri="{FF2B5EF4-FFF2-40B4-BE49-F238E27FC236}">
                <a16:creationId xmlns:a16="http://schemas.microsoft.com/office/drawing/2014/main" id="{EFE716A5-A501-4FB6-9D42-3E1563BD1562}"/>
              </a:ext>
            </a:extLst>
          </p:cNvPr>
          <p:cNvSpPr>
            <a:spLocks noGrp="1"/>
          </p:cNvSpPr>
          <p:nvPr>
            <p:ph type="dt" sz="half" idx="10"/>
          </p:nvPr>
        </p:nvSpPr>
        <p:spPr/>
        <p:txBody>
          <a:bodyPr/>
          <a:lstStyle/>
          <a:p>
            <a:fld id="{7A3BF5A0-F422-4A15-AB84-19BE834741DF}" type="datetime1">
              <a:rPr lang="vi-VN" smtClean="0">
                <a:solidFill>
                  <a:srgbClr val="000000"/>
                </a:solidFill>
              </a:rPr>
              <a:t>22/05/2023</a:t>
            </a:fld>
            <a:endParaRPr lang="en-US" dirty="0">
              <a:solidFill>
                <a:srgbClr val="000000"/>
              </a:solidFill>
            </a:endParaRPr>
          </a:p>
        </p:txBody>
      </p:sp>
      <p:sp>
        <p:nvSpPr>
          <p:cNvPr id="6" name="Slide Number Placeholder 5">
            <a:extLst>
              <a:ext uri="{FF2B5EF4-FFF2-40B4-BE49-F238E27FC236}">
                <a16:creationId xmlns:a16="http://schemas.microsoft.com/office/drawing/2014/main" id="{3A0052C5-490D-401F-8C9B-63DD0E571B3E}"/>
              </a:ext>
            </a:extLst>
          </p:cNvPr>
          <p:cNvSpPr>
            <a:spLocks noGrp="1"/>
          </p:cNvSpPr>
          <p:nvPr>
            <p:ph type="sldNum" sz="quarter" idx="12"/>
          </p:nvPr>
        </p:nvSpPr>
        <p:spPr/>
        <p:txBody>
          <a:bodyPr/>
          <a:lstStyle/>
          <a:p>
            <a:fld id="{FA1906D0-D40E-4260-807F-281FFC31C005}" type="slidenum">
              <a:rPr lang="en-US" smtClean="0">
                <a:solidFill>
                  <a:srgbClr val="000000"/>
                </a:solidFill>
              </a:rPr>
              <a:pPr/>
              <a:t>10</a:t>
            </a:fld>
            <a:endParaRPr lang="en-US">
              <a:solidFill>
                <a:srgbClr val="000000"/>
              </a:solidFill>
            </a:endParaRPr>
          </a:p>
        </p:txBody>
      </p:sp>
      <p:sp>
        <p:nvSpPr>
          <p:cNvPr id="8" name="Content Placeholder 7">
            <a:extLst>
              <a:ext uri="{FF2B5EF4-FFF2-40B4-BE49-F238E27FC236}">
                <a16:creationId xmlns:a16="http://schemas.microsoft.com/office/drawing/2014/main" id="{BF25C4BD-8069-4CD7-B0D0-59B6F8D52552}"/>
              </a:ext>
            </a:extLst>
          </p:cNvPr>
          <p:cNvSpPr>
            <a:spLocks noGrp="1"/>
          </p:cNvSpPr>
          <p:nvPr>
            <p:ph idx="1"/>
          </p:nvPr>
        </p:nvSpPr>
        <p:spPr>
          <a:xfrm>
            <a:off x="5580112" y="1744116"/>
            <a:ext cx="3744416" cy="4525963"/>
          </a:xfrm>
        </p:spPr>
        <p:txBody>
          <a:bodyPr/>
          <a:lstStyle/>
          <a:p>
            <a:pPr marL="0" indent="0">
              <a:buNone/>
            </a:pPr>
            <a:r>
              <a:rPr lang="en-US" dirty="0" err="1"/>
              <a:t>Cách</a:t>
            </a:r>
            <a:r>
              <a:rPr lang="en-US" dirty="0"/>
              <a:t> 2</a:t>
            </a:r>
            <a:r>
              <a:rPr lang="en-US"/>
              <a:t>: dùng STL</a:t>
            </a:r>
            <a:endParaRPr lang="en-US" dirty="0"/>
          </a:p>
          <a:p>
            <a:r>
              <a:rPr lang="en-US" dirty="0"/>
              <a:t>vector</a:t>
            </a:r>
            <a:endParaRPr lang="en-US" sz="2000" dirty="0"/>
          </a:p>
          <a:p>
            <a:pPr marL="0" indent="0">
              <a:buNone/>
            </a:pPr>
            <a:endParaRPr lang="en-US" dirty="0"/>
          </a:p>
        </p:txBody>
      </p:sp>
      <p:sp>
        <p:nvSpPr>
          <p:cNvPr id="9" name="Content Placeholder 7">
            <a:extLst>
              <a:ext uri="{FF2B5EF4-FFF2-40B4-BE49-F238E27FC236}">
                <a16:creationId xmlns:a16="http://schemas.microsoft.com/office/drawing/2014/main" id="{8A9E65DF-E1F8-49EE-9631-290F4C5F9A35}"/>
              </a:ext>
            </a:extLst>
          </p:cNvPr>
          <p:cNvSpPr txBox="1">
            <a:spLocks/>
          </p:cNvSpPr>
          <p:nvPr/>
        </p:nvSpPr>
        <p:spPr bwMode="gray">
          <a:xfrm>
            <a:off x="609600" y="1752600"/>
            <a:ext cx="504252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spcBef>
                <a:spcPts val="1200"/>
              </a:spcBef>
              <a:buNone/>
            </a:pPr>
            <a:r>
              <a:rPr lang="en-US" sz="2800" kern="0" err="1"/>
              <a:t>Cách</a:t>
            </a:r>
            <a:r>
              <a:rPr lang="en-US" sz="2800" kern="0"/>
              <a:t> 1 (thủ công):</a:t>
            </a:r>
          </a:p>
          <a:p>
            <a:pPr marL="0" indent="0">
              <a:spcBef>
                <a:spcPts val="1200"/>
              </a:spcBef>
              <a:buNone/>
            </a:pPr>
            <a:r>
              <a:rPr lang="en-US" sz="2000" kern="0">
                <a:solidFill>
                  <a:srgbClr val="FF0000"/>
                </a:solidFill>
              </a:rPr>
              <a:t>Bước 1</a:t>
            </a:r>
            <a:r>
              <a:rPr lang="en-US" sz="2000" kern="0"/>
              <a:t>: Khai báo và cấp phát động</a:t>
            </a:r>
            <a:endParaRPr lang="en-US" sz="2000" kern="0" dirty="0"/>
          </a:p>
          <a:p>
            <a:pPr>
              <a:spcBef>
                <a:spcPts val="1200"/>
              </a:spcBef>
            </a:pPr>
            <a:r>
              <a:rPr lang="en-US" sz="2000" kern="0"/>
              <a:t>int **a = new int* </a:t>
            </a:r>
            <a:r>
              <a:rPr lang="en-US" sz="2000" kern="0" dirty="0"/>
              <a:t>[</a:t>
            </a:r>
            <a:r>
              <a:rPr lang="en-US" sz="2000" kern="0"/>
              <a:t>n]; </a:t>
            </a:r>
            <a:r>
              <a:rPr lang="en-US" sz="1600" kern="0"/>
              <a:t>//cấp phát động mảng con trỏ</a:t>
            </a:r>
            <a:endParaRPr lang="en-US" sz="1600" kern="0" dirty="0"/>
          </a:p>
          <a:p>
            <a:pPr>
              <a:spcBef>
                <a:spcPts val="1200"/>
              </a:spcBef>
            </a:pPr>
            <a:r>
              <a:rPr lang="en-US" sz="2000" kern="0" dirty="0"/>
              <a:t>a[</a:t>
            </a:r>
            <a:r>
              <a:rPr lang="en-US" sz="2000" kern="0" dirty="0" err="1"/>
              <a:t>i</a:t>
            </a:r>
            <a:r>
              <a:rPr lang="en-US" sz="2000" kern="0" dirty="0"/>
              <a:t>] = new int [n]</a:t>
            </a:r>
          </a:p>
          <a:p>
            <a:pPr marL="0" indent="0">
              <a:spcBef>
                <a:spcPts val="1200"/>
              </a:spcBef>
              <a:buFontTx/>
              <a:buNone/>
            </a:pPr>
            <a:r>
              <a:rPr lang="en-US" sz="1400" kern="0"/>
              <a:t>// mỗi con trỏ a[i] quản lý một mảng động ứng với dòng thứ i của ma trận</a:t>
            </a:r>
            <a:endParaRPr lang="en-US" sz="1400" kern="0" dirty="0"/>
          </a:p>
          <a:p>
            <a:pPr marL="0" indent="0">
              <a:spcBef>
                <a:spcPts val="1200"/>
              </a:spcBef>
              <a:buNone/>
            </a:pPr>
            <a:r>
              <a:rPr lang="en-US" sz="2000" kern="0">
                <a:solidFill>
                  <a:srgbClr val="FF0000"/>
                </a:solidFill>
              </a:rPr>
              <a:t>Bước 2</a:t>
            </a:r>
            <a:r>
              <a:rPr lang="en-US" sz="2000" kern="0"/>
              <a:t>: Khởi tạo ma trận chứa toàn 0</a:t>
            </a:r>
          </a:p>
          <a:p>
            <a:pPr marL="0" indent="0">
              <a:spcBef>
                <a:spcPts val="1200"/>
              </a:spcBef>
              <a:buNone/>
            </a:pPr>
            <a:r>
              <a:rPr lang="en-US" sz="2000" kern="0">
                <a:solidFill>
                  <a:srgbClr val="FF0000"/>
                </a:solidFill>
              </a:rPr>
              <a:t>Bước 3</a:t>
            </a:r>
            <a:r>
              <a:rPr lang="en-US" sz="2000" kern="0"/>
              <a:t>: Nhập các cạnh và lưu trữ thông tin cạnh vào ma trận kề</a:t>
            </a:r>
          </a:p>
          <a:p>
            <a:pPr marL="0" indent="0">
              <a:spcBef>
                <a:spcPts val="1200"/>
              </a:spcBef>
              <a:buNone/>
            </a:pPr>
            <a:endParaRPr lang="en-US" sz="2000" kern="0" dirty="0"/>
          </a:p>
        </p:txBody>
      </p:sp>
      <p:sp>
        <p:nvSpPr>
          <p:cNvPr id="3" name="Footer Placeholder 4">
            <a:extLst>
              <a:ext uri="{FF2B5EF4-FFF2-40B4-BE49-F238E27FC236}">
                <a16:creationId xmlns:a16="http://schemas.microsoft.com/office/drawing/2014/main" id="{3384DA9F-36DF-BD1C-9F2C-608B5F18D727}"/>
              </a:ext>
            </a:extLst>
          </p:cNvPr>
          <p:cNvSpPr>
            <a:spLocks noGrp="1"/>
          </p:cNvSpPr>
          <p:nvPr>
            <p:ph type="ftr" sz="quarter" idx="11"/>
          </p:nvPr>
        </p:nvSpPr>
        <p:spPr>
          <a:xfrm>
            <a:off x="3124200" y="6245225"/>
            <a:ext cx="2895600" cy="476250"/>
          </a:xfrm>
        </p:spPr>
        <p:txBody>
          <a:bodyPr/>
          <a:lstStyle/>
          <a:p>
            <a:r>
              <a:rPr lang="vi-VN">
                <a:solidFill>
                  <a:srgbClr val="000000"/>
                </a:solidFill>
              </a:rPr>
              <a:t>GV: Huỳnh Thị Thanh Thương</a:t>
            </a:r>
            <a:endParaRPr lang="en-US">
              <a:solidFill>
                <a:srgbClr val="000000"/>
              </a:solidFill>
            </a:endParaRPr>
          </a:p>
        </p:txBody>
      </p:sp>
    </p:spTree>
    <p:extLst>
      <p:ext uri="{BB962C8B-B14F-4D97-AF65-F5344CB8AC3E}">
        <p14:creationId xmlns:p14="http://schemas.microsoft.com/office/powerpoint/2010/main" val="3672059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3" name="CustomShape 1"/>
          <p:cNvSpPr/>
          <p:nvPr/>
        </p:nvSpPr>
        <p:spPr>
          <a:xfrm>
            <a:off x="457200" y="6245280"/>
            <a:ext cx="2131560" cy="474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0EB1280-B017-45ED-B49B-D05F6FDED138}" type="datetime1">
              <a:rPr kumimoji="0" lang="vi-VN" sz="1400" b="0" i="0" u="none" strike="noStrike" kern="1200" cap="none" spc="-1" normalizeH="0" baseline="0" noProof="0">
                <a:ln>
                  <a:noFill/>
                </a:ln>
                <a:solidFill>
                  <a:srgbClr val="000000"/>
                </a:solidFill>
                <a:effectLst/>
                <a:uLnTx/>
                <a:uFillTx/>
                <a:latin typeface="Times New Roman"/>
                <a:ea typeface="DejaVu Sans"/>
                <a:cs typeface="DejaVu Sans"/>
              </a:rPr>
              <a:pPr marL="0" marR="0" lvl="0" indent="0" algn="l" defTabSz="914400" rtl="0" eaLnBrk="1" fontAlgn="auto" latinLnBrk="0" hangingPunct="1">
                <a:lnSpc>
                  <a:spcPct val="100000"/>
                </a:lnSpc>
                <a:spcBef>
                  <a:spcPts val="0"/>
                </a:spcBef>
                <a:spcAft>
                  <a:spcPts val="0"/>
                </a:spcAft>
                <a:buClrTx/>
                <a:buSzTx/>
                <a:buFontTx/>
                <a:buNone/>
                <a:tabLst/>
                <a:defRPr/>
              </a:pPr>
              <a:t>22/05/2023</a:t>
            </a:fld>
            <a:endParaRPr kumimoji="0" lang="en-US" sz="1400" b="0" i="0" u="none" strike="noStrike" kern="1200" cap="none" spc="-1" normalizeH="0" baseline="0" noProof="0">
              <a:ln>
                <a:noFill/>
              </a:ln>
              <a:solidFill>
                <a:prstClr val="black"/>
              </a:solidFill>
              <a:effectLst/>
              <a:uLnTx/>
              <a:uFillTx/>
              <a:latin typeface="Arial"/>
              <a:ea typeface="DejaVu Sans"/>
              <a:cs typeface="DejaVu Sans"/>
            </a:endParaRPr>
          </a:p>
        </p:txBody>
      </p:sp>
      <p:sp>
        <p:nvSpPr>
          <p:cNvPr id="1095" name="CustomShape 3"/>
          <p:cNvSpPr/>
          <p:nvPr/>
        </p:nvSpPr>
        <p:spPr>
          <a:xfrm>
            <a:off x="6553080" y="6245280"/>
            <a:ext cx="2131560" cy="474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DFC037-3F21-4782-B976-95A6E241DD78}" type="slidenum">
              <a:rPr kumimoji="0" lang="en-US" sz="1400" b="0" i="0" u="none" strike="noStrike" kern="1200" cap="none" spc="-1" normalizeH="0" baseline="0" noProof="0">
                <a:ln>
                  <a:noFill/>
                </a:ln>
                <a:solidFill>
                  <a:srgbClr val="000000"/>
                </a:solidFill>
                <a:effectLst/>
                <a:uLnTx/>
                <a:uFillTx/>
                <a:latin typeface="Times New Roman"/>
                <a:ea typeface="DejaVu Sans"/>
                <a:cs typeface="DejaVu San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400" b="0" i="0" u="none" strike="noStrike" kern="1200" cap="none" spc="-1" normalizeH="0" baseline="0" noProof="0">
              <a:ln>
                <a:noFill/>
              </a:ln>
              <a:solidFill>
                <a:prstClr val="black"/>
              </a:solidFill>
              <a:effectLst/>
              <a:uLnTx/>
              <a:uFillTx/>
              <a:latin typeface="Arial"/>
              <a:ea typeface="DejaVu Sans"/>
              <a:cs typeface="DejaVu Sans"/>
            </a:endParaRPr>
          </a:p>
        </p:txBody>
      </p:sp>
      <p:sp>
        <p:nvSpPr>
          <p:cNvPr id="1097" name="CustomShape 5"/>
          <p:cNvSpPr/>
          <p:nvPr/>
        </p:nvSpPr>
        <p:spPr>
          <a:xfrm>
            <a:off x="469800" y="1528560"/>
            <a:ext cx="762840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marR="0" lvl="0" indent="-340920" algn="l" defTabSz="914400" rtl="0" eaLnBrk="1" fontAlgn="auto" latinLnBrk="0" hangingPunct="1">
              <a:lnSpc>
                <a:spcPct val="100000"/>
              </a:lnSpc>
              <a:spcBef>
                <a:spcPts val="0"/>
              </a:spcBef>
              <a:spcAft>
                <a:spcPts val="0"/>
              </a:spcAft>
              <a:buClr>
                <a:srgbClr val="000000"/>
              </a:buClr>
              <a:buSzTx/>
              <a:buFont typeface="Wingdings" charset="2"/>
              <a:buChar char=""/>
              <a:tabLst/>
              <a:defRPr/>
            </a:pPr>
            <a:r>
              <a:rPr kumimoji="0" lang="en-US" sz="2400" b="0" i="0" u="none" strike="noStrike" kern="1200" cap="none" spc="-1" normalizeH="0" baseline="0" noProof="0">
                <a:ln>
                  <a:noFill/>
                </a:ln>
                <a:solidFill>
                  <a:srgbClr val="000000"/>
                </a:solidFill>
                <a:effectLst/>
                <a:uLnTx/>
                <a:uFillTx/>
                <a:latin typeface="Times New Roman"/>
                <a:ea typeface="DejaVu Sans"/>
                <a:cs typeface="DejaVu Sans"/>
              </a:rPr>
              <a:t>Khởi tạo vector (matrix): vừa khai báo vừa khởi tạo</a:t>
            </a:r>
            <a:endParaRPr kumimoji="0" lang="en-US" sz="2400" b="0" i="0" u="none" strike="noStrike" kern="1200" cap="none" spc="-1" normalizeH="0" baseline="0" noProof="0">
              <a:ln>
                <a:noFill/>
              </a:ln>
              <a:solidFill>
                <a:prstClr val="black"/>
              </a:solidFill>
              <a:effectLst/>
              <a:uLnTx/>
              <a:uFillTx/>
              <a:latin typeface="Arial"/>
              <a:ea typeface="DejaVu Sans"/>
              <a:cs typeface="DejaVu Sans"/>
            </a:endParaRPr>
          </a:p>
        </p:txBody>
      </p:sp>
      <p:sp>
        <p:nvSpPr>
          <p:cNvPr id="1098" name="CustomShape 6"/>
          <p:cNvSpPr/>
          <p:nvPr/>
        </p:nvSpPr>
        <p:spPr>
          <a:xfrm>
            <a:off x="457200" y="2587680"/>
            <a:ext cx="54748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marR="0" lvl="0" indent="-340920" algn="l" defTabSz="914400" rtl="0" eaLnBrk="1" fontAlgn="auto" latinLnBrk="0" hangingPunct="1">
              <a:lnSpc>
                <a:spcPct val="100000"/>
              </a:lnSpc>
              <a:spcBef>
                <a:spcPts val="0"/>
              </a:spcBef>
              <a:spcAft>
                <a:spcPts val="0"/>
              </a:spcAft>
              <a:buClr>
                <a:srgbClr val="000000"/>
              </a:buClr>
              <a:buSzTx/>
              <a:buFont typeface="Wingdings" charset="2"/>
              <a:buChar char=""/>
              <a:tabLst/>
              <a:defRPr/>
            </a:pPr>
            <a:r>
              <a:rPr kumimoji="0" lang="en-US" sz="2400" b="0" i="0" u="none" strike="noStrike" kern="1200" cap="none" spc="-1" normalizeH="0" baseline="0" noProof="0">
                <a:ln>
                  <a:noFill/>
                </a:ln>
                <a:solidFill>
                  <a:srgbClr val="000000"/>
                </a:solidFill>
                <a:effectLst/>
                <a:uLnTx/>
                <a:uFillTx/>
                <a:latin typeface="Times New Roman"/>
                <a:ea typeface="DejaVu Sans"/>
                <a:cs typeface="DejaVu Sans"/>
              </a:rPr>
              <a:t>Khai báo rồi khởi tạo sau</a:t>
            </a:r>
            <a:endParaRPr kumimoji="0" lang="en-US" sz="2400" b="0" i="0" u="none" strike="noStrike" kern="1200" cap="none" spc="-1" normalizeH="0" baseline="0" noProof="0">
              <a:ln>
                <a:noFill/>
              </a:ln>
              <a:solidFill>
                <a:prstClr val="black"/>
              </a:solidFill>
              <a:effectLst/>
              <a:uLnTx/>
              <a:uFillTx/>
              <a:latin typeface="Arial"/>
              <a:ea typeface="DejaVu Sans"/>
              <a:cs typeface="DejaVu Sans"/>
            </a:endParaRPr>
          </a:p>
        </p:txBody>
      </p:sp>
      <p:pic>
        <p:nvPicPr>
          <p:cNvPr id="1099" name="Picture 8"/>
          <p:cNvPicPr/>
          <p:nvPr/>
        </p:nvPicPr>
        <p:blipFill>
          <a:blip r:embed="rId3"/>
          <a:stretch/>
        </p:blipFill>
        <p:spPr>
          <a:xfrm>
            <a:off x="829800" y="2067120"/>
            <a:ext cx="5474880" cy="445680"/>
          </a:xfrm>
          <a:prstGeom prst="rect">
            <a:avLst/>
          </a:prstGeom>
          <a:ln w="0">
            <a:solidFill>
              <a:schemeClr val="accent1"/>
            </a:solidFill>
          </a:ln>
        </p:spPr>
      </p:pic>
      <p:pic>
        <p:nvPicPr>
          <p:cNvPr id="1100" name="Picture 10"/>
          <p:cNvPicPr/>
          <p:nvPr/>
        </p:nvPicPr>
        <p:blipFill>
          <a:blip r:embed="rId4"/>
          <a:stretch/>
        </p:blipFill>
        <p:spPr>
          <a:xfrm>
            <a:off x="829800" y="3124440"/>
            <a:ext cx="2988720" cy="293040"/>
          </a:xfrm>
          <a:prstGeom prst="rect">
            <a:avLst/>
          </a:prstGeom>
          <a:ln w="0">
            <a:solidFill>
              <a:srgbClr val="0000FF"/>
            </a:solidFill>
          </a:ln>
        </p:spPr>
      </p:pic>
      <p:pic>
        <p:nvPicPr>
          <p:cNvPr id="1101" name="Picture 12"/>
          <p:cNvPicPr/>
          <p:nvPr/>
        </p:nvPicPr>
        <p:blipFill>
          <a:blip r:embed="rId5"/>
          <a:stretch/>
        </p:blipFill>
        <p:spPr>
          <a:xfrm>
            <a:off x="844200" y="3652200"/>
            <a:ext cx="5693760" cy="321840"/>
          </a:xfrm>
          <a:prstGeom prst="rect">
            <a:avLst/>
          </a:prstGeom>
          <a:ln w="0">
            <a:solidFill>
              <a:srgbClr val="0000FF"/>
            </a:solidFill>
          </a:ln>
        </p:spPr>
      </p:pic>
      <p:pic>
        <p:nvPicPr>
          <p:cNvPr id="4" name="Picture 3">
            <a:extLst>
              <a:ext uri="{FF2B5EF4-FFF2-40B4-BE49-F238E27FC236}">
                <a16:creationId xmlns:a16="http://schemas.microsoft.com/office/drawing/2014/main" id="{F2948D50-207C-CD3B-09F7-E91035D9AF04}"/>
              </a:ext>
            </a:extLst>
          </p:cNvPr>
          <p:cNvPicPr>
            <a:picLocks noChangeAspect="1"/>
          </p:cNvPicPr>
          <p:nvPr/>
        </p:nvPicPr>
        <p:blipFill>
          <a:blip r:embed="rId6"/>
          <a:stretch>
            <a:fillRect/>
          </a:stretch>
        </p:blipFill>
        <p:spPr>
          <a:xfrm>
            <a:off x="31671" y="173847"/>
            <a:ext cx="8504657" cy="1207113"/>
          </a:xfrm>
          <a:prstGeom prst="rect">
            <a:avLst/>
          </a:prstGeom>
        </p:spPr>
      </p:pic>
      <p:sp>
        <p:nvSpPr>
          <p:cNvPr id="5" name="Footer Placeholder 4">
            <a:extLst>
              <a:ext uri="{FF2B5EF4-FFF2-40B4-BE49-F238E27FC236}">
                <a16:creationId xmlns:a16="http://schemas.microsoft.com/office/drawing/2014/main" id="{A49FFF28-8E35-CFB9-D420-F3FDF255BA48}"/>
              </a:ext>
            </a:extLst>
          </p:cNvPr>
          <p:cNvSpPr txBox="1">
            <a:spLocks/>
          </p:cNvSpPr>
          <p:nvPr/>
        </p:nvSpPr>
        <p:spPr bwMode="gray">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sz="1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vi-VN" sz="1400" b="0" i="0" u="none" strike="noStrike" kern="1200" cap="none" spc="0" normalizeH="0" baseline="0" noProof="0">
                <a:ln>
                  <a:noFill/>
                </a:ln>
                <a:solidFill>
                  <a:srgbClr val="000000"/>
                </a:solidFill>
                <a:effectLst/>
                <a:uLnTx/>
                <a:uFillTx/>
                <a:latin typeface="Times New Roman" pitchFamily="18" charset="0"/>
                <a:ea typeface="+mn-ea"/>
                <a:cs typeface="+mn-cs"/>
              </a:rPr>
              <a:t>GV: Huỳnh Thị Thanh Thương</a:t>
            </a:r>
            <a:endParaRPr kumimoji="0" 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3C86F48-A336-D804-2338-E86AE872E545}"/>
              </a:ext>
            </a:extLst>
          </p:cNvPr>
          <p:cNvPicPr>
            <a:picLocks noChangeAspect="1"/>
          </p:cNvPicPr>
          <p:nvPr/>
        </p:nvPicPr>
        <p:blipFill>
          <a:blip r:embed="rId2"/>
          <a:stretch>
            <a:fillRect/>
          </a:stretch>
        </p:blipFill>
        <p:spPr>
          <a:xfrm>
            <a:off x="5600412" y="166757"/>
            <a:ext cx="3391528" cy="2974211"/>
          </a:xfrm>
          <a:prstGeom prst="rect">
            <a:avLst/>
          </a:prstGeom>
        </p:spPr>
      </p:pic>
      <p:sp>
        <p:nvSpPr>
          <p:cNvPr id="2" name="Title 1">
            <a:extLst>
              <a:ext uri="{FF2B5EF4-FFF2-40B4-BE49-F238E27FC236}">
                <a16:creationId xmlns:a16="http://schemas.microsoft.com/office/drawing/2014/main" id="{9D1CB90A-CFDF-4E5F-AD5F-A2C1CFCB49F0}"/>
              </a:ext>
            </a:extLst>
          </p:cNvPr>
          <p:cNvSpPr>
            <a:spLocks noGrp="1"/>
          </p:cNvSpPr>
          <p:nvPr>
            <p:ph type="title"/>
          </p:nvPr>
        </p:nvSpPr>
        <p:spPr/>
        <p:txBody>
          <a:bodyPr/>
          <a:lstStyle/>
          <a:p>
            <a:r>
              <a:rPr lang="en-US" err="1"/>
              <a:t>Nhập</a:t>
            </a:r>
            <a:r>
              <a:rPr lang="en-US"/>
              <a:t> đơn đồ </a:t>
            </a:r>
            <a:r>
              <a:rPr lang="en-US" dirty="0" err="1"/>
              <a:t>thị</a:t>
            </a:r>
            <a:endParaRPr lang="en-US" dirty="0"/>
          </a:p>
        </p:txBody>
      </p:sp>
      <p:sp>
        <p:nvSpPr>
          <p:cNvPr id="3" name="Content Placeholder 2">
            <a:extLst>
              <a:ext uri="{FF2B5EF4-FFF2-40B4-BE49-F238E27FC236}">
                <a16:creationId xmlns:a16="http://schemas.microsoft.com/office/drawing/2014/main" id="{663DE67F-A12E-4C09-B79F-D5A4759C8739}"/>
              </a:ext>
            </a:extLst>
          </p:cNvPr>
          <p:cNvSpPr>
            <a:spLocks noGrp="1"/>
          </p:cNvSpPr>
          <p:nvPr>
            <p:ph idx="1"/>
          </p:nvPr>
        </p:nvSpPr>
        <p:spPr>
          <a:xfrm>
            <a:off x="457200" y="1600200"/>
            <a:ext cx="8003232" cy="4525963"/>
          </a:xfrm>
        </p:spPr>
        <p:txBody>
          <a:bodyPr/>
          <a:lstStyle/>
          <a:p>
            <a:pPr>
              <a:spcBef>
                <a:spcPts val="1200"/>
              </a:spcBef>
            </a:pPr>
            <a:r>
              <a:rPr lang="en-US" sz="2400" dirty="0" err="1"/>
              <a:t>Trường</a:t>
            </a:r>
            <a:r>
              <a:rPr lang="en-US" sz="2400" dirty="0"/>
              <a:t> </a:t>
            </a:r>
            <a:r>
              <a:rPr lang="en-US" sz="2400" err="1"/>
              <a:t>hợp</a:t>
            </a:r>
            <a:r>
              <a:rPr lang="en-US" sz="2400"/>
              <a:t> 2:</a:t>
            </a:r>
          </a:p>
          <a:p>
            <a:pPr marL="741363">
              <a:spcBef>
                <a:spcPts val="1200"/>
              </a:spcBef>
              <a:buFont typeface="Walbaum Text" panose="02070503080703020303" pitchFamily="18" charset="0"/>
              <a:buChar char="−"/>
            </a:pPr>
            <a:r>
              <a:rPr lang="en-US" sz="1800"/>
              <a:t>Cho biết số đỉnh, số cạnh và danh sách tên các đỉnh</a:t>
            </a:r>
          </a:p>
          <a:p>
            <a:pPr marL="741363">
              <a:spcBef>
                <a:spcPts val="1200"/>
              </a:spcBef>
              <a:buFont typeface="Walbaum Text" panose="02070503080703020303" pitchFamily="18" charset="0"/>
              <a:buChar char="−"/>
            </a:pPr>
            <a:r>
              <a:rPr lang="en-US" sz="1800"/>
              <a:t>M</a:t>
            </a:r>
            <a:r>
              <a:rPr lang="vi-VN" sz="1800"/>
              <a:t>ỗi đỉnh của đồ thị được đặt tên</a:t>
            </a:r>
            <a:r>
              <a:rPr lang="en-US" sz="1800"/>
              <a:t> là một chuỗi</a:t>
            </a:r>
            <a:endParaRPr lang="en-US" sz="1800" dirty="0"/>
          </a:p>
          <a:p>
            <a:pPr marL="457200" lvl="1" indent="0">
              <a:spcBef>
                <a:spcPts val="1200"/>
              </a:spcBef>
              <a:buNone/>
            </a:pPr>
            <a:endParaRPr lang="en-US" sz="2000" dirty="0"/>
          </a:p>
        </p:txBody>
      </p:sp>
      <p:sp>
        <p:nvSpPr>
          <p:cNvPr id="4" name="Date Placeholder 3">
            <a:extLst>
              <a:ext uri="{FF2B5EF4-FFF2-40B4-BE49-F238E27FC236}">
                <a16:creationId xmlns:a16="http://schemas.microsoft.com/office/drawing/2014/main" id="{EFE716A5-A501-4FB6-9D42-3E1563BD1562}"/>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A3BF5A0-F422-4A15-AB84-19BE834741DF}" type="datetime1">
              <a:rPr kumimoji="0" lang="vi-VN"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22/05/2023</a:t>
            </a:fld>
            <a:endParaRPr kumimoji="0" lang="en-US" sz="1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6" name="Slide Number Placeholder 5">
            <a:extLst>
              <a:ext uri="{FF2B5EF4-FFF2-40B4-BE49-F238E27FC236}">
                <a16:creationId xmlns:a16="http://schemas.microsoft.com/office/drawing/2014/main" id="{3A0052C5-490D-401F-8C9B-63DD0E571B3E}"/>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A1906D0-D40E-4260-807F-281FFC31C005}" type="slidenum">
              <a:rPr kumimoji="0" lang="en-US"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pic>
        <p:nvPicPr>
          <p:cNvPr id="16" name="Picture 15">
            <a:extLst>
              <a:ext uri="{FF2B5EF4-FFF2-40B4-BE49-F238E27FC236}">
                <a16:creationId xmlns:a16="http://schemas.microsoft.com/office/drawing/2014/main" id="{E522AE95-DBE3-488F-C449-7445F2EEC794}"/>
              </a:ext>
            </a:extLst>
          </p:cNvPr>
          <p:cNvPicPr>
            <a:picLocks noChangeAspect="1"/>
          </p:cNvPicPr>
          <p:nvPr/>
        </p:nvPicPr>
        <p:blipFill>
          <a:blip r:embed="rId3"/>
          <a:stretch>
            <a:fillRect/>
          </a:stretch>
        </p:blipFill>
        <p:spPr>
          <a:xfrm>
            <a:off x="7416022" y="3299649"/>
            <a:ext cx="1609950" cy="2762636"/>
          </a:xfrm>
          <a:prstGeom prst="rect">
            <a:avLst/>
          </a:prstGeom>
        </p:spPr>
      </p:pic>
      <p:sp>
        <p:nvSpPr>
          <p:cNvPr id="7" name="TextBox 6">
            <a:extLst>
              <a:ext uri="{FF2B5EF4-FFF2-40B4-BE49-F238E27FC236}">
                <a16:creationId xmlns:a16="http://schemas.microsoft.com/office/drawing/2014/main" id="{24356512-DF23-DED9-2459-65F40E1BC300}"/>
              </a:ext>
            </a:extLst>
          </p:cNvPr>
          <p:cNvSpPr txBox="1"/>
          <p:nvPr/>
        </p:nvSpPr>
        <p:spPr>
          <a:xfrm>
            <a:off x="611560" y="3124344"/>
            <a:ext cx="6408712" cy="2708434"/>
          </a:xfrm>
          <a:prstGeom prst="rect">
            <a:avLst/>
          </a:prstGeom>
          <a:noFill/>
        </p:spPr>
        <p:txBody>
          <a:bodyPr wrap="square" rtlCol="0">
            <a:spAutoFit/>
          </a:bodyPr>
          <a:lstStyle/>
          <a:p>
            <a:pPr marL="342900" indent="-342900">
              <a:lnSpc>
                <a:spcPct val="150000"/>
              </a:lnSpc>
              <a:spcBef>
                <a:spcPts val="1200"/>
              </a:spcBef>
              <a:buFont typeface="Wingdings" panose="05000000000000000000" pitchFamily="2" charset="2"/>
              <a:buChar char="ü"/>
            </a:pPr>
            <a:r>
              <a:rPr lang="en-US" sz="2000">
                <a:latin typeface="+mj-lt"/>
              </a:rPr>
              <a:t>Cần lưu trữ được các thông tin sau:</a:t>
            </a:r>
            <a:endParaRPr lang="en-US" sz="2000" dirty="0">
              <a:latin typeface="+mj-lt"/>
            </a:endParaRPr>
          </a:p>
          <a:p>
            <a:pPr marL="457200" indent="-457200">
              <a:spcBef>
                <a:spcPts val="1200"/>
              </a:spcBef>
              <a:buFont typeface="+mj-lt"/>
              <a:buAutoNum type="arabicPeriod"/>
            </a:pPr>
            <a:r>
              <a:rPr lang="en-US" sz="2000">
                <a:solidFill>
                  <a:srgbClr val="FF0000"/>
                </a:solidFill>
                <a:latin typeface="+mj-lt"/>
              </a:rPr>
              <a:t>M</a:t>
            </a:r>
            <a:r>
              <a:rPr lang="vi-VN" sz="2000" dirty="0">
                <a:solidFill>
                  <a:srgbClr val="FF0000"/>
                </a:solidFill>
                <a:latin typeface="+mj-lt"/>
              </a:rPr>
              <a:t>a trận kề của </a:t>
            </a:r>
            <a:r>
              <a:rPr lang="vi-VN" sz="2000">
                <a:solidFill>
                  <a:srgbClr val="FF0000"/>
                </a:solidFill>
                <a:latin typeface="+mj-lt"/>
              </a:rPr>
              <a:t>đồ thị</a:t>
            </a:r>
            <a:endParaRPr lang="vi-VN" sz="2000" dirty="0">
              <a:latin typeface="+mj-lt"/>
            </a:endParaRPr>
          </a:p>
          <a:p>
            <a:pPr marL="457200" indent="-457200">
              <a:spcBef>
                <a:spcPts val="1200"/>
              </a:spcBef>
              <a:buFont typeface="+mj-lt"/>
              <a:buAutoNum type="arabicPeriod"/>
            </a:pPr>
            <a:r>
              <a:rPr lang="en-US" sz="2000">
                <a:solidFill>
                  <a:srgbClr val="FF0000"/>
                </a:solidFill>
                <a:latin typeface="+mj-lt"/>
              </a:rPr>
              <a:t>L</a:t>
            </a:r>
            <a:r>
              <a:rPr lang="vi-VN" sz="2000">
                <a:solidFill>
                  <a:srgbClr val="FF0000"/>
                </a:solidFill>
                <a:latin typeface="+mj-lt"/>
              </a:rPr>
              <a:t>ưu </a:t>
            </a:r>
            <a:r>
              <a:rPr lang="vi-VN" sz="2000" dirty="0">
                <a:solidFill>
                  <a:srgbClr val="FF0000"/>
                </a:solidFill>
                <a:latin typeface="+mj-lt"/>
              </a:rPr>
              <a:t>danh </a:t>
            </a:r>
            <a:r>
              <a:rPr lang="vi-VN" sz="2000">
                <a:solidFill>
                  <a:srgbClr val="FF0000"/>
                </a:solidFill>
                <a:latin typeface="+mj-lt"/>
              </a:rPr>
              <a:t>sách các</a:t>
            </a:r>
            <a:r>
              <a:rPr lang="en-US" sz="2000">
                <a:solidFill>
                  <a:srgbClr val="FF0000"/>
                </a:solidFill>
                <a:latin typeface="+mj-lt"/>
              </a:rPr>
              <a:t> tên (chuỗi)</a:t>
            </a:r>
            <a:r>
              <a:rPr lang="vi-VN" sz="2000">
                <a:solidFill>
                  <a:srgbClr val="FF0000"/>
                </a:solidFill>
                <a:latin typeface="+mj-lt"/>
              </a:rPr>
              <a:t> </a:t>
            </a:r>
            <a:r>
              <a:rPr lang="en-US" sz="2000">
                <a:solidFill>
                  <a:srgbClr val="FF0000"/>
                </a:solidFill>
                <a:latin typeface="+mj-lt"/>
              </a:rPr>
              <a:t>của </a:t>
            </a:r>
            <a:r>
              <a:rPr lang="vi-VN" sz="2000">
                <a:solidFill>
                  <a:srgbClr val="FF0000"/>
                </a:solidFill>
                <a:latin typeface="+mj-lt"/>
              </a:rPr>
              <a:t>đỉnh</a:t>
            </a:r>
            <a:endParaRPr lang="en-US" sz="2000">
              <a:solidFill>
                <a:srgbClr val="FF0000"/>
              </a:solidFill>
              <a:latin typeface="+mj-lt"/>
            </a:endParaRPr>
          </a:p>
          <a:p>
            <a:pPr marL="457200" indent="-457200">
              <a:spcBef>
                <a:spcPts val="1200"/>
              </a:spcBef>
              <a:buFont typeface="+mj-lt"/>
              <a:buAutoNum type="arabicPeriod"/>
            </a:pPr>
            <a:r>
              <a:rPr lang="en-US" sz="2000">
                <a:solidFill>
                  <a:srgbClr val="FF0000"/>
                </a:solidFill>
                <a:latin typeface="+mj-lt"/>
              </a:rPr>
              <a:t>Á</a:t>
            </a:r>
            <a:r>
              <a:rPr lang="vi-VN" sz="2000" dirty="0">
                <a:solidFill>
                  <a:srgbClr val="FF0000"/>
                </a:solidFill>
                <a:latin typeface="+mj-lt"/>
              </a:rPr>
              <a:t>nh xạ </a:t>
            </a:r>
            <a:r>
              <a:rPr lang="vi-VN" sz="2000">
                <a:solidFill>
                  <a:srgbClr val="FF0000"/>
                </a:solidFill>
                <a:latin typeface="+mj-lt"/>
              </a:rPr>
              <a:t>từ </a:t>
            </a:r>
            <a:r>
              <a:rPr lang="en-US" sz="2000">
                <a:solidFill>
                  <a:srgbClr val="FF0000"/>
                </a:solidFill>
                <a:latin typeface="+mj-lt"/>
              </a:rPr>
              <a:t>tên đỉnh (</a:t>
            </a:r>
            <a:r>
              <a:rPr lang="vi-VN" sz="2000">
                <a:solidFill>
                  <a:srgbClr val="FF0000"/>
                </a:solidFill>
                <a:latin typeface="+mj-lt"/>
              </a:rPr>
              <a:t>chuỗi</a:t>
            </a:r>
            <a:r>
              <a:rPr lang="en-US" sz="2000">
                <a:solidFill>
                  <a:srgbClr val="FF0000"/>
                </a:solidFill>
                <a:latin typeface="+mj-lt"/>
              </a:rPr>
              <a:t>)</a:t>
            </a:r>
            <a:r>
              <a:rPr lang="vi-VN" sz="2000">
                <a:solidFill>
                  <a:srgbClr val="FF0000"/>
                </a:solidFill>
                <a:latin typeface="+mj-lt"/>
              </a:rPr>
              <a:t> sang index</a:t>
            </a:r>
            <a:r>
              <a:rPr lang="en-US" sz="2000">
                <a:solidFill>
                  <a:srgbClr val="FF0000"/>
                </a:solidFill>
                <a:latin typeface="+mj-lt"/>
              </a:rPr>
              <a:t> (số nguyên) trong ma trận kề</a:t>
            </a:r>
            <a:endParaRPr lang="en-US" sz="2000">
              <a:latin typeface="+mj-lt"/>
            </a:endParaRPr>
          </a:p>
          <a:p>
            <a:pPr>
              <a:spcBef>
                <a:spcPts val="1200"/>
              </a:spcBef>
            </a:pPr>
            <a:r>
              <a:rPr lang="en-US" sz="2000">
                <a:latin typeface="+mj-lt"/>
              </a:rPr>
              <a:t>		</a:t>
            </a:r>
            <a:endParaRPr lang="vi-VN" sz="2000" dirty="0">
              <a:latin typeface="+mj-lt"/>
            </a:endParaRPr>
          </a:p>
        </p:txBody>
      </p:sp>
      <p:sp>
        <p:nvSpPr>
          <p:cNvPr id="5" name="Footer Placeholder 4">
            <a:extLst>
              <a:ext uri="{FF2B5EF4-FFF2-40B4-BE49-F238E27FC236}">
                <a16:creationId xmlns:a16="http://schemas.microsoft.com/office/drawing/2014/main" id="{F7F1058A-FBF8-69D6-0F0B-D553270E59E1}"/>
              </a:ext>
            </a:extLst>
          </p:cNvPr>
          <p:cNvSpPr>
            <a:spLocks noGrp="1"/>
          </p:cNvSpPr>
          <p:nvPr>
            <p:ph type="ftr" sz="quarter" idx="11"/>
          </p:nvPr>
        </p:nvSpPr>
        <p:spPr>
          <a:xfrm>
            <a:off x="3124200" y="6245225"/>
            <a:ext cx="2895600" cy="476250"/>
          </a:xfrm>
        </p:spPr>
        <p:txBody>
          <a:bodyPr/>
          <a:lstStyle/>
          <a:p>
            <a:r>
              <a:rPr lang="vi-VN">
                <a:solidFill>
                  <a:srgbClr val="000000"/>
                </a:solidFill>
              </a:rPr>
              <a:t>GV: Huỳnh Thị Thanh Thương</a:t>
            </a:r>
            <a:endParaRPr lang="en-US">
              <a:solidFill>
                <a:srgbClr val="000000"/>
              </a:solidFill>
            </a:endParaRPr>
          </a:p>
        </p:txBody>
      </p:sp>
    </p:spTree>
    <p:extLst>
      <p:ext uri="{BB962C8B-B14F-4D97-AF65-F5344CB8AC3E}">
        <p14:creationId xmlns:p14="http://schemas.microsoft.com/office/powerpoint/2010/main" val="46128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B90A-CFDF-4E5F-AD5F-A2C1CFCB49F0}"/>
              </a:ext>
            </a:extLst>
          </p:cNvPr>
          <p:cNvSpPr>
            <a:spLocks noGrp="1"/>
          </p:cNvSpPr>
          <p:nvPr>
            <p:ph type="title"/>
          </p:nvPr>
        </p:nvSpPr>
        <p:spPr/>
        <p:txBody>
          <a:bodyPr/>
          <a:lstStyle/>
          <a:p>
            <a:r>
              <a:rPr lang="en-US" err="1"/>
              <a:t>Nhập</a:t>
            </a:r>
            <a:r>
              <a:rPr lang="en-US"/>
              <a:t> đơn đồ </a:t>
            </a:r>
            <a:r>
              <a:rPr lang="en-US" dirty="0" err="1"/>
              <a:t>thị</a:t>
            </a:r>
            <a:endParaRPr lang="en-US" dirty="0"/>
          </a:p>
        </p:txBody>
      </p:sp>
      <p:sp>
        <p:nvSpPr>
          <p:cNvPr id="4" name="Date Placeholder 3">
            <a:extLst>
              <a:ext uri="{FF2B5EF4-FFF2-40B4-BE49-F238E27FC236}">
                <a16:creationId xmlns:a16="http://schemas.microsoft.com/office/drawing/2014/main" id="{EFE716A5-A501-4FB6-9D42-3E1563BD1562}"/>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A3BF5A0-F422-4A15-AB84-19BE834741DF}" type="datetime1">
              <a:rPr kumimoji="0" lang="vi-VN"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22/05/2023</a:t>
            </a:fld>
            <a:endParaRPr kumimoji="0" lang="en-US" sz="1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6" name="Slide Number Placeholder 5">
            <a:extLst>
              <a:ext uri="{FF2B5EF4-FFF2-40B4-BE49-F238E27FC236}">
                <a16:creationId xmlns:a16="http://schemas.microsoft.com/office/drawing/2014/main" id="{3A0052C5-490D-401F-8C9B-63DD0E571B3E}"/>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A1906D0-D40E-4260-807F-281FFC31C005}" type="slidenum">
              <a:rPr kumimoji="0" lang="en-US"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pic>
        <p:nvPicPr>
          <p:cNvPr id="14" name="Picture 13">
            <a:extLst>
              <a:ext uri="{FF2B5EF4-FFF2-40B4-BE49-F238E27FC236}">
                <a16:creationId xmlns:a16="http://schemas.microsoft.com/office/drawing/2014/main" id="{43C86F48-A336-D804-2338-E86AE872E545}"/>
              </a:ext>
            </a:extLst>
          </p:cNvPr>
          <p:cNvPicPr>
            <a:picLocks noChangeAspect="1"/>
          </p:cNvPicPr>
          <p:nvPr/>
        </p:nvPicPr>
        <p:blipFill>
          <a:blip r:embed="rId2"/>
          <a:stretch>
            <a:fillRect/>
          </a:stretch>
        </p:blipFill>
        <p:spPr>
          <a:xfrm>
            <a:off x="5600412" y="166757"/>
            <a:ext cx="3391528" cy="2974211"/>
          </a:xfrm>
          <a:prstGeom prst="rect">
            <a:avLst/>
          </a:prstGeom>
        </p:spPr>
      </p:pic>
      <p:pic>
        <p:nvPicPr>
          <p:cNvPr id="16" name="Picture 15">
            <a:extLst>
              <a:ext uri="{FF2B5EF4-FFF2-40B4-BE49-F238E27FC236}">
                <a16:creationId xmlns:a16="http://schemas.microsoft.com/office/drawing/2014/main" id="{E522AE95-DBE3-488F-C449-7445F2EEC794}"/>
              </a:ext>
            </a:extLst>
          </p:cNvPr>
          <p:cNvPicPr>
            <a:picLocks noChangeAspect="1"/>
          </p:cNvPicPr>
          <p:nvPr/>
        </p:nvPicPr>
        <p:blipFill>
          <a:blip r:embed="rId3"/>
          <a:stretch>
            <a:fillRect/>
          </a:stretch>
        </p:blipFill>
        <p:spPr>
          <a:xfrm>
            <a:off x="7416022" y="3299649"/>
            <a:ext cx="1609950" cy="2762636"/>
          </a:xfrm>
          <a:prstGeom prst="rect">
            <a:avLst/>
          </a:prstGeom>
        </p:spPr>
      </p:pic>
      <p:sp>
        <p:nvSpPr>
          <p:cNvPr id="7" name="TextBox 6">
            <a:extLst>
              <a:ext uri="{FF2B5EF4-FFF2-40B4-BE49-F238E27FC236}">
                <a16:creationId xmlns:a16="http://schemas.microsoft.com/office/drawing/2014/main" id="{24356512-DF23-DED9-2459-65F40E1BC300}"/>
              </a:ext>
            </a:extLst>
          </p:cNvPr>
          <p:cNvSpPr txBox="1"/>
          <p:nvPr/>
        </p:nvSpPr>
        <p:spPr>
          <a:xfrm>
            <a:off x="339233" y="1823315"/>
            <a:ext cx="6408712" cy="3016210"/>
          </a:xfrm>
          <a:prstGeom prst="rect">
            <a:avLst/>
          </a:prstGeom>
          <a:noFill/>
        </p:spPr>
        <p:txBody>
          <a:bodyPr wrap="square" rtlCol="0">
            <a:spAutoFit/>
          </a:bodyPr>
          <a:lstStyle/>
          <a:p>
            <a:pPr marL="342900" indent="-342900">
              <a:lnSpc>
                <a:spcPct val="150000"/>
              </a:lnSpc>
              <a:spcBef>
                <a:spcPts val="1200"/>
              </a:spcBef>
              <a:buFont typeface="Wingdings" panose="05000000000000000000" pitchFamily="2" charset="2"/>
              <a:buChar char="ü"/>
            </a:pPr>
            <a:r>
              <a:rPr lang="en-US" sz="2000">
                <a:latin typeface="+mj-lt"/>
              </a:rPr>
              <a:t>Xây dựng CTDL cho đồ thị:</a:t>
            </a:r>
            <a:endParaRPr lang="en-US" sz="2000" dirty="0">
              <a:latin typeface="+mj-lt"/>
            </a:endParaRPr>
          </a:p>
          <a:p>
            <a:pPr marL="457200" indent="-457200">
              <a:spcBef>
                <a:spcPts val="1200"/>
              </a:spcBef>
              <a:buFont typeface="+mj-lt"/>
              <a:buAutoNum type="arabicPeriod"/>
            </a:pPr>
            <a:r>
              <a:rPr lang="en-US" sz="2000">
                <a:latin typeface="+mj-lt"/>
              </a:rPr>
              <a:t>M</a:t>
            </a:r>
            <a:r>
              <a:rPr lang="vi-VN" sz="2000" dirty="0">
                <a:latin typeface="+mj-lt"/>
              </a:rPr>
              <a:t>a trận kề của </a:t>
            </a:r>
            <a:r>
              <a:rPr lang="vi-VN" sz="2000">
                <a:latin typeface="+mj-lt"/>
              </a:rPr>
              <a:t>đồ thị</a:t>
            </a:r>
            <a:endParaRPr lang="vi-VN" sz="2000" dirty="0">
              <a:latin typeface="+mj-lt"/>
            </a:endParaRPr>
          </a:p>
          <a:p>
            <a:pPr marL="457200" indent="-457200">
              <a:spcBef>
                <a:spcPts val="1200"/>
              </a:spcBef>
              <a:buFont typeface="+mj-lt"/>
              <a:buAutoNum type="arabicPeriod"/>
            </a:pPr>
            <a:r>
              <a:rPr lang="en-US" sz="2000">
                <a:latin typeface="+mj-lt"/>
              </a:rPr>
              <a:t>Cấu trúc </a:t>
            </a:r>
            <a:r>
              <a:rPr lang="vi-VN" sz="2000">
                <a:latin typeface="+mj-lt"/>
              </a:rPr>
              <a:t>lưu </a:t>
            </a:r>
            <a:r>
              <a:rPr lang="vi-VN" sz="2000" dirty="0">
                <a:latin typeface="+mj-lt"/>
              </a:rPr>
              <a:t>danh </a:t>
            </a:r>
            <a:r>
              <a:rPr lang="vi-VN" sz="2000">
                <a:latin typeface="+mj-lt"/>
              </a:rPr>
              <a:t>sách các</a:t>
            </a:r>
            <a:r>
              <a:rPr lang="en-US" sz="2000">
                <a:latin typeface="+mj-lt"/>
              </a:rPr>
              <a:t> tên (chuỗi)</a:t>
            </a:r>
            <a:r>
              <a:rPr lang="vi-VN" sz="2000">
                <a:latin typeface="+mj-lt"/>
              </a:rPr>
              <a:t> đỉnh</a:t>
            </a:r>
            <a:r>
              <a:rPr lang="en-US" sz="2000">
                <a:latin typeface="+mj-lt"/>
              </a:rPr>
              <a:t>: vector/list/tree….</a:t>
            </a:r>
            <a:endParaRPr lang="en-US" sz="2000" dirty="0">
              <a:latin typeface="+mj-lt"/>
            </a:endParaRPr>
          </a:p>
          <a:p>
            <a:pPr marL="457200" indent="-457200">
              <a:spcBef>
                <a:spcPts val="1200"/>
              </a:spcBef>
              <a:buFont typeface="+mj-lt"/>
              <a:buAutoNum type="arabicPeriod"/>
            </a:pPr>
            <a:r>
              <a:rPr lang="en-US" sz="2000" dirty="0">
                <a:solidFill>
                  <a:srgbClr val="FF0000"/>
                </a:solidFill>
                <a:latin typeface="+mj-lt"/>
              </a:rPr>
              <a:t>Á</a:t>
            </a:r>
            <a:r>
              <a:rPr lang="vi-VN" sz="2000" dirty="0">
                <a:solidFill>
                  <a:srgbClr val="FF0000"/>
                </a:solidFill>
                <a:latin typeface="+mj-lt"/>
              </a:rPr>
              <a:t>nh xạ </a:t>
            </a:r>
            <a:r>
              <a:rPr lang="vi-VN" sz="2000">
                <a:solidFill>
                  <a:srgbClr val="FF0000"/>
                </a:solidFill>
                <a:latin typeface="+mj-lt"/>
              </a:rPr>
              <a:t>từ </a:t>
            </a:r>
            <a:r>
              <a:rPr lang="en-US" sz="2000">
                <a:solidFill>
                  <a:srgbClr val="FF0000"/>
                </a:solidFill>
                <a:latin typeface="+mj-lt"/>
              </a:rPr>
              <a:t>tên đỉnh (</a:t>
            </a:r>
            <a:r>
              <a:rPr lang="vi-VN" sz="2000">
                <a:solidFill>
                  <a:srgbClr val="FF0000"/>
                </a:solidFill>
                <a:latin typeface="+mj-lt"/>
              </a:rPr>
              <a:t>chuỗi</a:t>
            </a:r>
            <a:r>
              <a:rPr lang="en-US" sz="2000">
                <a:solidFill>
                  <a:srgbClr val="FF0000"/>
                </a:solidFill>
                <a:latin typeface="+mj-lt"/>
              </a:rPr>
              <a:t>)</a:t>
            </a:r>
            <a:r>
              <a:rPr lang="vi-VN" sz="2000">
                <a:solidFill>
                  <a:srgbClr val="FF0000"/>
                </a:solidFill>
                <a:latin typeface="+mj-lt"/>
              </a:rPr>
              <a:t> sang index</a:t>
            </a:r>
            <a:r>
              <a:rPr lang="en-US" sz="2000">
                <a:solidFill>
                  <a:srgbClr val="FF0000"/>
                </a:solidFill>
                <a:latin typeface="+mj-lt"/>
              </a:rPr>
              <a:t> (số nguyên)</a:t>
            </a:r>
            <a:r>
              <a:rPr lang="vi-VN" sz="2000">
                <a:solidFill>
                  <a:srgbClr val="FF0000"/>
                </a:solidFill>
                <a:latin typeface="+mj-lt"/>
              </a:rPr>
              <a:t> </a:t>
            </a:r>
            <a:r>
              <a:rPr lang="vi-VN" sz="2000">
                <a:latin typeface="+mj-lt"/>
              </a:rPr>
              <a:t>cho biết </a:t>
            </a:r>
            <a:r>
              <a:rPr lang="en-US" sz="2000">
                <a:latin typeface="+mj-lt"/>
              </a:rPr>
              <a:t>chỉ số</a:t>
            </a:r>
            <a:r>
              <a:rPr lang="vi-VN" sz="2000">
                <a:latin typeface="+mj-lt"/>
              </a:rPr>
              <a:t> dòng/cột tương ứng trong ma trận</a:t>
            </a:r>
            <a:endParaRPr lang="en-US" sz="2000">
              <a:latin typeface="+mj-lt"/>
            </a:endParaRPr>
          </a:p>
          <a:p>
            <a:pPr>
              <a:spcBef>
                <a:spcPts val="1200"/>
              </a:spcBef>
            </a:pPr>
            <a:r>
              <a:rPr lang="en-US" sz="2000">
                <a:latin typeface="+mj-lt"/>
              </a:rPr>
              <a:t>		Ví dụ: </a:t>
            </a:r>
            <a:endParaRPr lang="vi-VN" sz="2000" dirty="0">
              <a:latin typeface="+mj-lt"/>
            </a:endParaRPr>
          </a:p>
        </p:txBody>
      </p:sp>
      <p:pic>
        <p:nvPicPr>
          <p:cNvPr id="9" name="Picture 8">
            <a:extLst>
              <a:ext uri="{FF2B5EF4-FFF2-40B4-BE49-F238E27FC236}">
                <a16:creationId xmlns:a16="http://schemas.microsoft.com/office/drawing/2014/main" id="{000574FD-F8E0-F93D-B049-2C8A1AF56976}"/>
              </a:ext>
            </a:extLst>
          </p:cNvPr>
          <p:cNvPicPr>
            <a:picLocks noChangeAspect="1"/>
          </p:cNvPicPr>
          <p:nvPr/>
        </p:nvPicPr>
        <p:blipFill>
          <a:blip r:embed="rId4"/>
          <a:stretch>
            <a:fillRect/>
          </a:stretch>
        </p:blipFill>
        <p:spPr>
          <a:xfrm>
            <a:off x="3347864" y="4365468"/>
            <a:ext cx="1886486" cy="630997"/>
          </a:xfrm>
          <a:prstGeom prst="rect">
            <a:avLst/>
          </a:prstGeom>
        </p:spPr>
      </p:pic>
      <p:sp>
        <p:nvSpPr>
          <p:cNvPr id="8" name="TextBox 7">
            <a:extLst>
              <a:ext uri="{FF2B5EF4-FFF2-40B4-BE49-F238E27FC236}">
                <a16:creationId xmlns:a16="http://schemas.microsoft.com/office/drawing/2014/main" id="{0B2F0E80-A151-6C01-B04E-3570198A5D7A}"/>
              </a:ext>
            </a:extLst>
          </p:cNvPr>
          <p:cNvSpPr txBox="1"/>
          <p:nvPr/>
        </p:nvSpPr>
        <p:spPr>
          <a:xfrm>
            <a:off x="621411" y="4953426"/>
            <a:ext cx="6794611" cy="1231106"/>
          </a:xfrm>
          <a:prstGeom prst="rect">
            <a:avLst/>
          </a:prstGeom>
          <a:noFill/>
        </p:spPr>
        <p:txBody>
          <a:bodyPr wrap="square">
            <a:spAutoFit/>
          </a:bodyPr>
          <a:lstStyle/>
          <a:p>
            <a:pPr marL="0" marR="0" algn="just">
              <a:spcBef>
                <a:spcPts val="600"/>
              </a:spcBef>
              <a:spcAft>
                <a:spcPts val="0"/>
              </a:spcAft>
            </a:pPr>
            <a:r>
              <a:rPr lang="en-US" sz="1600">
                <a:effectLst/>
                <a:latin typeface="+mj-lt"/>
                <a:ea typeface="Times New Roman" panose="02020603050405020304" pitchFamily="18" charset="0"/>
              </a:rPr>
              <a:t>Gợi ý:</a:t>
            </a:r>
            <a:endParaRPr lang="en-US" sz="1400">
              <a:effectLst/>
              <a:latin typeface="+mj-lt"/>
              <a:ea typeface="Times New Roman" panose="02020603050405020304" pitchFamily="18" charset="0"/>
            </a:endParaRPr>
          </a:p>
          <a:p>
            <a:pPr marL="0" marR="0" algn="just">
              <a:spcBef>
                <a:spcPts val="600"/>
              </a:spcBef>
              <a:spcAft>
                <a:spcPts val="0"/>
              </a:spcAft>
            </a:pPr>
            <a:r>
              <a:rPr lang="en-US" sz="1600">
                <a:effectLst/>
                <a:latin typeface="+mj-lt"/>
                <a:ea typeface="Times New Roman" panose="02020603050405020304" pitchFamily="18" charset="0"/>
              </a:rPr>
              <a:t>1. map&lt;string, int&gt; name_to_index;   hoặc </a:t>
            </a:r>
            <a:endParaRPr lang="en-US" sz="1400">
              <a:effectLst/>
              <a:latin typeface="+mj-lt"/>
              <a:ea typeface="Times New Roman" panose="02020603050405020304" pitchFamily="18" charset="0"/>
            </a:endParaRPr>
          </a:p>
          <a:p>
            <a:pPr marL="0" marR="0" algn="just">
              <a:spcBef>
                <a:spcPts val="600"/>
              </a:spcBef>
              <a:spcAft>
                <a:spcPts val="0"/>
              </a:spcAft>
            </a:pPr>
            <a:r>
              <a:rPr lang="en-US" sz="1600">
                <a:effectLst/>
                <a:latin typeface="+mj-lt"/>
                <a:ea typeface="Times New Roman" panose="02020603050405020304" pitchFamily="18" charset="0"/>
              </a:rPr>
              <a:t>2. dùng mảng lưu các đỉnh (khi muốn biết đỉnh tương ứng với index nào thì phải search)</a:t>
            </a:r>
            <a:endParaRPr lang="en-US" sz="1400">
              <a:effectLst/>
              <a:latin typeface="+mj-lt"/>
              <a:ea typeface="Times New Roman" panose="02020603050405020304" pitchFamily="18" charset="0"/>
            </a:endParaRPr>
          </a:p>
        </p:txBody>
      </p:sp>
      <p:sp>
        <p:nvSpPr>
          <p:cNvPr id="3" name="Footer Placeholder 4">
            <a:extLst>
              <a:ext uri="{FF2B5EF4-FFF2-40B4-BE49-F238E27FC236}">
                <a16:creationId xmlns:a16="http://schemas.microsoft.com/office/drawing/2014/main" id="{4F535220-DECD-540C-4465-DEB9F9F2511C}"/>
              </a:ext>
            </a:extLst>
          </p:cNvPr>
          <p:cNvSpPr>
            <a:spLocks noGrp="1"/>
          </p:cNvSpPr>
          <p:nvPr>
            <p:ph type="ftr" sz="quarter" idx="11"/>
          </p:nvPr>
        </p:nvSpPr>
        <p:spPr>
          <a:xfrm>
            <a:off x="3124200" y="6245225"/>
            <a:ext cx="2895600" cy="476250"/>
          </a:xfrm>
        </p:spPr>
        <p:txBody>
          <a:bodyPr/>
          <a:lstStyle/>
          <a:p>
            <a:r>
              <a:rPr lang="vi-VN">
                <a:solidFill>
                  <a:srgbClr val="000000"/>
                </a:solidFill>
              </a:rPr>
              <a:t>GV: Huỳnh Thị Thanh Thương</a:t>
            </a:r>
            <a:endParaRPr lang="en-US">
              <a:solidFill>
                <a:srgbClr val="000000"/>
              </a:solidFill>
            </a:endParaRPr>
          </a:p>
        </p:txBody>
      </p:sp>
    </p:spTree>
    <p:extLst>
      <p:ext uri="{BB962C8B-B14F-4D97-AF65-F5344CB8AC3E}">
        <p14:creationId xmlns:p14="http://schemas.microsoft.com/office/powerpoint/2010/main" val="1674036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fld id="{5ACAEA44-E43B-46D7-A339-AE9C773604DA}" type="datetime1">
              <a:rPr kumimoji="0" lang="vi-VN"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22/05/2023</a:t>
            </a:fld>
            <a:endParaRPr kumimoji="0" 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9"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Times New Roman" pitchFamily="18" charset="0"/>
              <a:ea typeface="+mn-ea"/>
              <a:cs typeface="+mn-cs"/>
            </a:endParaRPr>
          </a:p>
          <a:p>
            <a:pPr marL="0" marR="0" lvl="0" indent="0" algn="r" defTabSz="914400" rtl="0" eaLnBrk="1" fontAlgn="base" latinLnBrk="0" hangingPunct="1">
              <a:lnSpc>
                <a:spcPct val="100000"/>
              </a:lnSpc>
              <a:spcBef>
                <a:spcPct val="0"/>
              </a:spcBef>
              <a:spcAft>
                <a:spcPct val="0"/>
              </a:spcAft>
              <a:buClrTx/>
              <a:buSzTx/>
              <a:buFontTx/>
              <a:buNone/>
              <a:tabLst/>
              <a:defRPr/>
            </a:pPr>
            <a:fld id="{F27BA7AF-4E6C-415A-B38E-A6E492950244}" type="slidenum">
              <a:rPr kumimoji="0" lang="en-US" sz="14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sz="1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81922" name="Rectangle 2"/>
          <p:cNvSpPr>
            <a:spLocks noGrp="1" noChangeArrowheads="1"/>
          </p:cNvSpPr>
          <p:nvPr>
            <p:ph type="title"/>
          </p:nvPr>
        </p:nvSpPr>
        <p:spPr/>
        <p:txBody>
          <a:bodyPr/>
          <a:lstStyle/>
          <a:p>
            <a:r>
              <a:rPr lang="en-US" sz="3200" dirty="0"/>
              <a:t>DANH SÁCH KỀ</a:t>
            </a:r>
            <a:endParaRPr lang="en-US" dirty="0"/>
          </a:p>
        </p:txBody>
      </p:sp>
      <p:sp>
        <p:nvSpPr>
          <p:cNvPr id="13" name="Rectangle 3">
            <a:extLst>
              <a:ext uri="{FF2B5EF4-FFF2-40B4-BE49-F238E27FC236}">
                <a16:creationId xmlns:a16="http://schemas.microsoft.com/office/drawing/2014/main" id="{9C309DEE-8BF7-428C-83C7-678A5BB5A315}"/>
              </a:ext>
            </a:extLst>
          </p:cNvPr>
          <p:cNvSpPr txBox="1">
            <a:spLocks noChangeArrowheads="1"/>
          </p:cNvSpPr>
          <p:nvPr/>
        </p:nvSpPr>
        <p:spPr bwMode="gray">
          <a:xfrm>
            <a:off x="457200" y="1404641"/>
            <a:ext cx="8507288"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lvl="1" indent="-342900">
              <a:spcBef>
                <a:spcPts val="1200"/>
              </a:spcBef>
              <a:buFont typeface="Wingdings" pitchFamily="2" charset="2"/>
              <a:buChar char="ü"/>
            </a:pPr>
            <a:r>
              <a:rPr lang="en-US" sz="2400" kern="0">
                <a:latin typeface="Times New Roman" pitchFamily="18" charset="0"/>
                <a:cs typeface="Times New Roman" pitchFamily="18" charset="0"/>
              </a:rPr>
              <a:t>V</a:t>
            </a:r>
            <a:r>
              <a:rPr lang="vi-VN" sz="2400" kern="0">
                <a:latin typeface="Times New Roman" pitchFamily="18" charset="0"/>
                <a:cs typeface="Times New Roman" pitchFamily="18" charset="0"/>
              </a:rPr>
              <a:t>ới mỗi đỉnh i, cần lưu trữ </a:t>
            </a:r>
            <a:r>
              <a:rPr lang="en-US" sz="2400" kern="0">
                <a:latin typeface="Times New Roman" pitchFamily="18" charset="0"/>
                <a:cs typeface="Times New Roman" pitchFamily="18" charset="0"/>
              </a:rPr>
              <a:t>được 1 </a:t>
            </a:r>
            <a:r>
              <a:rPr lang="vi-VN" sz="2400" kern="0">
                <a:latin typeface="Times New Roman" pitchFamily="18" charset="0"/>
                <a:cs typeface="Times New Roman" pitchFamily="18" charset="0"/>
              </a:rPr>
              <a:t>tập hợp gồm các đỉnh kề với i</a:t>
            </a:r>
          </a:p>
          <a:p>
            <a:pPr marL="342900" lvl="1" indent="-342900">
              <a:spcBef>
                <a:spcPts val="1200"/>
              </a:spcBef>
              <a:buFont typeface="Wingdings" pitchFamily="2" charset="2"/>
              <a:buChar char="ü"/>
            </a:pPr>
            <a:r>
              <a:rPr lang="en-US" sz="2400" kern="0">
                <a:latin typeface="Times New Roman" pitchFamily="18" charset="0"/>
                <a:cs typeface="Times New Roman" pitchFamily="18" charset="0"/>
              </a:rPr>
              <a:t>Tập các đỉnh kề của i : Adj(i) </a:t>
            </a:r>
            <a:r>
              <a:rPr lang="en-US" sz="2400" kern="0" dirty="0">
                <a:latin typeface="Times New Roman" pitchFamily="18" charset="0"/>
                <a:cs typeface="Times New Roman" pitchFamily="18" charset="0"/>
              </a:rPr>
              <a:t>= { u </a:t>
            </a:r>
            <a:r>
              <a:rPr lang="en-US" sz="2400" kern="0" dirty="0">
                <a:latin typeface="Times New Roman" pitchFamily="18" charset="0"/>
                <a:cs typeface="Times New Roman" pitchFamily="18" charset="0"/>
                <a:sym typeface="Symbol" panose="05050102010706020507" pitchFamily="18" charset="2"/>
              </a:rPr>
              <a:t> V </a:t>
            </a:r>
            <a:r>
              <a:rPr lang="en-US" sz="2400" kern="0">
                <a:latin typeface="Times New Roman" pitchFamily="18" charset="0"/>
                <a:cs typeface="Times New Roman" pitchFamily="18" charset="0"/>
                <a:sym typeface="Symbol" panose="05050102010706020507" pitchFamily="18" charset="2"/>
              </a:rPr>
              <a:t>| (i,u</a:t>
            </a:r>
            <a:r>
              <a:rPr lang="en-US" sz="2400" kern="0" dirty="0">
                <a:latin typeface="Times New Roman" pitchFamily="18" charset="0"/>
                <a:cs typeface="Times New Roman" pitchFamily="18" charset="0"/>
                <a:sym typeface="Symbol" panose="05050102010706020507" pitchFamily="18" charset="2"/>
              </a:rPr>
              <a:t>)  </a:t>
            </a:r>
            <a:r>
              <a:rPr lang="en-US" sz="2400" kern="0">
                <a:latin typeface="Times New Roman" pitchFamily="18" charset="0"/>
                <a:cs typeface="Times New Roman" pitchFamily="18" charset="0"/>
                <a:sym typeface="Symbol" panose="05050102010706020507" pitchFamily="18" charset="2"/>
              </a:rPr>
              <a:t>E}</a:t>
            </a:r>
          </a:p>
          <a:p>
            <a:pPr marL="342900" lvl="1" indent="-342900">
              <a:spcBef>
                <a:spcPts val="1200"/>
              </a:spcBef>
              <a:buFont typeface="Wingdings" pitchFamily="2" charset="2"/>
              <a:buChar char="ü"/>
            </a:pPr>
            <a:r>
              <a:rPr lang="vi-VN" sz="2400" kern="0">
                <a:latin typeface="Times New Roman" pitchFamily="18" charset="0"/>
                <a:cs typeface="Times New Roman" pitchFamily="18" charset="0"/>
              </a:rPr>
              <a:t>Có nhiều cách cài đặt</a:t>
            </a:r>
            <a:endParaRPr lang="en-US" sz="2400" kern="0">
              <a:latin typeface="Times New Roman" pitchFamily="18" charset="0"/>
              <a:cs typeface="Times New Roman" pitchFamily="18" charset="0"/>
            </a:endParaRPr>
          </a:p>
          <a:p>
            <a:pPr marL="342900" lvl="1" indent="-342900">
              <a:spcBef>
                <a:spcPts val="1200"/>
              </a:spcBef>
              <a:buFont typeface="Wingdings" pitchFamily="2" charset="2"/>
              <a:buChar char="ü"/>
            </a:pPr>
            <a:r>
              <a:rPr lang="en-US" sz="2400" kern="0">
                <a:solidFill>
                  <a:srgbClr val="FF0000"/>
                </a:solidFill>
                <a:latin typeface="Times New Roman" pitchFamily="18" charset="0"/>
                <a:cs typeface="Times New Roman" pitchFamily="18" charset="0"/>
              </a:rPr>
              <a:t>Ưu, nhược điểm?</a:t>
            </a:r>
          </a:p>
          <a:p>
            <a:pPr marL="342900" lvl="1" indent="-342900">
              <a:spcBef>
                <a:spcPts val="1200"/>
              </a:spcBef>
              <a:buFont typeface="Wingdings" pitchFamily="2" charset="2"/>
              <a:buChar char="ü"/>
            </a:pPr>
            <a:endParaRPr lang="en-US" sz="2400" kern="0" dirty="0">
              <a:latin typeface="Times New Roman" pitchFamily="18" charset="0"/>
              <a:cs typeface="Times New Roman" pitchFamily="18" charset="0"/>
            </a:endParaRPr>
          </a:p>
          <a:p>
            <a:pPr marL="0" lvl="1" indent="0">
              <a:spcBef>
                <a:spcPts val="1200"/>
              </a:spcBef>
              <a:buNone/>
            </a:pPr>
            <a:endParaRPr lang="en-US" sz="2400" kern="0" dirty="0">
              <a:latin typeface="Times New Roman" pitchFamily="18" charset="0"/>
              <a:cs typeface="Times New Roman" pitchFamily="18" charset="0"/>
            </a:endParaRPr>
          </a:p>
          <a:p>
            <a:pPr marL="0" lvl="1" indent="0">
              <a:spcBef>
                <a:spcPts val="1200"/>
              </a:spcBef>
              <a:buFontTx/>
              <a:buNone/>
            </a:pPr>
            <a:endParaRPr lang="vi-VN" sz="2400" kern="0" dirty="0">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id="{0BE48BD6-D17E-3611-C1FD-33D4BE22E76C}"/>
              </a:ext>
            </a:extLst>
          </p:cNvPr>
          <p:cNvPicPr>
            <a:picLocks noChangeAspect="1"/>
          </p:cNvPicPr>
          <p:nvPr/>
        </p:nvPicPr>
        <p:blipFill>
          <a:blip r:embed="rId3"/>
          <a:stretch>
            <a:fillRect/>
          </a:stretch>
        </p:blipFill>
        <p:spPr>
          <a:xfrm>
            <a:off x="683568" y="3401094"/>
            <a:ext cx="4024598" cy="2988563"/>
          </a:xfrm>
          <a:prstGeom prst="rect">
            <a:avLst/>
          </a:prstGeom>
        </p:spPr>
      </p:pic>
      <p:pic>
        <p:nvPicPr>
          <p:cNvPr id="6" name="Picture 5">
            <a:extLst>
              <a:ext uri="{FF2B5EF4-FFF2-40B4-BE49-F238E27FC236}">
                <a16:creationId xmlns:a16="http://schemas.microsoft.com/office/drawing/2014/main" id="{D7670DDC-1643-808B-B926-69589E64D652}"/>
              </a:ext>
            </a:extLst>
          </p:cNvPr>
          <p:cNvPicPr>
            <a:picLocks noChangeAspect="1"/>
          </p:cNvPicPr>
          <p:nvPr/>
        </p:nvPicPr>
        <p:blipFill>
          <a:blip r:embed="rId4"/>
          <a:stretch>
            <a:fillRect/>
          </a:stretch>
        </p:blipFill>
        <p:spPr>
          <a:xfrm>
            <a:off x="5508104" y="3407916"/>
            <a:ext cx="1933845" cy="2981741"/>
          </a:xfrm>
          <a:prstGeom prst="rect">
            <a:avLst/>
          </a:prstGeom>
        </p:spPr>
      </p:pic>
      <p:sp>
        <p:nvSpPr>
          <p:cNvPr id="3" name="Footer Placeholder 4">
            <a:extLst>
              <a:ext uri="{FF2B5EF4-FFF2-40B4-BE49-F238E27FC236}">
                <a16:creationId xmlns:a16="http://schemas.microsoft.com/office/drawing/2014/main" id="{EA988DEC-BBCF-F49D-05AF-1FEC07FB710A}"/>
              </a:ext>
            </a:extLst>
          </p:cNvPr>
          <p:cNvSpPr>
            <a:spLocks noGrp="1"/>
          </p:cNvSpPr>
          <p:nvPr>
            <p:ph type="ftr" sz="quarter" idx="11"/>
          </p:nvPr>
        </p:nvSpPr>
        <p:spPr>
          <a:xfrm>
            <a:off x="3161803" y="6509385"/>
            <a:ext cx="2895600" cy="476250"/>
          </a:xfrm>
        </p:spPr>
        <p:txBody>
          <a:bodyPr/>
          <a:lstStyle/>
          <a:p>
            <a:r>
              <a:rPr lang="vi-VN">
                <a:solidFill>
                  <a:srgbClr val="000000"/>
                </a:solidFill>
              </a:rPr>
              <a:t>GV: Huỳnh Thị Thanh Thương</a:t>
            </a:r>
            <a:endParaRPr lang="en-US">
              <a:solidFill>
                <a:srgbClr val="000000"/>
              </a:solidFill>
            </a:endParaRPr>
          </a:p>
        </p:txBody>
      </p:sp>
    </p:spTree>
    <p:extLst>
      <p:ext uri="{BB962C8B-B14F-4D97-AF65-F5344CB8AC3E}">
        <p14:creationId xmlns:p14="http://schemas.microsoft.com/office/powerpoint/2010/main" val="3671766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fld id="{5ACAEA44-E43B-46D7-A339-AE9C773604DA}" type="datetime1">
              <a:rPr kumimoji="0" lang="vi-VN"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22/05/2023</a:t>
            </a:fld>
            <a:endParaRPr kumimoji="0" 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9"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Times New Roman" pitchFamily="18" charset="0"/>
              <a:ea typeface="+mn-ea"/>
              <a:cs typeface="+mn-cs"/>
            </a:endParaRPr>
          </a:p>
          <a:p>
            <a:pPr marL="0" marR="0" lvl="0" indent="0" algn="r" defTabSz="914400" rtl="0" eaLnBrk="1" fontAlgn="base" latinLnBrk="0" hangingPunct="1">
              <a:lnSpc>
                <a:spcPct val="100000"/>
              </a:lnSpc>
              <a:spcBef>
                <a:spcPct val="0"/>
              </a:spcBef>
              <a:spcAft>
                <a:spcPct val="0"/>
              </a:spcAft>
              <a:buClrTx/>
              <a:buSzTx/>
              <a:buFontTx/>
              <a:buNone/>
              <a:tabLst/>
              <a:defRPr/>
            </a:pPr>
            <a:fld id="{F27BA7AF-4E6C-415A-B38E-A6E492950244}" type="slidenum">
              <a:rPr kumimoji="0" lang="en-US" sz="14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sz="1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81922" name="Rectangle 2"/>
          <p:cNvSpPr>
            <a:spLocks noGrp="1" noChangeArrowheads="1"/>
          </p:cNvSpPr>
          <p:nvPr>
            <p:ph type="title"/>
          </p:nvPr>
        </p:nvSpPr>
        <p:spPr/>
        <p:txBody>
          <a:bodyPr/>
          <a:lstStyle/>
          <a:p>
            <a:r>
              <a:rPr lang="en-US" sz="3200"/>
              <a:t>CÀI ĐẶT: Danh sách kề</a:t>
            </a:r>
            <a:endParaRPr lang="en-US" dirty="0"/>
          </a:p>
        </p:txBody>
      </p:sp>
      <p:sp>
        <p:nvSpPr>
          <p:cNvPr id="13" name="Rectangle 3">
            <a:extLst>
              <a:ext uri="{FF2B5EF4-FFF2-40B4-BE49-F238E27FC236}">
                <a16:creationId xmlns:a16="http://schemas.microsoft.com/office/drawing/2014/main" id="{9C309DEE-8BF7-428C-83C7-678A5BB5A315}"/>
              </a:ext>
            </a:extLst>
          </p:cNvPr>
          <p:cNvSpPr txBox="1">
            <a:spLocks noChangeArrowheads="1"/>
          </p:cNvSpPr>
          <p:nvPr/>
        </p:nvSpPr>
        <p:spPr bwMode="gray">
          <a:xfrm>
            <a:off x="4067944" y="1412776"/>
            <a:ext cx="4896544"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lvl="1" indent="-342900">
              <a:spcBef>
                <a:spcPts val="1200"/>
              </a:spcBef>
              <a:buFont typeface="Wingdings" panose="05000000000000000000" pitchFamily="2" charset="2"/>
              <a:buChar char="§"/>
            </a:pPr>
            <a:r>
              <a:rPr lang="en-US" sz="2400"/>
              <a:t>Cách 1: Dùng map trong STL</a:t>
            </a:r>
          </a:p>
          <a:p>
            <a:pPr marL="0" lvl="1" indent="0">
              <a:spcBef>
                <a:spcPts val="1200"/>
              </a:spcBef>
              <a:buNone/>
            </a:pPr>
            <a:endParaRPr lang="en-US"/>
          </a:p>
          <a:p>
            <a:pPr marL="0" lvl="1" indent="0">
              <a:spcBef>
                <a:spcPts val="1200"/>
              </a:spcBef>
              <a:buNone/>
            </a:pPr>
            <a:endParaRPr lang="en-US" sz="2000"/>
          </a:p>
          <a:p>
            <a:pPr marL="0" lvl="1" indent="0">
              <a:spcBef>
                <a:spcPts val="1200"/>
              </a:spcBef>
              <a:buNone/>
            </a:pPr>
            <a:endParaRPr lang="en-US" sz="2000"/>
          </a:p>
          <a:p>
            <a:pPr marL="0" lvl="1" indent="0">
              <a:spcBef>
                <a:spcPts val="1200"/>
              </a:spcBef>
              <a:buNone/>
            </a:pPr>
            <a:r>
              <a:rPr lang="en-US" sz="2000"/>
              <a:t>-  Có thể dùng vector, list, tree thay cho set</a:t>
            </a:r>
            <a:r>
              <a:rPr lang="en-US" sz="2400"/>
              <a:t> </a:t>
            </a:r>
          </a:p>
          <a:p>
            <a:pPr marL="0" lvl="1" indent="0">
              <a:spcBef>
                <a:spcPts val="1200"/>
              </a:spcBef>
              <a:buNone/>
            </a:pPr>
            <a:r>
              <a:rPr lang="en-US" sz="1800"/>
              <a:t>- Bỏ y vào tập kề của x (là 1 set) theo cách sau:</a:t>
            </a:r>
          </a:p>
          <a:p>
            <a:pPr marL="342900" lvl="1" indent="-342900">
              <a:spcBef>
                <a:spcPts val="1200"/>
              </a:spcBef>
              <a:buFont typeface="Wingdings" panose="05000000000000000000" pitchFamily="2" charset="2"/>
              <a:buChar char="§"/>
            </a:pPr>
            <a:endParaRPr lang="vi-VN" sz="2400" kern="0"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D7670DDC-1643-808B-B926-69589E64D652}"/>
              </a:ext>
            </a:extLst>
          </p:cNvPr>
          <p:cNvPicPr>
            <a:picLocks noChangeAspect="1"/>
          </p:cNvPicPr>
          <p:nvPr/>
        </p:nvPicPr>
        <p:blipFill>
          <a:blip r:embed="rId3"/>
          <a:stretch>
            <a:fillRect/>
          </a:stretch>
        </p:blipFill>
        <p:spPr>
          <a:xfrm>
            <a:off x="361792" y="1250665"/>
            <a:ext cx="2482016" cy="3826951"/>
          </a:xfrm>
          <a:prstGeom prst="rect">
            <a:avLst/>
          </a:prstGeom>
        </p:spPr>
      </p:pic>
      <p:pic>
        <p:nvPicPr>
          <p:cNvPr id="4" name="Picture 3">
            <a:extLst>
              <a:ext uri="{FF2B5EF4-FFF2-40B4-BE49-F238E27FC236}">
                <a16:creationId xmlns:a16="http://schemas.microsoft.com/office/drawing/2014/main" id="{40913E1F-6F5A-F46C-222C-6FDED0A32BEC}"/>
              </a:ext>
            </a:extLst>
          </p:cNvPr>
          <p:cNvPicPr>
            <a:picLocks noChangeAspect="1"/>
          </p:cNvPicPr>
          <p:nvPr/>
        </p:nvPicPr>
        <p:blipFill>
          <a:blip r:embed="rId4"/>
          <a:stretch>
            <a:fillRect/>
          </a:stretch>
        </p:blipFill>
        <p:spPr>
          <a:xfrm>
            <a:off x="4695413" y="2546595"/>
            <a:ext cx="4086795" cy="419158"/>
          </a:xfrm>
          <a:prstGeom prst="rect">
            <a:avLst/>
          </a:prstGeom>
        </p:spPr>
      </p:pic>
      <p:pic>
        <p:nvPicPr>
          <p:cNvPr id="8" name="Picture 7">
            <a:extLst>
              <a:ext uri="{FF2B5EF4-FFF2-40B4-BE49-F238E27FC236}">
                <a16:creationId xmlns:a16="http://schemas.microsoft.com/office/drawing/2014/main" id="{5F160715-5C3E-54D0-4BA0-188F2FC2E3ED}"/>
              </a:ext>
            </a:extLst>
          </p:cNvPr>
          <p:cNvPicPr>
            <a:picLocks noChangeAspect="1"/>
          </p:cNvPicPr>
          <p:nvPr/>
        </p:nvPicPr>
        <p:blipFill>
          <a:blip r:embed="rId5"/>
          <a:stretch>
            <a:fillRect/>
          </a:stretch>
        </p:blipFill>
        <p:spPr>
          <a:xfrm>
            <a:off x="4746075" y="5005575"/>
            <a:ext cx="3614249" cy="648072"/>
          </a:xfrm>
          <a:prstGeom prst="rect">
            <a:avLst/>
          </a:prstGeom>
        </p:spPr>
      </p:pic>
      <p:pic>
        <p:nvPicPr>
          <p:cNvPr id="2" name="Picture 1">
            <a:extLst>
              <a:ext uri="{FF2B5EF4-FFF2-40B4-BE49-F238E27FC236}">
                <a16:creationId xmlns:a16="http://schemas.microsoft.com/office/drawing/2014/main" id="{842426A0-8549-C077-F533-2F35665EF3F8}"/>
              </a:ext>
            </a:extLst>
          </p:cNvPr>
          <p:cNvPicPr>
            <a:picLocks noChangeAspect="1"/>
          </p:cNvPicPr>
          <p:nvPr/>
        </p:nvPicPr>
        <p:blipFill>
          <a:blip r:embed="rId6"/>
          <a:stretch>
            <a:fillRect/>
          </a:stretch>
        </p:blipFill>
        <p:spPr>
          <a:xfrm>
            <a:off x="4732963" y="2144845"/>
            <a:ext cx="3219899" cy="304843"/>
          </a:xfrm>
          <a:prstGeom prst="rect">
            <a:avLst/>
          </a:prstGeom>
        </p:spPr>
      </p:pic>
      <p:sp>
        <p:nvSpPr>
          <p:cNvPr id="3" name="Footer Placeholder 4">
            <a:extLst>
              <a:ext uri="{FF2B5EF4-FFF2-40B4-BE49-F238E27FC236}">
                <a16:creationId xmlns:a16="http://schemas.microsoft.com/office/drawing/2014/main" id="{12508FC2-0B7F-07C2-0E16-DCA06A2C7989}"/>
              </a:ext>
            </a:extLst>
          </p:cNvPr>
          <p:cNvSpPr>
            <a:spLocks noGrp="1"/>
          </p:cNvSpPr>
          <p:nvPr>
            <p:ph type="ftr" sz="quarter" idx="11"/>
          </p:nvPr>
        </p:nvSpPr>
        <p:spPr>
          <a:xfrm>
            <a:off x="3124200" y="6245225"/>
            <a:ext cx="2895600" cy="476250"/>
          </a:xfrm>
        </p:spPr>
        <p:txBody>
          <a:bodyPr/>
          <a:lstStyle/>
          <a:p>
            <a:r>
              <a:rPr lang="vi-VN">
                <a:solidFill>
                  <a:srgbClr val="000000"/>
                </a:solidFill>
              </a:rPr>
              <a:t>GV: Huỳnh Thị Thanh Thương</a:t>
            </a:r>
            <a:endParaRPr lang="en-US">
              <a:solidFill>
                <a:srgbClr val="000000"/>
              </a:solidFill>
            </a:endParaRPr>
          </a:p>
        </p:txBody>
      </p:sp>
    </p:spTree>
    <p:extLst>
      <p:ext uri="{BB962C8B-B14F-4D97-AF65-F5344CB8AC3E}">
        <p14:creationId xmlns:p14="http://schemas.microsoft.com/office/powerpoint/2010/main" val="1201693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fld id="{5ACAEA44-E43B-46D7-A339-AE9C773604DA}" type="datetime1">
              <a:rPr kumimoji="0" lang="vi-VN"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22/05/2023</a:t>
            </a:fld>
            <a:endParaRPr kumimoji="0" 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9"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Times New Roman" pitchFamily="18" charset="0"/>
              <a:ea typeface="+mn-ea"/>
              <a:cs typeface="+mn-cs"/>
            </a:endParaRPr>
          </a:p>
          <a:p>
            <a:pPr marL="0" marR="0" lvl="0" indent="0" algn="r" defTabSz="914400" rtl="0" eaLnBrk="1" fontAlgn="base" latinLnBrk="0" hangingPunct="1">
              <a:lnSpc>
                <a:spcPct val="100000"/>
              </a:lnSpc>
              <a:spcBef>
                <a:spcPct val="0"/>
              </a:spcBef>
              <a:spcAft>
                <a:spcPct val="0"/>
              </a:spcAft>
              <a:buClrTx/>
              <a:buSzTx/>
              <a:buFontTx/>
              <a:buNone/>
              <a:tabLst/>
              <a:defRPr/>
            </a:pPr>
            <a:fld id="{F27BA7AF-4E6C-415A-B38E-A6E492950244}" type="slidenum">
              <a:rPr kumimoji="0" lang="en-US" sz="14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sz="1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81922" name="Rectangle 2"/>
          <p:cNvSpPr>
            <a:spLocks noGrp="1" noChangeArrowheads="1"/>
          </p:cNvSpPr>
          <p:nvPr>
            <p:ph type="title"/>
          </p:nvPr>
        </p:nvSpPr>
        <p:spPr/>
        <p:txBody>
          <a:bodyPr/>
          <a:lstStyle/>
          <a:p>
            <a:r>
              <a:rPr lang="en-US" sz="3200"/>
              <a:t>CÀI ĐẶT: Danh sách kề</a:t>
            </a:r>
            <a:endParaRPr lang="en-US" dirty="0"/>
          </a:p>
        </p:txBody>
      </p:sp>
      <p:sp>
        <p:nvSpPr>
          <p:cNvPr id="13" name="Rectangle 3">
            <a:extLst>
              <a:ext uri="{FF2B5EF4-FFF2-40B4-BE49-F238E27FC236}">
                <a16:creationId xmlns:a16="http://schemas.microsoft.com/office/drawing/2014/main" id="{9C309DEE-8BF7-428C-83C7-678A5BB5A315}"/>
              </a:ext>
            </a:extLst>
          </p:cNvPr>
          <p:cNvSpPr txBox="1">
            <a:spLocks noChangeArrowheads="1"/>
          </p:cNvSpPr>
          <p:nvPr/>
        </p:nvSpPr>
        <p:spPr bwMode="gray">
          <a:xfrm>
            <a:off x="611560" y="1460827"/>
            <a:ext cx="8352928"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lvl="1" indent="-342900">
              <a:spcBef>
                <a:spcPts val="1200"/>
              </a:spcBef>
              <a:buFont typeface="Wingdings" panose="05000000000000000000" pitchFamily="2" charset="2"/>
              <a:buChar char="§"/>
            </a:pPr>
            <a:r>
              <a:rPr lang="en-US" sz="2400"/>
              <a:t>Cách 2: Dùng các danh sách liên kết</a:t>
            </a:r>
          </a:p>
          <a:p>
            <a:pPr marL="342900" lvl="1" indent="-342900">
              <a:spcBef>
                <a:spcPts val="1200"/>
              </a:spcBef>
              <a:buFont typeface="Arial" panose="020B0604020202020204" pitchFamily="34" charset="0"/>
              <a:buChar char="•"/>
            </a:pPr>
            <a:r>
              <a:rPr lang="en-US" sz="2000"/>
              <a:t>G</a:t>
            </a:r>
            <a:r>
              <a:rPr lang="vi-VN" sz="2000"/>
              <a:t>iống cách cài bằng bảng băm theo kiểu nối kết trực tiếp</a:t>
            </a:r>
            <a:endParaRPr lang="en-US" sz="2000"/>
          </a:p>
          <a:p>
            <a:pPr marL="342900" lvl="1" indent="-342900">
              <a:spcBef>
                <a:spcPts val="1200"/>
              </a:spcBef>
              <a:buFont typeface="Arial" panose="020B0604020202020204" pitchFamily="34" charset="0"/>
              <a:buChar char="•"/>
            </a:pPr>
            <a:r>
              <a:rPr lang="vi-VN" sz="2000"/>
              <a:t>Các đỉnh kề với i được nối kết trực tiếp với nhau qua một DSLK</a:t>
            </a:r>
            <a:endParaRPr lang="en-US" sz="2000"/>
          </a:p>
          <a:p>
            <a:pPr marL="342900" lvl="1" indent="-342900">
              <a:spcBef>
                <a:spcPts val="1200"/>
              </a:spcBef>
              <a:buFont typeface="Wingdings" panose="05000000000000000000" pitchFamily="2" charset="2"/>
              <a:buChar char="§"/>
            </a:pPr>
            <a:endParaRPr lang="vi-VN" sz="2400" kern="0" dirty="0">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57CD8A67-883C-A035-041B-3BD42EBDA4AC}"/>
              </a:ext>
            </a:extLst>
          </p:cNvPr>
          <p:cNvPicPr>
            <a:picLocks noChangeAspect="1"/>
          </p:cNvPicPr>
          <p:nvPr/>
        </p:nvPicPr>
        <p:blipFill>
          <a:blip r:embed="rId3"/>
          <a:stretch>
            <a:fillRect/>
          </a:stretch>
        </p:blipFill>
        <p:spPr>
          <a:xfrm>
            <a:off x="360902" y="2997978"/>
            <a:ext cx="3237620" cy="3170029"/>
          </a:xfrm>
          <a:prstGeom prst="rect">
            <a:avLst/>
          </a:prstGeom>
        </p:spPr>
      </p:pic>
      <p:pic>
        <p:nvPicPr>
          <p:cNvPr id="12" name="Picture 11">
            <a:extLst>
              <a:ext uri="{FF2B5EF4-FFF2-40B4-BE49-F238E27FC236}">
                <a16:creationId xmlns:a16="http://schemas.microsoft.com/office/drawing/2014/main" id="{0A9E4CDB-6D14-FC5A-0EA0-E0E3DBB8A1A5}"/>
              </a:ext>
            </a:extLst>
          </p:cNvPr>
          <p:cNvPicPr>
            <a:picLocks noChangeAspect="1"/>
          </p:cNvPicPr>
          <p:nvPr/>
        </p:nvPicPr>
        <p:blipFill>
          <a:blip r:embed="rId4"/>
          <a:stretch>
            <a:fillRect/>
          </a:stretch>
        </p:blipFill>
        <p:spPr>
          <a:xfrm>
            <a:off x="4572000" y="3444595"/>
            <a:ext cx="3581900" cy="2276793"/>
          </a:xfrm>
          <a:prstGeom prst="rect">
            <a:avLst/>
          </a:prstGeom>
        </p:spPr>
      </p:pic>
      <p:sp>
        <p:nvSpPr>
          <p:cNvPr id="2" name="Footer Placeholder 4">
            <a:extLst>
              <a:ext uri="{FF2B5EF4-FFF2-40B4-BE49-F238E27FC236}">
                <a16:creationId xmlns:a16="http://schemas.microsoft.com/office/drawing/2014/main" id="{737296FF-8F6F-2367-7CF6-74BB91EC42DE}"/>
              </a:ext>
            </a:extLst>
          </p:cNvPr>
          <p:cNvSpPr>
            <a:spLocks noGrp="1"/>
          </p:cNvSpPr>
          <p:nvPr>
            <p:ph type="ftr" sz="quarter" idx="11"/>
          </p:nvPr>
        </p:nvSpPr>
        <p:spPr>
          <a:xfrm>
            <a:off x="3124200" y="6245225"/>
            <a:ext cx="2895600" cy="476250"/>
          </a:xfrm>
        </p:spPr>
        <p:txBody>
          <a:bodyPr/>
          <a:lstStyle/>
          <a:p>
            <a:r>
              <a:rPr lang="vi-VN">
                <a:solidFill>
                  <a:srgbClr val="000000"/>
                </a:solidFill>
              </a:rPr>
              <a:t>GV: Huỳnh Thị Thanh Thương</a:t>
            </a:r>
            <a:endParaRPr lang="en-US">
              <a:solidFill>
                <a:srgbClr val="000000"/>
              </a:solidFill>
            </a:endParaRPr>
          </a:p>
        </p:txBody>
      </p:sp>
    </p:spTree>
    <p:extLst>
      <p:ext uri="{BB962C8B-B14F-4D97-AF65-F5344CB8AC3E}">
        <p14:creationId xmlns:p14="http://schemas.microsoft.com/office/powerpoint/2010/main" val="1603356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fld id="{5ACAEA44-E43B-46D7-A339-AE9C773604DA}" type="datetime1">
              <a:rPr kumimoji="0" lang="vi-VN"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22/05/2023</a:t>
            </a:fld>
            <a:endParaRPr kumimoji="0" 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9"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Times New Roman" pitchFamily="18" charset="0"/>
              <a:ea typeface="+mn-ea"/>
              <a:cs typeface="+mn-cs"/>
            </a:endParaRPr>
          </a:p>
          <a:p>
            <a:pPr marL="0" marR="0" lvl="0" indent="0" algn="r" defTabSz="914400" rtl="0" eaLnBrk="1" fontAlgn="base" latinLnBrk="0" hangingPunct="1">
              <a:lnSpc>
                <a:spcPct val="100000"/>
              </a:lnSpc>
              <a:spcBef>
                <a:spcPct val="0"/>
              </a:spcBef>
              <a:spcAft>
                <a:spcPct val="0"/>
              </a:spcAft>
              <a:buClrTx/>
              <a:buSzTx/>
              <a:buFontTx/>
              <a:buNone/>
              <a:tabLst/>
              <a:defRPr/>
            </a:pPr>
            <a:fld id="{F27BA7AF-4E6C-415A-B38E-A6E492950244}" type="slidenum">
              <a:rPr kumimoji="0" lang="en-US" sz="14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sz="1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81922" name="Rectangle 2"/>
          <p:cNvSpPr>
            <a:spLocks noGrp="1" noChangeArrowheads="1"/>
          </p:cNvSpPr>
          <p:nvPr>
            <p:ph type="title"/>
          </p:nvPr>
        </p:nvSpPr>
        <p:spPr/>
        <p:txBody>
          <a:bodyPr/>
          <a:lstStyle/>
          <a:p>
            <a:r>
              <a:rPr lang="en-US" sz="3200"/>
              <a:t>CÀI ĐẶT: Danh sách kề</a:t>
            </a:r>
            <a:endParaRPr lang="en-US" dirty="0"/>
          </a:p>
        </p:txBody>
      </p:sp>
      <p:sp>
        <p:nvSpPr>
          <p:cNvPr id="13" name="Rectangle 3">
            <a:extLst>
              <a:ext uri="{FF2B5EF4-FFF2-40B4-BE49-F238E27FC236}">
                <a16:creationId xmlns:a16="http://schemas.microsoft.com/office/drawing/2014/main" id="{9C309DEE-8BF7-428C-83C7-678A5BB5A315}"/>
              </a:ext>
            </a:extLst>
          </p:cNvPr>
          <p:cNvSpPr txBox="1">
            <a:spLocks noChangeArrowheads="1"/>
          </p:cNvSpPr>
          <p:nvPr/>
        </p:nvSpPr>
        <p:spPr bwMode="gray">
          <a:xfrm>
            <a:off x="623704" y="1465416"/>
            <a:ext cx="8352928"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lvl="1" indent="-342900">
              <a:spcBef>
                <a:spcPts val="1200"/>
              </a:spcBef>
              <a:buFont typeface="Wingdings" panose="05000000000000000000" pitchFamily="2" charset="2"/>
              <a:buChar char="§"/>
            </a:pPr>
            <a:r>
              <a:rPr lang="en-US" sz="2400"/>
              <a:t>Cách 2: Dùng các danh sách liên kết</a:t>
            </a:r>
          </a:p>
          <a:p>
            <a:pPr marL="0" lvl="1" indent="0">
              <a:spcBef>
                <a:spcPts val="1200"/>
              </a:spcBef>
              <a:buNone/>
            </a:pPr>
            <a:endParaRPr lang="vi-VN" sz="2400" kern="0" dirty="0">
              <a:latin typeface="Times New Roman" pitchFamily="18" charset="0"/>
              <a:cs typeface="Times New Roman" pitchFamily="18" charset="0"/>
            </a:endParaRPr>
          </a:p>
        </p:txBody>
      </p:sp>
      <p:graphicFrame>
        <p:nvGraphicFramePr>
          <p:cNvPr id="3" name="Table 3">
            <a:extLst>
              <a:ext uri="{FF2B5EF4-FFF2-40B4-BE49-F238E27FC236}">
                <a16:creationId xmlns:a16="http://schemas.microsoft.com/office/drawing/2014/main" id="{6B309E05-F69F-DFD7-9609-81ADC100708A}"/>
              </a:ext>
            </a:extLst>
          </p:cNvPr>
          <p:cNvGraphicFramePr>
            <a:graphicFrameLocks noGrp="1"/>
          </p:cNvGraphicFramePr>
          <p:nvPr>
            <p:extLst>
              <p:ext uri="{D42A27DB-BD31-4B8C-83A1-F6EECF244321}">
                <p14:modId xmlns:p14="http://schemas.microsoft.com/office/powerpoint/2010/main" val="1342196868"/>
              </p:ext>
            </p:extLst>
          </p:nvPr>
        </p:nvGraphicFramePr>
        <p:xfrm>
          <a:off x="949112" y="2001193"/>
          <a:ext cx="7571184" cy="4546600"/>
        </p:xfrm>
        <a:graphic>
          <a:graphicData uri="http://schemas.openxmlformats.org/drawingml/2006/table">
            <a:tbl>
              <a:tblPr firstRow="1" bandRow="1">
                <a:tableStyleId>{5C22544A-7EE6-4342-B048-85BDC9FD1C3A}</a:tableStyleId>
              </a:tblPr>
              <a:tblGrid>
                <a:gridCol w="3766904">
                  <a:extLst>
                    <a:ext uri="{9D8B030D-6E8A-4147-A177-3AD203B41FA5}">
                      <a16:colId xmlns:a16="http://schemas.microsoft.com/office/drawing/2014/main" val="225170324"/>
                    </a:ext>
                  </a:extLst>
                </a:gridCol>
                <a:gridCol w="3804280">
                  <a:extLst>
                    <a:ext uri="{9D8B030D-6E8A-4147-A177-3AD203B41FA5}">
                      <a16:colId xmlns:a16="http://schemas.microsoft.com/office/drawing/2014/main" val="422253559"/>
                    </a:ext>
                  </a:extLst>
                </a:gridCol>
              </a:tblGrid>
              <a:tr h="370840">
                <a:tc gridSpan="2">
                  <a:txBody>
                    <a:bodyPr/>
                    <a:lstStyle/>
                    <a:p>
                      <a:pPr algn="ctr"/>
                      <a:r>
                        <a:rPr lang="en-US" sz="1600"/>
                        <a:t>Một số cấu trúc tham khảo</a:t>
                      </a:r>
                    </a:p>
                  </a:txBody>
                  <a:tcPr/>
                </a:tc>
                <a:tc hMerge="1">
                  <a:txBody>
                    <a:bodyPr/>
                    <a:lstStyle/>
                    <a:p>
                      <a:endParaRPr lang="en-US" sz="1200"/>
                    </a:p>
                  </a:txBody>
                  <a:tcPr/>
                </a:tc>
                <a:extLst>
                  <a:ext uri="{0D108BD9-81ED-4DB2-BD59-A6C34878D82A}">
                    <a16:rowId xmlns:a16="http://schemas.microsoft.com/office/drawing/2014/main" val="1164021206"/>
                  </a:ext>
                </a:extLst>
              </a:tr>
              <a:tr h="370840">
                <a:tc>
                  <a:txBody>
                    <a:bodyPr/>
                    <a:lstStyle/>
                    <a:p>
                      <a:r>
                        <a:rPr lang="vi-VN" sz="1600" kern="1200">
                          <a:solidFill>
                            <a:schemeClr val="dk1"/>
                          </a:solidFill>
                          <a:effectLst/>
                          <a:latin typeface="+mn-lt"/>
                          <a:ea typeface="+mn-ea"/>
                          <a:cs typeface="+mn-cs"/>
                        </a:rPr>
                        <a:t>struct node</a:t>
                      </a:r>
                      <a:endParaRPr lang="en-US" sz="1600" kern="1200">
                        <a:solidFill>
                          <a:schemeClr val="dk1"/>
                        </a:solidFill>
                        <a:effectLst/>
                        <a:latin typeface="+mn-lt"/>
                        <a:ea typeface="+mn-ea"/>
                        <a:cs typeface="+mn-cs"/>
                      </a:endParaRPr>
                    </a:p>
                    <a:p>
                      <a:r>
                        <a:rPr lang="vi-VN" sz="1600" kern="1200">
                          <a:solidFill>
                            <a:schemeClr val="dk1"/>
                          </a:solidFill>
                          <a:effectLst/>
                          <a:latin typeface="+mn-lt"/>
                          <a:ea typeface="+mn-ea"/>
                          <a:cs typeface="+mn-cs"/>
                        </a:rPr>
                        <a:t>{   string vertex;</a:t>
                      </a:r>
                      <a:endParaRPr lang="en-US" sz="1600" kern="1200">
                        <a:solidFill>
                          <a:schemeClr val="dk1"/>
                        </a:solidFill>
                        <a:effectLst/>
                        <a:latin typeface="+mn-lt"/>
                        <a:ea typeface="+mn-ea"/>
                        <a:cs typeface="+mn-cs"/>
                      </a:endParaRPr>
                    </a:p>
                    <a:p>
                      <a:r>
                        <a:rPr lang="en-US" sz="1600" kern="1200">
                          <a:solidFill>
                            <a:schemeClr val="dk1"/>
                          </a:solidFill>
                          <a:effectLst/>
                          <a:latin typeface="+mn-lt"/>
                          <a:ea typeface="+mn-ea"/>
                          <a:cs typeface="+mn-cs"/>
                        </a:rPr>
                        <a:t>    </a:t>
                      </a:r>
                      <a:r>
                        <a:rPr lang="vi-VN" sz="1600" kern="1200">
                          <a:solidFill>
                            <a:schemeClr val="dk1"/>
                          </a:solidFill>
                          <a:effectLst/>
                          <a:latin typeface="+mn-lt"/>
                          <a:ea typeface="+mn-ea"/>
                          <a:cs typeface="+mn-cs"/>
                        </a:rPr>
                        <a:t>node* next;</a:t>
                      </a:r>
                      <a:endParaRPr lang="en-US" sz="1600" kern="1200">
                        <a:solidFill>
                          <a:schemeClr val="dk1"/>
                        </a:solidFill>
                        <a:effectLst/>
                        <a:latin typeface="+mn-lt"/>
                        <a:ea typeface="+mn-ea"/>
                        <a:cs typeface="+mn-cs"/>
                      </a:endParaRPr>
                    </a:p>
                    <a:p>
                      <a:r>
                        <a:rPr lang="vi-VN" sz="1600" kern="1200">
                          <a:solidFill>
                            <a:schemeClr val="dk1"/>
                          </a:solidFill>
                          <a:effectLst/>
                          <a:latin typeface="+mn-lt"/>
                          <a:ea typeface="+mn-ea"/>
                          <a:cs typeface="+mn-cs"/>
                        </a:rPr>
                        <a:t>};</a:t>
                      </a:r>
                      <a:endParaRPr lang="en-US" sz="1600" kern="1200">
                        <a:solidFill>
                          <a:schemeClr val="dk1"/>
                        </a:solidFill>
                        <a:effectLst/>
                        <a:latin typeface="+mn-lt"/>
                        <a:ea typeface="+mn-ea"/>
                        <a:cs typeface="+mn-cs"/>
                      </a:endParaRPr>
                    </a:p>
                    <a:p>
                      <a:r>
                        <a:rPr lang="vi-VN" sz="1600" kern="1200">
                          <a:solidFill>
                            <a:schemeClr val="dk1"/>
                          </a:solidFill>
                          <a:effectLst/>
                          <a:latin typeface="+mn-lt"/>
                          <a:ea typeface="+mn-ea"/>
                          <a:cs typeface="+mn-cs"/>
                        </a:rPr>
                        <a:t>node** adjLists;</a:t>
                      </a:r>
                      <a:endParaRPr lang="en-US" sz="1600"/>
                    </a:p>
                  </a:txBody>
                  <a:tcPr/>
                </a:tc>
                <a:tc>
                  <a:txBody>
                    <a:bodyPr/>
                    <a:lstStyle/>
                    <a:p>
                      <a:r>
                        <a:rPr lang="en-US" sz="1600"/>
                        <a:t>list&lt;string&gt; * adj_list; //mảng của các list</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1600"/>
                        <a:t>list&lt;list&lt;node&gt;&gt; adj_list; //danh sách của các danh sách</a:t>
                      </a:r>
                    </a:p>
                    <a:p>
                      <a:endParaRPr lang="en-US" sz="1600"/>
                    </a:p>
                    <a:p>
                      <a:endParaRPr lang="en-US" sz="1600"/>
                    </a:p>
                    <a:p>
                      <a:r>
                        <a:rPr lang="en-US" sz="1600"/>
                        <a:t>dùng list trong STL</a:t>
                      </a:r>
                    </a:p>
                  </a:txBody>
                  <a:tcPr/>
                </a:tc>
                <a:extLst>
                  <a:ext uri="{0D108BD9-81ED-4DB2-BD59-A6C34878D82A}">
                    <a16:rowId xmlns:a16="http://schemas.microsoft.com/office/drawing/2014/main" val="1519910256"/>
                  </a:ext>
                </a:extLst>
              </a:tr>
              <a:tr h="370840">
                <a:tc>
                  <a:txBody>
                    <a:bodyPr/>
                    <a:lstStyle/>
                    <a:p>
                      <a:pPr marL="0" marR="0" algn="just">
                        <a:spcBef>
                          <a:spcPts val="0"/>
                        </a:spcBef>
                        <a:spcAft>
                          <a:spcPts val="0"/>
                        </a:spcAft>
                      </a:pPr>
                      <a:r>
                        <a:rPr lang="vi-VN" sz="1600" kern="1200">
                          <a:solidFill>
                            <a:schemeClr val="dk1"/>
                          </a:solidFill>
                          <a:effectLst/>
                          <a:latin typeface="+mn-lt"/>
                          <a:ea typeface="+mn-ea"/>
                          <a:cs typeface="+mn-cs"/>
                        </a:rPr>
                        <a:t>struct node</a:t>
                      </a:r>
                      <a:endParaRPr lang="en-US" sz="1600" kern="1200">
                        <a:solidFill>
                          <a:schemeClr val="dk1"/>
                        </a:solidFill>
                        <a:effectLst/>
                        <a:latin typeface="+mn-lt"/>
                        <a:ea typeface="+mn-ea"/>
                        <a:cs typeface="+mn-cs"/>
                      </a:endParaRPr>
                    </a:p>
                    <a:p>
                      <a:pPr marL="0" marR="0" algn="just">
                        <a:spcBef>
                          <a:spcPts val="0"/>
                        </a:spcBef>
                        <a:spcAft>
                          <a:spcPts val="0"/>
                        </a:spcAft>
                      </a:pPr>
                      <a:r>
                        <a:rPr lang="vi-VN" sz="1600" kern="1200">
                          <a:solidFill>
                            <a:schemeClr val="dk1"/>
                          </a:solidFill>
                          <a:effectLst/>
                          <a:latin typeface="+mn-lt"/>
                          <a:ea typeface="+mn-ea"/>
                          <a:cs typeface="+mn-cs"/>
                        </a:rPr>
                        <a:t>{    string vertex;</a:t>
                      </a:r>
                      <a:endParaRPr lang="en-US" sz="1600" kern="1200">
                        <a:solidFill>
                          <a:schemeClr val="dk1"/>
                        </a:solidFill>
                        <a:effectLst/>
                        <a:latin typeface="+mn-lt"/>
                        <a:ea typeface="+mn-ea"/>
                        <a:cs typeface="+mn-cs"/>
                      </a:endParaRPr>
                    </a:p>
                    <a:p>
                      <a:pPr marL="0" marR="0" algn="just">
                        <a:spcBef>
                          <a:spcPts val="0"/>
                        </a:spcBef>
                        <a:spcAft>
                          <a:spcPts val="0"/>
                        </a:spcAft>
                      </a:pPr>
                      <a:r>
                        <a:rPr lang="en-US" sz="1600" kern="1200">
                          <a:solidFill>
                            <a:schemeClr val="dk1"/>
                          </a:solidFill>
                          <a:effectLst/>
                          <a:latin typeface="+mn-lt"/>
                          <a:ea typeface="+mn-ea"/>
                          <a:cs typeface="+mn-cs"/>
                        </a:rPr>
                        <a:t>     </a:t>
                      </a:r>
                      <a:r>
                        <a:rPr lang="vi-VN" sz="1600" kern="1200">
                          <a:solidFill>
                            <a:schemeClr val="dk1"/>
                          </a:solidFill>
                          <a:effectLst/>
                          <a:latin typeface="+mn-lt"/>
                          <a:ea typeface="+mn-ea"/>
                          <a:cs typeface="+mn-cs"/>
                        </a:rPr>
                        <a:t>node* next;</a:t>
                      </a:r>
                      <a:endParaRPr lang="en-US" sz="1600" kern="1200">
                        <a:solidFill>
                          <a:schemeClr val="dk1"/>
                        </a:solidFill>
                        <a:effectLst/>
                        <a:latin typeface="+mn-lt"/>
                        <a:ea typeface="+mn-ea"/>
                        <a:cs typeface="+mn-cs"/>
                      </a:endParaRPr>
                    </a:p>
                    <a:p>
                      <a:pPr marL="0" marR="0" algn="just">
                        <a:spcBef>
                          <a:spcPts val="0"/>
                        </a:spcBef>
                        <a:spcAft>
                          <a:spcPts val="0"/>
                        </a:spcAft>
                      </a:pPr>
                      <a:r>
                        <a:rPr lang="vi-VN" sz="1600" kern="1200">
                          <a:solidFill>
                            <a:schemeClr val="dk1"/>
                          </a:solidFill>
                          <a:effectLst/>
                          <a:latin typeface="+mn-lt"/>
                          <a:ea typeface="+mn-ea"/>
                          <a:cs typeface="+mn-cs"/>
                        </a:rPr>
                        <a:t>};</a:t>
                      </a:r>
                      <a:endParaRPr lang="en-US" sz="1600" kern="1200">
                        <a:solidFill>
                          <a:schemeClr val="dk1"/>
                        </a:solidFill>
                        <a:effectLst/>
                        <a:latin typeface="+mn-lt"/>
                        <a:ea typeface="+mn-ea"/>
                        <a:cs typeface="+mn-cs"/>
                      </a:endParaRPr>
                    </a:p>
                    <a:p>
                      <a:pPr marL="0" marR="0" algn="just">
                        <a:spcBef>
                          <a:spcPts val="0"/>
                        </a:spcBef>
                        <a:spcAft>
                          <a:spcPts val="0"/>
                        </a:spcAft>
                      </a:pPr>
                      <a:r>
                        <a:rPr lang="vi-VN" sz="1600" kern="1200">
                          <a:solidFill>
                            <a:schemeClr val="dk1"/>
                          </a:solidFill>
                          <a:effectLst/>
                          <a:latin typeface="+mn-lt"/>
                          <a:ea typeface="+mn-ea"/>
                          <a:cs typeface="+mn-cs"/>
                        </a:rPr>
                        <a:t>struct List</a:t>
                      </a:r>
                      <a:endParaRPr lang="en-US" sz="1600" kern="1200">
                        <a:solidFill>
                          <a:schemeClr val="dk1"/>
                        </a:solidFill>
                        <a:effectLst/>
                        <a:latin typeface="+mn-lt"/>
                        <a:ea typeface="+mn-ea"/>
                        <a:cs typeface="+mn-cs"/>
                      </a:endParaRPr>
                    </a:p>
                    <a:p>
                      <a:pPr marL="0" marR="0" algn="just">
                        <a:spcBef>
                          <a:spcPts val="0"/>
                        </a:spcBef>
                        <a:spcAft>
                          <a:spcPts val="0"/>
                        </a:spcAft>
                      </a:pPr>
                      <a:r>
                        <a:rPr lang="vi-VN" sz="1600" kern="1200">
                          <a:solidFill>
                            <a:schemeClr val="dk1"/>
                          </a:solidFill>
                          <a:effectLst/>
                          <a:latin typeface="+mn-lt"/>
                          <a:ea typeface="+mn-ea"/>
                          <a:cs typeface="+mn-cs"/>
                        </a:rPr>
                        <a:t>{    </a:t>
                      </a:r>
                      <a:r>
                        <a:rPr lang="en-US" sz="1600" kern="1200">
                          <a:solidFill>
                            <a:schemeClr val="dk1"/>
                          </a:solidFill>
                          <a:effectLst/>
                          <a:latin typeface="+mn-lt"/>
                          <a:ea typeface="+mn-ea"/>
                          <a:cs typeface="+mn-cs"/>
                        </a:rPr>
                        <a:t>n</a:t>
                      </a:r>
                      <a:r>
                        <a:rPr lang="vi-VN" sz="1600" kern="1200">
                          <a:solidFill>
                            <a:schemeClr val="dk1"/>
                          </a:solidFill>
                          <a:effectLst/>
                          <a:latin typeface="+mn-lt"/>
                          <a:ea typeface="+mn-ea"/>
                          <a:cs typeface="+mn-cs"/>
                        </a:rPr>
                        <a:t>ode *head; </a:t>
                      </a:r>
                      <a:r>
                        <a:rPr lang="en-US" sz="1600" kern="1200">
                          <a:solidFill>
                            <a:schemeClr val="dk1"/>
                          </a:solidFill>
                          <a:effectLst/>
                          <a:latin typeface="+mn-lt"/>
                          <a:ea typeface="+mn-ea"/>
                          <a:cs typeface="+mn-cs"/>
                        </a:rPr>
                        <a:t>…</a:t>
                      </a:r>
                      <a:r>
                        <a:rPr lang="vi-VN" sz="1600" kern="1200">
                          <a:solidFill>
                            <a:schemeClr val="dk1"/>
                          </a:solidFill>
                          <a:effectLst/>
                          <a:latin typeface="+mn-lt"/>
                          <a:ea typeface="+mn-ea"/>
                          <a:cs typeface="+mn-cs"/>
                        </a:rPr>
                        <a:t>};</a:t>
                      </a:r>
                      <a:endParaRPr lang="en-US" sz="1600" kern="1200">
                        <a:solidFill>
                          <a:schemeClr val="dk1"/>
                        </a:solidFill>
                        <a:effectLst/>
                        <a:latin typeface="+mn-lt"/>
                        <a:ea typeface="+mn-ea"/>
                        <a:cs typeface="+mn-cs"/>
                      </a:endParaRPr>
                    </a:p>
                    <a:p>
                      <a:pPr marL="0" marR="0" algn="just">
                        <a:spcBef>
                          <a:spcPts val="0"/>
                        </a:spcBef>
                        <a:spcAft>
                          <a:spcPts val="0"/>
                        </a:spcAft>
                      </a:pPr>
                      <a:r>
                        <a:rPr lang="vi-VN" sz="1600" kern="1200">
                          <a:solidFill>
                            <a:schemeClr val="dk1"/>
                          </a:solidFill>
                          <a:effectLst/>
                          <a:latin typeface="+mn-lt"/>
                          <a:ea typeface="+mn-ea"/>
                          <a:cs typeface="+mn-cs"/>
                        </a:rPr>
                        <a:t>struct Graph</a:t>
                      </a:r>
                      <a:endParaRPr lang="en-US" sz="1600" kern="1200">
                        <a:solidFill>
                          <a:schemeClr val="dk1"/>
                        </a:solidFill>
                        <a:effectLst/>
                        <a:latin typeface="+mn-lt"/>
                        <a:ea typeface="+mn-ea"/>
                        <a:cs typeface="+mn-cs"/>
                      </a:endParaRPr>
                    </a:p>
                    <a:p>
                      <a:pPr marL="0" marR="0" algn="just">
                        <a:spcBef>
                          <a:spcPts val="0"/>
                        </a:spcBef>
                        <a:spcAft>
                          <a:spcPts val="0"/>
                        </a:spcAft>
                      </a:pPr>
                      <a:r>
                        <a:rPr lang="vi-VN" sz="1600" kern="1200">
                          <a:solidFill>
                            <a:schemeClr val="dk1"/>
                          </a:solidFill>
                          <a:effectLst/>
                          <a:latin typeface="+mn-lt"/>
                          <a:ea typeface="+mn-ea"/>
                          <a:cs typeface="+mn-cs"/>
                        </a:rPr>
                        <a:t>{   int v; // số đỉnh của đồ thị (nếu biết)</a:t>
                      </a:r>
                      <a:endParaRPr lang="en-US" sz="1600" kern="1200">
                        <a:solidFill>
                          <a:schemeClr val="dk1"/>
                        </a:solidFill>
                        <a:effectLst/>
                        <a:latin typeface="+mn-lt"/>
                        <a:ea typeface="+mn-ea"/>
                        <a:cs typeface="+mn-cs"/>
                      </a:endParaRPr>
                    </a:p>
                    <a:p>
                      <a:pPr marL="0" marR="0" algn="just">
                        <a:spcBef>
                          <a:spcPts val="0"/>
                        </a:spcBef>
                        <a:spcAft>
                          <a:spcPts val="0"/>
                        </a:spcAft>
                      </a:pPr>
                      <a:r>
                        <a:rPr lang="vi-VN" sz="1600" kern="1200">
                          <a:solidFill>
                            <a:schemeClr val="dk1"/>
                          </a:solidFill>
                          <a:effectLst/>
                          <a:latin typeface="+mn-lt"/>
                          <a:ea typeface="+mn-ea"/>
                          <a:cs typeface="+mn-cs"/>
                        </a:rPr>
                        <a:t>    List* arr;</a:t>
                      </a:r>
                      <a:r>
                        <a:rPr lang="en-US" sz="1600" kern="1200">
                          <a:solidFill>
                            <a:schemeClr val="dk1"/>
                          </a:solidFill>
                          <a:effectLst/>
                          <a:latin typeface="+mn-lt"/>
                          <a:ea typeface="+mn-ea"/>
                          <a:cs typeface="+mn-cs"/>
                        </a:rPr>
                        <a:t> //mảng của các danh sách</a:t>
                      </a:r>
                    </a:p>
                    <a:p>
                      <a:pPr marL="0" marR="0" algn="just">
                        <a:spcBef>
                          <a:spcPts val="0"/>
                        </a:spcBef>
                        <a:spcAft>
                          <a:spcPts val="0"/>
                        </a:spcAft>
                      </a:pPr>
                      <a:r>
                        <a:rPr lang="vi-VN" sz="1600" kern="1200">
                          <a:solidFill>
                            <a:schemeClr val="dk1"/>
                          </a:solidFill>
                          <a:effectLst/>
                          <a:latin typeface="+mn-lt"/>
                          <a:ea typeface="+mn-ea"/>
                          <a:cs typeface="+mn-cs"/>
                        </a:rPr>
                        <a:t>};</a:t>
                      </a:r>
                      <a:endParaRPr lang="en-US" sz="1600" kern="1200">
                        <a:solidFill>
                          <a:schemeClr val="dk1"/>
                        </a:solidFill>
                        <a:effectLst/>
                        <a:latin typeface="+mn-lt"/>
                        <a:ea typeface="+mn-ea"/>
                        <a:cs typeface="+mn-cs"/>
                      </a:endParaRPr>
                    </a:p>
                    <a:p>
                      <a:pPr marL="0" marR="0" algn="just">
                        <a:spcBef>
                          <a:spcPts val="0"/>
                        </a:spcBef>
                        <a:spcAft>
                          <a:spcPts val="0"/>
                        </a:spcAft>
                      </a:pPr>
                      <a:r>
                        <a:rPr lang="vi-VN" sz="12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vi-VN" sz="1600"/>
                        <a:t>vector&lt;node&gt; *adj_list; //mảng của các vector, vector thứ i trong mảng chứa các đỉnh kề của đỉnh thứ i trong đồ thị</a:t>
                      </a:r>
                    </a:p>
                    <a:p>
                      <a:endParaRPr lang="vi-VN" sz="160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dùng vector trong STL</a:t>
                      </a:r>
                    </a:p>
                    <a:p>
                      <a:endParaRPr lang="en-US" sz="1600"/>
                    </a:p>
                  </a:txBody>
                  <a:tcPr/>
                </a:tc>
                <a:extLst>
                  <a:ext uri="{0D108BD9-81ED-4DB2-BD59-A6C34878D82A}">
                    <a16:rowId xmlns:a16="http://schemas.microsoft.com/office/drawing/2014/main" val="2912285684"/>
                  </a:ext>
                </a:extLst>
              </a:tr>
            </a:tbl>
          </a:graphicData>
        </a:graphic>
      </p:graphicFrame>
      <p:sp>
        <p:nvSpPr>
          <p:cNvPr id="2" name="Footer Placeholder 4">
            <a:extLst>
              <a:ext uri="{FF2B5EF4-FFF2-40B4-BE49-F238E27FC236}">
                <a16:creationId xmlns:a16="http://schemas.microsoft.com/office/drawing/2014/main" id="{9B5231F1-998F-9D71-A155-2E808DBDBE85}"/>
              </a:ext>
            </a:extLst>
          </p:cNvPr>
          <p:cNvSpPr>
            <a:spLocks noGrp="1"/>
          </p:cNvSpPr>
          <p:nvPr>
            <p:ph type="ftr" sz="quarter" idx="11"/>
          </p:nvPr>
        </p:nvSpPr>
        <p:spPr>
          <a:xfrm>
            <a:off x="3124200" y="6481142"/>
            <a:ext cx="2895600" cy="476250"/>
          </a:xfrm>
        </p:spPr>
        <p:txBody>
          <a:bodyPr/>
          <a:lstStyle/>
          <a:p>
            <a:r>
              <a:rPr lang="vi-VN">
                <a:solidFill>
                  <a:srgbClr val="000000"/>
                </a:solidFill>
              </a:rPr>
              <a:t>GV: Huỳnh Thị Thanh Thương</a:t>
            </a:r>
            <a:endParaRPr lang="en-US">
              <a:solidFill>
                <a:srgbClr val="000000"/>
              </a:solidFill>
            </a:endParaRPr>
          </a:p>
        </p:txBody>
      </p:sp>
    </p:spTree>
    <p:extLst>
      <p:ext uri="{BB962C8B-B14F-4D97-AF65-F5344CB8AC3E}">
        <p14:creationId xmlns:p14="http://schemas.microsoft.com/office/powerpoint/2010/main" val="77798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Times New Roman" pitchFamily="18"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fld id="{5ACAEA44-E43B-46D7-A339-AE9C773604DA}" type="datetime1">
              <a:rPr kumimoji="0" lang="vi-VN"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22/05/2023</a:t>
            </a:fld>
            <a:endParaRPr kumimoji="0" lang="en-US" sz="1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9"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Times New Roman" pitchFamily="18" charset="0"/>
              <a:ea typeface="+mn-ea"/>
              <a:cs typeface="+mn-cs"/>
            </a:endParaRPr>
          </a:p>
          <a:p>
            <a:pPr marL="0" marR="0" lvl="0" indent="0" algn="r" defTabSz="914400" rtl="0" eaLnBrk="1" fontAlgn="base" latinLnBrk="0" hangingPunct="1">
              <a:lnSpc>
                <a:spcPct val="100000"/>
              </a:lnSpc>
              <a:spcBef>
                <a:spcPct val="0"/>
              </a:spcBef>
              <a:spcAft>
                <a:spcPct val="0"/>
              </a:spcAft>
              <a:buClrTx/>
              <a:buSzTx/>
              <a:buFontTx/>
              <a:buNone/>
              <a:tabLst/>
              <a:defRPr/>
            </a:pPr>
            <a:fld id="{F27BA7AF-4E6C-415A-B38E-A6E492950244}" type="slidenum">
              <a:rPr kumimoji="0" lang="en-US" sz="14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sz="1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81922" name="Rectangle 2"/>
          <p:cNvSpPr>
            <a:spLocks noGrp="1" noChangeArrowheads="1"/>
          </p:cNvSpPr>
          <p:nvPr>
            <p:ph type="title"/>
          </p:nvPr>
        </p:nvSpPr>
        <p:spPr/>
        <p:txBody>
          <a:bodyPr/>
          <a:lstStyle/>
          <a:p>
            <a:r>
              <a:rPr lang="en-US" sz="3200" dirty="0"/>
              <a:t>MA TRẬN LIÊN THUỘC ĐỈNH – CẠNH</a:t>
            </a:r>
            <a:endParaRPr lang="en-US" dirty="0"/>
          </a:p>
        </p:txBody>
      </p:sp>
      <mc:AlternateContent xmlns:mc="http://schemas.openxmlformats.org/markup-compatibility/2006" xmlns:a14="http://schemas.microsoft.com/office/drawing/2010/main">
        <mc:Choice Requires="a14">
          <p:sp>
            <p:nvSpPr>
              <p:cNvPr id="10" name="Rectangle 3">
                <a:extLst>
                  <a:ext uri="{FF2B5EF4-FFF2-40B4-BE49-F238E27FC236}">
                    <a16:creationId xmlns:a16="http://schemas.microsoft.com/office/drawing/2014/main" id="{0F104112-B4CB-4019-AB48-F56C0C153B12}"/>
                  </a:ext>
                </a:extLst>
              </p:cNvPr>
              <p:cNvSpPr txBox="1">
                <a:spLocks noChangeArrowheads="1"/>
              </p:cNvSpPr>
              <p:nvPr/>
            </p:nvSpPr>
            <p:spPr bwMode="gray">
              <a:xfrm>
                <a:off x="457200" y="1600200"/>
                <a:ext cx="6419056"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lvl="1" indent="-342900">
                  <a:spcBef>
                    <a:spcPts val="1200"/>
                  </a:spcBef>
                  <a:buFont typeface="Wingdings" pitchFamily="2" charset="2"/>
                  <a:buChar char="ü"/>
                </a:pPr>
                <a:r>
                  <a:rPr lang="en-US" sz="2400" b="1" kern="0" dirty="0">
                    <a:latin typeface="Times New Roman" pitchFamily="18" charset="0"/>
                    <a:cs typeface="Times New Roman" pitchFamily="18" charset="0"/>
                  </a:rPr>
                  <a:t>Đơn </a:t>
                </a:r>
                <a:r>
                  <a:rPr lang="en-US" sz="2400" b="1" kern="0" dirty="0" err="1">
                    <a:latin typeface="Times New Roman" pitchFamily="18" charset="0"/>
                    <a:cs typeface="Times New Roman" pitchFamily="18" charset="0"/>
                  </a:rPr>
                  <a:t>đồ</a:t>
                </a:r>
                <a:r>
                  <a:rPr lang="en-US" sz="2400" b="1" kern="0" dirty="0">
                    <a:latin typeface="Times New Roman" pitchFamily="18" charset="0"/>
                    <a:cs typeface="Times New Roman" pitchFamily="18" charset="0"/>
                  </a:rPr>
                  <a:t> </a:t>
                </a:r>
                <a:r>
                  <a:rPr lang="en-US" sz="2400" b="1" kern="0" dirty="0" err="1">
                    <a:latin typeface="Times New Roman" pitchFamily="18" charset="0"/>
                    <a:cs typeface="Times New Roman" pitchFamily="18" charset="0"/>
                  </a:rPr>
                  <a:t>thị</a:t>
                </a:r>
                <a:r>
                  <a:rPr lang="en-US" sz="2400" b="1" kern="0" dirty="0">
                    <a:latin typeface="Times New Roman" pitchFamily="18" charset="0"/>
                    <a:cs typeface="Times New Roman" pitchFamily="18" charset="0"/>
                  </a:rPr>
                  <a:t> </a:t>
                </a:r>
                <a:r>
                  <a:rPr lang="en-US" sz="2400" b="1" u="sng" kern="0" dirty="0" err="1">
                    <a:latin typeface="Times New Roman" pitchFamily="18" charset="0"/>
                    <a:cs typeface="Times New Roman" pitchFamily="18" charset="0"/>
                  </a:rPr>
                  <a:t>có</a:t>
                </a:r>
                <a:r>
                  <a:rPr lang="en-US" sz="2400" b="1" kern="0" dirty="0">
                    <a:latin typeface="Times New Roman" pitchFamily="18" charset="0"/>
                    <a:cs typeface="Times New Roman" pitchFamily="18" charset="0"/>
                  </a:rPr>
                  <a:t> </a:t>
                </a:r>
                <a:r>
                  <a:rPr lang="en-US" sz="2400" b="1" kern="0" dirty="0" err="1">
                    <a:latin typeface="Times New Roman" pitchFamily="18" charset="0"/>
                    <a:cs typeface="Times New Roman" pitchFamily="18" charset="0"/>
                  </a:rPr>
                  <a:t>hướng</a:t>
                </a:r>
                <a:r>
                  <a:rPr lang="en-US" sz="2400" b="1" kern="0" dirty="0">
                    <a:latin typeface="Times New Roman" pitchFamily="18" charset="0"/>
                    <a:cs typeface="Times New Roman" pitchFamily="18" charset="0"/>
                  </a:rPr>
                  <a:t> </a:t>
                </a:r>
                <a:r>
                  <a:rPr lang="en-US" sz="2400" kern="0" dirty="0">
                    <a:latin typeface="Times New Roman" pitchFamily="18" charset="0"/>
                    <a:cs typeface="Times New Roman" pitchFamily="18" charset="0"/>
                  </a:rPr>
                  <a:t>G=(V,E), </a:t>
                </a:r>
              </a:p>
              <a:p>
                <a:pPr marL="342900" lvl="1" indent="-342900">
                  <a:spcBef>
                    <a:spcPts val="1200"/>
                  </a:spcBef>
                </a:pPr>
                <a:r>
                  <a:rPr lang="en-US" sz="2400" kern="0" dirty="0">
                    <a:latin typeface="Times New Roman" pitchFamily="18" charset="0"/>
                    <a:cs typeface="Times New Roman" pitchFamily="18" charset="0"/>
                  </a:rPr>
                  <a:t>V </a:t>
                </a:r>
                <a:r>
                  <a:rPr lang="en-US" sz="2400" kern="0">
                    <a:latin typeface="Times New Roman" pitchFamily="18" charset="0"/>
                    <a:cs typeface="Times New Roman" pitchFamily="18" charset="0"/>
                  </a:rPr>
                  <a:t>= {0, </a:t>
                </a:r>
                <a:r>
                  <a:rPr lang="en-US" sz="2400" kern="0" dirty="0">
                    <a:latin typeface="Times New Roman" pitchFamily="18" charset="0"/>
                    <a:cs typeface="Times New Roman" pitchFamily="18" charset="0"/>
                  </a:rPr>
                  <a:t>1</a:t>
                </a:r>
                <a:r>
                  <a:rPr lang="en-US" sz="2400" kern="0">
                    <a:latin typeface="Times New Roman" pitchFamily="18" charset="0"/>
                    <a:cs typeface="Times New Roman" pitchFamily="18" charset="0"/>
                  </a:rPr>
                  <a:t>, …, n-1}, </a:t>
                </a:r>
                <a:r>
                  <a:rPr lang="en-US" sz="2400" kern="0" dirty="0">
                    <a:latin typeface="Times New Roman" pitchFamily="18" charset="0"/>
                    <a:cs typeface="Times New Roman" pitchFamily="18" charset="0"/>
                  </a:rPr>
                  <a:t>n </a:t>
                </a:r>
                <a:r>
                  <a:rPr lang="en-US" sz="2400" kern="0" dirty="0" err="1">
                    <a:latin typeface="Times New Roman" pitchFamily="18" charset="0"/>
                    <a:cs typeface="Times New Roman" pitchFamily="18" charset="0"/>
                  </a:rPr>
                  <a:t>đỉnh</a:t>
                </a:r>
                <a:endParaRPr lang="en-US" sz="2400" kern="0" dirty="0">
                  <a:latin typeface="Times New Roman" pitchFamily="18" charset="0"/>
                  <a:cs typeface="Times New Roman" pitchFamily="18" charset="0"/>
                </a:endParaRPr>
              </a:p>
              <a:p>
                <a:pPr marL="342900" lvl="1" indent="-342900">
                  <a:spcBef>
                    <a:spcPts val="1200"/>
                  </a:spcBef>
                </a:pPr>
                <a:r>
                  <a:rPr lang="en-US" sz="2400" kern="0" dirty="0">
                    <a:latin typeface="Times New Roman" pitchFamily="18" charset="0"/>
                    <a:cs typeface="Times New Roman" pitchFamily="18" charset="0"/>
                  </a:rPr>
                  <a:t>E = </a:t>
                </a:r>
                <a:r>
                  <a:rPr lang="en-US" sz="2400" kern="0">
                    <a:latin typeface="Times New Roman" pitchFamily="18" charset="0"/>
                    <a:cs typeface="Times New Roman" pitchFamily="18" charset="0"/>
                  </a:rPr>
                  <a:t>{e</a:t>
                </a:r>
                <a:r>
                  <a:rPr lang="en-US" sz="2400" kern="0" baseline="-25000" dirty="0">
                    <a:latin typeface="Times New Roman" pitchFamily="18" charset="0"/>
                    <a:cs typeface="Times New Roman" pitchFamily="18" charset="0"/>
                  </a:rPr>
                  <a:t>0</a:t>
                </a:r>
                <a:r>
                  <a:rPr lang="en-US" sz="2400" kern="0">
                    <a:latin typeface="Times New Roman" pitchFamily="18" charset="0"/>
                    <a:cs typeface="Times New Roman" pitchFamily="18" charset="0"/>
                  </a:rPr>
                  <a:t>, e</a:t>
                </a:r>
                <a:r>
                  <a:rPr lang="en-US" sz="2400" kern="0" baseline="-25000" dirty="0">
                    <a:latin typeface="Times New Roman" pitchFamily="18" charset="0"/>
                    <a:cs typeface="Times New Roman" pitchFamily="18" charset="0"/>
                  </a:rPr>
                  <a:t>1</a:t>
                </a:r>
                <a:r>
                  <a:rPr lang="en-US" sz="2400" kern="0">
                    <a:latin typeface="Times New Roman" pitchFamily="18" charset="0"/>
                    <a:cs typeface="Times New Roman" pitchFamily="18" charset="0"/>
                  </a:rPr>
                  <a:t>, …, e</a:t>
                </a:r>
                <a:r>
                  <a:rPr lang="en-US" sz="2400" kern="0" baseline="-25000">
                    <a:latin typeface="Times New Roman" pitchFamily="18" charset="0"/>
                    <a:cs typeface="Times New Roman" pitchFamily="18" charset="0"/>
                  </a:rPr>
                  <a:t>m-1</a:t>
                </a:r>
                <a:r>
                  <a:rPr lang="en-US" sz="2400" kern="0">
                    <a:latin typeface="Times New Roman" pitchFamily="18" charset="0"/>
                    <a:cs typeface="Times New Roman" pitchFamily="18" charset="0"/>
                  </a:rPr>
                  <a:t>}, </a:t>
                </a:r>
                <a:r>
                  <a:rPr lang="en-US" sz="2400" kern="0" dirty="0">
                    <a:latin typeface="Times New Roman" pitchFamily="18" charset="0"/>
                    <a:cs typeface="Times New Roman" pitchFamily="18" charset="0"/>
                  </a:rPr>
                  <a:t>m </a:t>
                </a:r>
                <a:r>
                  <a:rPr lang="en-US" sz="2400" kern="0" dirty="0" err="1">
                    <a:latin typeface="Times New Roman" pitchFamily="18" charset="0"/>
                    <a:cs typeface="Times New Roman" pitchFamily="18" charset="0"/>
                  </a:rPr>
                  <a:t>cạnh</a:t>
                </a:r>
                <a:endParaRPr lang="en-US" sz="2400" kern="0" dirty="0">
                  <a:latin typeface="Times New Roman" pitchFamily="18" charset="0"/>
                  <a:cs typeface="Times New Roman" pitchFamily="18" charset="0"/>
                </a:endParaRPr>
              </a:p>
              <a:p>
                <a:pPr marL="342900" lvl="1" indent="-342900">
                  <a:spcBef>
                    <a:spcPts val="1200"/>
                  </a:spcBef>
                  <a:buFont typeface="Wingdings" pitchFamily="2" charset="2"/>
                  <a:buChar char="ü"/>
                </a:pPr>
                <a:r>
                  <a:rPr lang="en-US" sz="2400" kern="0" dirty="0">
                    <a:latin typeface="Times New Roman" pitchFamily="18" charset="0"/>
                    <a:cs typeface="Times New Roman" pitchFamily="18" charset="0"/>
                  </a:rPr>
                  <a:t>Ma </a:t>
                </a:r>
                <a:r>
                  <a:rPr lang="en-US" sz="2400" kern="0" dirty="0" err="1">
                    <a:latin typeface="Times New Roman" pitchFamily="18" charset="0"/>
                    <a:cs typeface="Times New Roman" pitchFamily="18" charset="0"/>
                  </a:rPr>
                  <a:t>trận</a:t>
                </a:r>
                <a:r>
                  <a:rPr lang="en-US" sz="2400" kern="0" dirty="0">
                    <a:latin typeface="Times New Roman" pitchFamily="18" charset="0"/>
                    <a:cs typeface="Times New Roman" pitchFamily="18" charset="0"/>
                  </a:rPr>
                  <a:t> 2 </a:t>
                </a:r>
                <a:r>
                  <a:rPr lang="en-US" sz="2400" kern="0" dirty="0" err="1">
                    <a:latin typeface="Times New Roman" pitchFamily="18" charset="0"/>
                    <a:cs typeface="Times New Roman" pitchFamily="18" charset="0"/>
                  </a:rPr>
                  <a:t>chiều</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kích</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thước</a:t>
                </a:r>
                <a:r>
                  <a:rPr lang="en-US" sz="2400" kern="0" dirty="0">
                    <a:latin typeface="Times New Roman" pitchFamily="18" charset="0"/>
                    <a:cs typeface="Times New Roman" pitchFamily="18" charset="0"/>
                  </a:rPr>
                  <a:t> </a:t>
                </a:r>
                <a:r>
                  <a:rPr lang="en-US" sz="2400" b="1" kern="0" dirty="0">
                    <a:latin typeface="Times New Roman" pitchFamily="18" charset="0"/>
                    <a:cs typeface="Times New Roman" pitchFamily="18" charset="0"/>
                  </a:rPr>
                  <a:t>n x m</a:t>
                </a:r>
              </a:p>
              <a:p>
                <a:pPr marL="342900" lvl="1" indent="-342900">
                  <a:spcBef>
                    <a:spcPts val="1200"/>
                  </a:spcBef>
                </a:pPr>
                <a:r>
                  <a:rPr lang="en-US" sz="2400" kern="0" dirty="0">
                    <a:latin typeface="Times New Roman" pitchFamily="18" charset="0"/>
                    <a:cs typeface="Times New Roman" pitchFamily="18" charset="0"/>
                  </a:rPr>
                  <a:t>n </a:t>
                </a:r>
                <a:r>
                  <a:rPr lang="en-US" sz="2400" kern="0" dirty="0" err="1">
                    <a:latin typeface="Times New Roman" pitchFamily="18" charset="0"/>
                    <a:cs typeface="Times New Roman" pitchFamily="18" charset="0"/>
                  </a:rPr>
                  <a:t>dòng</a:t>
                </a:r>
                <a:r>
                  <a:rPr lang="en-US" sz="2400" kern="0" dirty="0">
                    <a:latin typeface="Times New Roman" pitchFamily="18" charset="0"/>
                    <a:cs typeface="Times New Roman" pitchFamily="18" charset="0"/>
                  </a:rPr>
                  <a:t> </a:t>
                </a:r>
                <a:r>
                  <a:rPr lang="en-US" sz="2400" kern="0" dirty="0">
                    <a:latin typeface="Times New Roman" pitchFamily="18" charset="0"/>
                    <a:cs typeface="Times New Roman" pitchFamily="18" charset="0"/>
                    <a:sym typeface="Symbol" panose="05050102010706020507" pitchFamily="18" charset="2"/>
                  </a:rPr>
                  <a:t> n </a:t>
                </a:r>
                <a:r>
                  <a:rPr lang="en-US" sz="2400" kern="0" dirty="0" err="1">
                    <a:latin typeface="Times New Roman" pitchFamily="18" charset="0"/>
                    <a:cs typeface="Times New Roman" pitchFamily="18" charset="0"/>
                    <a:sym typeface="Symbol" panose="05050102010706020507" pitchFamily="18" charset="2"/>
                  </a:rPr>
                  <a:t>đỉnh</a:t>
                </a:r>
                <a:r>
                  <a:rPr lang="en-US" sz="2400" kern="0" dirty="0">
                    <a:latin typeface="Times New Roman" pitchFamily="18" charset="0"/>
                    <a:cs typeface="Times New Roman" pitchFamily="18" charset="0"/>
                    <a:sym typeface="Symbol" panose="05050102010706020507" pitchFamily="18" charset="2"/>
                  </a:rPr>
                  <a:t>, m </a:t>
                </a:r>
                <a:r>
                  <a:rPr lang="en-US" sz="2400" kern="0" dirty="0" err="1">
                    <a:latin typeface="Times New Roman" pitchFamily="18" charset="0"/>
                    <a:cs typeface="Times New Roman" pitchFamily="18" charset="0"/>
                    <a:sym typeface="Symbol" panose="05050102010706020507" pitchFamily="18" charset="2"/>
                  </a:rPr>
                  <a:t>cột</a:t>
                </a:r>
                <a:r>
                  <a:rPr lang="en-US" sz="2400" kern="0" dirty="0">
                    <a:latin typeface="Times New Roman" pitchFamily="18" charset="0"/>
                    <a:cs typeface="Times New Roman" pitchFamily="18" charset="0"/>
                    <a:sym typeface="Symbol" panose="05050102010706020507" pitchFamily="18" charset="2"/>
                  </a:rPr>
                  <a:t>  m </a:t>
                </a:r>
                <a:r>
                  <a:rPr lang="en-US" sz="2400" kern="0" dirty="0" err="1">
                    <a:latin typeface="Times New Roman" pitchFamily="18" charset="0"/>
                    <a:cs typeface="Times New Roman" pitchFamily="18" charset="0"/>
                    <a:sym typeface="Symbol" panose="05050102010706020507" pitchFamily="18" charset="2"/>
                  </a:rPr>
                  <a:t>cạnh</a:t>
                </a:r>
                <a:endParaRPr lang="en-US" sz="2400" kern="0" dirty="0">
                  <a:latin typeface="Times New Roman" pitchFamily="18" charset="0"/>
                  <a:cs typeface="Times New Roman" pitchFamily="18" charset="0"/>
                  <a:sym typeface="Symbol" panose="05050102010706020507" pitchFamily="18" charset="2"/>
                </a:endParaRPr>
              </a:p>
              <a:p>
                <a:pPr marL="342900" lvl="1" indent="-342900">
                  <a:spcBef>
                    <a:spcPts val="1200"/>
                  </a:spcBef>
                </a:pPr>
                <a14:m>
                  <m:oMath xmlns:m="http://schemas.openxmlformats.org/officeDocument/2006/math">
                    <m:sSub>
                      <m:sSubPr>
                        <m:ctrlPr>
                          <a:rPr lang="en-US" sz="1800" b="0" i="1" kern="0" smtClean="0">
                            <a:latin typeface="Cambria Math" panose="02040503050406030204" pitchFamily="18" charset="0"/>
                            <a:cs typeface="Times New Roman" pitchFamily="18" charset="0"/>
                          </a:rPr>
                        </m:ctrlPr>
                      </m:sSubPr>
                      <m:e>
                        <m:r>
                          <a:rPr lang="en-US" sz="1800" b="0" i="1" kern="0" smtClean="0">
                            <a:latin typeface="Cambria Math" panose="02040503050406030204" pitchFamily="18" charset="0"/>
                            <a:cs typeface="Times New Roman" pitchFamily="18" charset="0"/>
                          </a:rPr>
                          <m:t>𝑎</m:t>
                        </m:r>
                      </m:e>
                      <m:sub>
                        <m:r>
                          <a:rPr lang="en-US" sz="1800" b="0" i="1" kern="0" smtClean="0">
                            <a:latin typeface="Cambria Math" panose="02040503050406030204" pitchFamily="18" charset="0"/>
                            <a:cs typeface="Times New Roman" pitchFamily="18" charset="0"/>
                          </a:rPr>
                          <m:t>𝑖𝑗</m:t>
                        </m:r>
                      </m:sub>
                    </m:sSub>
                    <m:r>
                      <a:rPr lang="en-US" sz="1800" b="0" i="1" kern="0" smtClean="0">
                        <a:latin typeface="Cambria Math" panose="02040503050406030204" pitchFamily="18" charset="0"/>
                        <a:cs typeface="Times New Roman" pitchFamily="18" charset="0"/>
                      </a:rPr>
                      <m:t>=</m:t>
                    </m:r>
                    <m:d>
                      <m:dPr>
                        <m:begChr m:val="{"/>
                        <m:endChr m:val=""/>
                        <m:ctrlPr>
                          <a:rPr lang="en-US" sz="1800" b="0" i="1" kern="0" smtClean="0">
                            <a:latin typeface="Cambria Math" panose="02040503050406030204" pitchFamily="18" charset="0"/>
                            <a:cs typeface="Times New Roman" pitchFamily="18" charset="0"/>
                          </a:rPr>
                        </m:ctrlPr>
                      </m:dPr>
                      <m:e>
                        <m:eqArr>
                          <m:eqArrPr>
                            <m:ctrlPr>
                              <a:rPr lang="en-US" sz="1800" b="0" i="1" kern="0" smtClean="0">
                                <a:latin typeface="Cambria Math" panose="02040503050406030204" pitchFamily="18" charset="0"/>
                                <a:cs typeface="Times New Roman" pitchFamily="18" charset="0"/>
                              </a:rPr>
                            </m:ctrlPr>
                          </m:eqArrPr>
                          <m:e>
                            <m:r>
                              <a:rPr lang="en-US" sz="1800" b="0" i="1" kern="0" smtClean="0">
                                <a:latin typeface="Cambria Math" panose="02040503050406030204" pitchFamily="18" charset="0"/>
                                <a:cs typeface="Times New Roman" pitchFamily="18" charset="0"/>
                              </a:rPr>
                              <m:t>1   </m:t>
                            </m:r>
                          </m:e>
                          <m:e>
                            <m:r>
                              <a:rPr lang="en-US" sz="1800" b="0" i="1" kern="0" smtClean="0">
                                <a:latin typeface="Cambria Math" panose="02040503050406030204" pitchFamily="18" charset="0"/>
                                <a:cs typeface="Times New Roman" pitchFamily="18" charset="0"/>
                              </a:rPr>
                              <m:t>−1 </m:t>
                            </m:r>
                          </m:e>
                          <m:e>
                            <m:r>
                              <a:rPr lang="en-US" sz="1800" b="0" i="1" kern="0" smtClean="0">
                                <a:latin typeface="Cambria Math" panose="02040503050406030204" pitchFamily="18" charset="0"/>
                                <a:cs typeface="Times New Roman" pitchFamily="18" charset="0"/>
                              </a:rPr>
                              <m:t>0  </m:t>
                            </m:r>
                          </m:e>
                        </m:eqArr>
                      </m:e>
                    </m:d>
                  </m:oMath>
                </a14:m>
                <a:endParaRPr lang="en-US" sz="2400" kern="0" dirty="0">
                  <a:latin typeface="Times New Roman" pitchFamily="18" charset="0"/>
                  <a:cs typeface="Times New Roman" pitchFamily="18" charset="0"/>
                </a:endParaRPr>
              </a:p>
            </p:txBody>
          </p:sp>
        </mc:Choice>
        <mc:Fallback xmlns="">
          <p:sp>
            <p:nvSpPr>
              <p:cNvPr id="10" name="Rectangle 3">
                <a:extLst>
                  <a:ext uri="{FF2B5EF4-FFF2-40B4-BE49-F238E27FC236}">
                    <a16:creationId xmlns:a16="http://schemas.microsoft.com/office/drawing/2014/main" id="{0F104112-B4CB-4019-AB48-F56C0C153B12}"/>
                  </a:ext>
                </a:extLst>
              </p:cNvPr>
              <p:cNvSpPr txBox="1">
                <a:spLocks noRot="1" noChangeAspect="1" noMove="1" noResize="1" noEditPoints="1" noAdjustHandles="1" noChangeArrowheads="1" noChangeShapeType="1" noTextEdit="1"/>
              </p:cNvSpPr>
              <p:nvPr/>
            </p:nvSpPr>
            <p:spPr bwMode="gray">
              <a:xfrm>
                <a:off x="457200" y="1600200"/>
                <a:ext cx="6419056" cy="4525963"/>
              </a:xfrm>
              <a:prstGeom prst="rect">
                <a:avLst/>
              </a:prstGeom>
              <a:blipFill>
                <a:blip r:embed="rId3"/>
                <a:stretch>
                  <a:fillRect l="-1235" t="-1078"/>
                </a:stretch>
              </a:blipFill>
              <a:ln w="9525">
                <a:noFill/>
                <a:miter lim="800000"/>
                <a:headEnd/>
                <a:tailEnd/>
              </a:ln>
              <a:effectLst/>
            </p:spPr>
            <p:txBody>
              <a:bodyPr/>
              <a:lstStyle/>
              <a:p>
                <a:r>
                  <a:rPr lang="en-US">
                    <a:noFill/>
                  </a:rPr>
                  <a:t> </a:t>
                </a:r>
              </a:p>
            </p:txBody>
          </p:sp>
        </mc:Fallback>
      </mc:AlternateContent>
      <p:graphicFrame>
        <p:nvGraphicFramePr>
          <p:cNvPr id="2" name="Table 2">
            <a:extLst>
              <a:ext uri="{FF2B5EF4-FFF2-40B4-BE49-F238E27FC236}">
                <a16:creationId xmlns:a16="http://schemas.microsoft.com/office/drawing/2014/main" id="{6F5CFA8B-78EC-45D9-8DFA-BB0DFD40977D}"/>
              </a:ext>
            </a:extLst>
          </p:cNvPr>
          <p:cNvGraphicFramePr>
            <a:graphicFrameLocks noGrp="1"/>
          </p:cNvGraphicFramePr>
          <p:nvPr>
            <p:extLst>
              <p:ext uri="{D42A27DB-BD31-4B8C-83A1-F6EECF244321}">
                <p14:modId xmlns:p14="http://schemas.microsoft.com/office/powerpoint/2010/main" val="12633702"/>
              </p:ext>
            </p:extLst>
          </p:nvPr>
        </p:nvGraphicFramePr>
        <p:xfrm>
          <a:off x="5429622" y="3715103"/>
          <a:ext cx="3624064" cy="1828800"/>
        </p:xfrm>
        <a:graphic>
          <a:graphicData uri="http://schemas.openxmlformats.org/drawingml/2006/table">
            <a:tbl>
              <a:tblPr firstRow="1" bandRow="1">
                <a:tableStyleId>{5C22544A-7EE6-4342-B048-85BDC9FD1C3A}</a:tableStyleId>
              </a:tblPr>
              <a:tblGrid>
                <a:gridCol w="453008">
                  <a:extLst>
                    <a:ext uri="{9D8B030D-6E8A-4147-A177-3AD203B41FA5}">
                      <a16:colId xmlns:a16="http://schemas.microsoft.com/office/drawing/2014/main" val="5136518"/>
                    </a:ext>
                  </a:extLst>
                </a:gridCol>
                <a:gridCol w="453008">
                  <a:extLst>
                    <a:ext uri="{9D8B030D-6E8A-4147-A177-3AD203B41FA5}">
                      <a16:colId xmlns:a16="http://schemas.microsoft.com/office/drawing/2014/main" val="3005798657"/>
                    </a:ext>
                  </a:extLst>
                </a:gridCol>
                <a:gridCol w="453008">
                  <a:extLst>
                    <a:ext uri="{9D8B030D-6E8A-4147-A177-3AD203B41FA5}">
                      <a16:colId xmlns:a16="http://schemas.microsoft.com/office/drawing/2014/main" val="2740330493"/>
                    </a:ext>
                  </a:extLst>
                </a:gridCol>
                <a:gridCol w="453008">
                  <a:extLst>
                    <a:ext uri="{9D8B030D-6E8A-4147-A177-3AD203B41FA5}">
                      <a16:colId xmlns:a16="http://schemas.microsoft.com/office/drawing/2014/main" val="984620278"/>
                    </a:ext>
                  </a:extLst>
                </a:gridCol>
                <a:gridCol w="453008">
                  <a:extLst>
                    <a:ext uri="{9D8B030D-6E8A-4147-A177-3AD203B41FA5}">
                      <a16:colId xmlns:a16="http://schemas.microsoft.com/office/drawing/2014/main" val="3685460952"/>
                    </a:ext>
                  </a:extLst>
                </a:gridCol>
                <a:gridCol w="453008">
                  <a:extLst>
                    <a:ext uri="{9D8B030D-6E8A-4147-A177-3AD203B41FA5}">
                      <a16:colId xmlns:a16="http://schemas.microsoft.com/office/drawing/2014/main" val="2926261965"/>
                    </a:ext>
                  </a:extLst>
                </a:gridCol>
                <a:gridCol w="453008">
                  <a:extLst>
                    <a:ext uri="{9D8B030D-6E8A-4147-A177-3AD203B41FA5}">
                      <a16:colId xmlns:a16="http://schemas.microsoft.com/office/drawing/2014/main" val="4074602462"/>
                    </a:ext>
                  </a:extLst>
                </a:gridCol>
                <a:gridCol w="453008">
                  <a:extLst>
                    <a:ext uri="{9D8B030D-6E8A-4147-A177-3AD203B41FA5}">
                      <a16:colId xmlns:a16="http://schemas.microsoft.com/office/drawing/2014/main" val="1408708978"/>
                    </a:ext>
                  </a:extLst>
                </a:gridCol>
              </a:tblGrid>
              <a:tr h="302089">
                <a:tc>
                  <a:txBody>
                    <a:bodyPr/>
                    <a:lstStyle/>
                    <a:p>
                      <a:endParaRPr lang="en-US" sz="1400" dirty="0"/>
                    </a:p>
                  </a:txBody>
                  <a:tcPr/>
                </a:tc>
                <a:tc>
                  <a:txBody>
                    <a:bodyPr/>
                    <a:lstStyle/>
                    <a:p>
                      <a:r>
                        <a:rPr lang="en-US" sz="1000" dirty="0"/>
                        <a:t>(0,1)</a:t>
                      </a:r>
                    </a:p>
                  </a:txBody>
                  <a:tcPr/>
                </a:tc>
                <a:tc>
                  <a:txBody>
                    <a:bodyPr/>
                    <a:lstStyle/>
                    <a:p>
                      <a:r>
                        <a:rPr lang="en-US" sz="1000" dirty="0"/>
                        <a:t>(1,3)</a:t>
                      </a:r>
                    </a:p>
                  </a:txBody>
                  <a:tcPr/>
                </a:tc>
                <a:tc>
                  <a:txBody>
                    <a:bodyPr/>
                    <a:lstStyle/>
                    <a:p>
                      <a:r>
                        <a:rPr lang="en-US" sz="1000" dirty="0"/>
                        <a:t>(1,4)</a:t>
                      </a:r>
                    </a:p>
                  </a:txBody>
                  <a:tcPr/>
                </a:tc>
                <a:tc>
                  <a:txBody>
                    <a:bodyPr/>
                    <a:lstStyle/>
                    <a:p>
                      <a:r>
                        <a:rPr lang="en-US" sz="1000" dirty="0"/>
                        <a:t>(2,4)</a:t>
                      </a:r>
                    </a:p>
                  </a:txBody>
                  <a:tcPr/>
                </a:tc>
                <a:tc>
                  <a:txBody>
                    <a:bodyPr/>
                    <a:lstStyle/>
                    <a:p>
                      <a:r>
                        <a:rPr lang="en-US" sz="1000" dirty="0"/>
                        <a:t>(3,2)</a:t>
                      </a:r>
                    </a:p>
                  </a:txBody>
                  <a:tcPr/>
                </a:tc>
                <a:tc>
                  <a:txBody>
                    <a:bodyPr/>
                    <a:lstStyle/>
                    <a:p>
                      <a:r>
                        <a:rPr lang="en-US" sz="1000" dirty="0"/>
                        <a:t>(4,0)</a:t>
                      </a:r>
                    </a:p>
                  </a:txBody>
                  <a:tcPr/>
                </a:tc>
                <a:tc>
                  <a:txBody>
                    <a:bodyPr/>
                    <a:lstStyle/>
                    <a:p>
                      <a:r>
                        <a:rPr lang="en-US" sz="1000" dirty="0"/>
                        <a:t>(4,3)</a:t>
                      </a:r>
                    </a:p>
                  </a:txBody>
                  <a:tcPr/>
                </a:tc>
                <a:extLst>
                  <a:ext uri="{0D108BD9-81ED-4DB2-BD59-A6C34878D82A}">
                    <a16:rowId xmlns:a16="http://schemas.microsoft.com/office/drawing/2014/main" val="641174587"/>
                  </a:ext>
                </a:extLst>
              </a:tr>
              <a:tr h="302089">
                <a:tc>
                  <a:txBody>
                    <a:bodyPr/>
                    <a:lstStyle/>
                    <a:p>
                      <a:r>
                        <a:rPr lang="en-US" sz="1400" dirty="0"/>
                        <a:t>0</a:t>
                      </a:r>
                    </a:p>
                  </a:txBody>
                  <a:tcPr/>
                </a:tc>
                <a:tc>
                  <a:txBody>
                    <a:bodyPr/>
                    <a:lstStyle/>
                    <a:p>
                      <a:r>
                        <a:rPr lang="en-US" sz="1400"/>
                        <a:t>1</a:t>
                      </a:r>
                      <a:endParaRPr lang="en-US" sz="1400" dirty="0"/>
                    </a:p>
                  </a:txBody>
                  <a:tcPr/>
                </a:tc>
                <a:tc>
                  <a:txBody>
                    <a:bodyPr/>
                    <a:lstStyle/>
                    <a:p>
                      <a:r>
                        <a:rPr lang="en-US" sz="1400"/>
                        <a:t>0</a:t>
                      </a:r>
                    </a:p>
                  </a:txBody>
                  <a:tcPr/>
                </a:tc>
                <a:tc>
                  <a:txBody>
                    <a:bodyPr/>
                    <a:lstStyle/>
                    <a:p>
                      <a:r>
                        <a:rPr lang="en-US" sz="1400"/>
                        <a:t>0</a:t>
                      </a:r>
                    </a:p>
                  </a:txBody>
                  <a:tcPr/>
                </a:tc>
                <a:tc>
                  <a:txBody>
                    <a:bodyPr/>
                    <a:lstStyle/>
                    <a:p>
                      <a:r>
                        <a:rPr lang="en-US" sz="1400"/>
                        <a:t>0</a:t>
                      </a:r>
                    </a:p>
                  </a:txBody>
                  <a:tcPr/>
                </a:tc>
                <a:tc>
                  <a:txBody>
                    <a:bodyPr/>
                    <a:lstStyle/>
                    <a:p>
                      <a:r>
                        <a:rPr lang="en-US" sz="1400"/>
                        <a:t>0</a:t>
                      </a:r>
                    </a:p>
                  </a:txBody>
                  <a:tcPr/>
                </a:tc>
                <a:tc>
                  <a:txBody>
                    <a:bodyPr/>
                    <a:lstStyle/>
                    <a:p>
                      <a:r>
                        <a:rPr lang="en-US" sz="1400"/>
                        <a:t>-1</a:t>
                      </a:r>
                    </a:p>
                  </a:txBody>
                  <a:tcPr/>
                </a:tc>
                <a:tc>
                  <a:txBody>
                    <a:bodyPr/>
                    <a:lstStyle/>
                    <a:p>
                      <a:r>
                        <a:rPr lang="en-US" sz="1400"/>
                        <a:t>0</a:t>
                      </a:r>
                    </a:p>
                  </a:txBody>
                  <a:tcPr/>
                </a:tc>
                <a:extLst>
                  <a:ext uri="{0D108BD9-81ED-4DB2-BD59-A6C34878D82A}">
                    <a16:rowId xmlns:a16="http://schemas.microsoft.com/office/drawing/2014/main" val="2807303108"/>
                  </a:ext>
                </a:extLst>
              </a:tr>
              <a:tr h="302089">
                <a:tc>
                  <a:txBody>
                    <a:bodyPr/>
                    <a:lstStyle/>
                    <a:p>
                      <a:r>
                        <a:rPr lang="en-US" sz="1400" dirty="0"/>
                        <a:t>1</a:t>
                      </a:r>
                    </a:p>
                  </a:txBody>
                  <a:tcPr/>
                </a:tc>
                <a:tc>
                  <a:txBody>
                    <a:bodyPr/>
                    <a:lstStyle/>
                    <a:p>
                      <a:r>
                        <a:rPr lang="en-US" sz="1400"/>
                        <a:t>-1</a:t>
                      </a:r>
                    </a:p>
                  </a:txBody>
                  <a:tcPr/>
                </a:tc>
                <a:tc>
                  <a:txBody>
                    <a:bodyPr/>
                    <a:lstStyle/>
                    <a:p>
                      <a:r>
                        <a:rPr lang="en-US" sz="1400"/>
                        <a:t>1</a:t>
                      </a:r>
                    </a:p>
                  </a:txBody>
                  <a:tcPr/>
                </a:tc>
                <a:tc>
                  <a:txBody>
                    <a:bodyPr/>
                    <a:lstStyle/>
                    <a:p>
                      <a:r>
                        <a:rPr lang="en-US" sz="1400"/>
                        <a:t>1</a:t>
                      </a:r>
                    </a:p>
                  </a:txBody>
                  <a:tcPr/>
                </a:tc>
                <a:tc>
                  <a:txBody>
                    <a:bodyPr/>
                    <a:lstStyle/>
                    <a:p>
                      <a:r>
                        <a:rPr lang="en-US" sz="1400"/>
                        <a:t>0</a:t>
                      </a:r>
                    </a:p>
                  </a:txBody>
                  <a:tcPr/>
                </a:tc>
                <a:tc>
                  <a:txBody>
                    <a:bodyPr/>
                    <a:lstStyle/>
                    <a:p>
                      <a:r>
                        <a:rPr lang="en-US" sz="1400"/>
                        <a:t>0</a:t>
                      </a:r>
                    </a:p>
                  </a:txBody>
                  <a:tcPr/>
                </a:tc>
                <a:tc>
                  <a:txBody>
                    <a:bodyPr/>
                    <a:lstStyle/>
                    <a:p>
                      <a:r>
                        <a:rPr lang="en-US" sz="1400"/>
                        <a:t>0</a:t>
                      </a:r>
                    </a:p>
                  </a:txBody>
                  <a:tcPr/>
                </a:tc>
                <a:tc>
                  <a:txBody>
                    <a:bodyPr/>
                    <a:lstStyle/>
                    <a:p>
                      <a:r>
                        <a:rPr lang="en-US" sz="1400"/>
                        <a:t>0</a:t>
                      </a:r>
                    </a:p>
                  </a:txBody>
                  <a:tcPr/>
                </a:tc>
                <a:extLst>
                  <a:ext uri="{0D108BD9-81ED-4DB2-BD59-A6C34878D82A}">
                    <a16:rowId xmlns:a16="http://schemas.microsoft.com/office/drawing/2014/main" val="188720901"/>
                  </a:ext>
                </a:extLst>
              </a:tr>
              <a:tr h="302089">
                <a:tc>
                  <a:txBody>
                    <a:bodyPr/>
                    <a:lstStyle/>
                    <a:p>
                      <a:r>
                        <a:rPr lang="en-US" sz="1400" dirty="0"/>
                        <a:t>2</a:t>
                      </a:r>
                    </a:p>
                  </a:txBody>
                  <a:tcPr/>
                </a:tc>
                <a:tc>
                  <a:txBody>
                    <a:bodyPr/>
                    <a:lstStyle/>
                    <a:p>
                      <a:r>
                        <a:rPr lang="en-US" sz="1400"/>
                        <a:t>0</a:t>
                      </a:r>
                    </a:p>
                  </a:txBody>
                  <a:tcPr/>
                </a:tc>
                <a:tc>
                  <a:txBody>
                    <a:bodyPr/>
                    <a:lstStyle/>
                    <a:p>
                      <a:r>
                        <a:rPr lang="en-US" sz="1400"/>
                        <a:t>0</a:t>
                      </a:r>
                    </a:p>
                  </a:txBody>
                  <a:tcPr/>
                </a:tc>
                <a:tc>
                  <a:txBody>
                    <a:bodyPr/>
                    <a:lstStyle/>
                    <a:p>
                      <a:r>
                        <a:rPr lang="en-US" sz="1400"/>
                        <a:t>0</a:t>
                      </a:r>
                    </a:p>
                  </a:txBody>
                  <a:tcPr/>
                </a:tc>
                <a:tc>
                  <a:txBody>
                    <a:bodyPr/>
                    <a:lstStyle/>
                    <a:p>
                      <a:r>
                        <a:rPr lang="en-US" sz="1400"/>
                        <a:t>1</a:t>
                      </a:r>
                    </a:p>
                  </a:txBody>
                  <a:tcPr/>
                </a:tc>
                <a:tc>
                  <a:txBody>
                    <a:bodyPr/>
                    <a:lstStyle/>
                    <a:p>
                      <a:r>
                        <a:rPr lang="en-US" sz="1400"/>
                        <a:t>-1</a:t>
                      </a:r>
                    </a:p>
                  </a:txBody>
                  <a:tcPr/>
                </a:tc>
                <a:tc>
                  <a:txBody>
                    <a:bodyPr/>
                    <a:lstStyle/>
                    <a:p>
                      <a:r>
                        <a:rPr lang="en-US" sz="1400"/>
                        <a:t>0</a:t>
                      </a:r>
                    </a:p>
                  </a:txBody>
                  <a:tcPr/>
                </a:tc>
                <a:tc>
                  <a:txBody>
                    <a:bodyPr/>
                    <a:lstStyle/>
                    <a:p>
                      <a:r>
                        <a:rPr lang="en-US" sz="1400"/>
                        <a:t>0</a:t>
                      </a:r>
                    </a:p>
                  </a:txBody>
                  <a:tcPr/>
                </a:tc>
                <a:extLst>
                  <a:ext uri="{0D108BD9-81ED-4DB2-BD59-A6C34878D82A}">
                    <a16:rowId xmlns:a16="http://schemas.microsoft.com/office/drawing/2014/main" val="387019758"/>
                  </a:ext>
                </a:extLst>
              </a:tr>
              <a:tr h="302089">
                <a:tc>
                  <a:txBody>
                    <a:bodyPr/>
                    <a:lstStyle/>
                    <a:p>
                      <a:r>
                        <a:rPr lang="en-US" sz="1400" dirty="0"/>
                        <a:t>3</a:t>
                      </a:r>
                    </a:p>
                  </a:txBody>
                  <a:tcPr/>
                </a:tc>
                <a:tc>
                  <a:txBody>
                    <a:bodyPr/>
                    <a:lstStyle/>
                    <a:p>
                      <a:r>
                        <a:rPr lang="en-US" sz="1400"/>
                        <a:t>0</a:t>
                      </a:r>
                    </a:p>
                  </a:txBody>
                  <a:tcPr/>
                </a:tc>
                <a:tc>
                  <a:txBody>
                    <a:bodyPr/>
                    <a:lstStyle/>
                    <a:p>
                      <a:r>
                        <a:rPr lang="en-US" sz="1400"/>
                        <a:t>-1</a:t>
                      </a:r>
                    </a:p>
                  </a:txBody>
                  <a:tcPr/>
                </a:tc>
                <a:tc>
                  <a:txBody>
                    <a:bodyPr/>
                    <a:lstStyle/>
                    <a:p>
                      <a:r>
                        <a:rPr lang="en-US" sz="1400"/>
                        <a:t>0</a:t>
                      </a:r>
                      <a:endParaRPr lang="en-US" sz="1400" dirty="0"/>
                    </a:p>
                  </a:txBody>
                  <a:tcPr/>
                </a:tc>
                <a:tc>
                  <a:txBody>
                    <a:bodyPr/>
                    <a:lstStyle/>
                    <a:p>
                      <a:r>
                        <a:rPr lang="en-US" sz="1400"/>
                        <a:t>0</a:t>
                      </a:r>
                    </a:p>
                  </a:txBody>
                  <a:tcPr/>
                </a:tc>
                <a:tc>
                  <a:txBody>
                    <a:bodyPr/>
                    <a:lstStyle/>
                    <a:p>
                      <a:r>
                        <a:rPr lang="en-US" sz="1400"/>
                        <a:t>1</a:t>
                      </a:r>
                    </a:p>
                  </a:txBody>
                  <a:tcPr/>
                </a:tc>
                <a:tc>
                  <a:txBody>
                    <a:bodyPr/>
                    <a:lstStyle/>
                    <a:p>
                      <a:r>
                        <a:rPr lang="en-US" sz="1400"/>
                        <a:t>0</a:t>
                      </a:r>
                    </a:p>
                  </a:txBody>
                  <a:tcPr/>
                </a:tc>
                <a:tc>
                  <a:txBody>
                    <a:bodyPr/>
                    <a:lstStyle/>
                    <a:p>
                      <a:r>
                        <a:rPr lang="en-US" sz="1400"/>
                        <a:t>-1</a:t>
                      </a:r>
                      <a:endParaRPr lang="en-US" sz="1400" dirty="0"/>
                    </a:p>
                  </a:txBody>
                  <a:tcPr/>
                </a:tc>
                <a:extLst>
                  <a:ext uri="{0D108BD9-81ED-4DB2-BD59-A6C34878D82A}">
                    <a16:rowId xmlns:a16="http://schemas.microsoft.com/office/drawing/2014/main" val="71410868"/>
                  </a:ext>
                </a:extLst>
              </a:tr>
              <a:tr h="302089">
                <a:tc>
                  <a:txBody>
                    <a:bodyPr/>
                    <a:lstStyle/>
                    <a:p>
                      <a:r>
                        <a:rPr lang="en-US" sz="1400" dirty="0"/>
                        <a:t>4</a:t>
                      </a:r>
                    </a:p>
                  </a:txBody>
                  <a:tcPr/>
                </a:tc>
                <a:tc>
                  <a:txBody>
                    <a:bodyPr/>
                    <a:lstStyle/>
                    <a:p>
                      <a:r>
                        <a:rPr lang="en-US" sz="1400"/>
                        <a:t>0</a:t>
                      </a:r>
                    </a:p>
                  </a:txBody>
                  <a:tcPr/>
                </a:tc>
                <a:tc>
                  <a:txBody>
                    <a:bodyPr/>
                    <a:lstStyle/>
                    <a:p>
                      <a:r>
                        <a:rPr lang="en-US" sz="1400"/>
                        <a:t>0</a:t>
                      </a:r>
                    </a:p>
                  </a:txBody>
                  <a:tcPr/>
                </a:tc>
                <a:tc>
                  <a:txBody>
                    <a:bodyPr/>
                    <a:lstStyle/>
                    <a:p>
                      <a:r>
                        <a:rPr lang="en-US" sz="1400"/>
                        <a:t>-1</a:t>
                      </a:r>
                    </a:p>
                  </a:txBody>
                  <a:tcPr/>
                </a:tc>
                <a:tc>
                  <a:txBody>
                    <a:bodyPr/>
                    <a:lstStyle/>
                    <a:p>
                      <a:r>
                        <a:rPr lang="en-US" sz="1400"/>
                        <a:t>-1</a:t>
                      </a:r>
                    </a:p>
                  </a:txBody>
                  <a:tcPr/>
                </a:tc>
                <a:tc>
                  <a:txBody>
                    <a:bodyPr/>
                    <a:lstStyle/>
                    <a:p>
                      <a:r>
                        <a:rPr lang="en-US" sz="1400"/>
                        <a:t>0</a:t>
                      </a:r>
                      <a:endParaRPr lang="en-US" sz="1400" dirty="0"/>
                    </a:p>
                  </a:txBody>
                  <a:tcPr/>
                </a:tc>
                <a:tc>
                  <a:txBody>
                    <a:bodyPr/>
                    <a:lstStyle/>
                    <a:p>
                      <a:r>
                        <a:rPr lang="en-US" sz="1400"/>
                        <a:t>1</a:t>
                      </a:r>
                    </a:p>
                  </a:txBody>
                  <a:tcPr/>
                </a:tc>
                <a:tc>
                  <a:txBody>
                    <a:bodyPr/>
                    <a:lstStyle/>
                    <a:p>
                      <a:r>
                        <a:rPr lang="en-US" sz="1400"/>
                        <a:t>1</a:t>
                      </a:r>
                      <a:endParaRPr lang="en-US" sz="1400" dirty="0"/>
                    </a:p>
                  </a:txBody>
                  <a:tcPr/>
                </a:tc>
                <a:extLst>
                  <a:ext uri="{0D108BD9-81ED-4DB2-BD59-A6C34878D82A}">
                    <a16:rowId xmlns:a16="http://schemas.microsoft.com/office/drawing/2014/main" val="3549927012"/>
                  </a:ext>
                </a:extLst>
              </a:tr>
            </a:tbl>
          </a:graphicData>
        </a:graphic>
      </p:graphicFrame>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07F33E1-7047-4753-881E-2AB8F4B64E33}"/>
                  </a:ext>
                </a:extLst>
              </p:cNvPr>
              <p:cNvSpPr txBox="1"/>
              <p:nvPr/>
            </p:nvSpPr>
            <p:spPr>
              <a:xfrm>
                <a:off x="2223285" y="4173094"/>
                <a:ext cx="2376264" cy="3583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sz="1600" b="0" i="0" kern="0" smtClean="0">
                          <a:latin typeface="Cambria Math" panose="02040503050406030204" pitchFamily="18" charset="0"/>
                          <a:cs typeface="Times New Roman" pitchFamily="18" charset="0"/>
                        </a:rPr>
                        <m:t>n</m:t>
                      </m:r>
                      <m:r>
                        <m:rPr>
                          <m:nor/>
                        </m:rPr>
                        <a:rPr lang="en-US" sz="1600" b="0" i="0" kern="0" smtClean="0">
                          <a:latin typeface="Cambria Math" panose="02040503050406030204" pitchFamily="18" charset="0"/>
                          <a:cs typeface="Times New Roman" pitchFamily="18" charset="0"/>
                        </a:rPr>
                        <m:t>ế</m:t>
                      </m:r>
                      <m:r>
                        <m:rPr>
                          <m:nor/>
                        </m:rPr>
                        <a:rPr lang="en-US" sz="1600" b="0" i="0" kern="0" smtClean="0">
                          <a:latin typeface="Cambria Math" panose="02040503050406030204" pitchFamily="18" charset="0"/>
                          <a:cs typeface="Times New Roman" pitchFamily="18" charset="0"/>
                        </a:rPr>
                        <m:t>u</m:t>
                      </m:r>
                      <m:r>
                        <m:rPr>
                          <m:nor/>
                        </m:rPr>
                        <a:rPr lang="en-US" sz="1600" b="0" i="0" kern="0" smtClean="0">
                          <a:latin typeface="Cambria Math" panose="02040503050406030204" pitchFamily="18" charset="0"/>
                          <a:cs typeface="Times New Roman" pitchFamily="18" charset="0"/>
                        </a:rPr>
                        <m:t> </m:t>
                      </m:r>
                      <m:r>
                        <m:rPr>
                          <m:nor/>
                        </m:rPr>
                        <a:rPr lang="en-US" sz="1600" b="0" i="0" kern="0" smtClean="0">
                          <a:latin typeface="Cambria Math" panose="02040503050406030204" pitchFamily="18" charset="0"/>
                          <a:cs typeface="Times New Roman" pitchFamily="18" charset="0"/>
                        </a:rPr>
                        <m:t>i</m:t>
                      </m:r>
                      <m:r>
                        <m:rPr>
                          <m:nor/>
                        </m:rPr>
                        <a:rPr lang="en-US" sz="1600" b="0" i="0" kern="0" smtClean="0">
                          <a:latin typeface="Cambria Math" panose="02040503050406030204" pitchFamily="18" charset="0"/>
                          <a:cs typeface="Times New Roman" pitchFamily="18" charset="0"/>
                        </a:rPr>
                        <m:t> </m:t>
                      </m:r>
                      <m:r>
                        <m:rPr>
                          <m:nor/>
                        </m:rPr>
                        <a:rPr lang="en-US" sz="1600" b="0" i="0" kern="0" smtClean="0">
                          <a:latin typeface="Cambria Math" panose="02040503050406030204" pitchFamily="18" charset="0"/>
                          <a:cs typeface="Times New Roman" pitchFamily="18" charset="0"/>
                        </a:rPr>
                        <m:t>l</m:t>
                      </m:r>
                      <m:r>
                        <m:rPr>
                          <m:nor/>
                        </m:rPr>
                        <a:rPr lang="en-US" sz="1600" b="0" i="0" kern="0" smtClean="0">
                          <a:latin typeface="Cambria Math" panose="02040503050406030204" pitchFamily="18" charset="0"/>
                          <a:cs typeface="Times New Roman" pitchFamily="18" charset="0"/>
                        </a:rPr>
                        <m:t>à đỉ</m:t>
                      </m:r>
                      <m:r>
                        <m:rPr>
                          <m:nor/>
                        </m:rPr>
                        <a:rPr lang="en-US" sz="1600" b="0" i="0" kern="0" smtClean="0">
                          <a:latin typeface="Cambria Math" panose="02040503050406030204" pitchFamily="18" charset="0"/>
                          <a:cs typeface="Times New Roman" pitchFamily="18" charset="0"/>
                        </a:rPr>
                        <m:t>nh</m:t>
                      </m:r>
                      <m:r>
                        <m:rPr>
                          <m:nor/>
                        </m:rPr>
                        <a:rPr lang="en-US" sz="1600" b="0" i="0" kern="0" smtClean="0">
                          <a:latin typeface="Cambria Math" panose="02040503050406030204" pitchFamily="18" charset="0"/>
                          <a:cs typeface="Times New Roman" pitchFamily="18" charset="0"/>
                        </a:rPr>
                        <m:t> đầ</m:t>
                      </m:r>
                      <m:r>
                        <m:rPr>
                          <m:nor/>
                        </m:rPr>
                        <a:rPr lang="en-US" sz="1600" b="0" i="0" kern="0" smtClean="0">
                          <a:latin typeface="Cambria Math" panose="02040503050406030204" pitchFamily="18" charset="0"/>
                          <a:cs typeface="Times New Roman" pitchFamily="18" charset="0"/>
                        </a:rPr>
                        <m:t>u</m:t>
                      </m:r>
                      <m:r>
                        <m:rPr>
                          <m:nor/>
                        </m:rPr>
                        <a:rPr lang="en-US" sz="1600" b="0" i="0" kern="0" smtClean="0">
                          <a:latin typeface="Cambria Math" panose="02040503050406030204" pitchFamily="18" charset="0"/>
                          <a:cs typeface="Times New Roman" pitchFamily="18" charset="0"/>
                        </a:rPr>
                        <m:t> </m:t>
                      </m:r>
                      <m:r>
                        <m:rPr>
                          <m:nor/>
                        </m:rPr>
                        <a:rPr lang="en-US" sz="1600" b="0" i="0" kern="0" smtClean="0">
                          <a:latin typeface="Cambria Math" panose="02040503050406030204" pitchFamily="18" charset="0"/>
                          <a:cs typeface="Times New Roman" pitchFamily="18" charset="0"/>
                        </a:rPr>
                        <m:t>c</m:t>
                      </m:r>
                      <m:r>
                        <m:rPr>
                          <m:nor/>
                        </m:rPr>
                        <a:rPr lang="en-US" sz="1600" b="0" i="0" kern="0" smtClean="0">
                          <a:latin typeface="Cambria Math" panose="02040503050406030204" pitchFamily="18" charset="0"/>
                          <a:cs typeface="Times New Roman" pitchFamily="18" charset="0"/>
                        </a:rPr>
                        <m:t>ủ</m:t>
                      </m:r>
                      <m:r>
                        <m:rPr>
                          <m:nor/>
                        </m:rPr>
                        <a:rPr lang="en-US" sz="1600" b="0" i="0" kern="0" smtClean="0">
                          <a:latin typeface="Cambria Math" panose="02040503050406030204" pitchFamily="18" charset="0"/>
                          <a:cs typeface="Times New Roman" pitchFamily="18" charset="0"/>
                        </a:rPr>
                        <m:t>a</m:t>
                      </m:r>
                      <m:r>
                        <m:rPr>
                          <m:nor/>
                        </m:rPr>
                        <a:rPr lang="en-US" sz="1600" b="0" i="0" kern="0" smtClean="0">
                          <a:latin typeface="Cambria Math" panose="02040503050406030204" pitchFamily="18" charset="0"/>
                          <a:cs typeface="Times New Roman" pitchFamily="18" charset="0"/>
                        </a:rPr>
                        <m:t> </m:t>
                      </m:r>
                      <m:sSub>
                        <m:sSubPr>
                          <m:ctrlPr>
                            <a:rPr lang="en-US" sz="1600" b="0" i="1" kern="0" smtClean="0">
                              <a:latin typeface="Cambria Math" panose="02040503050406030204" pitchFamily="18" charset="0"/>
                              <a:cs typeface="Times New Roman" pitchFamily="18" charset="0"/>
                            </a:rPr>
                          </m:ctrlPr>
                        </m:sSubPr>
                        <m:e>
                          <m:r>
                            <a:rPr lang="en-US" sz="1600" b="0" i="1" kern="0" smtClean="0">
                              <a:latin typeface="Cambria Math" panose="02040503050406030204" pitchFamily="18" charset="0"/>
                              <a:cs typeface="Times New Roman" pitchFamily="18" charset="0"/>
                            </a:rPr>
                            <m:t>𝑒</m:t>
                          </m:r>
                        </m:e>
                        <m:sub>
                          <m:r>
                            <a:rPr lang="en-US" sz="1600" b="0" i="1" kern="0" smtClean="0">
                              <a:latin typeface="Cambria Math" panose="02040503050406030204" pitchFamily="18" charset="0"/>
                              <a:cs typeface="Times New Roman" pitchFamily="18" charset="0"/>
                            </a:rPr>
                            <m:t>𝑗</m:t>
                          </m:r>
                        </m:sub>
                      </m:sSub>
                    </m:oMath>
                  </m:oMathPara>
                </a14:m>
                <a:endParaRPr lang="en-US" sz="1600" dirty="0"/>
              </a:p>
            </p:txBody>
          </p:sp>
        </mc:Choice>
        <mc:Fallback xmlns="">
          <p:sp>
            <p:nvSpPr>
              <p:cNvPr id="15" name="TextBox 14">
                <a:extLst>
                  <a:ext uri="{FF2B5EF4-FFF2-40B4-BE49-F238E27FC236}">
                    <a16:creationId xmlns:a16="http://schemas.microsoft.com/office/drawing/2014/main" id="{707F33E1-7047-4753-881E-2AB8F4B64E33}"/>
                  </a:ext>
                </a:extLst>
              </p:cNvPr>
              <p:cNvSpPr txBox="1">
                <a:spLocks noRot="1" noChangeAspect="1" noMove="1" noResize="1" noEditPoints="1" noAdjustHandles="1" noChangeArrowheads="1" noChangeShapeType="1" noTextEdit="1"/>
              </p:cNvSpPr>
              <p:nvPr/>
            </p:nvSpPr>
            <p:spPr>
              <a:xfrm>
                <a:off x="2223285" y="4173094"/>
                <a:ext cx="2376264" cy="358368"/>
              </a:xfrm>
              <a:prstGeom prst="rect">
                <a:avLst/>
              </a:prstGeom>
              <a:blipFill>
                <a:blip r:embed="rId6"/>
                <a:stretch>
                  <a:fillRect b="-86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F87E9E5-55D4-4B04-9FF2-D019B0A6D6E3}"/>
                  </a:ext>
                </a:extLst>
              </p:cNvPr>
              <p:cNvSpPr txBox="1"/>
              <p:nvPr/>
            </p:nvSpPr>
            <p:spPr>
              <a:xfrm>
                <a:off x="2128634" y="4502337"/>
                <a:ext cx="2565565" cy="3583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sz="1600" b="0" i="0" kern="0" smtClean="0">
                          <a:latin typeface="Cambria Math" panose="02040503050406030204" pitchFamily="18" charset="0"/>
                          <a:cs typeface="Times New Roman" pitchFamily="18" charset="0"/>
                        </a:rPr>
                        <m:t>n</m:t>
                      </m:r>
                      <m:r>
                        <m:rPr>
                          <m:nor/>
                        </m:rPr>
                        <a:rPr lang="en-US" sz="1600" b="0" i="0" kern="0" smtClean="0">
                          <a:latin typeface="Cambria Math" panose="02040503050406030204" pitchFamily="18" charset="0"/>
                          <a:cs typeface="Times New Roman" pitchFamily="18" charset="0"/>
                        </a:rPr>
                        <m:t>ế</m:t>
                      </m:r>
                      <m:r>
                        <m:rPr>
                          <m:nor/>
                        </m:rPr>
                        <a:rPr lang="en-US" sz="1600" b="0" i="0" kern="0" smtClean="0">
                          <a:latin typeface="Cambria Math" panose="02040503050406030204" pitchFamily="18" charset="0"/>
                          <a:cs typeface="Times New Roman" pitchFamily="18" charset="0"/>
                        </a:rPr>
                        <m:t>u</m:t>
                      </m:r>
                      <m:r>
                        <m:rPr>
                          <m:nor/>
                        </m:rPr>
                        <a:rPr lang="en-US" sz="1600" b="0" i="0" kern="0" smtClean="0">
                          <a:latin typeface="Cambria Math" panose="02040503050406030204" pitchFamily="18" charset="0"/>
                          <a:cs typeface="Times New Roman" pitchFamily="18" charset="0"/>
                        </a:rPr>
                        <m:t> </m:t>
                      </m:r>
                      <m:r>
                        <m:rPr>
                          <m:nor/>
                        </m:rPr>
                        <a:rPr lang="en-US" sz="1600" i="0" kern="0" smtClean="0">
                          <a:latin typeface="Cambria Math" panose="02040503050406030204" pitchFamily="18" charset="0"/>
                          <a:cs typeface="Times New Roman" pitchFamily="18" charset="0"/>
                        </a:rPr>
                        <m:t>i</m:t>
                      </m:r>
                      <m:r>
                        <m:rPr>
                          <m:nor/>
                        </m:rPr>
                        <a:rPr lang="en-US" sz="1600" i="0" kern="0" smtClean="0">
                          <a:latin typeface="Cambria Math" panose="02040503050406030204" pitchFamily="18" charset="0"/>
                          <a:cs typeface="Times New Roman" pitchFamily="18" charset="0"/>
                        </a:rPr>
                        <m:t> </m:t>
                      </m:r>
                      <m:r>
                        <m:rPr>
                          <m:nor/>
                        </m:rPr>
                        <a:rPr lang="en-US" sz="1600" i="0" kern="0" smtClean="0">
                          <a:latin typeface="Cambria Math" panose="02040503050406030204" pitchFamily="18" charset="0"/>
                          <a:cs typeface="Times New Roman" pitchFamily="18" charset="0"/>
                        </a:rPr>
                        <m:t>l</m:t>
                      </m:r>
                      <m:r>
                        <m:rPr>
                          <m:nor/>
                        </m:rPr>
                        <a:rPr lang="en-US" sz="1600" i="0" kern="0" smtClean="0">
                          <a:latin typeface="Cambria Math" panose="02040503050406030204" pitchFamily="18" charset="0"/>
                          <a:cs typeface="Times New Roman" pitchFamily="18" charset="0"/>
                        </a:rPr>
                        <m:t>à đỉ</m:t>
                      </m:r>
                      <m:r>
                        <m:rPr>
                          <m:nor/>
                        </m:rPr>
                        <a:rPr lang="en-US" sz="1600" i="0" kern="0" smtClean="0">
                          <a:latin typeface="Cambria Math" panose="02040503050406030204" pitchFamily="18" charset="0"/>
                          <a:cs typeface="Times New Roman" pitchFamily="18" charset="0"/>
                        </a:rPr>
                        <m:t>nh</m:t>
                      </m:r>
                      <m:r>
                        <m:rPr>
                          <m:nor/>
                        </m:rPr>
                        <a:rPr lang="en-US" sz="1600" i="0" kern="0" smtClean="0">
                          <a:latin typeface="Cambria Math" panose="02040503050406030204" pitchFamily="18" charset="0"/>
                          <a:cs typeface="Times New Roman" pitchFamily="18" charset="0"/>
                        </a:rPr>
                        <m:t> </m:t>
                      </m:r>
                      <m:r>
                        <m:rPr>
                          <m:nor/>
                        </m:rPr>
                        <a:rPr lang="en-US" sz="1600" b="0" i="0" kern="0" smtClean="0">
                          <a:latin typeface="Cambria Math" panose="02040503050406030204" pitchFamily="18" charset="0"/>
                          <a:cs typeface="Times New Roman" pitchFamily="18" charset="0"/>
                        </a:rPr>
                        <m:t>cu</m:t>
                      </m:r>
                      <m:r>
                        <m:rPr>
                          <m:nor/>
                        </m:rPr>
                        <a:rPr lang="en-US" sz="1600" b="0" i="0" kern="0" smtClean="0">
                          <a:latin typeface="Cambria Math" panose="02040503050406030204" pitchFamily="18" charset="0"/>
                          <a:cs typeface="Times New Roman" pitchFamily="18" charset="0"/>
                        </a:rPr>
                        <m:t>ố</m:t>
                      </m:r>
                      <m:r>
                        <m:rPr>
                          <m:nor/>
                        </m:rPr>
                        <a:rPr lang="en-US" sz="1600" b="0" i="0" kern="0" smtClean="0">
                          <a:latin typeface="Cambria Math" panose="02040503050406030204" pitchFamily="18" charset="0"/>
                          <a:cs typeface="Times New Roman" pitchFamily="18" charset="0"/>
                        </a:rPr>
                        <m:t>i</m:t>
                      </m:r>
                      <m:r>
                        <m:rPr>
                          <m:nor/>
                        </m:rPr>
                        <a:rPr lang="en-US" sz="1600" b="0" i="0" kern="0" smtClean="0">
                          <a:latin typeface="Cambria Math" panose="02040503050406030204" pitchFamily="18" charset="0"/>
                          <a:cs typeface="Times New Roman" pitchFamily="18" charset="0"/>
                        </a:rPr>
                        <m:t> </m:t>
                      </m:r>
                      <m:r>
                        <m:rPr>
                          <m:nor/>
                        </m:rPr>
                        <a:rPr lang="en-US" sz="1600" i="0" kern="0" smtClean="0">
                          <a:latin typeface="Cambria Math" panose="02040503050406030204" pitchFamily="18" charset="0"/>
                          <a:cs typeface="Times New Roman" pitchFamily="18" charset="0"/>
                        </a:rPr>
                        <m:t>c</m:t>
                      </m:r>
                      <m:r>
                        <m:rPr>
                          <m:nor/>
                        </m:rPr>
                        <a:rPr lang="en-US" sz="1600" i="0" kern="0" smtClean="0">
                          <a:latin typeface="Cambria Math" panose="02040503050406030204" pitchFamily="18" charset="0"/>
                          <a:cs typeface="Times New Roman" pitchFamily="18" charset="0"/>
                        </a:rPr>
                        <m:t>ủ</m:t>
                      </m:r>
                      <m:r>
                        <m:rPr>
                          <m:nor/>
                        </m:rPr>
                        <a:rPr lang="en-US" sz="1600" i="0" kern="0" smtClean="0">
                          <a:latin typeface="Cambria Math" panose="02040503050406030204" pitchFamily="18" charset="0"/>
                          <a:cs typeface="Times New Roman" pitchFamily="18" charset="0"/>
                        </a:rPr>
                        <m:t>a</m:t>
                      </m:r>
                      <m:r>
                        <m:rPr>
                          <m:nor/>
                        </m:rPr>
                        <a:rPr lang="en-US" sz="1600" b="0" i="0" kern="0" smtClean="0">
                          <a:latin typeface="Cambria Math" panose="02040503050406030204" pitchFamily="18" charset="0"/>
                          <a:cs typeface="Times New Roman" pitchFamily="18" charset="0"/>
                        </a:rPr>
                        <m:t> </m:t>
                      </m:r>
                      <m:sSub>
                        <m:sSubPr>
                          <m:ctrlPr>
                            <a:rPr lang="en-US" sz="1600" i="1" kern="0">
                              <a:latin typeface="Cambria Math" panose="02040503050406030204" pitchFamily="18" charset="0"/>
                              <a:cs typeface="Times New Roman" pitchFamily="18" charset="0"/>
                            </a:rPr>
                          </m:ctrlPr>
                        </m:sSubPr>
                        <m:e>
                          <m:r>
                            <a:rPr lang="en-US" sz="1600" i="1" kern="0">
                              <a:latin typeface="Cambria Math" panose="02040503050406030204" pitchFamily="18" charset="0"/>
                              <a:cs typeface="Times New Roman" pitchFamily="18" charset="0"/>
                            </a:rPr>
                            <m:t>𝑒</m:t>
                          </m:r>
                        </m:e>
                        <m:sub>
                          <m:r>
                            <a:rPr lang="en-US" sz="1600" i="1" kern="0">
                              <a:latin typeface="Cambria Math" panose="02040503050406030204" pitchFamily="18" charset="0"/>
                              <a:cs typeface="Times New Roman" pitchFamily="18" charset="0"/>
                            </a:rPr>
                            <m:t>𝑗</m:t>
                          </m:r>
                        </m:sub>
                      </m:sSub>
                    </m:oMath>
                  </m:oMathPara>
                </a14:m>
                <a:endParaRPr lang="en-US" sz="1600" dirty="0"/>
              </a:p>
            </p:txBody>
          </p:sp>
        </mc:Choice>
        <mc:Fallback xmlns="">
          <p:sp>
            <p:nvSpPr>
              <p:cNvPr id="17" name="TextBox 16">
                <a:extLst>
                  <a:ext uri="{FF2B5EF4-FFF2-40B4-BE49-F238E27FC236}">
                    <a16:creationId xmlns:a16="http://schemas.microsoft.com/office/drawing/2014/main" id="{3F87E9E5-55D4-4B04-9FF2-D019B0A6D6E3}"/>
                  </a:ext>
                </a:extLst>
              </p:cNvPr>
              <p:cNvSpPr txBox="1">
                <a:spLocks noRot="1" noChangeAspect="1" noMove="1" noResize="1" noEditPoints="1" noAdjustHandles="1" noChangeArrowheads="1" noChangeShapeType="1" noTextEdit="1"/>
              </p:cNvSpPr>
              <p:nvPr/>
            </p:nvSpPr>
            <p:spPr>
              <a:xfrm>
                <a:off x="2128634" y="4502337"/>
                <a:ext cx="2565565" cy="358368"/>
              </a:xfrm>
              <a:prstGeom prst="rect">
                <a:avLst/>
              </a:prstGeom>
              <a:blipFill>
                <a:blip r:embed="rId7"/>
                <a:stretch>
                  <a:fillRect b="-86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088075F-1C4B-402F-8356-55D8851447A0}"/>
                  </a:ext>
                </a:extLst>
              </p:cNvPr>
              <p:cNvSpPr txBox="1"/>
              <p:nvPr/>
            </p:nvSpPr>
            <p:spPr>
              <a:xfrm>
                <a:off x="2161220" y="4809856"/>
                <a:ext cx="3011016" cy="3583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sz="1600" b="0" i="0" kern="0" smtClean="0">
                          <a:latin typeface="Cambria Math" panose="02040503050406030204" pitchFamily="18" charset="0"/>
                          <a:cs typeface="Times New Roman" pitchFamily="18" charset="0"/>
                        </a:rPr>
                        <m:t>n</m:t>
                      </m:r>
                      <m:r>
                        <m:rPr>
                          <m:nor/>
                        </m:rPr>
                        <a:rPr lang="en-US" sz="1600" b="0" i="0" kern="0" smtClean="0">
                          <a:latin typeface="Cambria Math" panose="02040503050406030204" pitchFamily="18" charset="0"/>
                          <a:cs typeface="Times New Roman" pitchFamily="18" charset="0"/>
                        </a:rPr>
                        <m:t>ế</m:t>
                      </m:r>
                      <m:r>
                        <m:rPr>
                          <m:nor/>
                        </m:rPr>
                        <a:rPr lang="en-US" sz="1600" b="0" i="0" kern="0" smtClean="0">
                          <a:latin typeface="Cambria Math" panose="02040503050406030204" pitchFamily="18" charset="0"/>
                          <a:cs typeface="Times New Roman" pitchFamily="18" charset="0"/>
                        </a:rPr>
                        <m:t>u</m:t>
                      </m:r>
                      <m:r>
                        <m:rPr>
                          <m:nor/>
                        </m:rPr>
                        <a:rPr lang="en-US" sz="1600" b="0" i="0" kern="0" smtClean="0">
                          <a:latin typeface="Cambria Math" panose="02040503050406030204" pitchFamily="18" charset="0"/>
                          <a:cs typeface="Times New Roman" pitchFamily="18" charset="0"/>
                        </a:rPr>
                        <m:t> </m:t>
                      </m:r>
                      <m:r>
                        <m:rPr>
                          <m:nor/>
                        </m:rPr>
                        <a:rPr lang="en-US" sz="1600" b="0" i="0" kern="0" smtClean="0">
                          <a:latin typeface="Cambria Math" panose="02040503050406030204" pitchFamily="18" charset="0"/>
                          <a:cs typeface="Times New Roman" pitchFamily="18" charset="0"/>
                        </a:rPr>
                        <m:t>i</m:t>
                      </m:r>
                      <m:r>
                        <m:rPr>
                          <m:nor/>
                        </m:rPr>
                        <a:rPr lang="en-US" sz="1600" b="0" i="0" kern="0" smtClean="0">
                          <a:latin typeface="Cambria Math" panose="02040503050406030204" pitchFamily="18" charset="0"/>
                          <a:cs typeface="Times New Roman" pitchFamily="18" charset="0"/>
                        </a:rPr>
                        <m:t> </m:t>
                      </m:r>
                      <m:r>
                        <m:rPr>
                          <m:nor/>
                        </m:rPr>
                        <a:rPr lang="en-US" sz="1600" b="0" i="0" kern="0" smtClean="0">
                          <a:latin typeface="Cambria Math" panose="02040503050406030204" pitchFamily="18" charset="0"/>
                          <a:cs typeface="Times New Roman" pitchFamily="18" charset="0"/>
                        </a:rPr>
                        <m:t>kh</m:t>
                      </m:r>
                      <m:r>
                        <m:rPr>
                          <m:nor/>
                        </m:rPr>
                        <a:rPr lang="en-US" sz="1600" b="0" i="0" kern="0" smtClean="0">
                          <a:latin typeface="Cambria Math" panose="02040503050406030204" pitchFamily="18" charset="0"/>
                          <a:cs typeface="Times New Roman" pitchFamily="18" charset="0"/>
                        </a:rPr>
                        <m:t>ô</m:t>
                      </m:r>
                      <m:r>
                        <m:rPr>
                          <m:nor/>
                        </m:rPr>
                        <a:rPr lang="en-US" sz="1600" b="0" i="0" kern="0" smtClean="0">
                          <a:latin typeface="Cambria Math" panose="02040503050406030204" pitchFamily="18" charset="0"/>
                          <a:cs typeface="Times New Roman" pitchFamily="18" charset="0"/>
                        </a:rPr>
                        <m:t>ng</m:t>
                      </m:r>
                      <m:r>
                        <m:rPr>
                          <m:nor/>
                        </m:rPr>
                        <a:rPr lang="en-US" sz="1600" b="0" i="0" kern="0" smtClean="0">
                          <a:latin typeface="Cambria Math" panose="02040503050406030204" pitchFamily="18" charset="0"/>
                          <a:cs typeface="Times New Roman" pitchFamily="18" charset="0"/>
                        </a:rPr>
                        <m:t> </m:t>
                      </m:r>
                      <m:r>
                        <m:rPr>
                          <m:nor/>
                        </m:rPr>
                        <a:rPr lang="en-US" sz="1600" b="0" i="0" kern="0" smtClean="0">
                          <a:latin typeface="Cambria Math" panose="02040503050406030204" pitchFamily="18" charset="0"/>
                          <a:cs typeface="Times New Roman" pitchFamily="18" charset="0"/>
                        </a:rPr>
                        <m:t>l</m:t>
                      </m:r>
                      <m:r>
                        <m:rPr>
                          <m:nor/>
                        </m:rPr>
                        <a:rPr lang="en-US" sz="1600" b="0" i="0" kern="0" smtClean="0">
                          <a:latin typeface="Cambria Math" panose="02040503050406030204" pitchFamily="18" charset="0"/>
                          <a:cs typeface="Times New Roman" pitchFamily="18" charset="0"/>
                        </a:rPr>
                        <m:t>à đầ</m:t>
                      </m:r>
                      <m:r>
                        <m:rPr>
                          <m:nor/>
                        </m:rPr>
                        <a:rPr lang="en-US" sz="1600" b="0" i="0" kern="0" smtClean="0">
                          <a:latin typeface="Cambria Math" panose="02040503050406030204" pitchFamily="18" charset="0"/>
                          <a:cs typeface="Times New Roman" pitchFamily="18" charset="0"/>
                        </a:rPr>
                        <m:t>u</m:t>
                      </m:r>
                      <m:r>
                        <m:rPr>
                          <m:nor/>
                        </m:rPr>
                        <a:rPr lang="en-US" sz="1600" b="0" i="0" kern="0" smtClean="0">
                          <a:latin typeface="Cambria Math" panose="02040503050406030204" pitchFamily="18" charset="0"/>
                          <a:cs typeface="Times New Roman" pitchFamily="18" charset="0"/>
                        </a:rPr>
                        <m:t> </m:t>
                      </m:r>
                      <m:r>
                        <m:rPr>
                          <m:nor/>
                        </m:rPr>
                        <a:rPr lang="en-US" sz="1600" b="0" i="0" kern="0" smtClean="0">
                          <a:latin typeface="Cambria Math" panose="02040503050406030204" pitchFamily="18" charset="0"/>
                          <a:cs typeface="Times New Roman" pitchFamily="18" charset="0"/>
                        </a:rPr>
                        <m:t>m</m:t>
                      </m:r>
                      <m:r>
                        <m:rPr>
                          <m:nor/>
                        </m:rPr>
                        <a:rPr lang="en-US" sz="1600" b="0" i="0" kern="0" smtClean="0">
                          <a:latin typeface="Cambria Math" panose="02040503050406030204" pitchFamily="18" charset="0"/>
                          <a:cs typeface="Times New Roman" pitchFamily="18" charset="0"/>
                        </a:rPr>
                        <m:t>ú</m:t>
                      </m:r>
                      <m:r>
                        <m:rPr>
                          <m:nor/>
                        </m:rPr>
                        <a:rPr lang="en-US" sz="1600" b="0" i="0" kern="0" smtClean="0">
                          <a:latin typeface="Cambria Math" panose="02040503050406030204" pitchFamily="18" charset="0"/>
                          <a:cs typeface="Times New Roman" pitchFamily="18" charset="0"/>
                        </a:rPr>
                        <m:t>t</m:t>
                      </m:r>
                      <m:r>
                        <m:rPr>
                          <m:nor/>
                        </m:rPr>
                        <a:rPr lang="en-US" sz="1600" b="0" i="0" kern="0" smtClean="0">
                          <a:latin typeface="Cambria Math" panose="02040503050406030204" pitchFamily="18" charset="0"/>
                          <a:cs typeface="Times New Roman" pitchFamily="18" charset="0"/>
                        </a:rPr>
                        <m:t> </m:t>
                      </m:r>
                      <m:r>
                        <m:rPr>
                          <m:nor/>
                        </m:rPr>
                        <a:rPr lang="en-US" sz="1600" b="0" i="0" kern="0" smtClean="0">
                          <a:latin typeface="Cambria Math" panose="02040503050406030204" pitchFamily="18" charset="0"/>
                          <a:cs typeface="Times New Roman" pitchFamily="18" charset="0"/>
                        </a:rPr>
                        <m:t>c</m:t>
                      </m:r>
                      <m:r>
                        <m:rPr>
                          <m:nor/>
                        </m:rPr>
                        <a:rPr lang="en-US" sz="1600" b="0" i="0" kern="0" smtClean="0">
                          <a:latin typeface="Cambria Math" panose="02040503050406030204" pitchFamily="18" charset="0"/>
                          <a:cs typeface="Times New Roman" pitchFamily="18" charset="0"/>
                        </a:rPr>
                        <m:t>ủ</m:t>
                      </m:r>
                      <m:r>
                        <m:rPr>
                          <m:nor/>
                        </m:rPr>
                        <a:rPr lang="en-US" sz="1600" b="0" i="0" kern="0" smtClean="0">
                          <a:latin typeface="Cambria Math" panose="02040503050406030204" pitchFamily="18" charset="0"/>
                          <a:cs typeface="Times New Roman" pitchFamily="18" charset="0"/>
                        </a:rPr>
                        <m:t>a</m:t>
                      </m:r>
                      <m:r>
                        <m:rPr>
                          <m:nor/>
                        </m:rPr>
                        <a:rPr lang="en-US" sz="1600" b="0" i="0" kern="0" smtClean="0">
                          <a:latin typeface="Cambria Math" panose="02040503050406030204" pitchFamily="18" charset="0"/>
                          <a:cs typeface="Times New Roman" pitchFamily="18" charset="0"/>
                        </a:rPr>
                        <m:t> </m:t>
                      </m:r>
                      <m:sSub>
                        <m:sSubPr>
                          <m:ctrlPr>
                            <a:rPr lang="en-US" sz="1600" i="1" kern="0">
                              <a:latin typeface="Cambria Math" panose="02040503050406030204" pitchFamily="18" charset="0"/>
                              <a:cs typeface="Times New Roman" pitchFamily="18" charset="0"/>
                            </a:rPr>
                          </m:ctrlPr>
                        </m:sSubPr>
                        <m:e>
                          <m:r>
                            <a:rPr lang="en-US" sz="1600" i="1" kern="0">
                              <a:latin typeface="Cambria Math" panose="02040503050406030204" pitchFamily="18" charset="0"/>
                              <a:cs typeface="Times New Roman" pitchFamily="18" charset="0"/>
                            </a:rPr>
                            <m:t>𝑒</m:t>
                          </m:r>
                        </m:e>
                        <m:sub>
                          <m:r>
                            <a:rPr lang="en-US" sz="1600" i="1" kern="0">
                              <a:latin typeface="Cambria Math" panose="02040503050406030204" pitchFamily="18" charset="0"/>
                              <a:cs typeface="Times New Roman" pitchFamily="18" charset="0"/>
                            </a:rPr>
                            <m:t>𝑗</m:t>
                          </m:r>
                        </m:sub>
                      </m:sSub>
                    </m:oMath>
                  </m:oMathPara>
                </a14:m>
                <a:endParaRPr lang="en-US" sz="1600" dirty="0"/>
              </a:p>
            </p:txBody>
          </p:sp>
        </mc:Choice>
        <mc:Fallback xmlns="">
          <p:sp>
            <p:nvSpPr>
              <p:cNvPr id="19" name="TextBox 18">
                <a:extLst>
                  <a:ext uri="{FF2B5EF4-FFF2-40B4-BE49-F238E27FC236}">
                    <a16:creationId xmlns:a16="http://schemas.microsoft.com/office/drawing/2014/main" id="{D088075F-1C4B-402F-8356-55D8851447A0}"/>
                  </a:ext>
                </a:extLst>
              </p:cNvPr>
              <p:cNvSpPr txBox="1">
                <a:spLocks noRot="1" noChangeAspect="1" noMove="1" noResize="1" noEditPoints="1" noAdjustHandles="1" noChangeArrowheads="1" noChangeShapeType="1" noTextEdit="1"/>
              </p:cNvSpPr>
              <p:nvPr/>
            </p:nvSpPr>
            <p:spPr>
              <a:xfrm>
                <a:off x="2161220" y="4809856"/>
                <a:ext cx="3011016" cy="358368"/>
              </a:xfrm>
              <a:prstGeom prst="rect">
                <a:avLst/>
              </a:prstGeom>
              <a:blipFill>
                <a:blip r:embed="rId8"/>
                <a:stretch>
                  <a:fillRect b="-678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0D8C89D-9E30-7DAA-49A1-AB4F8AA9A237}"/>
              </a:ext>
            </a:extLst>
          </p:cNvPr>
          <p:cNvPicPr>
            <a:picLocks noChangeAspect="1"/>
          </p:cNvPicPr>
          <p:nvPr/>
        </p:nvPicPr>
        <p:blipFill>
          <a:blip r:embed="rId9"/>
          <a:stretch>
            <a:fillRect/>
          </a:stretch>
        </p:blipFill>
        <p:spPr>
          <a:xfrm>
            <a:off x="5728192" y="995449"/>
            <a:ext cx="3026924" cy="2545823"/>
          </a:xfrm>
          <a:prstGeom prst="rect">
            <a:avLst/>
          </a:prstGeom>
        </p:spPr>
      </p:pic>
      <p:sp>
        <p:nvSpPr>
          <p:cNvPr id="3" name="Footer Placeholder 4">
            <a:extLst>
              <a:ext uri="{FF2B5EF4-FFF2-40B4-BE49-F238E27FC236}">
                <a16:creationId xmlns:a16="http://schemas.microsoft.com/office/drawing/2014/main" id="{FFBF7165-3931-2316-017D-84F6854ED836}"/>
              </a:ext>
            </a:extLst>
          </p:cNvPr>
          <p:cNvSpPr>
            <a:spLocks noGrp="1"/>
          </p:cNvSpPr>
          <p:nvPr>
            <p:ph type="ftr" sz="quarter" idx="11"/>
          </p:nvPr>
        </p:nvSpPr>
        <p:spPr>
          <a:xfrm>
            <a:off x="3124200" y="6245225"/>
            <a:ext cx="2895600" cy="476250"/>
          </a:xfrm>
        </p:spPr>
        <p:txBody>
          <a:bodyPr/>
          <a:lstStyle/>
          <a:p>
            <a:r>
              <a:rPr lang="vi-VN">
                <a:solidFill>
                  <a:srgbClr val="000000"/>
                </a:solidFill>
              </a:rPr>
              <a:t>GV: Huỳnh Thị Thanh Thương</a:t>
            </a:r>
            <a:endParaRPr lang="en-US">
              <a:solidFill>
                <a:srgbClr val="000000"/>
              </a:solidFill>
            </a:endParaRPr>
          </a:p>
        </p:txBody>
      </p:sp>
    </p:spTree>
    <p:extLst>
      <p:ext uri="{BB962C8B-B14F-4D97-AF65-F5344CB8AC3E}">
        <p14:creationId xmlns:p14="http://schemas.microsoft.com/office/powerpoint/2010/main" val="1864283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fld id="{5ACAEA44-E43B-46D7-A339-AE9C773604DA}" type="datetime1">
              <a:rPr kumimoji="0" lang="vi-VN"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22/05/2023</a:t>
            </a:fld>
            <a:endParaRPr kumimoji="0" 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9"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Times New Roman" pitchFamily="18" charset="0"/>
              <a:ea typeface="+mn-ea"/>
              <a:cs typeface="+mn-cs"/>
            </a:endParaRPr>
          </a:p>
          <a:p>
            <a:pPr marL="0" marR="0" lvl="0" indent="0" algn="r" defTabSz="914400" rtl="0" eaLnBrk="1" fontAlgn="base" latinLnBrk="0" hangingPunct="1">
              <a:lnSpc>
                <a:spcPct val="100000"/>
              </a:lnSpc>
              <a:spcBef>
                <a:spcPct val="0"/>
              </a:spcBef>
              <a:spcAft>
                <a:spcPct val="0"/>
              </a:spcAft>
              <a:buClrTx/>
              <a:buSzTx/>
              <a:buFontTx/>
              <a:buNone/>
              <a:tabLst/>
              <a:defRPr/>
            </a:pPr>
            <a:fld id="{F27BA7AF-4E6C-415A-B38E-A6E492950244}" type="slidenum">
              <a:rPr kumimoji="0" lang="en-US" sz="14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sz="1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81922" name="Rectangle 2"/>
          <p:cNvSpPr>
            <a:spLocks noGrp="1" noChangeArrowheads="1"/>
          </p:cNvSpPr>
          <p:nvPr>
            <p:ph type="title"/>
          </p:nvPr>
        </p:nvSpPr>
        <p:spPr/>
        <p:txBody>
          <a:bodyPr/>
          <a:lstStyle/>
          <a:p>
            <a:r>
              <a:rPr lang="en-US" sz="3200" dirty="0"/>
              <a:t>DANH SÁCH CẠNH (CUNG)</a:t>
            </a:r>
            <a:endParaRPr lang="en-US" dirty="0"/>
          </a:p>
        </p:txBody>
      </p:sp>
      <p:pic>
        <p:nvPicPr>
          <p:cNvPr id="5" name="Picture 4">
            <a:extLst>
              <a:ext uri="{FF2B5EF4-FFF2-40B4-BE49-F238E27FC236}">
                <a16:creationId xmlns:a16="http://schemas.microsoft.com/office/drawing/2014/main" id="{064C1EC3-BBBB-44E2-BE58-2402C7BA3DFE}"/>
              </a:ext>
            </a:extLst>
          </p:cNvPr>
          <p:cNvPicPr>
            <a:picLocks noChangeAspect="1"/>
          </p:cNvPicPr>
          <p:nvPr/>
        </p:nvPicPr>
        <p:blipFill>
          <a:blip r:embed="rId3"/>
          <a:stretch>
            <a:fillRect/>
          </a:stretch>
        </p:blipFill>
        <p:spPr>
          <a:xfrm>
            <a:off x="5627759" y="1252538"/>
            <a:ext cx="3486872" cy="1956997"/>
          </a:xfrm>
          <a:prstGeom prst="rect">
            <a:avLst/>
          </a:prstGeom>
        </p:spPr>
      </p:pic>
      <p:sp>
        <p:nvSpPr>
          <p:cNvPr id="13" name="Rectangle 3">
            <a:extLst>
              <a:ext uri="{FF2B5EF4-FFF2-40B4-BE49-F238E27FC236}">
                <a16:creationId xmlns:a16="http://schemas.microsoft.com/office/drawing/2014/main" id="{9C309DEE-8BF7-428C-83C7-678A5BB5A315}"/>
              </a:ext>
            </a:extLst>
          </p:cNvPr>
          <p:cNvSpPr txBox="1">
            <a:spLocks noChangeArrowheads="1"/>
          </p:cNvSpPr>
          <p:nvPr/>
        </p:nvSpPr>
        <p:spPr bwMode="gray">
          <a:xfrm>
            <a:off x="457200" y="1404641"/>
            <a:ext cx="4978896"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342900" lvl="1" indent="-342900">
              <a:spcBef>
                <a:spcPts val="1200"/>
              </a:spcBef>
              <a:buFont typeface="Wingdings" pitchFamily="2" charset="2"/>
              <a:buChar char="ü"/>
            </a:pPr>
            <a:r>
              <a:rPr lang="en-US" sz="2400" kern="0" dirty="0" err="1">
                <a:latin typeface="Times New Roman" pitchFamily="18" charset="0"/>
                <a:cs typeface="Times New Roman" pitchFamily="18" charset="0"/>
              </a:rPr>
              <a:t>Dùng</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khi</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đồ</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thị</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thưa</a:t>
            </a:r>
            <a:r>
              <a:rPr lang="en-US" sz="2400" kern="0" dirty="0">
                <a:latin typeface="Times New Roman" pitchFamily="18" charset="0"/>
                <a:cs typeface="Times New Roman" pitchFamily="18" charset="0"/>
              </a:rPr>
              <a:t> (m&lt;6n)</a:t>
            </a:r>
          </a:p>
          <a:p>
            <a:pPr marL="342900" lvl="1" indent="-342900">
              <a:spcBef>
                <a:spcPts val="1200"/>
              </a:spcBef>
              <a:buFont typeface="Wingdings" pitchFamily="2" charset="2"/>
              <a:buChar char="ü"/>
            </a:pPr>
            <a:r>
              <a:rPr lang="en-US" sz="2400" kern="0" dirty="0" err="1">
                <a:latin typeface="Times New Roman" pitchFamily="18" charset="0"/>
                <a:cs typeface="Times New Roman" pitchFamily="18" charset="0"/>
              </a:rPr>
              <a:t>Mỗi</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cạnh</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cung</a:t>
            </a:r>
            <a:r>
              <a:rPr lang="en-US" sz="2400" kern="0" dirty="0">
                <a:latin typeface="Times New Roman" pitchFamily="18" charset="0"/>
                <a:cs typeface="Times New Roman" pitchFamily="18" charset="0"/>
              </a:rPr>
              <a:t>) e = (</a:t>
            </a:r>
            <a:r>
              <a:rPr lang="en-US" sz="2400" kern="0" dirty="0" err="1">
                <a:latin typeface="Times New Roman" pitchFamily="18" charset="0"/>
                <a:cs typeface="Times New Roman" pitchFamily="18" charset="0"/>
              </a:rPr>
              <a:t>x,y</a:t>
            </a:r>
            <a:r>
              <a:rPr lang="en-US" sz="2400" kern="0" dirty="0">
                <a:latin typeface="Times New Roman" pitchFamily="18" charset="0"/>
                <a:cs typeface="Times New Roman" pitchFamily="18" charset="0"/>
              </a:rPr>
              <a:t>)</a:t>
            </a:r>
          </a:p>
          <a:p>
            <a:pPr marL="342900" lvl="1" indent="-342900">
              <a:spcBef>
                <a:spcPts val="1200"/>
              </a:spcBef>
              <a:buFont typeface="Wingdings" pitchFamily="2" charset="2"/>
              <a:buChar char="ü"/>
            </a:pPr>
            <a:r>
              <a:rPr lang="en-US" sz="2400" kern="0" dirty="0" err="1">
                <a:latin typeface="Times New Roman" pitchFamily="18" charset="0"/>
                <a:cs typeface="Times New Roman" pitchFamily="18" charset="0"/>
              </a:rPr>
              <a:t>Lưu</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các</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cặp</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x,y</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tương</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ứng</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điểm</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đầu</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và</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điểm</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cuối</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của</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các</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cạnh</a:t>
            </a:r>
            <a:endParaRPr lang="en-US" sz="2400" kern="0" dirty="0">
              <a:latin typeface="Times New Roman" pitchFamily="18" charset="0"/>
              <a:cs typeface="Times New Roman" pitchFamily="18" charset="0"/>
            </a:endParaRPr>
          </a:p>
          <a:p>
            <a:pPr marL="342900" lvl="1" indent="-342900">
              <a:spcBef>
                <a:spcPts val="1200"/>
              </a:spcBef>
              <a:buFont typeface="Wingdings" pitchFamily="2" charset="2"/>
              <a:buChar char="ü"/>
            </a:pPr>
            <a:r>
              <a:rPr lang="en-US" sz="2400" kern="0" dirty="0" err="1">
                <a:latin typeface="Times New Roman" pitchFamily="18" charset="0"/>
                <a:cs typeface="Times New Roman" pitchFamily="18" charset="0"/>
              </a:rPr>
              <a:t>Nếu</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có</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trọng</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số</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lưu</a:t>
            </a:r>
            <a:r>
              <a:rPr lang="en-US" sz="2400" kern="0" dirty="0">
                <a:latin typeface="Times New Roman" pitchFamily="18" charset="0"/>
                <a:cs typeface="Times New Roman" pitchFamily="18" charset="0"/>
              </a:rPr>
              <a:t> </a:t>
            </a:r>
            <a:r>
              <a:rPr lang="en-US" sz="2400" kern="0" dirty="0" err="1">
                <a:latin typeface="Times New Roman" pitchFamily="18" charset="0"/>
                <a:cs typeface="Times New Roman" pitchFamily="18" charset="0"/>
              </a:rPr>
              <a:t>bộ</a:t>
            </a:r>
            <a:r>
              <a:rPr lang="en-US" sz="2400" kern="0" dirty="0">
                <a:latin typeface="Times New Roman" pitchFamily="18" charset="0"/>
                <a:cs typeface="Times New Roman" pitchFamily="18" charset="0"/>
              </a:rPr>
              <a:t> 3 (</a:t>
            </a:r>
            <a:r>
              <a:rPr lang="en-US" sz="2400" kern="0" dirty="0" err="1">
                <a:latin typeface="Times New Roman" pitchFamily="18" charset="0"/>
                <a:cs typeface="Times New Roman" pitchFamily="18" charset="0"/>
              </a:rPr>
              <a:t>x,y,w</a:t>
            </a:r>
            <a:r>
              <a:rPr lang="en-US" sz="2400" kern="0" dirty="0">
                <a:latin typeface="Times New Roman" pitchFamily="18" charset="0"/>
                <a:cs typeface="Times New Roman" pitchFamily="18" charset="0"/>
              </a:rPr>
              <a:t>)</a:t>
            </a:r>
          </a:p>
          <a:p>
            <a:pPr marL="342900" lvl="1" indent="-342900">
              <a:spcBef>
                <a:spcPts val="1200"/>
              </a:spcBef>
              <a:buFont typeface="Wingdings" pitchFamily="2" charset="2"/>
              <a:buChar char="ü"/>
            </a:pPr>
            <a:r>
              <a:rPr lang="en-US" sz="2400" kern="0" dirty="0" err="1">
                <a:solidFill>
                  <a:srgbClr val="FF0000"/>
                </a:solidFill>
                <a:latin typeface="Times New Roman" pitchFamily="18" charset="0"/>
                <a:cs typeface="Times New Roman" pitchFamily="18" charset="0"/>
              </a:rPr>
              <a:t>Ưu</a:t>
            </a:r>
            <a:r>
              <a:rPr lang="en-US" sz="2400" kern="0" dirty="0">
                <a:solidFill>
                  <a:srgbClr val="FF0000"/>
                </a:solidFill>
                <a:latin typeface="Times New Roman" pitchFamily="18" charset="0"/>
                <a:cs typeface="Times New Roman" pitchFamily="18" charset="0"/>
              </a:rPr>
              <a:t>, </a:t>
            </a:r>
            <a:r>
              <a:rPr lang="en-US" sz="2400" kern="0" dirty="0" err="1">
                <a:solidFill>
                  <a:srgbClr val="FF0000"/>
                </a:solidFill>
                <a:latin typeface="Times New Roman" pitchFamily="18" charset="0"/>
                <a:cs typeface="Times New Roman" pitchFamily="18" charset="0"/>
              </a:rPr>
              <a:t>nhược</a:t>
            </a:r>
            <a:r>
              <a:rPr lang="en-US" sz="2400" kern="0" dirty="0">
                <a:solidFill>
                  <a:srgbClr val="FF0000"/>
                </a:solidFill>
                <a:latin typeface="Times New Roman" pitchFamily="18" charset="0"/>
                <a:cs typeface="Times New Roman" pitchFamily="18" charset="0"/>
              </a:rPr>
              <a:t> </a:t>
            </a:r>
            <a:r>
              <a:rPr lang="en-US" sz="2400" kern="0" dirty="0" err="1">
                <a:solidFill>
                  <a:srgbClr val="FF0000"/>
                </a:solidFill>
                <a:latin typeface="Times New Roman" pitchFamily="18" charset="0"/>
                <a:cs typeface="Times New Roman" pitchFamily="18" charset="0"/>
              </a:rPr>
              <a:t>điểm</a:t>
            </a:r>
            <a:r>
              <a:rPr lang="en-US" sz="2400" kern="0" dirty="0">
                <a:solidFill>
                  <a:srgbClr val="FF0000"/>
                </a:solidFill>
                <a:latin typeface="Times New Roman" pitchFamily="18" charset="0"/>
                <a:cs typeface="Times New Roman" pitchFamily="18" charset="0"/>
              </a:rPr>
              <a:t>?</a:t>
            </a:r>
          </a:p>
          <a:p>
            <a:pPr marL="0" lvl="1" indent="0">
              <a:spcBef>
                <a:spcPts val="1200"/>
              </a:spcBef>
              <a:buFontTx/>
              <a:buNone/>
            </a:pPr>
            <a:endParaRPr lang="vi-VN" sz="2400" kern="0" dirty="0">
              <a:latin typeface="Times New Roman" pitchFamily="18" charset="0"/>
              <a:cs typeface="Times New Roman" pitchFamily="18" charset="0"/>
            </a:endParaRPr>
          </a:p>
        </p:txBody>
      </p:sp>
      <p:graphicFrame>
        <p:nvGraphicFramePr>
          <p:cNvPr id="2" name="Table 2">
            <a:extLst>
              <a:ext uri="{FF2B5EF4-FFF2-40B4-BE49-F238E27FC236}">
                <a16:creationId xmlns:a16="http://schemas.microsoft.com/office/drawing/2014/main" id="{ED572FB3-BBC9-4014-97A7-1F1FEF9F921C}"/>
              </a:ext>
            </a:extLst>
          </p:cNvPr>
          <p:cNvGraphicFramePr>
            <a:graphicFrameLocks noGrp="1"/>
          </p:cNvGraphicFramePr>
          <p:nvPr>
            <p:extLst>
              <p:ext uri="{D42A27DB-BD31-4B8C-83A1-F6EECF244321}">
                <p14:modId xmlns:p14="http://schemas.microsoft.com/office/powerpoint/2010/main" val="2774499270"/>
              </p:ext>
            </p:extLst>
          </p:nvPr>
        </p:nvGraphicFramePr>
        <p:xfrm>
          <a:off x="6891311" y="3509645"/>
          <a:ext cx="959768" cy="2922332"/>
        </p:xfrm>
        <a:graphic>
          <a:graphicData uri="http://schemas.openxmlformats.org/drawingml/2006/table">
            <a:tbl>
              <a:tblPr firstRow="1" bandRow="1">
                <a:tableStyleId>{5C22544A-7EE6-4342-B048-85BDC9FD1C3A}</a:tableStyleId>
              </a:tblPr>
              <a:tblGrid>
                <a:gridCol w="479884">
                  <a:extLst>
                    <a:ext uri="{9D8B030D-6E8A-4147-A177-3AD203B41FA5}">
                      <a16:colId xmlns:a16="http://schemas.microsoft.com/office/drawing/2014/main" val="994255037"/>
                    </a:ext>
                  </a:extLst>
                </a:gridCol>
                <a:gridCol w="479884">
                  <a:extLst>
                    <a:ext uri="{9D8B030D-6E8A-4147-A177-3AD203B41FA5}">
                      <a16:colId xmlns:a16="http://schemas.microsoft.com/office/drawing/2014/main" val="2337188225"/>
                    </a:ext>
                  </a:extLst>
                </a:gridCol>
              </a:tblGrid>
              <a:tr h="362012">
                <a:tc>
                  <a:txBody>
                    <a:bodyPr/>
                    <a:lstStyle/>
                    <a:p>
                      <a:r>
                        <a:rPr lang="en-US" sz="1050" dirty="0" err="1"/>
                        <a:t>Đầu</a:t>
                      </a:r>
                      <a:endParaRPr lang="en-US" sz="1050" dirty="0"/>
                    </a:p>
                  </a:txBody>
                  <a:tcPr/>
                </a:tc>
                <a:tc>
                  <a:txBody>
                    <a:bodyPr/>
                    <a:lstStyle/>
                    <a:p>
                      <a:r>
                        <a:rPr lang="en-US" sz="1050" dirty="0" err="1"/>
                        <a:t>Cuối</a:t>
                      </a:r>
                      <a:endParaRPr lang="en-US" sz="1050" dirty="0"/>
                    </a:p>
                  </a:txBody>
                  <a:tcPr/>
                </a:tc>
                <a:extLst>
                  <a:ext uri="{0D108BD9-81ED-4DB2-BD59-A6C34878D82A}">
                    <a16:rowId xmlns:a16="http://schemas.microsoft.com/office/drawing/2014/main" val="726549086"/>
                  </a:ext>
                </a:extLst>
              </a:tr>
              <a:tr h="362012">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833060060"/>
                  </a:ext>
                </a:extLst>
              </a:tr>
              <a:tr h="362012">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3785132023"/>
                  </a:ext>
                </a:extLst>
              </a:tr>
              <a:tr h="362012">
                <a:tc>
                  <a:txBody>
                    <a:bodyPr/>
                    <a:lstStyle/>
                    <a:p>
                      <a:r>
                        <a:rPr lang="en-US" dirty="0"/>
                        <a:t>1</a:t>
                      </a:r>
                    </a:p>
                  </a:txBody>
                  <a:tcPr/>
                </a:tc>
                <a:tc>
                  <a:txBody>
                    <a:bodyPr/>
                    <a:lstStyle/>
                    <a:p>
                      <a:r>
                        <a:rPr lang="en-US" dirty="0"/>
                        <a:t>3</a:t>
                      </a:r>
                    </a:p>
                  </a:txBody>
                  <a:tcPr/>
                </a:tc>
                <a:extLst>
                  <a:ext uri="{0D108BD9-81ED-4DB2-BD59-A6C34878D82A}">
                    <a16:rowId xmlns:a16="http://schemas.microsoft.com/office/drawing/2014/main" val="2298064075"/>
                  </a:ext>
                </a:extLst>
              </a:tr>
              <a:tr h="362012">
                <a:tc>
                  <a:txBody>
                    <a:bodyPr/>
                    <a:lstStyle/>
                    <a:p>
                      <a:r>
                        <a:rPr lang="en-US" dirty="0"/>
                        <a:t>1</a:t>
                      </a:r>
                    </a:p>
                  </a:txBody>
                  <a:tcPr/>
                </a:tc>
                <a:tc>
                  <a:txBody>
                    <a:bodyPr/>
                    <a:lstStyle/>
                    <a:p>
                      <a:r>
                        <a:rPr lang="en-US" dirty="0"/>
                        <a:t>4</a:t>
                      </a:r>
                    </a:p>
                  </a:txBody>
                  <a:tcPr/>
                </a:tc>
                <a:extLst>
                  <a:ext uri="{0D108BD9-81ED-4DB2-BD59-A6C34878D82A}">
                    <a16:rowId xmlns:a16="http://schemas.microsoft.com/office/drawing/2014/main" val="4004656420"/>
                  </a:ext>
                </a:extLst>
              </a:tr>
              <a:tr h="362012">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911936052"/>
                  </a:ext>
                </a:extLst>
              </a:tr>
              <a:tr h="362012">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3104134993"/>
                  </a:ext>
                </a:extLst>
              </a:tr>
              <a:tr h="362012">
                <a:tc>
                  <a:txBody>
                    <a:bodyPr/>
                    <a:lstStyle/>
                    <a:p>
                      <a:r>
                        <a:rPr lang="en-US" dirty="0"/>
                        <a:t>4</a:t>
                      </a:r>
                    </a:p>
                  </a:txBody>
                  <a:tcPr/>
                </a:tc>
                <a:tc>
                  <a:txBody>
                    <a:bodyPr/>
                    <a:lstStyle/>
                    <a:p>
                      <a:r>
                        <a:rPr lang="en-US" dirty="0"/>
                        <a:t>0</a:t>
                      </a:r>
                    </a:p>
                  </a:txBody>
                  <a:tcPr/>
                </a:tc>
                <a:extLst>
                  <a:ext uri="{0D108BD9-81ED-4DB2-BD59-A6C34878D82A}">
                    <a16:rowId xmlns:a16="http://schemas.microsoft.com/office/drawing/2014/main" val="3604816785"/>
                  </a:ext>
                </a:extLst>
              </a:tr>
            </a:tbl>
          </a:graphicData>
        </a:graphic>
      </p:graphicFrame>
      <p:sp>
        <p:nvSpPr>
          <p:cNvPr id="3" name="Footer Placeholder 4">
            <a:extLst>
              <a:ext uri="{FF2B5EF4-FFF2-40B4-BE49-F238E27FC236}">
                <a16:creationId xmlns:a16="http://schemas.microsoft.com/office/drawing/2014/main" id="{4E0D31C4-F7BB-83D1-BE58-7F27270BC311}"/>
              </a:ext>
            </a:extLst>
          </p:cNvPr>
          <p:cNvSpPr>
            <a:spLocks noGrp="1"/>
          </p:cNvSpPr>
          <p:nvPr>
            <p:ph type="ftr" sz="quarter" idx="11"/>
          </p:nvPr>
        </p:nvSpPr>
        <p:spPr>
          <a:xfrm>
            <a:off x="3124200" y="6245225"/>
            <a:ext cx="2895600" cy="476250"/>
          </a:xfrm>
        </p:spPr>
        <p:txBody>
          <a:bodyPr/>
          <a:lstStyle/>
          <a:p>
            <a:r>
              <a:rPr lang="vi-VN">
                <a:solidFill>
                  <a:srgbClr val="000000"/>
                </a:solidFill>
              </a:rPr>
              <a:t>GV: Huỳnh Thị Thanh Thương</a:t>
            </a:r>
            <a:endParaRPr lang="en-US">
              <a:solidFill>
                <a:srgbClr val="000000"/>
              </a:solidFill>
            </a:endParaRPr>
          </a:p>
        </p:txBody>
      </p:sp>
    </p:spTree>
    <p:extLst>
      <p:ext uri="{BB962C8B-B14F-4D97-AF65-F5344CB8AC3E}">
        <p14:creationId xmlns:p14="http://schemas.microsoft.com/office/powerpoint/2010/main" val="151597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B90A-CFDF-4E5F-AD5F-A2C1CFCB49F0}"/>
              </a:ext>
            </a:extLst>
          </p:cNvPr>
          <p:cNvSpPr>
            <a:spLocks noGrp="1"/>
          </p:cNvSpPr>
          <p:nvPr>
            <p:ph type="title"/>
          </p:nvPr>
        </p:nvSpPr>
        <p:spPr/>
        <p:txBody>
          <a:bodyPr/>
          <a:lstStyle/>
          <a:p>
            <a:r>
              <a:rPr lang="en-US"/>
              <a:t>Nội dung buổi 1 (tiếp theo)</a:t>
            </a:r>
            <a:endParaRPr lang="en-US" dirty="0"/>
          </a:p>
        </p:txBody>
      </p:sp>
      <p:sp>
        <p:nvSpPr>
          <p:cNvPr id="3" name="Content Placeholder 2">
            <a:extLst>
              <a:ext uri="{FF2B5EF4-FFF2-40B4-BE49-F238E27FC236}">
                <a16:creationId xmlns:a16="http://schemas.microsoft.com/office/drawing/2014/main" id="{663DE67F-A12E-4C09-B79F-D5A4759C8739}"/>
              </a:ext>
            </a:extLst>
          </p:cNvPr>
          <p:cNvSpPr>
            <a:spLocks noGrp="1"/>
          </p:cNvSpPr>
          <p:nvPr>
            <p:ph idx="1"/>
          </p:nvPr>
        </p:nvSpPr>
        <p:spPr>
          <a:xfrm>
            <a:off x="364320" y="1499260"/>
            <a:ext cx="8528160" cy="4525963"/>
          </a:xfrm>
        </p:spPr>
        <p:txBody>
          <a:bodyPr/>
          <a:lstStyle/>
          <a:p>
            <a:pPr marL="457200" lvl="1" indent="0">
              <a:spcBef>
                <a:spcPts val="1200"/>
              </a:spcBef>
              <a:buNone/>
            </a:pPr>
            <a:r>
              <a:rPr lang="vi-VN">
                <a:solidFill>
                  <a:schemeClr val="bg2">
                    <a:lumMod val="60000"/>
                    <a:lumOff val="40000"/>
                  </a:schemeClr>
                </a:solidFill>
              </a:rPr>
              <a:t>6.1 Các khái niệm trên đồ thị</a:t>
            </a:r>
            <a:endParaRPr lang="en-US">
              <a:solidFill>
                <a:schemeClr val="bg2">
                  <a:lumMod val="60000"/>
                  <a:lumOff val="40000"/>
                </a:schemeClr>
              </a:solidFill>
            </a:endParaRPr>
          </a:p>
          <a:p>
            <a:pPr marL="457200" lvl="1" indent="0">
              <a:spcBef>
                <a:spcPts val="1200"/>
              </a:spcBef>
              <a:buNone/>
            </a:pPr>
            <a:br>
              <a:rPr lang="vi-VN" sz="1800">
                <a:solidFill>
                  <a:schemeClr val="bg2">
                    <a:lumMod val="60000"/>
                    <a:lumOff val="40000"/>
                  </a:schemeClr>
                </a:solidFill>
              </a:rPr>
            </a:br>
            <a:r>
              <a:rPr lang="en-US">
                <a:solidFill>
                  <a:schemeClr val="bg2">
                    <a:lumMod val="60000"/>
                    <a:lumOff val="40000"/>
                  </a:schemeClr>
                </a:solidFill>
              </a:rPr>
              <a:t>- </a:t>
            </a:r>
            <a:r>
              <a:rPr lang="vi-VN">
                <a:solidFill>
                  <a:schemeClr val="bg2">
                    <a:lumMod val="60000"/>
                    <a:lumOff val="40000"/>
                  </a:schemeClr>
                </a:solidFill>
              </a:rPr>
              <a:t>Định nghĩa</a:t>
            </a:r>
            <a:br>
              <a:rPr lang="vi-VN" sz="1800">
                <a:solidFill>
                  <a:schemeClr val="bg2">
                    <a:lumMod val="60000"/>
                    <a:lumOff val="40000"/>
                  </a:schemeClr>
                </a:solidFill>
              </a:rPr>
            </a:br>
            <a:r>
              <a:rPr lang="en-US">
                <a:solidFill>
                  <a:schemeClr val="bg2">
                    <a:lumMod val="60000"/>
                    <a:lumOff val="40000"/>
                  </a:schemeClr>
                </a:solidFill>
              </a:rPr>
              <a:t>-</a:t>
            </a:r>
            <a:r>
              <a:rPr lang="vi-VN">
                <a:solidFill>
                  <a:schemeClr val="bg2">
                    <a:lumMod val="60000"/>
                    <a:lumOff val="40000"/>
                  </a:schemeClr>
                </a:solidFill>
              </a:rPr>
              <a:t> Các loại đồ thị</a:t>
            </a:r>
            <a:br>
              <a:rPr lang="vi-VN" sz="1800">
                <a:solidFill>
                  <a:schemeClr val="bg2">
                    <a:lumMod val="60000"/>
                    <a:lumOff val="40000"/>
                  </a:schemeClr>
                </a:solidFill>
              </a:rPr>
            </a:br>
            <a:r>
              <a:rPr lang="en-US">
                <a:solidFill>
                  <a:schemeClr val="bg2">
                    <a:lumMod val="60000"/>
                    <a:lumOff val="40000"/>
                  </a:schemeClr>
                </a:solidFill>
              </a:rPr>
              <a:t>-</a:t>
            </a:r>
            <a:r>
              <a:rPr lang="vi-VN">
                <a:solidFill>
                  <a:schemeClr val="bg2">
                    <a:lumMod val="60000"/>
                    <a:lumOff val="40000"/>
                  </a:schemeClr>
                </a:solidFill>
              </a:rPr>
              <a:t> Khái niệm đường đi, chu trình, liên thông</a:t>
            </a:r>
            <a:br>
              <a:rPr lang="vi-VN" sz="1800"/>
            </a:br>
            <a:endParaRPr lang="en-US" sz="1800"/>
          </a:p>
          <a:p>
            <a:pPr marL="457200" lvl="1" indent="0">
              <a:spcBef>
                <a:spcPts val="1200"/>
              </a:spcBef>
              <a:buNone/>
            </a:pPr>
            <a:r>
              <a:rPr lang="vi-VN">
                <a:solidFill>
                  <a:srgbClr val="0000FF"/>
                </a:solidFill>
              </a:rPr>
              <a:t>6.2 Biểu diễn đồ thị trên máy tính</a:t>
            </a:r>
            <a:endParaRPr lang="en-US" sz="1800" dirty="0">
              <a:solidFill>
                <a:srgbClr val="0000FF"/>
              </a:solidFill>
            </a:endParaRPr>
          </a:p>
        </p:txBody>
      </p:sp>
      <p:sp>
        <p:nvSpPr>
          <p:cNvPr id="4" name="Date Placeholder 3">
            <a:extLst>
              <a:ext uri="{FF2B5EF4-FFF2-40B4-BE49-F238E27FC236}">
                <a16:creationId xmlns:a16="http://schemas.microsoft.com/office/drawing/2014/main" id="{EFE716A5-A501-4FB6-9D42-3E1563BD1562}"/>
              </a:ext>
            </a:extLst>
          </p:cNvPr>
          <p:cNvSpPr>
            <a:spLocks noGrp="1"/>
          </p:cNvSpPr>
          <p:nvPr>
            <p:ph type="dt" sz="half" idx="10"/>
          </p:nvPr>
        </p:nvSpPr>
        <p:spPr/>
        <p:txBody>
          <a:bodyPr/>
          <a:lstStyle/>
          <a:p>
            <a:fld id="{7A3BF5A0-F422-4A15-AB84-19BE834741DF}" type="datetime1">
              <a:rPr lang="vi-VN" smtClean="0">
                <a:solidFill>
                  <a:srgbClr val="000000"/>
                </a:solidFill>
              </a:rPr>
              <a:t>22/05/2023</a:t>
            </a:fld>
            <a:endParaRPr lang="en-US" dirty="0">
              <a:solidFill>
                <a:srgbClr val="000000"/>
              </a:solidFill>
            </a:endParaRPr>
          </a:p>
        </p:txBody>
      </p:sp>
      <p:sp>
        <p:nvSpPr>
          <p:cNvPr id="5" name="Footer Placeholder 4">
            <a:extLst>
              <a:ext uri="{FF2B5EF4-FFF2-40B4-BE49-F238E27FC236}">
                <a16:creationId xmlns:a16="http://schemas.microsoft.com/office/drawing/2014/main" id="{9161147A-FB2F-4CA0-99B6-E13DBC76E1BC}"/>
              </a:ext>
            </a:extLst>
          </p:cNvPr>
          <p:cNvSpPr>
            <a:spLocks noGrp="1"/>
          </p:cNvSpPr>
          <p:nvPr>
            <p:ph type="ftr" sz="quarter" idx="11"/>
          </p:nvPr>
        </p:nvSpPr>
        <p:spPr/>
        <p:txBody>
          <a:bodyPr/>
          <a:lstStyle/>
          <a:p>
            <a:r>
              <a:rPr lang="vi-VN">
                <a:solidFill>
                  <a:srgbClr val="000000"/>
                </a:solidFill>
              </a:rPr>
              <a:t>GV: Huỳnh Thị Thanh Thương</a:t>
            </a:r>
            <a:endParaRPr lang="en-US">
              <a:solidFill>
                <a:srgbClr val="000000"/>
              </a:solidFill>
            </a:endParaRPr>
          </a:p>
        </p:txBody>
      </p:sp>
      <p:sp>
        <p:nvSpPr>
          <p:cNvPr id="6" name="Slide Number Placeholder 5">
            <a:extLst>
              <a:ext uri="{FF2B5EF4-FFF2-40B4-BE49-F238E27FC236}">
                <a16:creationId xmlns:a16="http://schemas.microsoft.com/office/drawing/2014/main" id="{3A0052C5-490D-401F-8C9B-63DD0E571B3E}"/>
              </a:ext>
            </a:extLst>
          </p:cNvPr>
          <p:cNvSpPr>
            <a:spLocks noGrp="1"/>
          </p:cNvSpPr>
          <p:nvPr>
            <p:ph type="sldNum" sz="quarter" idx="12"/>
          </p:nvPr>
        </p:nvSpPr>
        <p:spPr/>
        <p:txBody>
          <a:bodyPr/>
          <a:lstStyle/>
          <a:p>
            <a:fld id="{FA1906D0-D40E-4260-807F-281FFC31C005}" type="slidenum">
              <a:rPr lang="en-US" smtClean="0">
                <a:solidFill>
                  <a:srgbClr val="000000"/>
                </a:solidFill>
              </a:rPr>
              <a:pPr/>
              <a:t>2</a:t>
            </a:fld>
            <a:endParaRPr lang="en-US">
              <a:solidFill>
                <a:srgbClr val="000000"/>
              </a:solidFill>
            </a:endParaRPr>
          </a:p>
        </p:txBody>
      </p:sp>
    </p:spTree>
    <p:extLst>
      <p:ext uri="{BB962C8B-B14F-4D97-AF65-F5344CB8AC3E}">
        <p14:creationId xmlns:p14="http://schemas.microsoft.com/office/powerpoint/2010/main" val="360670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982B-69C9-2090-204E-B29E7706E28D}"/>
              </a:ext>
            </a:extLst>
          </p:cNvPr>
          <p:cNvSpPr>
            <a:spLocks noGrp="1"/>
          </p:cNvSpPr>
          <p:nvPr>
            <p:ph type="title"/>
          </p:nvPr>
        </p:nvSpPr>
        <p:spPr/>
        <p:txBody>
          <a:bodyPr/>
          <a:lstStyle/>
          <a:p>
            <a:r>
              <a:rPr lang="en-US"/>
              <a:t>Câu hỏi thảo luận</a:t>
            </a:r>
          </a:p>
        </p:txBody>
      </p:sp>
      <p:sp>
        <p:nvSpPr>
          <p:cNvPr id="3" name="Content Placeholder 2">
            <a:extLst>
              <a:ext uri="{FF2B5EF4-FFF2-40B4-BE49-F238E27FC236}">
                <a16:creationId xmlns:a16="http://schemas.microsoft.com/office/drawing/2014/main" id="{C206CDB1-94BB-0168-1744-F1482208F407}"/>
              </a:ext>
            </a:extLst>
          </p:cNvPr>
          <p:cNvSpPr>
            <a:spLocks noGrp="1"/>
          </p:cNvSpPr>
          <p:nvPr>
            <p:ph idx="1"/>
          </p:nvPr>
        </p:nvSpPr>
        <p:spPr/>
        <p:txBody>
          <a:bodyPr/>
          <a:lstStyle/>
          <a:p>
            <a:r>
              <a:rPr lang="vi-VN" sz="2400"/>
              <a:t>Để lưu trữ đồ thị và thực hiện các thuật toán khác nhau với đồ thị trên máy tính cần phải tìm những cấu trúc dữ liệu thích hợp để mô tả đồ thị. Việc chọn cấu trúc dữ liệu nào để biểu diễn đồ thị có tác động rất lớn đến hiệu quả của thuật toán.</a:t>
            </a:r>
            <a:r>
              <a:rPr lang="en-US" sz="2400"/>
              <a:t> Hãy so sánh ưu nhược điểm của các </a:t>
            </a:r>
            <a:r>
              <a:rPr lang="vi-VN" sz="2400"/>
              <a:t>phương pháp cơ bản được sử dụng để biểu diễn đồ thị trên máy tính</a:t>
            </a:r>
            <a:r>
              <a:rPr lang="en-US" sz="2400"/>
              <a:t>?</a:t>
            </a:r>
          </a:p>
        </p:txBody>
      </p:sp>
      <p:sp>
        <p:nvSpPr>
          <p:cNvPr id="4" name="Date Placeholder 3">
            <a:extLst>
              <a:ext uri="{FF2B5EF4-FFF2-40B4-BE49-F238E27FC236}">
                <a16:creationId xmlns:a16="http://schemas.microsoft.com/office/drawing/2014/main" id="{7A58A01B-C13D-2C1B-43EE-E5FFABF855FC}"/>
              </a:ext>
            </a:extLst>
          </p:cNvPr>
          <p:cNvSpPr>
            <a:spLocks noGrp="1"/>
          </p:cNvSpPr>
          <p:nvPr>
            <p:ph type="dt" sz="half" idx="10"/>
          </p:nvPr>
        </p:nvSpPr>
        <p:spPr/>
        <p:txBody>
          <a:bodyPr/>
          <a:lstStyle/>
          <a:p>
            <a:fld id="{7A3BF5A0-F422-4A15-AB84-19BE834741DF}" type="datetime1">
              <a:rPr lang="vi-VN" smtClean="0">
                <a:solidFill>
                  <a:srgbClr val="000000"/>
                </a:solidFill>
              </a:rPr>
              <a:t>22/05/2023</a:t>
            </a:fld>
            <a:endParaRPr lang="en-US">
              <a:solidFill>
                <a:srgbClr val="000000"/>
              </a:solidFill>
            </a:endParaRPr>
          </a:p>
        </p:txBody>
      </p:sp>
      <p:sp>
        <p:nvSpPr>
          <p:cNvPr id="5" name="Footer Placeholder 4">
            <a:extLst>
              <a:ext uri="{FF2B5EF4-FFF2-40B4-BE49-F238E27FC236}">
                <a16:creationId xmlns:a16="http://schemas.microsoft.com/office/drawing/2014/main" id="{60AF98E2-B9FD-08DF-2EA6-EE0AFCE13A2D}"/>
              </a:ext>
            </a:extLst>
          </p:cNvPr>
          <p:cNvSpPr>
            <a:spLocks noGrp="1"/>
          </p:cNvSpPr>
          <p:nvPr>
            <p:ph type="ftr" sz="quarter" idx="11"/>
          </p:nvPr>
        </p:nvSpPr>
        <p:spPr/>
        <p:txBody>
          <a:bodyPr/>
          <a:lstStyle/>
          <a:p>
            <a:r>
              <a:rPr lang="vi-VN">
                <a:solidFill>
                  <a:srgbClr val="000000"/>
                </a:solidFill>
              </a:rPr>
              <a:t>GV: Huỳnh Thị Thanh Thương</a:t>
            </a:r>
            <a:endParaRPr lang="en-US">
              <a:solidFill>
                <a:srgbClr val="000000"/>
              </a:solidFill>
            </a:endParaRPr>
          </a:p>
        </p:txBody>
      </p:sp>
      <p:sp>
        <p:nvSpPr>
          <p:cNvPr id="6" name="Slide Number Placeholder 5">
            <a:extLst>
              <a:ext uri="{FF2B5EF4-FFF2-40B4-BE49-F238E27FC236}">
                <a16:creationId xmlns:a16="http://schemas.microsoft.com/office/drawing/2014/main" id="{9A44BB80-18CE-4B94-32F2-B9C91005FDCB}"/>
              </a:ext>
            </a:extLst>
          </p:cNvPr>
          <p:cNvSpPr>
            <a:spLocks noGrp="1"/>
          </p:cNvSpPr>
          <p:nvPr>
            <p:ph type="sldNum" sz="quarter" idx="12"/>
          </p:nvPr>
        </p:nvSpPr>
        <p:spPr/>
        <p:txBody>
          <a:bodyPr/>
          <a:lstStyle/>
          <a:p>
            <a:fld id="{FA1906D0-D40E-4260-807F-281FFC31C005}" type="slidenum">
              <a:rPr lang="en-US" smtClean="0">
                <a:solidFill>
                  <a:srgbClr val="000000"/>
                </a:solidFill>
              </a:rPr>
              <a:pPr/>
              <a:t>20</a:t>
            </a:fld>
            <a:endParaRPr lang="en-US">
              <a:solidFill>
                <a:srgbClr val="000000"/>
              </a:solidFill>
            </a:endParaRPr>
          </a:p>
        </p:txBody>
      </p:sp>
    </p:spTree>
    <p:extLst>
      <p:ext uri="{BB962C8B-B14F-4D97-AF65-F5344CB8AC3E}">
        <p14:creationId xmlns:p14="http://schemas.microsoft.com/office/powerpoint/2010/main" val="3653239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EA7D5-BC77-DBEE-2C90-E39E32276EFD}"/>
              </a:ext>
            </a:extLst>
          </p:cNvPr>
          <p:cNvSpPr>
            <a:spLocks noGrp="1"/>
          </p:cNvSpPr>
          <p:nvPr>
            <p:ph type="title"/>
          </p:nvPr>
        </p:nvSpPr>
        <p:spPr>
          <a:xfrm>
            <a:off x="308040" y="1916832"/>
            <a:ext cx="1224136" cy="927100"/>
          </a:xfrm>
        </p:spPr>
        <p:txBody>
          <a:bodyPr/>
          <a:lstStyle/>
          <a:p>
            <a:r>
              <a:rPr lang="en-US" sz="3600"/>
              <a:t>Bài tập tại lớp</a:t>
            </a:r>
          </a:p>
        </p:txBody>
      </p:sp>
      <p:sp>
        <p:nvSpPr>
          <p:cNvPr id="4" name="Date Placeholder 3">
            <a:extLst>
              <a:ext uri="{FF2B5EF4-FFF2-40B4-BE49-F238E27FC236}">
                <a16:creationId xmlns:a16="http://schemas.microsoft.com/office/drawing/2014/main" id="{5CBB111F-2AF3-0590-52FC-9955BF69F4A5}"/>
              </a:ext>
            </a:extLst>
          </p:cNvPr>
          <p:cNvSpPr>
            <a:spLocks noGrp="1"/>
          </p:cNvSpPr>
          <p:nvPr>
            <p:ph type="dt" sz="half" idx="10"/>
          </p:nvPr>
        </p:nvSpPr>
        <p:spPr/>
        <p:txBody>
          <a:bodyPr/>
          <a:lstStyle/>
          <a:p>
            <a:fld id="{7A3BF5A0-F422-4A15-AB84-19BE834741DF}" type="datetime1">
              <a:rPr lang="vi-VN" smtClean="0">
                <a:solidFill>
                  <a:srgbClr val="000000"/>
                </a:solidFill>
              </a:rPr>
              <a:t>22/05/2023</a:t>
            </a:fld>
            <a:endParaRPr lang="en-US">
              <a:solidFill>
                <a:srgbClr val="000000"/>
              </a:solidFill>
            </a:endParaRPr>
          </a:p>
        </p:txBody>
      </p:sp>
      <p:sp>
        <p:nvSpPr>
          <p:cNvPr id="5" name="Footer Placeholder 4">
            <a:extLst>
              <a:ext uri="{FF2B5EF4-FFF2-40B4-BE49-F238E27FC236}">
                <a16:creationId xmlns:a16="http://schemas.microsoft.com/office/drawing/2014/main" id="{CDFBB870-2C26-D293-B4FD-FCD9F0D810A2}"/>
              </a:ext>
            </a:extLst>
          </p:cNvPr>
          <p:cNvSpPr>
            <a:spLocks noGrp="1"/>
          </p:cNvSpPr>
          <p:nvPr>
            <p:ph type="ftr" sz="quarter" idx="11"/>
          </p:nvPr>
        </p:nvSpPr>
        <p:spPr/>
        <p:txBody>
          <a:bodyPr/>
          <a:lstStyle/>
          <a:p>
            <a:r>
              <a:rPr lang="vi-VN">
                <a:solidFill>
                  <a:srgbClr val="000000"/>
                </a:solidFill>
              </a:rPr>
              <a:t>GV: Huỳnh Thị Thanh Thương</a:t>
            </a:r>
            <a:endParaRPr lang="en-US">
              <a:solidFill>
                <a:srgbClr val="000000"/>
              </a:solidFill>
            </a:endParaRPr>
          </a:p>
        </p:txBody>
      </p:sp>
      <p:sp>
        <p:nvSpPr>
          <p:cNvPr id="6" name="Slide Number Placeholder 5">
            <a:extLst>
              <a:ext uri="{FF2B5EF4-FFF2-40B4-BE49-F238E27FC236}">
                <a16:creationId xmlns:a16="http://schemas.microsoft.com/office/drawing/2014/main" id="{F46C13A4-AC35-0D38-3BC9-99015F057690}"/>
              </a:ext>
            </a:extLst>
          </p:cNvPr>
          <p:cNvSpPr>
            <a:spLocks noGrp="1"/>
          </p:cNvSpPr>
          <p:nvPr>
            <p:ph type="sldNum" sz="quarter" idx="12"/>
          </p:nvPr>
        </p:nvSpPr>
        <p:spPr/>
        <p:txBody>
          <a:bodyPr/>
          <a:lstStyle/>
          <a:p>
            <a:fld id="{FA1906D0-D40E-4260-807F-281FFC31C005}" type="slidenum">
              <a:rPr lang="en-US" smtClean="0">
                <a:solidFill>
                  <a:srgbClr val="000000"/>
                </a:solidFill>
              </a:rPr>
              <a:pPr/>
              <a:t>21</a:t>
            </a:fld>
            <a:endParaRPr lang="en-US">
              <a:solidFill>
                <a:srgbClr val="000000"/>
              </a:solidFill>
            </a:endParaRPr>
          </a:p>
        </p:txBody>
      </p:sp>
      <p:pic>
        <p:nvPicPr>
          <p:cNvPr id="10" name="Picture 9">
            <a:extLst>
              <a:ext uri="{FF2B5EF4-FFF2-40B4-BE49-F238E27FC236}">
                <a16:creationId xmlns:a16="http://schemas.microsoft.com/office/drawing/2014/main" id="{608061DE-AD29-FB49-ADF5-12B23D93F578}"/>
              </a:ext>
            </a:extLst>
          </p:cNvPr>
          <p:cNvPicPr>
            <a:picLocks noChangeAspect="1"/>
          </p:cNvPicPr>
          <p:nvPr/>
        </p:nvPicPr>
        <p:blipFill>
          <a:blip r:embed="rId2"/>
          <a:stretch>
            <a:fillRect/>
          </a:stretch>
        </p:blipFill>
        <p:spPr>
          <a:xfrm>
            <a:off x="1857375" y="809109"/>
            <a:ext cx="7286625" cy="5924550"/>
          </a:xfrm>
          <a:prstGeom prst="rect">
            <a:avLst/>
          </a:prstGeom>
        </p:spPr>
      </p:pic>
    </p:spTree>
    <p:extLst>
      <p:ext uri="{BB962C8B-B14F-4D97-AF65-F5344CB8AC3E}">
        <p14:creationId xmlns:p14="http://schemas.microsoft.com/office/powerpoint/2010/main" val="2233543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EA7D5-BC77-DBEE-2C90-E39E32276EFD}"/>
              </a:ext>
            </a:extLst>
          </p:cNvPr>
          <p:cNvSpPr>
            <a:spLocks noGrp="1"/>
          </p:cNvSpPr>
          <p:nvPr>
            <p:ph type="title"/>
          </p:nvPr>
        </p:nvSpPr>
        <p:spPr>
          <a:xfrm>
            <a:off x="179512" y="-11400"/>
            <a:ext cx="1944216" cy="5672648"/>
          </a:xfrm>
        </p:spPr>
        <p:txBody>
          <a:bodyPr/>
          <a:lstStyle/>
          <a:p>
            <a:r>
              <a:rPr lang="en-US" sz="3600"/>
              <a:t>Bài tập tại lớp</a:t>
            </a:r>
          </a:p>
        </p:txBody>
      </p:sp>
      <p:sp>
        <p:nvSpPr>
          <p:cNvPr id="4" name="Date Placeholder 3">
            <a:extLst>
              <a:ext uri="{FF2B5EF4-FFF2-40B4-BE49-F238E27FC236}">
                <a16:creationId xmlns:a16="http://schemas.microsoft.com/office/drawing/2014/main" id="{5CBB111F-2AF3-0590-52FC-9955BF69F4A5}"/>
              </a:ext>
            </a:extLst>
          </p:cNvPr>
          <p:cNvSpPr>
            <a:spLocks noGrp="1"/>
          </p:cNvSpPr>
          <p:nvPr>
            <p:ph type="dt" sz="half" idx="10"/>
          </p:nvPr>
        </p:nvSpPr>
        <p:spPr/>
        <p:txBody>
          <a:bodyPr/>
          <a:lstStyle/>
          <a:p>
            <a:fld id="{7A3BF5A0-F422-4A15-AB84-19BE834741DF}" type="datetime1">
              <a:rPr lang="vi-VN" smtClean="0">
                <a:solidFill>
                  <a:srgbClr val="000000"/>
                </a:solidFill>
              </a:rPr>
              <a:t>22/05/2023</a:t>
            </a:fld>
            <a:endParaRPr lang="en-US">
              <a:solidFill>
                <a:srgbClr val="000000"/>
              </a:solidFill>
            </a:endParaRPr>
          </a:p>
        </p:txBody>
      </p:sp>
      <p:sp>
        <p:nvSpPr>
          <p:cNvPr id="6" name="Slide Number Placeholder 5">
            <a:extLst>
              <a:ext uri="{FF2B5EF4-FFF2-40B4-BE49-F238E27FC236}">
                <a16:creationId xmlns:a16="http://schemas.microsoft.com/office/drawing/2014/main" id="{F46C13A4-AC35-0D38-3BC9-99015F057690}"/>
              </a:ext>
            </a:extLst>
          </p:cNvPr>
          <p:cNvSpPr>
            <a:spLocks noGrp="1"/>
          </p:cNvSpPr>
          <p:nvPr>
            <p:ph type="sldNum" sz="quarter" idx="12"/>
          </p:nvPr>
        </p:nvSpPr>
        <p:spPr/>
        <p:txBody>
          <a:bodyPr/>
          <a:lstStyle/>
          <a:p>
            <a:fld id="{FA1906D0-D40E-4260-807F-281FFC31C005}" type="slidenum">
              <a:rPr lang="en-US" smtClean="0">
                <a:solidFill>
                  <a:srgbClr val="000000"/>
                </a:solidFill>
              </a:rPr>
              <a:pPr/>
              <a:t>22</a:t>
            </a:fld>
            <a:endParaRPr lang="en-US">
              <a:solidFill>
                <a:srgbClr val="000000"/>
              </a:solidFill>
            </a:endParaRPr>
          </a:p>
        </p:txBody>
      </p:sp>
      <p:pic>
        <p:nvPicPr>
          <p:cNvPr id="7" name="Picture 6">
            <a:extLst>
              <a:ext uri="{FF2B5EF4-FFF2-40B4-BE49-F238E27FC236}">
                <a16:creationId xmlns:a16="http://schemas.microsoft.com/office/drawing/2014/main" id="{D174C43B-3EF3-70F3-3574-F45635B6DA11}"/>
              </a:ext>
            </a:extLst>
          </p:cNvPr>
          <p:cNvPicPr>
            <a:picLocks noChangeAspect="1"/>
          </p:cNvPicPr>
          <p:nvPr/>
        </p:nvPicPr>
        <p:blipFill>
          <a:blip r:embed="rId2"/>
          <a:stretch>
            <a:fillRect/>
          </a:stretch>
        </p:blipFill>
        <p:spPr>
          <a:xfrm>
            <a:off x="3334109" y="-11400"/>
            <a:ext cx="5809891" cy="6858000"/>
          </a:xfrm>
          <a:prstGeom prst="rect">
            <a:avLst/>
          </a:prstGeom>
        </p:spPr>
      </p:pic>
      <p:sp>
        <p:nvSpPr>
          <p:cNvPr id="9" name="TextBox 8">
            <a:extLst>
              <a:ext uri="{FF2B5EF4-FFF2-40B4-BE49-F238E27FC236}">
                <a16:creationId xmlns:a16="http://schemas.microsoft.com/office/drawing/2014/main" id="{F4AA6D2E-C62B-AAF0-F77A-9EE1F8DF19DF}"/>
              </a:ext>
            </a:extLst>
          </p:cNvPr>
          <p:cNvSpPr txBox="1"/>
          <p:nvPr/>
        </p:nvSpPr>
        <p:spPr>
          <a:xfrm>
            <a:off x="392119" y="4077072"/>
            <a:ext cx="1731609" cy="738664"/>
          </a:xfrm>
          <a:prstGeom prst="rect">
            <a:avLst/>
          </a:prstGeom>
          <a:noFill/>
        </p:spPr>
        <p:txBody>
          <a:bodyPr wrap="square">
            <a:spAutoFit/>
          </a:bodyPr>
          <a:lstStyle/>
          <a:p>
            <a:r>
              <a:rPr lang="en-US" sz="1400"/>
              <a:t>ĐỀ THI CUỐI KỲ HỌC KỲ 2 – NĂM HỌC 2021 – 2022</a:t>
            </a:r>
          </a:p>
        </p:txBody>
      </p:sp>
    </p:spTree>
    <p:extLst>
      <p:ext uri="{BB962C8B-B14F-4D97-AF65-F5344CB8AC3E}">
        <p14:creationId xmlns:p14="http://schemas.microsoft.com/office/powerpoint/2010/main" val="3639017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B90A-CFDF-4E5F-AD5F-A2C1CFCB49F0}"/>
              </a:ext>
            </a:extLst>
          </p:cNvPr>
          <p:cNvSpPr>
            <a:spLocks noGrp="1"/>
          </p:cNvSpPr>
          <p:nvPr>
            <p:ph type="title"/>
          </p:nvPr>
        </p:nvSpPr>
        <p:spPr/>
        <p:txBody>
          <a:bodyPr/>
          <a:lstStyle/>
          <a:p>
            <a:r>
              <a:rPr lang="en-US" err="1"/>
              <a:t>Nhập</a:t>
            </a:r>
            <a:r>
              <a:rPr lang="en-US"/>
              <a:t> đơn đồ </a:t>
            </a:r>
            <a:r>
              <a:rPr lang="en-US" dirty="0" err="1"/>
              <a:t>thị</a:t>
            </a:r>
            <a:endParaRPr lang="en-US" dirty="0"/>
          </a:p>
        </p:txBody>
      </p:sp>
      <p:sp>
        <p:nvSpPr>
          <p:cNvPr id="3" name="Content Placeholder 2">
            <a:extLst>
              <a:ext uri="{FF2B5EF4-FFF2-40B4-BE49-F238E27FC236}">
                <a16:creationId xmlns:a16="http://schemas.microsoft.com/office/drawing/2014/main" id="{663DE67F-A12E-4C09-B79F-D5A4759C8739}"/>
              </a:ext>
            </a:extLst>
          </p:cNvPr>
          <p:cNvSpPr>
            <a:spLocks noGrp="1"/>
          </p:cNvSpPr>
          <p:nvPr>
            <p:ph idx="1"/>
          </p:nvPr>
        </p:nvSpPr>
        <p:spPr>
          <a:xfrm>
            <a:off x="395536" y="2195512"/>
            <a:ext cx="6563072" cy="4525963"/>
          </a:xfrm>
        </p:spPr>
        <p:txBody>
          <a:bodyPr/>
          <a:lstStyle/>
          <a:p>
            <a:pPr>
              <a:spcBef>
                <a:spcPts val="1200"/>
              </a:spcBef>
            </a:pPr>
            <a:r>
              <a:rPr lang="en-US" sz="2400" dirty="0" err="1"/>
              <a:t>Trường</a:t>
            </a:r>
            <a:r>
              <a:rPr lang="en-US" sz="2400" dirty="0"/>
              <a:t> </a:t>
            </a:r>
            <a:r>
              <a:rPr lang="en-US" sz="2400" err="1"/>
              <a:t>hợp</a:t>
            </a:r>
            <a:r>
              <a:rPr lang="en-US" sz="2400"/>
              <a:t> 1:</a:t>
            </a:r>
          </a:p>
          <a:p>
            <a:pPr marL="741363">
              <a:spcBef>
                <a:spcPts val="1200"/>
              </a:spcBef>
              <a:buFont typeface="Walbaum Text" panose="02070503080703020303" pitchFamily="18" charset="0"/>
              <a:buChar char="−"/>
            </a:pPr>
            <a:r>
              <a:rPr lang="en-US" sz="1800"/>
              <a:t>Cho biết số đỉnh, số cạnh</a:t>
            </a:r>
          </a:p>
          <a:p>
            <a:pPr marL="741363">
              <a:spcBef>
                <a:spcPts val="1200"/>
              </a:spcBef>
              <a:buFont typeface="Walbaum Text" panose="02070503080703020303" pitchFamily="18" charset="0"/>
              <a:buChar char="−"/>
            </a:pPr>
            <a:r>
              <a:rPr lang="en-US" sz="1800"/>
              <a:t>Q</a:t>
            </a:r>
            <a:r>
              <a:rPr lang="vi-VN" sz="1800"/>
              <a:t>uy ước đánh số các đỉnh là số nguyên (0,1,…) hoặc (1, 2, …)</a:t>
            </a:r>
            <a:endParaRPr lang="en-US" sz="1800"/>
          </a:p>
          <a:p>
            <a:pPr>
              <a:spcBef>
                <a:spcPts val="1200"/>
              </a:spcBef>
            </a:pPr>
            <a:r>
              <a:rPr lang="en-US" sz="2400"/>
              <a:t>Input:</a:t>
            </a:r>
          </a:p>
          <a:p>
            <a:pPr lvl="1">
              <a:spcBef>
                <a:spcPts val="1200"/>
              </a:spcBef>
            </a:pPr>
            <a:r>
              <a:rPr lang="vi-VN" sz="1800">
                <a:ea typeface="+mn-ea"/>
                <a:cs typeface="+mn-cs"/>
              </a:rPr>
              <a:t>Dòng đầu tiên chứa 0</a:t>
            </a:r>
            <a:r>
              <a:rPr lang="en-US" sz="1800">
                <a:ea typeface="+mn-ea"/>
                <a:cs typeface="+mn-cs"/>
              </a:rPr>
              <a:t>2</a:t>
            </a:r>
            <a:r>
              <a:rPr lang="vi-VN" sz="1800">
                <a:ea typeface="+mn-ea"/>
                <a:cs typeface="+mn-cs"/>
              </a:rPr>
              <a:t> số v, e lần lượt là số đỉnh, số cạnh</a:t>
            </a:r>
            <a:endParaRPr lang="en-US" sz="1800">
              <a:ea typeface="+mn-ea"/>
              <a:cs typeface="+mn-cs"/>
            </a:endParaRPr>
          </a:p>
          <a:p>
            <a:pPr lvl="1">
              <a:spcBef>
                <a:spcPts val="1200"/>
              </a:spcBef>
            </a:pPr>
            <a:r>
              <a:rPr lang="vi-VN" sz="1800"/>
              <a:t>e dòng tiếp theo, mỗi dòng chứa 02 </a:t>
            </a:r>
            <a:r>
              <a:rPr lang="en-US" sz="1800"/>
              <a:t>số nguyên </a:t>
            </a:r>
            <a:r>
              <a:rPr lang="vi-VN" sz="1800"/>
              <a:t>u và i thể hiện </a:t>
            </a:r>
            <a:r>
              <a:rPr lang="en-US" sz="1800"/>
              <a:t>có </a:t>
            </a:r>
            <a:r>
              <a:rPr lang="vi-VN" sz="1800"/>
              <a:t>cạnh nối từ đỉnh u sang đỉnh i</a:t>
            </a:r>
          </a:p>
          <a:p>
            <a:pPr marL="457200" lvl="1" indent="0">
              <a:spcBef>
                <a:spcPts val="1200"/>
              </a:spcBef>
              <a:buNone/>
            </a:pPr>
            <a:endParaRPr lang="en-US" sz="2000" dirty="0"/>
          </a:p>
        </p:txBody>
      </p:sp>
      <p:sp>
        <p:nvSpPr>
          <p:cNvPr id="4" name="Date Placeholder 3">
            <a:extLst>
              <a:ext uri="{FF2B5EF4-FFF2-40B4-BE49-F238E27FC236}">
                <a16:creationId xmlns:a16="http://schemas.microsoft.com/office/drawing/2014/main" id="{EFE716A5-A501-4FB6-9D42-3E1563BD1562}"/>
              </a:ext>
            </a:extLst>
          </p:cNvPr>
          <p:cNvSpPr>
            <a:spLocks noGrp="1"/>
          </p:cNvSpPr>
          <p:nvPr>
            <p:ph type="dt" sz="half" idx="10"/>
          </p:nvPr>
        </p:nvSpPr>
        <p:spPr/>
        <p:txBody>
          <a:bodyPr/>
          <a:lstStyle/>
          <a:p>
            <a:fld id="{7A3BF5A0-F422-4A15-AB84-19BE834741DF}" type="datetime1">
              <a:rPr lang="vi-VN" smtClean="0">
                <a:solidFill>
                  <a:srgbClr val="000000"/>
                </a:solidFill>
              </a:rPr>
              <a:t>22/05/2023</a:t>
            </a:fld>
            <a:endParaRPr lang="en-US" dirty="0">
              <a:solidFill>
                <a:srgbClr val="000000"/>
              </a:solidFill>
            </a:endParaRPr>
          </a:p>
        </p:txBody>
      </p:sp>
      <p:sp>
        <p:nvSpPr>
          <p:cNvPr id="5" name="Footer Placeholder 4">
            <a:extLst>
              <a:ext uri="{FF2B5EF4-FFF2-40B4-BE49-F238E27FC236}">
                <a16:creationId xmlns:a16="http://schemas.microsoft.com/office/drawing/2014/main" id="{9161147A-FB2F-4CA0-99B6-E13DBC76E1BC}"/>
              </a:ext>
            </a:extLst>
          </p:cNvPr>
          <p:cNvSpPr>
            <a:spLocks noGrp="1"/>
          </p:cNvSpPr>
          <p:nvPr>
            <p:ph type="ftr" sz="quarter" idx="11"/>
          </p:nvPr>
        </p:nvSpPr>
        <p:spPr/>
        <p:txBody>
          <a:bodyPr/>
          <a:lstStyle/>
          <a:p>
            <a:r>
              <a:rPr lang="vi-VN">
                <a:solidFill>
                  <a:srgbClr val="000000"/>
                </a:solidFill>
              </a:rPr>
              <a:t>GV: Huỳnh Thị Thanh Thương</a:t>
            </a:r>
            <a:endParaRPr lang="en-US">
              <a:solidFill>
                <a:srgbClr val="000000"/>
              </a:solidFill>
            </a:endParaRPr>
          </a:p>
        </p:txBody>
      </p:sp>
      <p:sp>
        <p:nvSpPr>
          <p:cNvPr id="6" name="Slide Number Placeholder 5">
            <a:extLst>
              <a:ext uri="{FF2B5EF4-FFF2-40B4-BE49-F238E27FC236}">
                <a16:creationId xmlns:a16="http://schemas.microsoft.com/office/drawing/2014/main" id="{3A0052C5-490D-401F-8C9B-63DD0E571B3E}"/>
              </a:ext>
            </a:extLst>
          </p:cNvPr>
          <p:cNvSpPr>
            <a:spLocks noGrp="1"/>
          </p:cNvSpPr>
          <p:nvPr>
            <p:ph type="sldNum" sz="quarter" idx="12"/>
          </p:nvPr>
        </p:nvSpPr>
        <p:spPr/>
        <p:txBody>
          <a:bodyPr/>
          <a:lstStyle/>
          <a:p>
            <a:fld id="{FA1906D0-D40E-4260-807F-281FFC31C005}" type="slidenum">
              <a:rPr lang="en-US" smtClean="0">
                <a:solidFill>
                  <a:srgbClr val="000000"/>
                </a:solidFill>
              </a:rPr>
              <a:pPr/>
              <a:t>3</a:t>
            </a:fld>
            <a:endParaRPr lang="en-US">
              <a:solidFill>
                <a:srgbClr val="000000"/>
              </a:solidFill>
            </a:endParaRPr>
          </a:p>
        </p:txBody>
      </p:sp>
      <p:pic>
        <p:nvPicPr>
          <p:cNvPr id="8" name="Picture 7">
            <a:extLst>
              <a:ext uri="{FF2B5EF4-FFF2-40B4-BE49-F238E27FC236}">
                <a16:creationId xmlns:a16="http://schemas.microsoft.com/office/drawing/2014/main" id="{EBD8067D-9731-84C0-A7B2-28D75EC26422}"/>
              </a:ext>
            </a:extLst>
          </p:cNvPr>
          <p:cNvPicPr>
            <a:picLocks noChangeAspect="1"/>
          </p:cNvPicPr>
          <p:nvPr/>
        </p:nvPicPr>
        <p:blipFill>
          <a:blip r:embed="rId2"/>
          <a:stretch>
            <a:fillRect/>
          </a:stretch>
        </p:blipFill>
        <p:spPr>
          <a:xfrm>
            <a:off x="5304001" y="298579"/>
            <a:ext cx="3805680" cy="2626365"/>
          </a:xfrm>
          <a:prstGeom prst="rect">
            <a:avLst/>
          </a:prstGeom>
        </p:spPr>
      </p:pic>
      <p:pic>
        <p:nvPicPr>
          <p:cNvPr id="10" name="Picture 9">
            <a:extLst>
              <a:ext uri="{FF2B5EF4-FFF2-40B4-BE49-F238E27FC236}">
                <a16:creationId xmlns:a16="http://schemas.microsoft.com/office/drawing/2014/main" id="{1EA5E6F7-20C9-C4F6-109E-172BCC837A1C}"/>
              </a:ext>
            </a:extLst>
          </p:cNvPr>
          <p:cNvPicPr>
            <a:picLocks noChangeAspect="1"/>
          </p:cNvPicPr>
          <p:nvPr/>
        </p:nvPicPr>
        <p:blipFill>
          <a:blip r:embed="rId3"/>
          <a:stretch>
            <a:fillRect/>
          </a:stretch>
        </p:blipFill>
        <p:spPr>
          <a:xfrm>
            <a:off x="7768698" y="3181794"/>
            <a:ext cx="714475" cy="2391109"/>
          </a:xfrm>
          <a:prstGeom prst="rect">
            <a:avLst/>
          </a:prstGeom>
        </p:spPr>
      </p:pic>
    </p:spTree>
    <p:extLst>
      <p:ext uri="{BB962C8B-B14F-4D97-AF65-F5344CB8AC3E}">
        <p14:creationId xmlns:p14="http://schemas.microsoft.com/office/powerpoint/2010/main" val="1587308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3C86F48-A336-D804-2338-E86AE872E545}"/>
              </a:ext>
            </a:extLst>
          </p:cNvPr>
          <p:cNvPicPr>
            <a:picLocks noChangeAspect="1"/>
          </p:cNvPicPr>
          <p:nvPr/>
        </p:nvPicPr>
        <p:blipFill>
          <a:blip r:embed="rId2"/>
          <a:stretch>
            <a:fillRect/>
          </a:stretch>
        </p:blipFill>
        <p:spPr>
          <a:xfrm>
            <a:off x="5600412" y="166757"/>
            <a:ext cx="3391528" cy="2974211"/>
          </a:xfrm>
          <a:prstGeom prst="rect">
            <a:avLst/>
          </a:prstGeom>
        </p:spPr>
      </p:pic>
      <p:sp>
        <p:nvSpPr>
          <p:cNvPr id="2" name="Title 1">
            <a:extLst>
              <a:ext uri="{FF2B5EF4-FFF2-40B4-BE49-F238E27FC236}">
                <a16:creationId xmlns:a16="http://schemas.microsoft.com/office/drawing/2014/main" id="{9D1CB90A-CFDF-4E5F-AD5F-A2C1CFCB49F0}"/>
              </a:ext>
            </a:extLst>
          </p:cNvPr>
          <p:cNvSpPr>
            <a:spLocks noGrp="1"/>
          </p:cNvSpPr>
          <p:nvPr>
            <p:ph type="title"/>
          </p:nvPr>
        </p:nvSpPr>
        <p:spPr/>
        <p:txBody>
          <a:bodyPr/>
          <a:lstStyle/>
          <a:p>
            <a:r>
              <a:rPr lang="en-US" err="1"/>
              <a:t>Nhập</a:t>
            </a:r>
            <a:r>
              <a:rPr lang="en-US"/>
              <a:t> đơn đồ </a:t>
            </a:r>
            <a:r>
              <a:rPr lang="en-US" dirty="0" err="1"/>
              <a:t>thị</a:t>
            </a:r>
            <a:endParaRPr lang="en-US" dirty="0"/>
          </a:p>
        </p:txBody>
      </p:sp>
      <p:sp>
        <p:nvSpPr>
          <p:cNvPr id="3" name="Content Placeholder 2">
            <a:extLst>
              <a:ext uri="{FF2B5EF4-FFF2-40B4-BE49-F238E27FC236}">
                <a16:creationId xmlns:a16="http://schemas.microsoft.com/office/drawing/2014/main" id="{663DE67F-A12E-4C09-B79F-D5A4759C8739}"/>
              </a:ext>
            </a:extLst>
          </p:cNvPr>
          <p:cNvSpPr>
            <a:spLocks noGrp="1"/>
          </p:cNvSpPr>
          <p:nvPr>
            <p:ph idx="1"/>
          </p:nvPr>
        </p:nvSpPr>
        <p:spPr>
          <a:xfrm>
            <a:off x="457200" y="1600200"/>
            <a:ext cx="6563072" cy="4525963"/>
          </a:xfrm>
        </p:spPr>
        <p:txBody>
          <a:bodyPr/>
          <a:lstStyle/>
          <a:p>
            <a:pPr>
              <a:spcBef>
                <a:spcPts val="1200"/>
              </a:spcBef>
            </a:pPr>
            <a:r>
              <a:rPr lang="en-US" sz="2400" dirty="0" err="1"/>
              <a:t>Trường</a:t>
            </a:r>
            <a:r>
              <a:rPr lang="en-US" sz="2400" dirty="0"/>
              <a:t> </a:t>
            </a:r>
            <a:r>
              <a:rPr lang="en-US" sz="2400" err="1"/>
              <a:t>hợp</a:t>
            </a:r>
            <a:r>
              <a:rPr lang="en-US" sz="2400"/>
              <a:t> 2:</a:t>
            </a:r>
          </a:p>
          <a:p>
            <a:pPr marL="741363">
              <a:spcBef>
                <a:spcPts val="1200"/>
              </a:spcBef>
              <a:buFont typeface="Walbaum Text" panose="02070503080703020303" pitchFamily="18" charset="0"/>
              <a:buChar char="−"/>
            </a:pPr>
            <a:r>
              <a:rPr lang="en-US" sz="1800"/>
              <a:t>Cho biết số đỉnh, số cạnh và danh sách tên các đỉnh</a:t>
            </a:r>
          </a:p>
          <a:p>
            <a:pPr marL="741363">
              <a:spcBef>
                <a:spcPts val="1200"/>
              </a:spcBef>
              <a:buFont typeface="Walbaum Text" panose="02070503080703020303" pitchFamily="18" charset="0"/>
              <a:buChar char="−"/>
            </a:pPr>
            <a:r>
              <a:rPr lang="en-US" sz="1800"/>
              <a:t>M</a:t>
            </a:r>
            <a:r>
              <a:rPr lang="vi-VN" sz="1800"/>
              <a:t>ỗi đỉnh của đồ thị được đặt tên</a:t>
            </a:r>
            <a:r>
              <a:rPr lang="en-US" sz="1800"/>
              <a:t> là một chuỗi</a:t>
            </a:r>
            <a:endParaRPr lang="en-US" sz="1800" dirty="0"/>
          </a:p>
          <a:p>
            <a:pPr>
              <a:spcBef>
                <a:spcPts val="1200"/>
              </a:spcBef>
            </a:pPr>
            <a:r>
              <a:rPr lang="en-US" sz="2400" dirty="0"/>
              <a:t>Input:</a:t>
            </a:r>
          </a:p>
          <a:p>
            <a:pPr lvl="1">
              <a:spcBef>
                <a:spcPts val="1200"/>
              </a:spcBef>
            </a:pPr>
            <a:r>
              <a:rPr lang="vi-VN" sz="1800">
                <a:ea typeface="+mn-ea"/>
                <a:cs typeface="+mn-cs"/>
              </a:rPr>
              <a:t>Dòng đầu tiên chứa 0</a:t>
            </a:r>
            <a:r>
              <a:rPr lang="en-US" sz="1800">
                <a:ea typeface="+mn-ea"/>
                <a:cs typeface="+mn-cs"/>
              </a:rPr>
              <a:t>2</a:t>
            </a:r>
            <a:r>
              <a:rPr lang="vi-VN" sz="1800">
                <a:ea typeface="+mn-ea"/>
                <a:cs typeface="+mn-cs"/>
              </a:rPr>
              <a:t> số v, e lần lượt là số đỉnh, số cạnh</a:t>
            </a:r>
            <a:endParaRPr lang="en-US" sz="1800">
              <a:ea typeface="+mn-ea"/>
              <a:cs typeface="+mn-cs"/>
            </a:endParaRPr>
          </a:p>
          <a:p>
            <a:pPr lvl="1">
              <a:spcBef>
                <a:spcPts val="1200"/>
              </a:spcBef>
            </a:pPr>
            <a:r>
              <a:rPr lang="vi-VN" sz="1800"/>
              <a:t>Dòng tiếp theo chứa v chuỗi</a:t>
            </a:r>
            <a:r>
              <a:rPr lang="en-US" sz="1800"/>
              <a:t> (chuỗi không khoảng trắng) </a:t>
            </a:r>
            <a:r>
              <a:rPr lang="vi-VN" sz="1800"/>
              <a:t>là danh sách tên các đỉnh</a:t>
            </a:r>
            <a:endParaRPr lang="en-US" sz="1800"/>
          </a:p>
          <a:p>
            <a:pPr lvl="1">
              <a:spcBef>
                <a:spcPts val="1200"/>
              </a:spcBef>
            </a:pPr>
            <a:r>
              <a:rPr lang="vi-VN" sz="1800"/>
              <a:t>e dòng tiếp theo, mỗi dòng chứa 02 chuỗi u và i thể hiện </a:t>
            </a:r>
            <a:r>
              <a:rPr lang="en-US" sz="1800"/>
              <a:t>có </a:t>
            </a:r>
            <a:r>
              <a:rPr lang="vi-VN" sz="1800"/>
              <a:t>cạnh nối từ đỉnh u sang đỉnh i</a:t>
            </a:r>
          </a:p>
          <a:p>
            <a:pPr marL="457200" lvl="1" indent="0">
              <a:spcBef>
                <a:spcPts val="1200"/>
              </a:spcBef>
              <a:buNone/>
            </a:pPr>
            <a:endParaRPr lang="en-US" sz="2000" dirty="0"/>
          </a:p>
        </p:txBody>
      </p:sp>
      <p:sp>
        <p:nvSpPr>
          <p:cNvPr id="4" name="Date Placeholder 3">
            <a:extLst>
              <a:ext uri="{FF2B5EF4-FFF2-40B4-BE49-F238E27FC236}">
                <a16:creationId xmlns:a16="http://schemas.microsoft.com/office/drawing/2014/main" id="{EFE716A5-A501-4FB6-9D42-3E1563BD1562}"/>
              </a:ext>
            </a:extLst>
          </p:cNvPr>
          <p:cNvSpPr>
            <a:spLocks noGrp="1"/>
          </p:cNvSpPr>
          <p:nvPr>
            <p:ph type="dt" sz="half" idx="10"/>
          </p:nvPr>
        </p:nvSpPr>
        <p:spPr/>
        <p:txBody>
          <a:bodyPr/>
          <a:lstStyle/>
          <a:p>
            <a:fld id="{7A3BF5A0-F422-4A15-AB84-19BE834741DF}" type="datetime1">
              <a:rPr lang="vi-VN" smtClean="0">
                <a:solidFill>
                  <a:srgbClr val="000000"/>
                </a:solidFill>
              </a:rPr>
              <a:t>22/05/2023</a:t>
            </a:fld>
            <a:endParaRPr lang="en-US" dirty="0">
              <a:solidFill>
                <a:srgbClr val="000000"/>
              </a:solidFill>
            </a:endParaRPr>
          </a:p>
        </p:txBody>
      </p:sp>
      <p:sp>
        <p:nvSpPr>
          <p:cNvPr id="5" name="Footer Placeholder 4">
            <a:extLst>
              <a:ext uri="{FF2B5EF4-FFF2-40B4-BE49-F238E27FC236}">
                <a16:creationId xmlns:a16="http://schemas.microsoft.com/office/drawing/2014/main" id="{9161147A-FB2F-4CA0-99B6-E13DBC76E1BC}"/>
              </a:ext>
            </a:extLst>
          </p:cNvPr>
          <p:cNvSpPr>
            <a:spLocks noGrp="1"/>
          </p:cNvSpPr>
          <p:nvPr>
            <p:ph type="ftr" sz="quarter" idx="11"/>
          </p:nvPr>
        </p:nvSpPr>
        <p:spPr/>
        <p:txBody>
          <a:bodyPr/>
          <a:lstStyle/>
          <a:p>
            <a:r>
              <a:rPr lang="vi-VN">
                <a:solidFill>
                  <a:srgbClr val="000000"/>
                </a:solidFill>
              </a:rPr>
              <a:t>GV: Huỳnh Thị Thanh Thương</a:t>
            </a:r>
            <a:endParaRPr lang="en-US">
              <a:solidFill>
                <a:srgbClr val="000000"/>
              </a:solidFill>
            </a:endParaRPr>
          </a:p>
        </p:txBody>
      </p:sp>
      <p:sp>
        <p:nvSpPr>
          <p:cNvPr id="6" name="Slide Number Placeholder 5">
            <a:extLst>
              <a:ext uri="{FF2B5EF4-FFF2-40B4-BE49-F238E27FC236}">
                <a16:creationId xmlns:a16="http://schemas.microsoft.com/office/drawing/2014/main" id="{3A0052C5-490D-401F-8C9B-63DD0E571B3E}"/>
              </a:ext>
            </a:extLst>
          </p:cNvPr>
          <p:cNvSpPr>
            <a:spLocks noGrp="1"/>
          </p:cNvSpPr>
          <p:nvPr>
            <p:ph type="sldNum" sz="quarter" idx="12"/>
          </p:nvPr>
        </p:nvSpPr>
        <p:spPr/>
        <p:txBody>
          <a:bodyPr/>
          <a:lstStyle/>
          <a:p>
            <a:fld id="{FA1906D0-D40E-4260-807F-281FFC31C005}" type="slidenum">
              <a:rPr lang="en-US" smtClean="0">
                <a:solidFill>
                  <a:srgbClr val="000000"/>
                </a:solidFill>
              </a:rPr>
              <a:pPr/>
              <a:t>4</a:t>
            </a:fld>
            <a:endParaRPr lang="en-US">
              <a:solidFill>
                <a:srgbClr val="000000"/>
              </a:solidFill>
            </a:endParaRPr>
          </a:p>
        </p:txBody>
      </p:sp>
      <p:pic>
        <p:nvPicPr>
          <p:cNvPr id="16" name="Picture 15">
            <a:extLst>
              <a:ext uri="{FF2B5EF4-FFF2-40B4-BE49-F238E27FC236}">
                <a16:creationId xmlns:a16="http://schemas.microsoft.com/office/drawing/2014/main" id="{E522AE95-DBE3-488F-C449-7445F2EEC794}"/>
              </a:ext>
            </a:extLst>
          </p:cNvPr>
          <p:cNvPicPr>
            <a:picLocks noChangeAspect="1"/>
          </p:cNvPicPr>
          <p:nvPr/>
        </p:nvPicPr>
        <p:blipFill>
          <a:blip r:embed="rId3"/>
          <a:stretch>
            <a:fillRect/>
          </a:stretch>
        </p:blipFill>
        <p:spPr>
          <a:xfrm>
            <a:off x="7416022" y="3299649"/>
            <a:ext cx="1609950" cy="2762636"/>
          </a:xfrm>
          <a:prstGeom prst="rect">
            <a:avLst/>
          </a:prstGeom>
        </p:spPr>
      </p:pic>
    </p:spTree>
    <p:extLst>
      <p:ext uri="{BB962C8B-B14F-4D97-AF65-F5344CB8AC3E}">
        <p14:creationId xmlns:p14="http://schemas.microsoft.com/office/powerpoint/2010/main" val="2385553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 name="CustomShape 1"/>
          <p:cNvSpPr/>
          <p:nvPr/>
        </p:nvSpPr>
        <p:spPr>
          <a:xfrm>
            <a:off x="767520" y="-243360"/>
            <a:ext cx="7998120" cy="5645520"/>
          </a:xfrm>
          <a:prstGeom prst="rect">
            <a:avLst/>
          </a:prstGeom>
          <a:noFill/>
          <a:ln w="0">
            <a:noFill/>
          </a:ln>
        </p:spPr>
        <p:style>
          <a:lnRef idx="0">
            <a:scrgbClr r="0" g="0" b="0"/>
          </a:lnRef>
          <a:fillRef idx="0">
            <a:scrgbClr r="0" g="0" b="0"/>
          </a:fillRef>
          <a:effectRef idx="0">
            <a:scrgbClr r="0" g="0" b="0"/>
          </a:effectRef>
          <a:fontRef idx="minor"/>
        </p:style>
      </p:sp>
      <p:sp>
        <p:nvSpPr>
          <p:cNvPr id="822" name="CustomShape 2"/>
          <p:cNvSpPr/>
          <p:nvPr/>
        </p:nvSpPr>
        <p:spPr>
          <a:xfrm>
            <a:off x="505440" y="640800"/>
            <a:ext cx="8226720" cy="4523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1199"/>
              </a:spcBef>
              <a:tabLst>
                <a:tab pos="0" algn="l"/>
              </a:tabLst>
            </a:pPr>
            <a:endParaRPr lang="en-US" sz="1800" b="0" strike="noStrike" spc="-1">
              <a:latin typeface="Arial"/>
            </a:endParaRPr>
          </a:p>
          <a:p>
            <a:pPr>
              <a:lnSpc>
                <a:spcPct val="100000"/>
              </a:lnSpc>
              <a:spcBef>
                <a:spcPts val="1199"/>
              </a:spcBef>
              <a:tabLst>
                <a:tab pos="0" algn="l"/>
              </a:tabLst>
            </a:pPr>
            <a:endParaRPr lang="en-US" sz="1800" b="0" strike="noStrike" spc="-1">
              <a:latin typeface="Arial"/>
            </a:endParaRPr>
          </a:p>
          <a:p>
            <a:pPr>
              <a:lnSpc>
                <a:spcPct val="100000"/>
              </a:lnSpc>
              <a:spcBef>
                <a:spcPts val="1199"/>
              </a:spcBef>
              <a:tabLst>
                <a:tab pos="0" algn="l"/>
              </a:tabLst>
            </a:pPr>
            <a:endParaRPr lang="en-US" sz="1800" b="0" strike="noStrike" spc="-1">
              <a:latin typeface="Arial"/>
            </a:endParaRPr>
          </a:p>
          <a:p>
            <a:pPr>
              <a:lnSpc>
                <a:spcPct val="100000"/>
              </a:lnSpc>
              <a:spcBef>
                <a:spcPts val="1199"/>
              </a:spcBef>
              <a:tabLst>
                <a:tab pos="0" algn="l"/>
              </a:tabLst>
            </a:pPr>
            <a:endParaRPr lang="en-US" sz="1800" b="0" strike="noStrike" spc="-1">
              <a:latin typeface="Arial"/>
            </a:endParaRPr>
          </a:p>
        </p:txBody>
      </p:sp>
      <p:sp>
        <p:nvSpPr>
          <p:cNvPr id="823" name="CustomShape 3"/>
          <p:cNvSpPr/>
          <p:nvPr/>
        </p:nvSpPr>
        <p:spPr>
          <a:xfrm>
            <a:off x="505440" y="2061720"/>
            <a:ext cx="8024400" cy="4028400"/>
          </a:xfrm>
          <a:prstGeom prst="roundRect">
            <a:avLst>
              <a:gd name="adj" fmla="val 16667"/>
            </a:avLst>
          </a:prstGeom>
          <a:gradFill rotWithShape="0">
            <a:gsLst>
              <a:gs pos="0">
                <a:srgbClr val="FFFFFF"/>
              </a:gs>
              <a:gs pos="100000">
                <a:srgbClr val="EAEAEA"/>
              </a:gs>
            </a:gsLst>
            <a:lin ang="5400000"/>
          </a:gradFill>
          <a:ln w="9360">
            <a:solidFill>
              <a:srgbClr val="DDDDDD"/>
            </a:solidFill>
            <a:round/>
          </a:ln>
          <a:effectLst>
            <a:outerShdw dist="35638" dir="2700000" algn="ctr" rotWithShape="0">
              <a:srgbClr val="000000">
                <a:alpha val="50000"/>
              </a:srgbClr>
            </a:outerShdw>
          </a:effectLst>
        </p:spPr>
        <p:style>
          <a:lnRef idx="0">
            <a:scrgbClr r="0" g="0" b="0"/>
          </a:lnRef>
          <a:fillRef idx="0">
            <a:scrgbClr r="0" g="0" b="0"/>
          </a:fillRef>
          <a:effectRef idx="0">
            <a:scrgbClr r="0" g="0" b="0"/>
          </a:effectRef>
          <a:fontRef idx="minor"/>
        </p:style>
      </p:sp>
      <p:grpSp>
        <p:nvGrpSpPr>
          <p:cNvPr id="824" name="Group 4"/>
          <p:cNvGrpSpPr/>
          <p:nvPr/>
        </p:nvGrpSpPr>
        <p:grpSpPr>
          <a:xfrm>
            <a:off x="2068200" y="1536480"/>
            <a:ext cx="4886640" cy="622440"/>
            <a:chOff x="2068200" y="1536480"/>
            <a:chExt cx="4886640" cy="622440"/>
          </a:xfrm>
        </p:grpSpPr>
        <p:sp>
          <p:nvSpPr>
            <p:cNvPr id="825" name="CustomShape 5"/>
            <p:cNvSpPr/>
            <p:nvPr/>
          </p:nvSpPr>
          <p:spPr>
            <a:xfrm>
              <a:off x="2068200" y="1536480"/>
              <a:ext cx="4886640" cy="622440"/>
            </a:xfrm>
            <a:prstGeom prst="roundRect">
              <a:avLst>
                <a:gd name="adj" fmla="val 17509"/>
              </a:avLst>
            </a:prstGeom>
            <a:gradFill rotWithShape="0">
              <a:gsLst>
                <a:gs pos="0">
                  <a:srgbClr val="FF7F00"/>
                </a:gs>
                <a:gs pos="50000">
                  <a:srgbClr val="EB7500"/>
                </a:gs>
                <a:gs pos="100000">
                  <a:srgbClr val="FF7F00"/>
                </a:gs>
              </a:gsLst>
              <a:lin ang="5400000"/>
            </a:gradFill>
            <a:ln w="9360">
              <a:noFill/>
            </a:ln>
          </p:spPr>
          <p:style>
            <a:lnRef idx="0">
              <a:scrgbClr r="0" g="0" b="0"/>
            </a:lnRef>
            <a:fillRef idx="0">
              <a:scrgbClr r="0" g="0" b="0"/>
            </a:fillRef>
            <a:effectRef idx="0">
              <a:scrgbClr r="0" g="0" b="0"/>
            </a:effectRef>
            <a:fontRef idx="minor"/>
          </p:style>
        </p:sp>
        <p:grpSp>
          <p:nvGrpSpPr>
            <p:cNvPr id="826" name="Group 6"/>
            <p:cNvGrpSpPr/>
            <p:nvPr/>
          </p:nvGrpSpPr>
          <p:grpSpPr>
            <a:xfrm>
              <a:off x="2079720" y="1555560"/>
              <a:ext cx="4868280" cy="576000"/>
              <a:chOff x="2079720" y="1555560"/>
              <a:chExt cx="4868280" cy="576000"/>
            </a:xfrm>
          </p:grpSpPr>
          <p:sp>
            <p:nvSpPr>
              <p:cNvPr id="827" name="CustomShape 7"/>
              <p:cNvSpPr/>
              <p:nvPr/>
            </p:nvSpPr>
            <p:spPr>
              <a:xfrm>
                <a:off x="2079720" y="1983600"/>
                <a:ext cx="4868280" cy="147960"/>
              </a:xfrm>
              <a:prstGeom prst="roundRect">
                <a:avLst>
                  <a:gd name="adj" fmla="val 50000"/>
                </a:avLst>
              </a:prstGeom>
              <a:gradFill rotWithShape="0">
                <a:gsLst>
                  <a:gs pos="0">
                    <a:srgbClr val="FF7F00">
                      <a:alpha val="0"/>
                    </a:srgbClr>
                  </a:gs>
                  <a:gs pos="100000">
                    <a:srgbClr val="FFE5CC"/>
                  </a:gs>
                </a:gsLst>
                <a:lin ang="5400000"/>
              </a:gradFill>
              <a:ln w="9360">
                <a:noFill/>
              </a:ln>
            </p:spPr>
            <p:style>
              <a:lnRef idx="0">
                <a:scrgbClr r="0" g="0" b="0"/>
              </a:lnRef>
              <a:fillRef idx="0">
                <a:scrgbClr r="0" g="0" b="0"/>
              </a:fillRef>
              <a:effectRef idx="0">
                <a:scrgbClr r="0" g="0" b="0"/>
              </a:effectRef>
              <a:fontRef idx="minor"/>
            </p:style>
          </p:sp>
          <p:sp>
            <p:nvSpPr>
              <p:cNvPr id="828" name="CustomShape 8"/>
              <p:cNvSpPr/>
              <p:nvPr/>
            </p:nvSpPr>
            <p:spPr>
              <a:xfrm>
                <a:off x="2079720" y="1555560"/>
                <a:ext cx="4868280" cy="147960"/>
              </a:xfrm>
              <a:prstGeom prst="roundRect">
                <a:avLst>
                  <a:gd name="adj" fmla="val 50000"/>
                </a:avLst>
              </a:prstGeom>
              <a:gradFill rotWithShape="0">
                <a:gsLst>
                  <a:gs pos="0">
                    <a:srgbClr val="FFE2C5"/>
                  </a:gs>
                  <a:gs pos="100000">
                    <a:srgbClr val="FF7F00">
                      <a:alpha val="0"/>
                    </a:srgbClr>
                  </a:gs>
                </a:gsLst>
                <a:lin ang="5400000"/>
              </a:gradFill>
              <a:ln w="9360">
                <a:noFill/>
              </a:ln>
            </p:spPr>
            <p:style>
              <a:lnRef idx="0">
                <a:scrgbClr r="0" g="0" b="0"/>
              </a:lnRef>
              <a:fillRef idx="0">
                <a:scrgbClr r="0" g="0" b="0"/>
              </a:fillRef>
              <a:effectRef idx="0">
                <a:scrgbClr r="0" g="0" b="0"/>
              </a:effectRef>
              <a:fontRef idx="minor"/>
            </p:style>
          </p:sp>
        </p:grpSp>
      </p:grpSp>
      <p:sp>
        <p:nvSpPr>
          <p:cNvPr id="829" name="CustomShape 9"/>
          <p:cNvSpPr/>
          <p:nvPr/>
        </p:nvSpPr>
        <p:spPr>
          <a:xfrm>
            <a:off x="1996920" y="1607760"/>
            <a:ext cx="5236560" cy="516240"/>
          </a:xfrm>
          <a:prstGeom prst="rect">
            <a:avLst/>
          </a:prstGeom>
          <a:noFill/>
          <a:ln w="9360">
            <a:noFill/>
          </a:ln>
          <a:effectLst>
            <a:outerShdw dist="16800" dir="2700000" algn="ctr" rotWithShape="0">
              <a:srgbClr val="000000">
                <a:alpha val="50000"/>
              </a:srgbClr>
            </a:outerShdw>
          </a:effectLst>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en-US" sz="2800" b="0" strike="noStrike" spc="-1">
                <a:solidFill>
                  <a:srgbClr val="000000"/>
                </a:solidFill>
                <a:latin typeface="Times New Roman"/>
                <a:ea typeface="DejaVu Sans"/>
              </a:rPr>
              <a:t>2 cách phổ biến nhất</a:t>
            </a:r>
            <a:endParaRPr lang="en-US" sz="2800" b="0" strike="noStrike" spc="-1">
              <a:latin typeface="Arial"/>
            </a:endParaRPr>
          </a:p>
        </p:txBody>
      </p:sp>
      <p:sp>
        <p:nvSpPr>
          <p:cNvPr id="830" name="CustomShape 10"/>
          <p:cNvSpPr/>
          <p:nvPr/>
        </p:nvSpPr>
        <p:spPr>
          <a:xfrm>
            <a:off x="767520" y="2239560"/>
            <a:ext cx="7762320" cy="5108663"/>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marL="720">
              <a:lnSpc>
                <a:spcPct val="110000"/>
              </a:lnSpc>
              <a:spcBef>
                <a:spcPts val="1199"/>
              </a:spcBef>
            </a:pPr>
            <a:r>
              <a:rPr lang="en-US" sz="2400" b="0" strike="noStrike" spc="-1">
                <a:solidFill>
                  <a:srgbClr val="000000"/>
                </a:solidFill>
                <a:latin typeface="Arial"/>
                <a:ea typeface="DejaVu Sans"/>
              </a:rPr>
              <a:t>1. Ma trận kề ( Adjacency Matrix)</a:t>
            </a:r>
            <a:endParaRPr lang="en-US" sz="2400" b="0" strike="noStrike" spc="-1">
              <a:latin typeface="Arial"/>
            </a:endParaRPr>
          </a:p>
          <a:p>
            <a:pPr marL="720">
              <a:lnSpc>
                <a:spcPct val="110000"/>
              </a:lnSpc>
              <a:spcBef>
                <a:spcPts val="1199"/>
              </a:spcBef>
            </a:pPr>
            <a:r>
              <a:rPr lang="en-US" sz="2400" b="0" strike="noStrike" spc="-1">
                <a:solidFill>
                  <a:srgbClr val="000000"/>
                </a:solidFill>
                <a:latin typeface="Arial"/>
                <a:ea typeface="DejaVu Sans"/>
              </a:rPr>
              <a:t>2. Danh sách kề (Adjacency List)</a:t>
            </a:r>
            <a:endParaRPr lang="en-US" sz="2400" b="0" strike="noStrike" spc="-1">
              <a:latin typeface="Arial"/>
            </a:endParaRPr>
          </a:p>
          <a:p>
            <a:pPr marL="720">
              <a:lnSpc>
                <a:spcPct val="110000"/>
              </a:lnSpc>
              <a:spcBef>
                <a:spcPts val="1199"/>
              </a:spcBef>
            </a:pPr>
            <a:r>
              <a:rPr lang="en-US" sz="2400" b="0" strike="noStrike" spc="-1">
                <a:solidFill>
                  <a:srgbClr val="000000"/>
                </a:solidFill>
                <a:latin typeface="Arial"/>
                <a:ea typeface="DejaVu Sans"/>
              </a:rPr>
              <a:t>Khác:</a:t>
            </a:r>
            <a:endParaRPr lang="en-US" sz="2400" b="0" strike="noStrike" spc="-1">
              <a:latin typeface="Arial"/>
            </a:endParaRPr>
          </a:p>
          <a:p>
            <a:pPr marL="720">
              <a:lnSpc>
                <a:spcPct val="110000"/>
              </a:lnSpc>
              <a:spcBef>
                <a:spcPts val="1199"/>
              </a:spcBef>
            </a:pPr>
            <a:r>
              <a:rPr lang="en-US" sz="2400" b="0" strike="noStrike" spc="-1">
                <a:solidFill>
                  <a:srgbClr val="000000"/>
                </a:solidFill>
                <a:latin typeface="Arial"/>
                <a:ea typeface="DejaVu Sans"/>
              </a:rPr>
              <a:t>3. Ma trận liên thuộc (Incidence Matrix)</a:t>
            </a:r>
            <a:endParaRPr lang="en-US" sz="2400" b="0" strike="noStrike" spc="-1">
              <a:latin typeface="Arial"/>
            </a:endParaRPr>
          </a:p>
          <a:p>
            <a:pPr marL="720">
              <a:lnSpc>
                <a:spcPct val="110000"/>
              </a:lnSpc>
              <a:spcBef>
                <a:spcPts val="1199"/>
              </a:spcBef>
            </a:pPr>
            <a:r>
              <a:rPr lang="en-US" sz="2400" b="0" strike="noStrike" spc="-1">
                <a:solidFill>
                  <a:srgbClr val="000000"/>
                </a:solidFill>
                <a:latin typeface="Arial"/>
                <a:ea typeface="DejaVu Sans"/>
              </a:rPr>
              <a:t>4. Danh sách liên thuộc (Incidence List)</a:t>
            </a:r>
          </a:p>
          <a:p>
            <a:pPr marL="720">
              <a:lnSpc>
                <a:spcPct val="110000"/>
              </a:lnSpc>
              <a:spcBef>
                <a:spcPts val="1199"/>
              </a:spcBef>
            </a:pPr>
            <a:r>
              <a:rPr lang="en-US" spc="-1">
                <a:solidFill>
                  <a:srgbClr val="000000"/>
                </a:solidFill>
                <a:latin typeface="Arial"/>
                <a:ea typeface="DejaVu Sans"/>
              </a:rPr>
              <a:t>5. Danh sách cạnh, ….</a:t>
            </a:r>
            <a:endParaRPr lang="en-US" sz="2400" b="0" strike="noStrike" spc="-1">
              <a:latin typeface="Arial"/>
            </a:endParaRPr>
          </a:p>
          <a:p>
            <a:pPr marL="720">
              <a:lnSpc>
                <a:spcPct val="110000"/>
              </a:lnSpc>
              <a:spcBef>
                <a:spcPts val="1199"/>
              </a:spcBef>
            </a:pPr>
            <a:r>
              <a:rPr lang="en-US" sz="1800" b="0" i="1" strike="noStrike" spc="-1">
                <a:solidFill>
                  <a:srgbClr val="0000FF"/>
                </a:solidFill>
                <a:latin typeface="Arial"/>
                <a:ea typeface="DejaVu Sans"/>
              </a:rPr>
              <a:t>**Việc chọn cách biểu diễn nào là tùy vào tình huống sử dụng</a:t>
            </a:r>
            <a:endParaRPr lang="en-US" sz="1800" b="0" strike="noStrike" spc="-1">
              <a:latin typeface="Arial"/>
            </a:endParaRPr>
          </a:p>
          <a:p>
            <a:pPr marL="720">
              <a:lnSpc>
                <a:spcPct val="110000"/>
              </a:lnSpc>
              <a:spcBef>
                <a:spcPts val="1199"/>
              </a:spcBef>
              <a:tabLst>
                <a:tab pos="0" algn="l"/>
              </a:tabLst>
            </a:pPr>
            <a:endParaRPr lang="en-US" sz="1800" b="0" strike="noStrike" spc="-1">
              <a:latin typeface="Arial"/>
            </a:endParaRPr>
          </a:p>
          <a:p>
            <a:pPr marL="720">
              <a:lnSpc>
                <a:spcPct val="110000"/>
              </a:lnSpc>
              <a:spcBef>
                <a:spcPts val="1199"/>
              </a:spcBef>
              <a:tabLst>
                <a:tab pos="0" algn="l"/>
              </a:tabLst>
            </a:pPr>
            <a:endParaRPr lang="en-US" sz="1800" b="0" strike="noStrike" spc="-1">
              <a:latin typeface="Arial"/>
            </a:endParaRPr>
          </a:p>
          <a:p>
            <a:pPr marL="720">
              <a:lnSpc>
                <a:spcPct val="110000"/>
              </a:lnSpc>
              <a:spcBef>
                <a:spcPts val="1199"/>
              </a:spcBef>
              <a:tabLst>
                <a:tab pos="0" algn="l"/>
              </a:tabLst>
            </a:pPr>
            <a:endParaRPr lang="en-US" sz="1800" b="0" strike="noStrike" spc="-1">
              <a:latin typeface="Arial"/>
            </a:endParaRPr>
          </a:p>
        </p:txBody>
      </p:sp>
      <p:sp>
        <p:nvSpPr>
          <p:cNvPr id="831" name="CustomShape 11"/>
          <p:cNvSpPr/>
          <p:nvPr/>
        </p:nvSpPr>
        <p:spPr>
          <a:xfrm>
            <a:off x="457200" y="325440"/>
            <a:ext cx="8226720" cy="924120"/>
          </a:xfrm>
          <a:prstGeom prst="rect">
            <a:avLst/>
          </a:prstGeom>
          <a:noFill/>
          <a:ln w="9360">
            <a:noFill/>
          </a:ln>
          <a:effectLst>
            <a:outerShdw dist="35638" dir="2700000">
              <a:srgbClr val="FFFFFF"/>
            </a:outerShdw>
          </a:effectLst>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tabLst>
                <a:tab pos="0" algn="l"/>
              </a:tabLst>
            </a:pPr>
            <a:r>
              <a:rPr lang="en-US" sz="3200" b="1" strike="noStrike" spc="-1">
                <a:solidFill>
                  <a:srgbClr val="CC3300"/>
                </a:solidFill>
                <a:latin typeface="Arial"/>
                <a:ea typeface="DejaVu Sans"/>
              </a:rPr>
              <a:t>BIỂU DIỄN ĐỒ THỊ</a:t>
            </a:r>
            <a:endParaRPr lang="en-US" sz="3200" b="0" strike="noStrike" spc="-1">
              <a:latin typeface="Arial"/>
            </a:endParaRPr>
          </a:p>
          <a:p>
            <a:pPr>
              <a:lnSpc>
                <a:spcPct val="100000"/>
              </a:lnSpc>
              <a:tabLst>
                <a:tab pos="0" algn="l"/>
              </a:tabLst>
            </a:pPr>
            <a:r>
              <a:rPr lang="en-US" sz="3200" b="0" strike="noStrike" spc="-1">
                <a:solidFill>
                  <a:srgbClr val="000000"/>
                </a:solidFill>
                <a:latin typeface="Arial"/>
                <a:ea typeface="DejaVu Sans"/>
              </a:rPr>
              <a:t>(Representations of a graph)</a:t>
            </a:r>
            <a:endParaRPr lang="en-US" sz="3200" b="0" strike="noStrike" spc="-1">
              <a:latin typeface="Arial"/>
            </a:endParaRPr>
          </a:p>
        </p:txBody>
      </p:sp>
      <p:sp>
        <p:nvSpPr>
          <p:cNvPr id="832" name="CustomShape 12"/>
          <p:cNvSpPr/>
          <p:nvPr/>
        </p:nvSpPr>
        <p:spPr>
          <a:xfrm>
            <a:off x="457200" y="6245280"/>
            <a:ext cx="2130840" cy="473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tabLst>
                <a:tab pos="0" algn="l"/>
              </a:tabLst>
            </a:pPr>
            <a:fld id="{66AA2AA5-F7A9-40A8-B24B-DF4BABBED273}" type="datetime1">
              <a:rPr lang="en-US" sz="1400" b="0" strike="noStrike" spc="-1">
                <a:solidFill>
                  <a:srgbClr val="000000"/>
                </a:solidFill>
                <a:latin typeface="Times New Roman"/>
                <a:ea typeface="DejaVu Sans"/>
              </a:rPr>
              <a:t>5/22/2023</a:t>
            </a:fld>
            <a:endParaRPr lang="en-US" sz="1400" b="0" strike="noStrike" spc="-1">
              <a:latin typeface="Arial"/>
            </a:endParaRPr>
          </a:p>
        </p:txBody>
      </p:sp>
      <p:sp>
        <p:nvSpPr>
          <p:cNvPr id="833" name="CustomShape 13"/>
          <p:cNvSpPr/>
          <p:nvPr/>
        </p:nvSpPr>
        <p:spPr>
          <a:xfrm>
            <a:off x="6553080" y="6245280"/>
            <a:ext cx="2130840" cy="473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tabLst>
                <a:tab pos="0" algn="l"/>
              </a:tabLst>
            </a:pPr>
            <a:fld id="{C96AC8BE-7712-4F13-9728-89EF3D824F29}" type="slidenum">
              <a:rPr lang="en-US" sz="1400" b="0" strike="noStrike" spc="-1">
                <a:solidFill>
                  <a:srgbClr val="000000"/>
                </a:solidFill>
                <a:latin typeface="Times New Roman"/>
                <a:ea typeface="DejaVu Sans"/>
              </a:rPr>
              <a:t>5</a:t>
            </a:fld>
            <a:endParaRPr lang="en-US" sz="1400" b="0" strike="noStrike" spc="-1">
              <a:latin typeface="Arial"/>
            </a:endParaRPr>
          </a:p>
        </p:txBody>
      </p:sp>
      <p:sp>
        <p:nvSpPr>
          <p:cNvPr id="834" name="CustomShape 14"/>
          <p:cNvSpPr/>
          <p:nvPr/>
        </p:nvSpPr>
        <p:spPr>
          <a:xfrm>
            <a:off x="3124080" y="6283440"/>
            <a:ext cx="2892600" cy="3020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tabLst>
                <a:tab pos="0" algn="l"/>
              </a:tabLst>
            </a:pPr>
            <a:r>
              <a:rPr lang="en-US" sz="1400" b="0" strike="noStrike" spc="-1">
                <a:solidFill>
                  <a:srgbClr val="000000"/>
                </a:solidFill>
                <a:latin typeface="Times New Roman"/>
                <a:ea typeface="DejaVu Sans"/>
              </a:rPr>
              <a:t>GV: Huỳnh Thị Thanh Thương</a:t>
            </a:r>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8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8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8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8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8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83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83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fld id="{5ACAEA44-E43B-46D7-A339-AE9C773604DA}" type="datetime1">
              <a:rPr kumimoji="0" lang="vi-VN"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22/05/2023</a:t>
            </a:fld>
            <a:endParaRPr kumimoji="0" 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9"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Times New Roman" pitchFamily="18" charset="0"/>
              <a:ea typeface="+mn-ea"/>
              <a:cs typeface="+mn-cs"/>
            </a:endParaRPr>
          </a:p>
          <a:p>
            <a:pPr marL="0" marR="0" lvl="0" indent="0" algn="r" defTabSz="914400" rtl="0" eaLnBrk="1" fontAlgn="base" latinLnBrk="0" hangingPunct="1">
              <a:lnSpc>
                <a:spcPct val="100000"/>
              </a:lnSpc>
              <a:spcBef>
                <a:spcPct val="0"/>
              </a:spcBef>
              <a:spcAft>
                <a:spcPct val="0"/>
              </a:spcAft>
              <a:buClrTx/>
              <a:buSzTx/>
              <a:buFontTx/>
              <a:buNone/>
              <a:tabLst/>
              <a:defRPr/>
            </a:pPr>
            <a:fld id="{F27BA7AF-4E6C-415A-B38E-A6E492950244}" type="slidenum">
              <a:rPr kumimoji="0" lang="en-US"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sz="1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81922" name="Rectangle 2"/>
          <p:cNvSpPr>
            <a:spLocks noGrp="1" noChangeArrowheads="1"/>
          </p:cNvSpPr>
          <p:nvPr>
            <p:ph type="title"/>
          </p:nvPr>
        </p:nvSpPr>
        <p:spPr/>
        <p:txBody>
          <a:bodyPr/>
          <a:lstStyle/>
          <a:p>
            <a:r>
              <a:rPr lang="en-US" sz="3200" dirty="0"/>
              <a:t>MA TRẬN KỀ</a:t>
            </a:r>
            <a:endParaRPr lang="en-US" dirty="0"/>
          </a:p>
        </p:txBody>
      </p:sp>
      <p:pic>
        <p:nvPicPr>
          <p:cNvPr id="3" name="Picture 2">
            <a:extLst>
              <a:ext uri="{FF2B5EF4-FFF2-40B4-BE49-F238E27FC236}">
                <a16:creationId xmlns:a16="http://schemas.microsoft.com/office/drawing/2014/main" id="{FC3F7BC9-A0F6-4487-B459-E9EC568662B2}"/>
              </a:ext>
            </a:extLst>
          </p:cNvPr>
          <p:cNvPicPr>
            <a:picLocks noChangeAspect="1"/>
          </p:cNvPicPr>
          <p:nvPr/>
        </p:nvPicPr>
        <p:blipFill>
          <a:blip r:embed="rId3"/>
          <a:stretch>
            <a:fillRect/>
          </a:stretch>
        </p:blipFill>
        <p:spPr>
          <a:xfrm>
            <a:off x="6153843" y="2996952"/>
            <a:ext cx="2932313" cy="2885556"/>
          </a:xfrm>
          <a:prstGeom prst="rect">
            <a:avLst/>
          </a:prstGeom>
        </p:spPr>
      </p:pic>
      <p:sp>
        <p:nvSpPr>
          <p:cNvPr id="81923" name="Rectangle 3"/>
          <p:cNvSpPr>
            <a:spLocks noGrp="1" noChangeArrowheads="1"/>
          </p:cNvSpPr>
          <p:nvPr>
            <p:ph type="body" idx="1"/>
          </p:nvPr>
        </p:nvSpPr>
        <p:spPr>
          <a:xfrm>
            <a:off x="457200" y="1600200"/>
            <a:ext cx="5987008" cy="4525963"/>
          </a:xfrm>
        </p:spPr>
        <p:txBody>
          <a:bodyPr/>
          <a:lstStyle/>
          <a:p>
            <a:pPr marL="342900" lvl="1" indent="-342900">
              <a:spcBef>
                <a:spcPts val="1200"/>
              </a:spcBef>
              <a:buFont typeface="Wingdings" pitchFamily="2" charset="2"/>
              <a:buChar char="ü"/>
            </a:pPr>
            <a:r>
              <a:rPr lang="en-US" sz="2400" b="1" dirty="0" err="1">
                <a:latin typeface="Times New Roman" pitchFamily="18" charset="0"/>
                <a:cs typeface="Times New Roman" pitchFamily="18" charset="0"/>
              </a:rPr>
              <a:t>Đơn</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đồ</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thị</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vô</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hướng</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G=(V,E), </a:t>
            </a:r>
          </a:p>
          <a:p>
            <a:pPr marL="342900" lvl="1" indent="-342900">
              <a:spcBef>
                <a:spcPts val="1200"/>
              </a:spcBef>
            </a:pPr>
            <a:r>
              <a:rPr lang="en-US" sz="2400">
                <a:latin typeface="Times New Roman" pitchFamily="18" charset="0"/>
                <a:cs typeface="Times New Roman" pitchFamily="18" charset="0"/>
              </a:rPr>
              <a:t>Tập đỉnh V = {0, 1,  …, n-1}, có n </a:t>
            </a:r>
            <a:r>
              <a:rPr lang="en-US" sz="2400" dirty="0" err="1">
                <a:latin typeface="Times New Roman" pitchFamily="18" charset="0"/>
                <a:cs typeface="Times New Roman" pitchFamily="18" charset="0"/>
              </a:rPr>
              <a:t>đỉnh</a:t>
            </a:r>
            <a:endParaRPr lang="en-US" sz="2400" dirty="0">
              <a:latin typeface="Times New Roman" pitchFamily="18" charset="0"/>
              <a:cs typeface="Times New Roman" pitchFamily="18" charset="0"/>
            </a:endParaRPr>
          </a:p>
          <a:p>
            <a:pPr marL="342900" lvl="1" indent="-342900">
              <a:spcBef>
                <a:spcPts val="1200"/>
              </a:spcBef>
            </a:pPr>
            <a:r>
              <a:rPr lang="en-US" sz="2400">
                <a:latin typeface="Times New Roman" pitchFamily="18" charset="0"/>
                <a:cs typeface="Times New Roman" pitchFamily="18" charset="0"/>
              </a:rPr>
              <a:t>Tập cạnh E </a:t>
            </a:r>
            <a:r>
              <a:rPr lang="en-US" sz="2400" dirty="0">
                <a:latin typeface="Times New Roman" pitchFamily="18" charset="0"/>
                <a:cs typeface="Times New Roman" pitchFamily="18" charset="0"/>
              </a:rPr>
              <a:t>= </a:t>
            </a:r>
            <a:r>
              <a:rPr lang="en-US" sz="2400">
                <a:latin typeface="Times New Roman" pitchFamily="18" charset="0"/>
                <a:cs typeface="Times New Roman" pitchFamily="18" charset="0"/>
              </a:rPr>
              <a:t>{e</a:t>
            </a:r>
            <a:r>
              <a:rPr lang="en-US" sz="2400" baseline="-25000" dirty="0">
                <a:latin typeface="Times New Roman" pitchFamily="18" charset="0"/>
                <a:cs typeface="Times New Roman" pitchFamily="18" charset="0"/>
              </a:rPr>
              <a:t>0</a:t>
            </a:r>
            <a:r>
              <a:rPr lang="en-US" sz="2400">
                <a:latin typeface="Times New Roman" pitchFamily="18" charset="0"/>
                <a:cs typeface="Times New Roman" pitchFamily="18" charset="0"/>
              </a:rPr>
              <a:t>, e</a:t>
            </a:r>
            <a:r>
              <a:rPr lang="en-US" sz="2400" baseline="-25000" dirty="0">
                <a:latin typeface="Times New Roman" pitchFamily="18" charset="0"/>
                <a:cs typeface="Times New Roman" pitchFamily="18" charset="0"/>
              </a:rPr>
              <a:t>1</a:t>
            </a:r>
            <a:r>
              <a:rPr lang="en-US" sz="2400">
                <a:latin typeface="Times New Roman" pitchFamily="18" charset="0"/>
                <a:cs typeface="Times New Roman" pitchFamily="18" charset="0"/>
              </a:rPr>
              <a:t>, …, e</a:t>
            </a:r>
            <a:r>
              <a:rPr lang="en-US" sz="2400" baseline="-25000">
                <a:latin typeface="Times New Roman" pitchFamily="18" charset="0"/>
                <a:cs typeface="Times New Roman" pitchFamily="18" charset="0"/>
              </a:rPr>
              <a:t>m-1</a:t>
            </a:r>
            <a:r>
              <a:rPr lang="en-US" sz="2400">
                <a:latin typeface="Times New Roman" pitchFamily="18" charset="0"/>
                <a:cs typeface="Times New Roman" pitchFamily="18" charset="0"/>
              </a:rPr>
              <a:t>}, có m </a:t>
            </a:r>
            <a:r>
              <a:rPr lang="en-US" sz="2400" dirty="0" err="1">
                <a:latin typeface="Times New Roman" pitchFamily="18" charset="0"/>
                <a:cs typeface="Times New Roman" pitchFamily="18" charset="0"/>
              </a:rPr>
              <a:t>cạnh</a:t>
            </a:r>
            <a:endParaRPr lang="en-US" sz="2400" dirty="0">
              <a:latin typeface="Times New Roman" pitchFamily="18" charset="0"/>
              <a:cs typeface="Times New Roman" pitchFamily="18" charset="0"/>
            </a:endParaRPr>
          </a:p>
          <a:p>
            <a:pPr marL="342900" lvl="1" indent="-342900">
              <a:spcBef>
                <a:spcPts val="1200"/>
              </a:spcBef>
              <a:buFont typeface="Wingdings" pitchFamily="2" charset="2"/>
              <a:buChar char="ü"/>
            </a:pPr>
            <a:r>
              <a:rPr lang="en-US" sz="2400" dirty="0">
                <a:latin typeface="Times New Roman" pitchFamily="18" charset="0"/>
                <a:cs typeface="Times New Roman" pitchFamily="18" charset="0"/>
              </a:rPr>
              <a:t>Ma </a:t>
            </a:r>
            <a:r>
              <a:rPr lang="en-US" sz="2400" dirty="0" err="1">
                <a:latin typeface="Times New Roman" pitchFamily="18" charset="0"/>
                <a:cs typeface="Times New Roman" pitchFamily="18" charset="0"/>
              </a:rPr>
              <a:t>trận</a:t>
            </a:r>
            <a:r>
              <a:rPr lang="en-US" sz="2400" dirty="0">
                <a:latin typeface="Times New Roman" pitchFamily="18" charset="0"/>
                <a:cs typeface="Times New Roman" pitchFamily="18" charset="0"/>
              </a:rPr>
              <a:t> 2 </a:t>
            </a:r>
            <a:r>
              <a:rPr lang="en-US" sz="2400" dirty="0" err="1">
                <a:latin typeface="Times New Roman" pitchFamily="18" charset="0"/>
                <a:cs typeface="Times New Roman" pitchFamily="18" charset="0"/>
              </a:rPr>
              <a:t>chiều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kích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thước</a:t>
            </a:r>
            <a:r>
              <a:rPr lang="en-US" sz="2400" dirty="0">
                <a:latin typeface="Times New Roman" pitchFamily="18" charset="0"/>
                <a:cs typeface="Times New Roman" pitchFamily="18" charset="0"/>
              </a:rPr>
              <a:t> n x n</a:t>
            </a:r>
          </a:p>
          <a:p>
            <a:pPr marL="0" lvl="1" indent="0">
              <a:spcBef>
                <a:spcPts val="1200"/>
              </a:spcBef>
              <a:buNone/>
            </a:pPr>
            <a:r>
              <a:rPr lang="en-US" sz="2400" dirty="0">
                <a:latin typeface="Times New Roman" pitchFamily="18" charset="0"/>
                <a:cs typeface="Times New Roman" pitchFamily="18" charset="0"/>
              </a:rPr>
              <a:t>a = {</a:t>
            </a:r>
            <a:r>
              <a:rPr lang="en-US" sz="2400" dirty="0" err="1">
                <a:latin typeface="Times New Roman" pitchFamily="18" charset="0"/>
                <a:cs typeface="Times New Roman" pitchFamily="18" charset="0"/>
              </a:rPr>
              <a:t>a</a:t>
            </a:r>
            <a:r>
              <a:rPr lang="en-US" sz="2400" baseline="-25000" dirty="0" err="1">
                <a:latin typeface="Times New Roman" pitchFamily="18" charset="0"/>
                <a:cs typeface="Times New Roman" pitchFamily="18" charset="0"/>
              </a:rPr>
              <a:t>ij</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i,</a:t>
            </a:r>
            <a:r>
              <a:rPr lang="en-US" sz="2400" err="1">
                <a:latin typeface="Times New Roman" pitchFamily="18" charset="0"/>
                <a:cs typeface="Times New Roman" pitchFamily="18" charset="0"/>
              </a:rPr>
              <a:t>j</a:t>
            </a:r>
            <a:r>
              <a:rPr lang="en-US" sz="2400">
                <a:latin typeface="Times New Roman" pitchFamily="18" charset="0"/>
                <a:cs typeface="Times New Roman" pitchFamily="18" charset="0"/>
              </a:rPr>
              <a:t>=0, </a:t>
            </a:r>
            <a:r>
              <a:rPr lang="en-US" sz="2400" dirty="0">
                <a:latin typeface="Times New Roman" pitchFamily="18" charset="0"/>
                <a:cs typeface="Times New Roman" pitchFamily="18" charset="0"/>
              </a:rPr>
              <a:t>1</a:t>
            </a:r>
            <a:r>
              <a:rPr lang="en-US" sz="2400">
                <a:latin typeface="Times New Roman" pitchFamily="18" charset="0"/>
                <a:cs typeface="Times New Roman" pitchFamily="18" charset="0"/>
              </a:rPr>
              <a:t>, …, n-1} </a:t>
            </a:r>
            <a:r>
              <a:rPr lang="en-US" sz="2400" dirty="0">
                <a:latin typeface="Times New Roman" pitchFamily="18" charset="0"/>
                <a:cs typeface="Times New Roman" pitchFamily="18" charset="0"/>
                <a:sym typeface="Wingdings" panose="05000000000000000000" pitchFamily="2" charset="2"/>
              </a:rPr>
              <a:t>a[</a:t>
            </a:r>
            <a:r>
              <a:rPr lang="en-US" sz="2400" dirty="0" err="1">
                <a:latin typeface="Times New Roman" pitchFamily="18" charset="0"/>
                <a:cs typeface="Times New Roman" pitchFamily="18" charset="0"/>
                <a:sym typeface="Wingdings" panose="05000000000000000000" pitchFamily="2" charset="2"/>
              </a:rPr>
              <a:t>i</a:t>
            </a:r>
            <a:r>
              <a:rPr lang="en-US" sz="2400" dirty="0">
                <a:latin typeface="Times New Roman" pitchFamily="18" charset="0"/>
                <a:cs typeface="Times New Roman" pitchFamily="18" charset="0"/>
                <a:sym typeface="Wingdings" panose="05000000000000000000" pitchFamily="2" charset="2"/>
              </a:rPr>
              <a:t>][j]</a:t>
            </a:r>
            <a:endParaRPr lang="en-US" sz="2400" dirty="0">
              <a:latin typeface="Times New Roman" pitchFamily="18" charset="0"/>
              <a:cs typeface="Times New Roman" pitchFamily="18" charset="0"/>
            </a:endParaRPr>
          </a:p>
          <a:p>
            <a:pPr marL="0" lvl="1" indent="0">
              <a:spcBef>
                <a:spcPts val="1200"/>
              </a:spcBef>
              <a:buNone/>
            </a:pPr>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đó</a:t>
            </a:r>
            <a:r>
              <a:rPr lang="en-US" sz="2400" dirty="0">
                <a:latin typeface="Times New Roman" pitchFamily="18" charset="0"/>
                <a:cs typeface="Times New Roman" pitchFamily="18" charset="0"/>
              </a:rPr>
              <a:t>:</a:t>
            </a:r>
          </a:p>
          <a:p>
            <a:pPr marL="342900" lvl="1" indent="-342900">
              <a:spcBef>
                <a:spcPts val="1200"/>
              </a:spcBef>
            </a:pPr>
            <a:r>
              <a:rPr lang="en-US" sz="2400" dirty="0" err="1">
                <a:latin typeface="Times New Roman" pitchFamily="18" charset="0"/>
                <a:cs typeface="Times New Roman" pitchFamily="18" charset="0"/>
              </a:rPr>
              <a:t>a</a:t>
            </a:r>
            <a:r>
              <a:rPr lang="en-US" sz="2400" baseline="-25000" dirty="0" err="1">
                <a:latin typeface="Times New Roman" pitchFamily="18" charset="0"/>
                <a:cs typeface="Times New Roman" pitchFamily="18" charset="0"/>
              </a:rPr>
              <a:t>ij</a:t>
            </a:r>
            <a:r>
              <a:rPr lang="en-US" sz="2400" dirty="0">
                <a:latin typeface="Times New Roman" pitchFamily="18" charset="0"/>
                <a:cs typeface="Times New Roman" pitchFamily="18" charset="0"/>
              </a:rPr>
              <a:t> = 1, </a:t>
            </a:r>
            <a:r>
              <a:rPr lang="en-US" sz="2400" dirty="0" err="1">
                <a:latin typeface="Times New Roman" pitchFamily="18" charset="0"/>
                <a:cs typeface="Times New Roman" pitchFamily="18" charset="0"/>
              </a:rPr>
              <a:t>nếu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i,j</a:t>
            </a:r>
            <a:r>
              <a:rPr lang="en-US" sz="2400" dirty="0">
                <a:latin typeface="Times New Roman" pitchFamily="18" charset="0"/>
                <a:cs typeface="Times New Roman" pitchFamily="18" charset="0"/>
              </a:rPr>
              <a:t>)</a:t>
            </a:r>
            <a:r>
              <a:rPr lang="en-US" sz="2400" dirty="0">
                <a:latin typeface="Times New Roman" pitchFamily="18" charset="0"/>
                <a:cs typeface="Times New Roman" pitchFamily="18" charset="0"/>
                <a:sym typeface="Symbol" panose="05050102010706020507" pitchFamily="18" charset="2"/>
              </a:rPr>
              <a:t>E</a:t>
            </a:r>
          </a:p>
          <a:p>
            <a:pPr marL="342900" lvl="1" indent="-342900">
              <a:spcBef>
                <a:spcPts val="1200"/>
              </a:spcBef>
            </a:pPr>
            <a:r>
              <a:rPr lang="en-US" sz="2400" dirty="0" err="1">
                <a:latin typeface="Times New Roman" pitchFamily="18" charset="0"/>
                <a:cs typeface="Times New Roman" pitchFamily="18" charset="0"/>
              </a:rPr>
              <a:t>a</a:t>
            </a:r>
            <a:r>
              <a:rPr lang="en-US" sz="2400" baseline="-25000" dirty="0" err="1">
                <a:latin typeface="Times New Roman" pitchFamily="18" charset="0"/>
                <a:cs typeface="Times New Roman" pitchFamily="18" charset="0"/>
              </a:rPr>
              <a:t>ij</a:t>
            </a:r>
            <a:r>
              <a:rPr lang="en-US" sz="2400" dirty="0">
                <a:latin typeface="Times New Roman" pitchFamily="18" charset="0"/>
                <a:cs typeface="Times New Roman" pitchFamily="18" charset="0"/>
              </a:rPr>
              <a:t> = 0, </a:t>
            </a:r>
            <a:r>
              <a:rPr lang="en-US" sz="2400" dirty="0" err="1">
                <a:latin typeface="Times New Roman" pitchFamily="18" charset="0"/>
                <a:cs typeface="Times New Roman" pitchFamily="18" charset="0"/>
              </a:rPr>
              <a:t>nếu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i,j</a:t>
            </a:r>
            <a:r>
              <a:rPr lang="en-US" sz="2400">
                <a:latin typeface="Times New Roman" pitchFamily="18" charset="0"/>
                <a:cs typeface="Times New Roman" pitchFamily="18" charset="0"/>
              </a:rPr>
              <a:t>) </a:t>
            </a:r>
            <a:r>
              <a:rPr lang="en-US" sz="2400">
                <a:latin typeface="Times New Roman" pitchFamily="18" charset="0"/>
                <a:cs typeface="Times New Roman" pitchFamily="18" charset="0"/>
                <a:sym typeface="Symbol" panose="05050102010706020507" pitchFamily="18" charset="2"/>
              </a:rPr>
              <a:t>E</a:t>
            </a:r>
          </a:p>
          <a:p>
            <a:pPr marL="342900" lvl="1" indent="-342900">
              <a:spcBef>
                <a:spcPts val="1200"/>
              </a:spcBef>
              <a:buFont typeface="Wingdings" panose="05000000000000000000" pitchFamily="2" charset="2"/>
              <a:buChar char="ü"/>
            </a:pPr>
            <a:r>
              <a:rPr lang="en-US" sz="2400">
                <a:solidFill>
                  <a:srgbClr val="FF0000"/>
                </a:solidFill>
                <a:latin typeface="Times New Roman" pitchFamily="18" charset="0"/>
                <a:cs typeface="Times New Roman" pitchFamily="18" charset="0"/>
              </a:rPr>
              <a:t>Ưu, nhược điểm?</a:t>
            </a:r>
          </a:p>
          <a:p>
            <a:pPr marL="342900" lvl="1" indent="-342900">
              <a:spcBef>
                <a:spcPts val="1200"/>
              </a:spcBef>
            </a:pPr>
            <a:endParaRPr lang="vi-VN" sz="2400" dirty="0">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F712215B-59A2-473B-83E1-DFF9B8262394}"/>
              </a:ext>
            </a:extLst>
          </p:cNvPr>
          <p:cNvSpPr txBox="1"/>
          <p:nvPr/>
        </p:nvSpPr>
        <p:spPr>
          <a:xfrm>
            <a:off x="4427984" y="5848803"/>
            <a:ext cx="4258816" cy="707886"/>
          </a:xfrm>
          <a:prstGeom prst="rect">
            <a:avLst/>
          </a:prstGeom>
          <a:noFill/>
        </p:spPr>
        <p:txBody>
          <a:bodyPr wrap="square" rtlCol="0">
            <a:spAutoFit/>
          </a:bodyPr>
          <a:lstStyle/>
          <a:p>
            <a:pPr marL="457200" indent="-457200">
              <a:buFont typeface="+mj-lt"/>
              <a:buAutoNum type="arabicPeriod"/>
            </a:pPr>
            <a:r>
              <a:rPr lang="en-US" sz="2000" dirty="0" err="1">
                <a:solidFill>
                  <a:srgbClr val="0000FF"/>
                </a:solidFill>
              </a:rPr>
              <a:t>Đối</a:t>
            </a:r>
            <a:r>
              <a:rPr lang="en-US" sz="2000" dirty="0">
                <a:solidFill>
                  <a:srgbClr val="0000FF"/>
                </a:solidFill>
              </a:rPr>
              <a:t> </a:t>
            </a:r>
            <a:r>
              <a:rPr lang="en-US" sz="2000" dirty="0" err="1">
                <a:solidFill>
                  <a:srgbClr val="0000FF"/>
                </a:solidFill>
              </a:rPr>
              <a:t>xứng</a:t>
            </a:r>
            <a:r>
              <a:rPr lang="en-US" sz="2000" dirty="0">
                <a:solidFill>
                  <a:srgbClr val="0000FF"/>
                </a:solidFill>
              </a:rPr>
              <a:t>: </a:t>
            </a:r>
            <a:r>
              <a:rPr lang="en-US" sz="2000" dirty="0" err="1">
                <a:solidFill>
                  <a:srgbClr val="0000FF"/>
                </a:solidFill>
              </a:rPr>
              <a:t>a</a:t>
            </a:r>
            <a:r>
              <a:rPr lang="en-US" sz="2000" baseline="-25000" dirty="0" err="1">
                <a:solidFill>
                  <a:srgbClr val="0000FF"/>
                </a:solidFill>
              </a:rPr>
              <a:t>ij</a:t>
            </a:r>
            <a:r>
              <a:rPr lang="en-US" sz="2000" dirty="0">
                <a:solidFill>
                  <a:srgbClr val="0000FF"/>
                </a:solidFill>
              </a:rPr>
              <a:t>=</a:t>
            </a:r>
            <a:r>
              <a:rPr lang="en-US" sz="2000" dirty="0" err="1">
                <a:solidFill>
                  <a:srgbClr val="0000FF"/>
                </a:solidFill>
              </a:rPr>
              <a:t>a</a:t>
            </a:r>
            <a:r>
              <a:rPr lang="en-US" sz="2000" baseline="-25000" dirty="0" err="1">
                <a:solidFill>
                  <a:srgbClr val="0000FF"/>
                </a:solidFill>
              </a:rPr>
              <a:t>ji</a:t>
            </a:r>
            <a:endParaRPr lang="en-US" sz="2000" dirty="0">
              <a:solidFill>
                <a:srgbClr val="0000FF"/>
              </a:solidFill>
            </a:endParaRPr>
          </a:p>
          <a:p>
            <a:pPr marL="457200" indent="-457200">
              <a:buFont typeface="+mj-lt"/>
              <a:buAutoNum type="arabicPeriod"/>
            </a:pPr>
            <a:r>
              <a:rPr lang="en-US" sz="2000" dirty="0" err="1">
                <a:solidFill>
                  <a:srgbClr val="0000FF"/>
                </a:solidFill>
              </a:rPr>
              <a:t>Tổng</a:t>
            </a:r>
            <a:r>
              <a:rPr lang="en-US" sz="2000" dirty="0">
                <a:solidFill>
                  <a:srgbClr val="0000FF"/>
                </a:solidFill>
              </a:rPr>
              <a:t> </a:t>
            </a:r>
            <a:r>
              <a:rPr lang="en-US" sz="2000" dirty="0" err="1">
                <a:solidFill>
                  <a:srgbClr val="0000FF"/>
                </a:solidFill>
              </a:rPr>
              <a:t>dòng</a:t>
            </a:r>
            <a:r>
              <a:rPr lang="en-US" sz="2000" dirty="0">
                <a:solidFill>
                  <a:srgbClr val="0000FF"/>
                </a:solidFill>
              </a:rPr>
              <a:t> (</a:t>
            </a:r>
            <a:r>
              <a:rPr lang="en-US" sz="2000" dirty="0" err="1">
                <a:solidFill>
                  <a:srgbClr val="0000FF"/>
                </a:solidFill>
              </a:rPr>
              <a:t>cột</a:t>
            </a:r>
            <a:r>
              <a:rPr lang="en-US" sz="2000" dirty="0">
                <a:solidFill>
                  <a:srgbClr val="0000FF"/>
                </a:solidFill>
              </a:rPr>
              <a:t>) </a:t>
            </a:r>
            <a:r>
              <a:rPr lang="en-US" sz="2000" dirty="0" err="1">
                <a:solidFill>
                  <a:srgbClr val="0000FF"/>
                </a:solidFill>
              </a:rPr>
              <a:t>i</a:t>
            </a:r>
            <a:r>
              <a:rPr lang="en-US" sz="2000" dirty="0">
                <a:solidFill>
                  <a:srgbClr val="0000FF"/>
                </a:solidFill>
              </a:rPr>
              <a:t>  = </a:t>
            </a:r>
            <a:r>
              <a:rPr lang="en-US" sz="2000" dirty="0" err="1">
                <a:solidFill>
                  <a:srgbClr val="0000FF"/>
                </a:solidFill>
              </a:rPr>
              <a:t>bậc</a:t>
            </a:r>
            <a:r>
              <a:rPr lang="en-US" sz="2000" dirty="0">
                <a:solidFill>
                  <a:srgbClr val="0000FF"/>
                </a:solidFill>
              </a:rPr>
              <a:t> </a:t>
            </a:r>
            <a:r>
              <a:rPr lang="en-US" sz="2000" dirty="0" err="1">
                <a:solidFill>
                  <a:srgbClr val="0000FF"/>
                </a:solidFill>
              </a:rPr>
              <a:t>của</a:t>
            </a:r>
            <a:r>
              <a:rPr lang="en-US" sz="2000" dirty="0">
                <a:solidFill>
                  <a:srgbClr val="0000FF"/>
                </a:solidFill>
              </a:rPr>
              <a:t> </a:t>
            </a:r>
            <a:r>
              <a:rPr lang="en-US" sz="2000" dirty="0" err="1">
                <a:solidFill>
                  <a:srgbClr val="0000FF"/>
                </a:solidFill>
              </a:rPr>
              <a:t>đỉnh</a:t>
            </a:r>
            <a:r>
              <a:rPr lang="en-US" sz="2000" dirty="0">
                <a:solidFill>
                  <a:srgbClr val="0000FF"/>
                </a:solidFill>
              </a:rPr>
              <a:t> </a:t>
            </a:r>
            <a:r>
              <a:rPr lang="en-US" sz="2000" dirty="0" err="1">
                <a:solidFill>
                  <a:srgbClr val="0000FF"/>
                </a:solidFill>
              </a:rPr>
              <a:t>i</a:t>
            </a:r>
            <a:endParaRPr lang="en-US" sz="2000" dirty="0">
              <a:solidFill>
                <a:srgbClr val="0000FF"/>
              </a:solidFill>
            </a:endParaRPr>
          </a:p>
        </p:txBody>
      </p:sp>
      <p:pic>
        <p:nvPicPr>
          <p:cNvPr id="14" name="Picture 13">
            <a:extLst>
              <a:ext uri="{FF2B5EF4-FFF2-40B4-BE49-F238E27FC236}">
                <a16:creationId xmlns:a16="http://schemas.microsoft.com/office/drawing/2014/main" id="{2E54C95C-584C-AAE5-7587-36C860E95399}"/>
              </a:ext>
            </a:extLst>
          </p:cNvPr>
          <p:cNvPicPr>
            <a:picLocks noChangeAspect="1"/>
          </p:cNvPicPr>
          <p:nvPr/>
        </p:nvPicPr>
        <p:blipFill>
          <a:blip r:embed="rId4"/>
          <a:stretch>
            <a:fillRect/>
          </a:stretch>
        </p:blipFill>
        <p:spPr>
          <a:xfrm>
            <a:off x="5796136" y="0"/>
            <a:ext cx="3376171" cy="2736475"/>
          </a:xfrm>
          <a:prstGeom prst="rect">
            <a:avLst/>
          </a:prstGeom>
        </p:spPr>
      </p:pic>
      <p:sp>
        <p:nvSpPr>
          <p:cNvPr id="4" name="Footer Placeholder 4">
            <a:extLst>
              <a:ext uri="{FF2B5EF4-FFF2-40B4-BE49-F238E27FC236}">
                <a16:creationId xmlns:a16="http://schemas.microsoft.com/office/drawing/2014/main" id="{C0D81990-F193-8B3A-3144-D08876A04E45}"/>
              </a:ext>
            </a:extLst>
          </p:cNvPr>
          <p:cNvSpPr>
            <a:spLocks noGrp="1"/>
          </p:cNvSpPr>
          <p:nvPr>
            <p:ph type="ftr" sz="quarter" idx="11"/>
          </p:nvPr>
        </p:nvSpPr>
        <p:spPr>
          <a:xfrm>
            <a:off x="2195736" y="6437626"/>
            <a:ext cx="2895600" cy="476250"/>
          </a:xfrm>
        </p:spPr>
        <p:txBody>
          <a:bodyPr/>
          <a:lstStyle/>
          <a:p>
            <a:r>
              <a:rPr lang="vi-VN">
                <a:solidFill>
                  <a:srgbClr val="000000"/>
                </a:solidFill>
              </a:rPr>
              <a:t>GV: Huỳnh Thị Thanh Thương</a:t>
            </a:r>
            <a:endParaRPr lang="en-US">
              <a:solidFill>
                <a:srgbClr val="000000"/>
              </a:solidFill>
            </a:endParaRPr>
          </a:p>
        </p:txBody>
      </p:sp>
    </p:spTree>
    <p:extLst>
      <p:ext uri="{BB962C8B-B14F-4D97-AF65-F5344CB8AC3E}">
        <p14:creationId xmlns:p14="http://schemas.microsoft.com/office/powerpoint/2010/main" val="428287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9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19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192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192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Times New Roman" pitchFamily="18"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fld id="{5ACAEA44-E43B-46D7-A339-AE9C773604DA}" type="datetime1">
              <a:rPr kumimoji="0" lang="vi-VN"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22/05/2023</a:t>
            </a:fld>
            <a:endParaRPr kumimoji="0" lang="en-US" sz="1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9"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Times New Roman" pitchFamily="18" charset="0"/>
              <a:ea typeface="+mn-ea"/>
              <a:cs typeface="+mn-cs"/>
            </a:endParaRPr>
          </a:p>
          <a:p>
            <a:pPr marL="0" marR="0" lvl="0" indent="0" algn="r" defTabSz="914400" rtl="0" eaLnBrk="1" fontAlgn="base" latinLnBrk="0" hangingPunct="1">
              <a:lnSpc>
                <a:spcPct val="100000"/>
              </a:lnSpc>
              <a:spcBef>
                <a:spcPct val="0"/>
              </a:spcBef>
              <a:spcAft>
                <a:spcPct val="0"/>
              </a:spcAft>
              <a:buClrTx/>
              <a:buSzTx/>
              <a:buFontTx/>
              <a:buNone/>
              <a:tabLst/>
              <a:defRPr/>
            </a:pPr>
            <a:fld id="{F27BA7AF-4E6C-415A-B38E-A6E492950244}" type="slidenum">
              <a:rPr kumimoji="0" lang="en-US"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sz="1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81922" name="Rectangle 2"/>
          <p:cNvSpPr>
            <a:spLocks noGrp="1" noChangeArrowheads="1"/>
          </p:cNvSpPr>
          <p:nvPr>
            <p:ph type="title"/>
          </p:nvPr>
        </p:nvSpPr>
        <p:spPr/>
        <p:txBody>
          <a:bodyPr/>
          <a:lstStyle/>
          <a:p>
            <a:r>
              <a:rPr lang="en-US" sz="3200" dirty="0"/>
              <a:t>MA </a:t>
            </a:r>
            <a:r>
              <a:rPr lang="en-US" sz="3200"/>
              <a:t>TRẬN KỀ</a:t>
            </a:r>
            <a:endParaRPr lang="en-US" dirty="0"/>
          </a:p>
        </p:txBody>
      </p:sp>
      <p:sp>
        <p:nvSpPr>
          <p:cNvPr id="81923" name="Rectangle 3"/>
          <p:cNvSpPr>
            <a:spLocks noGrp="1" noChangeArrowheads="1"/>
          </p:cNvSpPr>
          <p:nvPr>
            <p:ph type="body" idx="1"/>
          </p:nvPr>
        </p:nvSpPr>
        <p:spPr>
          <a:xfrm>
            <a:off x="457200" y="1600200"/>
            <a:ext cx="4978896" cy="4525963"/>
          </a:xfrm>
        </p:spPr>
        <p:txBody>
          <a:bodyPr/>
          <a:lstStyle/>
          <a:p>
            <a:pPr marL="342900" lvl="1" indent="-342900">
              <a:spcBef>
                <a:spcPts val="1200"/>
              </a:spcBef>
              <a:buFont typeface="Wingdings" pitchFamily="2" charset="2"/>
              <a:buChar char="ü"/>
            </a:pPr>
            <a:r>
              <a:rPr lang="en-US" sz="2400" b="1" dirty="0" err="1">
                <a:latin typeface="Times New Roman" pitchFamily="18" charset="0"/>
                <a:cs typeface="Times New Roman" pitchFamily="18" charset="0"/>
              </a:rPr>
              <a:t>Đơn</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đồ</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thị</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có</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hướng</a:t>
            </a:r>
            <a:r>
              <a:rPr lang="en-US" sz="2400" b="1" dirty="0">
                <a:latin typeface="Times New Roman" pitchFamily="18" charset="0"/>
                <a:cs typeface="Times New Roman" pitchFamily="18" charset="0"/>
              </a:rPr>
              <a:t>: </a:t>
            </a:r>
          </a:p>
          <a:p>
            <a:pPr marL="342900" lvl="1" indent="-342900">
              <a:spcBef>
                <a:spcPts val="1200"/>
              </a:spcBef>
            </a:pPr>
            <a:r>
              <a:rPr lang="en-US" sz="2400" dirty="0">
                <a:latin typeface="Times New Roman" pitchFamily="18" charset="0"/>
                <a:cs typeface="Times New Roman" pitchFamily="18" charset="0"/>
              </a:rPr>
              <a:t>ma </a:t>
            </a:r>
            <a:r>
              <a:rPr lang="en-US" sz="2400" dirty="0" err="1">
                <a:latin typeface="Times New Roman" pitchFamily="18" charset="0"/>
                <a:cs typeface="Times New Roman" pitchFamily="18" charset="0"/>
              </a:rPr>
              <a:t>trận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xứng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a:t>
            </a:r>
            <a:r>
              <a:rPr lang="en-US" sz="2400" baseline="-25000" dirty="0" err="1">
                <a:latin typeface="Times New Roman" pitchFamily="18" charset="0"/>
                <a:cs typeface="Times New Roman" pitchFamily="18" charset="0"/>
              </a:rPr>
              <a:t>ij</a:t>
            </a:r>
            <a:r>
              <a:rPr lang="en-US" sz="2400" baseline="-25000" dirty="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a:t>
            </a:r>
            <a:r>
              <a:rPr lang="en-US" sz="2400" baseline="-25000" dirty="0" err="1">
                <a:latin typeface="Times New Roman" pitchFamily="18" charset="0"/>
                <a:cs typeface="Times New Roman" pitchFamily="18" charset="0"/>
              </a:rPr>
              <a:t>ji</a:t>
            </a:r>
            <a:r>
              <a:rPr lang="en-US" sz="2400" dirty="0">
                <a:latin typeface="Times New Roman" pitchFamily="18" charset="0"/>
                <a:cs typeface="Times New Roman" pitchFamily="18" charset="0"/>
              </a:rPr>
              <a:t>)</a:t>
            </a:r>
          </a:p>
          <a:p>
            <a:pPr marL="0" lvl="1" indent="0">
              <a:spcBef>
                <a:spcPts val="1200"/>
              </a:spcBef>
              <a:buNone/>
            </a:pPr>
            <a:endParaRPr lang="vi-VN" sz="2400" dirty="0">
              <a:latin typeface="Times New Roman" pitchFamily="18" charset="0"/>
              <a:cs typeface="Times New Roman" pitchFamily="18" charset="0"/>
            </a:endParaRPr>
          </a:p>
        </p:txBody>
      </p:sp>
      <p:pic>
        <p:nvPicPr>
          <p:cNvPr id="11" name="Picture 10">
            <a:extLst>
              <a:ext uri="{FF2B5EF4-FFF2-40B4-BE49-F238E27FC236}">
                <a16:creationId xmlns:a16="http://schemas.microsoft.com/office/drawing/2014/main" id="{1F34CFAF-A9EA-0D76-7600-2AFA43F70019}"/>
              </a:ext>
            </a:extLst>
          </p:cNvPr>
          <p:cNvPicPr>
            <a:picLocks noChangeAspect="1"/>
          </p:cNvPicPr>
          <p:nvPr/>
        </p:nvPicPr>
        <p:blipFill>
          <a:blip r:embed="rId3"/>
          <a:stretch>
            <a:fillRect/>
          </a:stretch>
        </p:blipFill>
        <p:spPr>
          <a:xfrm>
            <a:off x="185402" y="2710951"/>
            <a:ext cx="4810796" cy="3572374"/>
          </a:xfrm>
          <a:prstGeom prst="rect">
            <a:avLst/>
          </a:prstGeom>
        </p:spPr>
      </p:pic>
      <p:pic>
        <p:nvPicPr>
          <p:cNvPr id="13" name="Picture 12">
            <a:extLst>
              <a:ext uri="{FF2B5EF4-FFF2-40B4-BE49-F238E27FC236}">
                <a16:creationId xmlns:a16="http://schemas.microsoft.com/office/drawing/2014/main" id="{9A9ED37E-3CEC-01C9-3095-4510B9D64F80}"/>
              </a:ext>
            </a:extLst>
          </p:cNvPr>
          <p:cNvPicPr>
            <a:picLocks noChangeAspect="1"/>
          </p:cNvPicPr>
          <p:nvPr/>
        </p:nvPicPr>
        <p:blipFill>
          <a:blip r:embed="rId4"/>
          <a:stretch>
            <a:fillRect/>
          </a:stretch>
        </p:blipFill>
        <p:spPr>
          <a:xfrm>
            <a:off x="5267996" y="3133752"/>
            <a:ext cx="3337049" cy="2600298"/>
          </a:xfrm>
          <a:prstGeom prst="rect">
            <a:avLst/>
          </a:prstGeom>
        </p:spPr>
      </p:pic>
      <p:sp>
        <p:nvSpPr>
          <p:cNvPr id="2" name="Footer Placeholder 4">
            <a:extLst>
              <a:ext uri="{FF2B5EF4-FFF2-40B4-BE49-F238E27FC236}">
                <a16:creationId xmlns:a16="http://schemas.microsoft.com/office/drawing/2014/main" id="{5580EA87-A9FB-8052-3C0D-99017A23D636}"/>
              </a:ext>
            </a:extLst>
          </p:cNvPr>
          <p:cNvSpPr>
            <a:spLocks noGrp="1"/>
          </p:cNvSpPr>
          <p:nvPr>
            <p:ph type="ftr" sz="quarter" idx="11"/>
          </p:nvPr>
        </p:nvSpPr>
        <p:spPr>
          <a:xfrm>
            <a:off x="3124200" y="6245225"/>
            <a:ext cx="2895600" cy="476250"/>
          </a:xfrm>
        </p:spPr>
        <p:txBody>
          <a:bodyPr/>
          <a:lstStyle/>
          <a:p>
            <a:r>
              <a:rPr lang="vi-VN">
                <a:solidFill>
                  <a:srgbClr val="000000"/>
                </a:solidFill>
              </a:rPr>
              <a:t>GV: Huỳnh Thị Thanh Thương</a:t>
            </a:r>
            <a:endParaRPr lang="en-US">
              <a:solidFill>
                <a:srgbClr val="000000"/>
              </a:solidFill>
            </a:endParaRPr>
          </a:p>
        </p:txBody>
      </p:sp>
    </p:spTree>
    <p:extLst>
      <p:ext uri="{BB962C8B-B14F-4D97-AF65-F5344CB8AC3E}">
        <p14:creationId xmlns:p14="http://schemas.microsoft.com/office/powerpoint/2010/main" val="1679514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Times New Roman" pitchFamily="18"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fld id="{5ACAEA44-E43B-46D7-A339-AE9C773604DA}" type="datetime1">
              <a:rPr kumimoji="0" lang="vi-VN"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22/05/2023</a:t>
            </a:fld>
            <a:endParaRPr kumimoji="0" lang="en-US" sz="1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9"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Times New Roman" pitchFamily="18" charset="0"/>
              <a:ea typeface="+mn-ea"/>
              <a:cs typeface="+mn-cs"/>
            </a:endParaRPr>
          </a:p>
          <a:p>
            <a:pPr marL="0" marR="0" lvl="0" indent="0" algn="r" defTabSz="914400" rtl="0" eaLnBrk="1" fontAlgn="base" latinLnBrk="0" hangingPunct="1">
              <a:lnSpc>
                <a:spcPct val="100000"/>
              </a:lnSpc>
              <a:spcBef>
                <a:spcPct val="0"/>
              </a:spcBef>
              <a:spcAft>
                <a:spcPct val="0"/>
              </a:spcAft>
              <a:buClrTx/>
              <a:buSzTx/>
              <a:buFontTx/>
              <a:buNone/>
              <a:tabLst/>
              <a:defRPr/>
            </a:pPr>
            <a:fld id="{F27BA7AF-4E6C-415A-B38E-A6E492950244}" type="slidenum">
              <a:rPr kumimoji="0" lang="en-US"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sz="1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81922" name="Rectangle 2"/>
          <p:cNvSpPr>
            <a:spLocks noGrp="1" noChangeArrowheads="1"/>
          </p:cNvSpPr>
          <p:nvPr>
            <p:ph type="title"/>
          </p:nvPr>
        </p:nvSpPr>
        <p:spPr/>
        <p:txBody>
          <a:bodyPr/>
          <a:lstStyle/>
          <a:p>
            <a:r>
              <a:rPr lang="en-US" sz="3200" dirty="0"/>
              <a:t>MA TRẬN KỀ: </a:t>
            </a:r>
            <a:r>
              <a:rPr lang="en-US" sz="3200" dirty="0" err="1"/>
              <a:t>dạng</a:t>
            </a:r>
            <a:r>
              <a:rPr lang="en-US" sz="3200" dirty="0"/>
              <a:t> </a:t>
            </a:r>
            <a:r>
              <a:rPr lang="en-US" sz="3200" dirty="0" err="1"/>
              <a:t>đặc</a:t>
            </a:r>
            <a:r>
              <a:rPr lang="en-US" sz="3200" dirty="0"/>
              <a:t> </a:t>
            </a:r>
            <a:r>
              <a:rPr lang="en-US" sz="3200" dirty="0" err="1"/>
              <a:t>biệt</a:t>
            </a:r>
            <a:endParaRPr lang="en-US" dirty="0"/>
          </a:p>
        </p:txBody>
      </p:sp>
      <p:sp>
        <p:nvSpPr>
          <p:cNvPr id="81923" name="Rectangle 3"/>
          <p:cNvSpPr>
            <a:spLocks noGrp="1" noChangeArrowheads="1"/>
          </p:cNvSpPr>
          <p:nvPr>
            <p:ph type="body" idx="1"/>
          </p:nvPr>
        </p:nvSpPr>
        <p:spPr>
          <a:xfrm>
            <a:off x="457200" y="1600200"/>
            <a:ext cx="4978896" cy="4525963"/>
          </a:xfrm>
        </p:spPr>
        <p:txBody>
          <a:bodyPr/>
          <a:lstStyle/>
          <a:p>
            <a:pPr marL="342900" lvl="1" indent="-342900">
              <a:spcBef>
                <a:spcPts val="1200"/>
              </a:spcBef>
              <a:buFont typeface="Wingdings" pitchFamily="2" charset="2"/>
              <a:buChar char="ü"/>
            </a:pPr>
            <a:r>
              <a:rPr lang="en-US" sz="2400" b="1">
                <a:latin typeface="Times New Roman" pitchFamily="18" charset="0"/>
                <a:cs typeface="Times New Roman" pitchFamily="18" charset="0"/>
              </a:rPr>
              <a:t>Đa </a:t>
            </a:r>
            <a:r>
              <a:rPr lang="en-US" sz="2400" b="1" dirty="0" err="1">
                <a:latin typeface="Times New Roman" pitchFamily="18" charset="0"/>
                <a:cs typeface="Times New Roman" pitchFamily="18" charset="0"/>
              </a:rPr>
              <a:t>đồ</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thị</a:t>
            </a:r>
            <a:r>
              <a:rPr lang="en-US" sz="2400" dirty="0">
                <a:latin typeface="Times New Roman" pitchFamily="18" charset="0"/>
                <a:cs typeface="Times New Roman" pitchFamily="18" charset="0"/>
              </a:rPr>
              <a:t>: </a:t>
            </a:r>
          </a:p>
          <a:p>
            <a:pPr marL="342900" lvl="1" indent="-342900">
              <a:spcBef>
                <a:spcPts val="1200"/>
              </a:spcBef>
            </a:pPr>
            <a:r>
              <a:rPr lang="en-US" sz="2400" dirty="0" err="1">
                <a:latin typeface="Times New Roman" pitchFamily="18" charset="0"/>
                <a:cs typeface="Times New Roman" pitchFamily="18" charset="0"/>
              </a:rPr>
              <a:t>a</a:t>
            </a:r>
            <a:r>
              <a:rPr lang="en-US" sz="2400" baseline="-25000" dirty="0" err="1">
                <a:latin typeface="Times New Roman" pitchFamily="18" charset="0"/>
                <a:cs typeface="Times New Roman" pitchFamily="18" charset="0"/>
              </a:rPr>
              <a:t>ij</a:t>
            </a:r>
            <a:r>
              <a:rPr lang="en-US" sz="2400" dirty="0">
                <a:latin typeface="Times New Roman" pitchFamily="18" charset="0"/>
                <a:cs typeface="Times New Roman" pitchFamily="18" charset="0"/>
              </a:rPr>
              <a:t> = k, </a:t>
            </a:r>
            <a:r>
              <a:rPr lang="en-US" sz="2400" dirty="0" err="1">
                <a:latin typeface="Times New Roman" pitchFamily="18" charset="0"/>
                <a:cs typeface="Times New Roman" pitchFamily="18" charset="0"/>
              </a:rPr>
              <a:t>nếu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i,j</a:t>
            </a:r>
            <a:r>
              <a:rPr lang="en-US" sz="2400" dirty="0">
                <a:latin typeface="Times New Roman" pitchFamily="18" charset="0"/>
                <a:cs typeface="Times New Roman" pitchFamily="18" charset="0"/>
              </a:rPr>
              <a:t>)</a:t>
            </a:r>
            <a:r>
              <a:rPr lang="en-US" sz="2400" dirty="0">
                <a:latin typeface="Times New Roman" pitchFamily="18" charset="0"/>
                <a:cs typeface="Times New Roman" pitchFamily="18" charset="0"/>
                <a:sym typeface="Symbol" panose="05050102010706020507" pitchFamily="18" charset="2"/>
              </a:rPr>
              <a:t>E, k </a:t>
            </a:r>
            <a:r>
              <a:rPr lang="en-US" sz="2400" dirty="0" err="1">
                <a:latin typeface="Times New Roman" pitchFamily="18" charset="0"/>
                <a:cs typeface="Times New Roman" pitchFamily="18" charset="0"/>
                <a:sym typeface="Symbol" panose="05050102010706020507" pitchFamily="18" charset="2"/>
              </a:rPr>
              <a:t>là</a:t>
            </a:r>
            <a:r>
              <a:rPr lang="en-US" sz="2400" dirty="0">
                <a:latin typeface="Times New Roman" pitchFamily="18" charset="0"/>
                <a:cs typeface="Times New Roman" pitchFamily="18" charset="0"/>
                <a:sym typeface="Symbol" panose="05050102010706020507" pitchFamily="18" charset="2"/>
              </a:rPr>
              <a:t> </a:t>
            </a:r>
            <a:r>
              <a:rPr lang="en-US" sz="2400" dirty="0" err="1">
                <a:latin typeface="Times New Roman" pitchFamily="18" charset="0"/>
                <a:cs typeface="Times New Roman" pitchFamily="18" charset="0"/>
                <a:sym typeface="Symbol" panose="05050102010706020507" pitchFamily="18" charset="2"/>
              </a:rPr>
              <a:t>số</a:t>
            </a:r>
            <a:r>
              <a:rPr lang="en-US" sz="2400" dirty="0">
                <a:latin typeface="Times New Roman" pitchFamily="18" charset="0"/>
                <a:cs typeface="Times New Roman" pitchFamily="18" charset="0"/>
                <a:sym typeface="Symbol" panose="05050102010706020507" pitchFamily="18" charset="2"/>
              </a:rPr>
              <a:t> </a:t>
            </a:r>
            <a:r>
              <a:rPr lang="en-US" sz="2400" dirty="0" err="1">
                <a:latin typeface="Times New Roman" pitchFamily="18" charset="0"/>
                <a:cs typeface="Times New Roman" pitchFamily="18" charset="0"/>
                <a:sym typeface="Symbol" panose="05050102010706020507" pitchFamily="18" charset="2"/>
              </a:rPr>
              <a:t>cạnh</a:t>
            </a:r>
            <a:r>
              <a:rPr lang="en-US" sz="2400" dirty="0">
                <a:latin typeface="Times New Roman" pitchFamily="18" charset="0"/>
                <a:cs typeface="Times New Roman" pitchFamily="18" charset="0"/>
                <a:sym typeface="Symbol" panose="05050102010706020507" pitchFamily="18" charset="2"/>
              </a:rPr>
              <a:t> </a:t>
            </a:r>
            <a:r>
              <a:rPr lang="en-US" sz="2400" dirty="0" err="1">
                <a:latin typeface="Times New Roman" pitchFamily="18" charset="0"/>
                <a:cs typeface="Times New Roman" pitchFamily="18" charset="0"/>
                <a:sym typeface="Symbol" panose="05050102010706020507" pitchFamily="18" charset="2"/>
              </a:rPr>
              <a:t>nối</a:t>
            </a:r>
            <a:r>
              <a:rPr lang="en-US" sz="2400" dirty="0">
                <a:latin typeface="Times New Roman" pitchFamily="18" charset="0"/>
                <a:cs typeface="Times New Roman" pitchFamily="18" charset="0"/>
                <a:sym typeface="Symbol" panose="05050102010706020507" pitchFamily="18" charset="2"/>
              </a:rPr>
              <a:t> 2 </a:t>
            </a:r>
            <a:r>
              <a:rPr lang="en-US" sz="2400" dirty="0" err="1">
                <a:latin typeface="Times New Roman" pitchFamily="18" charset="0"/>
                <a:cs typeface="Times New Roman" pitchFamily="18" charset="0"/>
                <a:sym typeface="Symbol" panose="05050102010706020507" pitchFamily="18" charset="2"/>
              </a:rPr>
              <a:t>đỉnh</a:t>
            </a:r>
            <a:r>
              <a:rPr lang="en-US" sz="2400" dirty="0">
                <a:latin typeface="Times New Roman" pitchFamily="18" charset="0"/>
                <a:cs typeface="Times New Roman" pitchFamily="18" charset="0"/>
                <a:sym typeface="Symbol" panose="05050102010706020507" pitchFamily="18" charset="2"/>
              </a:rPr>
              <a:t> </a:t>
            </a:r>
            <a:r>
              <a:rPr lang="en-US" sz="2400" dirty="0" err="1">
                <a:latin typeface="Times New Roman" pitchFamily="18" charset="0"/>
                <a:cs typeface="Times New Roman" pitchFamily="18" charset="0"/>
                <a:sym typeface="Symbol" panose="05050102010706020507" pitchFamily="18" charset="2"/>
              </a:rPr>
              <a:t>i</a:t>
            </a:r>
            <a:r>
              <a:rPr lang="en-US" sz="2400" dirty="0">
                <a:latin typeface="Times New Roman" pitchFamily="18" charset="0"/>
                <a:cs typeface="Times New Roman" pitchFamily="18" charset="0"/>
                <a:sym typeface="Symbol" panose="05050102010706020507" pitchFamily="18" charset="2"/>
              </a:rPr>
              <a:t> </a:t>
            </a:r>
            <a:r>
              <a:rPr lang="en-US" sz="2400" err="1">
                <a:latin typeface="Times New Roman" pitchFamily="18" charset="0"/>
                <a:cs typeface="Times New Roman" pitchFamily="18" charset="0"/>
                <a:sym typeface="Symbol" panose="05050102010706020507" pitchFamily="18" charset="2"/>
              </a:rPr>
              <a:t>và</a:t>
            </a:r>
            <a:r>
              <a:rPr lang="en-US" sz="2400">
                <a:latin typeface="Times New Roman" pitchFamily="18" charset="0"/>
                <a:cs typeface="Times New Roman" pitchFamily="18" charset="0"/>
                <a:sym typeface="Symbol" panose="05050102010706020507" pitchFamily="18" charset="2"/>
              </a:rPr>
              <a:t> j</a:t>
            </a:r>
          </a:p>
          <a:p>
            <a:pPr marL="342900" lvl="1" indent="-342900">
              <a:spcBef>
                <a:spcPts val="1200"/>
              </a:spcBef>
            </a:pPr>
            <a:endParaRPr lang="en-US" sz="2400">
              <a:latin typeface="Times New Roman" pitchFamily="18" charset="0"/>
              <a:cs typeface="Times New Roman" pitchFamily="18" charset="0"/>
              <a:sym typeface="Symbol" panose="05050102010706020507" pitchFamily="18" charset="2"/>
            </a:endParaRPr>
          </a:p>
          <a:p>
            <a:pPr marL="342900" lvl="1" indent="-342900">
              <a:spcBef>
                <a:spcPts val="1200"/>
              </a:spcBef>
            </a:pPr>
            <a:endParaRPr lang="en-US" sz="2400">
              <a:latin typeface="Times New Roman" pitchFamily="18" charset="0"/>
              <a:cs typeface="Times New Roman" pitchFamily="18" charset="0"/>
              <a:sym typeface="Symbol" panose="05050102010706020507" pitchFamily="18" charset="2"/>
            </a:endParaRPr>
          </a:p>
          <a:p>
            <a:pPr marL="342900" lvl="1" indent="-342900">
              <a:spcBef>
                <a:spcPts val="1200"/>
              </a:spcBef>
            </a:pPr>
            <a:endParaRPr lang="en-US" sz="2400">
              <a:latin typeface="Times New Roman" pitchFamily="18" charset="0"/>
              <a:cs typeface="Times New Roman" pitchFamily="18" charset="0"/>
              <a:sym typeface="Symbol" panose="05050102010706020507" pitchFamily="18" charset="2"/>
            </a:endParaRPr>
          </a:p>
          <a:p>
            <a:pPr marL="342900" lvl="1" indent="-342900">
              <a:spcBef>
                <a:spcPts val="1200"/>
              </a:spcBef>
            </a:pPr>
            <a:endParaRPr lang="en-US" sz="2400">
              <a:latin typeface="Times New Roman" pitchFamily="18" charset="0"/>
              <a:cs typeface="Times New Roman" pitchFamily="18" charset="0"/>
              <a:sym typeface="Symbol" panose="05050102010706020507" pitchFamily="18" charset="2"/>
            </a:endParaRPr>
          </a:p>
          <a:p>
            <a:pPr marL="342900" lvl="1" indent="-342900">
              <a:spcBef>
                <a:spcPts val="1200"/>
              </a:spcBef>
            </a:pPr>
            <a:endParaRPr lang="en-US" sz="2400">
              <a:latin typeface="Times New Roman" pitchFamily="18" charset="0"/>
              <a:cs typeface="Times New Roman" pitchFamily="18" charset="0"/>
              <a:sym typeface="Symbol" panose="05050102010706020507" pitchFamily="18" charset="2"/>
            </a:endParaRPr>
          </a:p>
          <a:p>
            <a:pPr marL="342900" lvl="1" indent="-342900">
              <a:spcBef>
                <a:spcPts val="1200"/>
              </a:spcBef>
            </a:pPr>
            <a:r>
              <a:rPr lang="en-US" sz="2400">
                <a:solidFill>
                  <a:srgbClr val="FF0000"/>
                </a:solidFill>
                <a:latin typeface="Times New Roman" pitchFamily="18" charset="0"/>
                <a:cs typeface="Times New Roman" pitchFamily="18" charset="0"/>
                <a:sym typeface="Symbol" panose="05050102010706020507" pitchFamily="18" charset="2"/>
              </a:rPr>
              <a:t>Câu hỏi: Ma trận sẽ như thế nào?</a:t>
            </a:r>
            <a:endParaRPr lang="en-US" sz="2400" dirty="0">
              <a:solidFill>
                <a:srgbClr val="FF0000"/>
              </a:solidFill>
              <a:latin typeface="Times New Roman" pitchFamily="18" charset="0"/>
              <a:cs typeface="Times New Roman" pitchFamily="18" charset="0"/>
              <a:sym typeface="Symbol" panose="05050102010706020507" pitchFamily="18" charset="2"/>
            </a:endParaRPr>
          </a:p>
          <a:p>
            <a:pPr marL="0" lvl="1" indent="0">
              <a:spcBef>
                <a:spcPts val="1200"/>
              </a:spcBef>
              <a:buNone/>
            </a:pPr>
            <a:endParaRPr lang="vi-VN" sz="24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D5376D6F-7147-620B-83FC-901914C9CBDF}"/>
              </a:ext>
            </a:extLst>
          </p:cNvPr>
          <p:cNvPicPr>
            <a:picLocks noChangeAspect="1"/>
          </p:cNvPicPr>
          <p:nvPr/>
        </p:nvPicPr>
        <p:blipFill>
          <a:blip r:embed="rId3"/>
          <a:stretch>
            <a:fillRect/>
          </a:stretch>
        </p:blipFill>
        <p:spPr>
          <a:xfrm>
            <a:off x="457201" y="3006269"/>
            <a:ext cx="3682752" cy="2498751"/>
          </a:xfrm>
          <a:prstGeom prst="rect">
            <a:avLst/>
          </a:prstGeom>
        </p:spPr>
      </p:pic>
      <p:pic>
        <p:nvPicPr>
          <p:cNvPr id="6" name="Picture 5">
            <a:extLst>
              <a:ext uri="{FF2B5EF4-FFF2-40B4-BE49-F238E27FC236}">
                <a16:creationId xmlns:a16="http://schemas.microsoft.com/office/drawing/2014/main" id="{C3FFEAC2-357F-8C13-FF25-DC7FBFA14A79}"/>
              </a:ext>
            </a:extLst>
          </p:cNvPr>
          <p:cNvPicPr>
            <a:picLocks noChangeAspect="1"/>
          </p:cNvPicPr>
          <p:nvPr/>
        </p:nvPicPr>
        <p:blipFill>
          <a:blip r:embed="rId4"/>
          <a:stretch>
            <a:fillRect/>
          </a:stretch>
        </p:blipFill>
        <p:spPr>
          <a:xfrm>
            <a:off x="4716016" y="3007263"/>
            <a:ext cx="3874816" cy="2704464"/>
          </a:xfrm>
          <a:prstGeom prst="rect">
            <a:avLst/>
          </a:prstGeom>
        </p:spPr>
      </p:pic>
      <p:sp>
        <p:nvSpPr>
          <p:cNvPr id="2" name="Footer Placeholder 4">
            <a:extLst>
              <a:ext uri="{FF2B5EF4-FFF2-40B4-BE49-F238E27FC236}">
                <a16:creationId xmlns:a16="http://schemas.microsoft.com/office/drawing/2014/main" id="{DE431CE0-01EC-87DA-D92D-83227311900F}"/>
              </a:ext>
            </a:extLst>
          </p:cNvPr>
          <p:cNvSpPr>
            <a:spLocks noGrp="1"/>
          </p:cNvSpPr>
          <p:nvPr>
            <p:ph type="ftr" sz="quarter" idx="11"/>
          </p:nvPr>
        </p:nvSpPr>
        <p:spPr>
          <a:xfrm>
            <a:off x="3124200" y="6245225"/>
            <a:ext cx="2895600" cy="476250"/>
          </a:xfrm>
        </p:spPr>
        <p:txBody>
          <a:bodyPr/>
          <a:lstStyle/>
          <a:p>
            <a:r>
              <a:rPr lang="vi-VN">
                <a:solidFill>
                  <a:srgbClr val="000000"/>
                </a:solidFill>
              </a:rPr>
              <a:t>GV: Huỳnh Thị Thanh Thương</a:t>
            </a:r>
            <a:endParaRPr lang="en-US">
              <a:solidFill>
                <a:srgbClr val="000000"/>
              </a:solidFill>
            </a:endParaRPr>
          </a:p>
        </p:txBody>
      </p:sp>
    </p:spTree>
    <p:extLst>
      <p:ext uri="{BB962C8B-B14F-4D97-AF65-F5344CB8AC3E}">
        <p14:creationId xmlns:p14="http://schemas.microsoft.com/office/powerpoint/2010/main" val="1868316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Times New Roman" pitchFamily="18"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fld id="{5ACAEA44-E43B-46D7-A339-AE9C773604DA}" type="datetime1">
              <a:rPr kumimoji="0" lang="vi-VN"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22/05/2023</a:t>
            </a:fld>
            <a:endParaRPr kumimoji="0" lang="en-US" sz="1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9"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Times New Roman" pitchFamily="18" charset="0"/>
              <a:ea typeface="+mn-ea"/>
              <a:cs typeface="+mn-cs"/>
            </a:endParaRPr>
          </a:p>
          <a:p>
            <a:pPr marL="0" marR="0" lvl="0" indent="0" algn="r" defTabSz="914400" rtl="0" eaLnBrk="1" fontAlgn="base" latinLnBrk="0" hangingPunct="1">
              <a:lnSpc>
                <a:spcPct val="100000"/>
              </a:lnSpc>
              <a:spcBef>
                <a:spcPct val="0"/>
              </a:spcBef>
              <a:spcAft>
                <a:spcPct val="0"/>
              </a:spcAft>
              <a:buClrTx/>
              <a:buSzTx/>
              <a:buFontTx/>
              <a:buNone/>
              <a:tabLst/>
              <a:defRPr/>
            </a:pPr>
            <a:fld id="{F27BA7AF-4E6C-415A-B38E-A6E492950244}" type="slidenum">
              <a:rPr kumimoji="0" lang="en-US"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sz="1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81922" name="Rectangle 2"/>
          <p:cNvSpPr>
            <a:spLocks noGrp="1" noChangeArrowheads="1"/>
          </p:cNvSpPr>
          <p:nvPr>
            <p:ph type="title"/>
          </p:nvPr>
        </p:nvSpPr>
        <p:spPr/>
        <p:txBody>
          <a:bodyPr/>
          <a:lstStyle/>
          <a:p>
            <a:r>
              <a:rPr lang="en-US" sz="3200" dirty="0"/>
              <a:t>MA </a:t>
            </a:r>
            <a:r>
              <a:rPr lang="en-US" sz="3200"/>
              <a:t>TRẬN TRỌNG SỐ</a:t>
            </a:r>
            <a:endParaRPr lang="en-US" dirty="0"/>
          </a:p>
        </p:txBody>
      </p:sp>
      <p:sp>
        <p:nvSpPr>
          <p:cNvPr id="81923" name="Rectangle 3"/>
          <p:cNvSpPr>
            <a:spLocks noGrp="1" noChangeArrowheads="1"/>
          </p:cNvSpPr>
          <p:nvPr>
            <p:ph type="body" idx="1"/>
          </p:nvPr>
        </p:nvSpPr>
        <p:spPr>
          <a:xfrm>
            <a:off x="457200" y="1600200"/>
            <a:ext cx="3826768" cy="4525963"/>
          </a:xfrm>
        </p:spPr>
        <p:txBody>
          <a:bodyPr/>
          <a:lstStyle/>
          <a:p>
            <a:pPr marL="342900" lvl="1" indent="-342900">
              <a:spcBef>
                <a:spcPts val="1200"/>
              </a:spcBef>
              <a:buFont typeface="Wingdings" pitchFamily="2" charset="2"/>
              <a:buChar char="ü"/>
            </a:pPr>
            <a:r>
              <a:rPr lang="en-US" sz="2400" b="1">
                <a:latin typeface="Times New Roman" pitchFamily="18" charset="0"/>
                <a:cs typeface="Times New Roman" pitchFamily="18" charset="0"/>
              </a:rPr>
              <a:t>Đồ </a:t>
            </a:r>
            <a:r>
              <a:rPr lang="en-US" sz="2400" b="1" dirty="0" err="1">
                <a:latin typeface="Times New Roman" pitchFamily="18" charset="0"/>
                <a:cs typeface="Times New Roman" pitchFamily="18" charset="0"/>
              </a:rPr>
              <a:t>thị</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có</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trọng</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số</a:t>
            </a:r>
            <a:r>
              <a:rPr lang="en-US" sz="2400" dirty="0">
                <a:latin typeface="Times New Roman" pitchFamily="18" charset="0"/>
                <a:cs typeface="Times New Roman" pitchFamily="18" charset="0"/>
              </a:rPr>
              <a:t>:</a:t>
            </a:r>
          </a:p>
          <a:p>
            <a:pPr marL="342900" lvl="1" indent="-342900">
              <a:spcBef>
                <a:spcPts val="1200"/>
              </a:spcBef>
            </a:pPr>
            <a:r>
              <a:rPr lang="en-US" sz="2400" dirty="0" err="1">
                <a:latin typeface="Times New Roman" pitchFamily="18" charset="0"/>
                <a:cs typeface="Times New Roman" pitchFamily="18" charset="0"/>
              </a:rPr>
              <a:t>a</a:t>
            </a:r>
            <a:r>
              <a:rPr lang="en-US" sz="2400" baseline="-25000" dirty="0" err="1">
                <a:latin typeface="Times New Roman" pitchFamily="18" charset="0"/>
                <a:cs typeface="Times New Roman" pitchFamily="18" charset="0"/>
              </a:rPr>
              <a:t>ij</a:t>
            </a:r>
            <a:r>
              <a:rPr lang="en-US" sz="2400" dirty="0">
                <a:latin typeface="Times New Roman" pitchFamily="18" charset="0"/>
                <a:cs typeface="Times New Roman" pitchFamily="18" charset="0"/>
              </a:rPr>
              <a:t> = w(</a:t>
            </a:r>
            <a:r>
              <a:rPr lang="en-US" sz="2400" dirty="0" err="1">
                <a:latin typeface="Times New Roman" pitchFamily="18" charset="0"/>
                <a:cs typeface="Times New Roman" pitchFamily="18" charset="0"/>
              </a:rPr>
              <a:t>i,j</a:t>
            </a: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sym typeface="Symbol" panose="05050102010706020507" pitchFamily="18" charset="2"/>
              </a:rPr>
              <a:t> </a:t>
            </a:r>
            <a:r>
              <a:rPr lang="en-US" sz="2400" dirty="0" err="1">
                <a:latin typeface="Times New Roman" pitchFamily="18" charset="0"/>
                <a:cs typeface="Times New Roman" pitchFamily="18" charset="0"/>
                <a:sym typeface="Symbol" panose="05050102010706020507" pitchFamily="18" charset="2"/>
              </a:rPr>
              <a:t>là</a:t>
            </a:r>
            <a:r>
              <a:rPr lang="en-US" sz="2400" dirty="0">
                <a:latin typeface="Times New Roman" pitchFamily="18" charset="0"/>
                <a:cs typeface="Times New Roman" pitchFamily="18" charset="0"/>
                <a:sym typeface="Symbol" panose="05050102010706020507" pitchFamily="18" charset="2"/>
              </a:rPr>
              <a:t> </a:t>
            </a:r>
            <a:r>
              <a:rPr lang="en-US" sz="2400" dirty="0" err="1">
                <a:latin typeface="Times New Roman" pitchFamily="18" charset="0"/>
                <a:cs typeface="Times New Roman" pitchFamily="18" charset="0"/>
                <a:sym typeface="Symbol" panose="05050102010706020507" pitchFamily="18" charset="2"/>
              </a:rPr>
              <a:t>trọng</a:t>
            </a:r>
            <a:r>
              <a:rPr lang="en-US" sz="2400" dirty="0">
                <a:latin typeface="Times New Roman" pitchFamily="18" charset="0"/>
                <a:cs typeface="Times New Roman" pitchFamily="18" charset="0"/>
                <a:sym typeface="Symbol" panose="05050102010706020507" pitchFamily="18" charset="2"/>
              </a:rPr>
              <a:t> </a:t>
            </a:r>
            <a:r>
              <a:rPr lang="en-US" sz="2400" dirty="0" err="1">
                <a:latin typeface="Times New Roman" pitchFamily="18" charset="0"/>
                <a:cs typeface="Times New Roman" pitchFamily="18" charset="0"/>
                <a:sym typeface="Symbol" panose="05050102010706020507" pitchFamily="18" charset="2"/>
              </a:rPr>
              <a:t>số</a:t>
            </a:r>
            <a:r>
              <a:rPr lang="en-US" sz="2400" dirty="0">
                <a:latin typeface="Times New Roman" pitchFamily="18" charset="0"/>
                <a:cs typeface="Times New Roman" pitchFamily="18" charset="0"/>
                <a:sym typeface="Symbol" panose="05050102010706020507" pitchFamily="18" charset="2"/>
              </a:rPr>
              <a:t> </a:t>
            </a:r>
            <a:r>
              <a:rPr lang="en-US" sz="2400" dirty="0" err="1">
                <a:latin typeface="Times New Roman" pitchFamily="18" charset="0"/>
                <a:cs typeface="Times New Roman" pitchFamily="18" charset="0"/>
                <a:sym typeface="Symbol" panose="05050102010706020507" pitchFamily="18" charset="2"/>
              </a:rPr>
              <a:t>của</a:t>
            </a:r>
            <a:r>
              <a:rPr lang="en-US" sz="2400" dirty="0">
                <a:latin typeface="Times New Roman" pitchFamily="18" charset="0"/>
                <a:cs typeface="Times New Roman" pitchFamily="18" charset="0"/>
                <a:sym typeface="Symbol" panose="05050102010706020507" pitchFamily="18" charset="2"/>
              </a:rPr>
              <a:t> </a:t>
            </a:r>
            <a:r>
              <a:rPr lang="en-US" sz="2400" err="1">
                <a:latin typeface="Times New Roman" pitchFamily="18" charset="0"/>
                <a:cs typeface="Times New Roman" pitchFamily="18" charset="0"/>
                <a:sym typeface="Symbol" panose="05050102010706020507" pitchFamily="18" charset="2"/>
              </a:rPr>
              <a:t>cạnh</a:t>
            </a:r>
            <a:r>
              <a:rPr lang="en-US" sz="2400">
                <a:latin typeface="Times New Roman" pitchFamily="18" charset="0"/>
                <a:cs typeface="Times New Roman" pitchFamily="18" charset="0"/>
                <a:sym typeface="Symbol" panose="05050102010706020507" pitchFamily="18" charset="2"/>
              </a:rPr>
              <a:t> nối 2 </a:t>
            </a:r>
            <a:r>
              <a:rPr lang="en-US" sz="2400" dirty="0" err="1">
                <a:latin typeface="Times New Roman" pitchFamily="18" charset="0"/>
                <a:cs typeface="Times New Roman" pitchFamily="18" charset="0"/>
                <a:sym typeface="Symbol" panose="05050102010706020507" pitchFamily="18" charset="2"/>
              </a:rPr>
              <a:t>đỉnh</a:t>
            </a:r>
            <a:r>
              <a:rPr lang="en-US" sz="2400" dirty="0">
                <a:latin typeface="Times New Roman" pitchFamily="18" charset="0"/>
                <a:cs typeface="Times New Roman" pitchFamily="18" charset="0"/>
                <a:sym typeface="Symbol" panose="05050102010706020507" pitchFamily="18" charset="2"/>
              </a:rPr>
              <a:t> </a:t>
            </a:r>
            <a:r>
              <a:rPr lang="en-US" sz="2400" dirty="0" err="1">
                <a:latin typeface="Times New Roman" pitchFamily="18" charset="0"/>
                <a:cs typeface="Times New Roman" pitchFamily="18" charset="0"/>
                <a:sym typeface="Symbol" panose="05050102010706020507" pitchFamily="18" charset="2"/>
              </a:rPr>
              <a:t>i</a:t>
            </a:r>
            <a:r>
              <a:rPr lang="en-US" sz="2400" dirty="0">
                <a:latin typeface="Times New Roman" pitchFamily="18" charset="0"/>
                <a:cs typeface="Times New Roman" pitchFamily="18" charset="0"/>
                <a:sym typeface="Symbol" panose="05050102010706020507" pitchFamily="18" charset="2"/>
              </a:rPr>
              <a:t> </a:t>
            </a:r>
            <a:r>
              <a:rPr lang="en-US" sz="2400" dirty="0" err="1">
                <a:latin typeface="Times New Roman" pitchFamily="18" charset="0"/>
                <a:cs typeface="Times New Roman" pitchFamily="18" charset="0"/>
                <a:sym typeface="Symbol" panose="05050102010706020507" pitchFamily="18" charset="2"/>
              </a:rPr>
              <a:t>và</a:t>
            </a:r>
            <a:r>
              <a:rPr lang="en-US" sz="2400" dirty="0">
                <a:latin typeface="Times New Roman" pitchFamily="18" charset="0"/>
                <a:cs typeface="Times New Roman" pitchFamily="18" charset="0"/>
                <a:sym typeface="Symbol" panose="05050102010706020507" pitchFamily="18" charset="2"/>
              </a:rPr>
              <a:t> j </a:t>
            </a:r>
          </a:p>
          <a:p>
            <a:pPr marL="0" lvl="1" indent="0">
              <a:spcBef>
                <a:spcPts val="1200"/>
              </a:spcBef>
              <a:buNone/>
            </a:pPr>
            <a:endParaRPr lang="vi-VN" sz="2400" dirty="0">
              <a:latin typeface="Times New Roman" pitchFamily="18" charset="0"/>
              <a:cs typeface="Times New Roman" pitchFamily="18" charset="0"/>
            </a:endParaRPr>
          </a:p>
        </p:txBody>
      </p:sp>
      <p:pic>
        <p:nvPicPr>
          <p:cNvPr id="10" name="Picture 9">
            <a:extLst>
              <a:ext uri="{FF2B5EF4-FFF2-40B4-BE49-F238E27FC236}">
                <a16:creationId xmlns:a16="http://schemas.microsoft.com/office/drawing/2014/main" id="{9B9BE4DF-44FD-E578-0C91-88906AA5780E}"/>
              </a:ext>
            </a:extLst>
          </p:cNvPr>
          <p:cNvPicPr>
            <a:picLocks noChangeAspect="1"/>
          </p:cNvPicPr>
          <p:nvPr/>
        </p:nvPicPr>
        <p:blipFill>
          <a:blip r:embed="rId3"/>
          <a:stretch>
            <a:fillRect/>
          </a:stretch>
        </p:blipFill>
        <p:spPr>
          <a:xfrm>
            <a:off x="4427984" y="1342141"/>
            <a:ext cx="4563112" cy="4782217"/>
          </a:xfrm>
          <a:prstGeom prst="rect">
            <a:avLst/>
          </a:prstGeom>
        </p:spPr>
      </p:pic>
      <p:pic>
        <p:nvPicPr>
          <p:cNvPr id="12" name="Picture 11">
            <a:extLst>
              <a:ext uri="{FF2B5EF4-FFF2-40B4-BE49-F238E27FC236}">
                <a16:creationId xmlns:a16="http://schemas.microsoft.com/office/drawing/2014/main" id="{09003342-94D7-FB69-03CA-CE947F39CEFB}"/>
              </a:ext>
            </a:extLst>
          </p:cNvPr>
          <p:cNvPicPr>
            <a:picLocks noChangeAspect="1"/>
          </p:cNvPicPr>
          <p:nvPr/>
        </p:nvPicPr>
        <p:blipFill>
          <a:blip r:embed="rId4"/>
          <a:stretch>
            <a:fillRect/>
          </a:stretch>
        </p:blipFill>
        <p:spPr>
          <a:xfrm>
            <a:off x="971600" y="3464634"/>
            <a:ext cx="3027886" cy="2721060"/>
          </a:xfrm>
          <a:prstGeom prst="rect">
            <a:avLst/>
          </a:prstGeom>
        </p:spPr>
      </p:pic>
      <p:sp>
        <p:nvSpPr>
          <p:cNvPr id="2" name="Footer Placeholder 4">
            <a:extLst>
              <a:ext uri="{FF2B5EF4-FFF2-40B4-BE49-F238E27FC236}">
                <a16:creationId xmlns:a16="http://schemas.microsoft.com/office/drawing/2014/main" id="{C13AF79E-06F9-5AD7-5BF2-1A1ADBD41F08}"/>
              </a:ext>
            </a:extLst>
          </p:cNvPr>
          <p:cNvSpPr>
            <a:spLocks noGrp="1"/>
          </p:cNvSpPr>
          <p:nvPr>
            <p:ph type="ftr" sz="quarter" idx="11"/>
          </p:nvPr>
        </p:nvSpPr>
        <p:spPr>
          <a:xfrm>
            <a:off x="3124200" y="6245225"/>
            <a:ext cx="2895600" cy="476250"/>
          </a:xfrm>
        </p:spPr>
        <p:txBody>
          <a:bodyPr/>
          <a:lstStyle/>
          <a:p>
            <a:r>
              <a:rPr lang="vi-VN">
                <a:solidFill>
                  <a:srgbClr val="000000"/>
                </a:solidFill>
              </a:rPr>
              <a:t>GV: Huỳnh Thị Thanh Thương</a:t>
            </a:r>
            <a:endParaRPr lang="en-US">
              <a:solidFill>
                <a:srgbClr val="000000"/>
              </a:solidFill>
            </a:endParaRPr>
          </a:p>
        </p:txBody>
      </p:sp>
    </p:spTree>
    <p:extLst>
      <p:ext uri="{BB962C8B-B14F-4D97-AF65-F5344CB8AC3E}">
        <p14:creationId xmlns:p14="http://schemas.microsoft.com/office/powerpoint/2010/main" val="3845362012"/>
      </p:ext>
    </p:extLst>
  </p:cSld>
  <p:clrMapOvr>
    <a:masterClrMapping/>
  </p:clrMapOvr>
</p:sld>
</file>

<file path=ppt/theme/theme1.xml><?xml version="1.0" encoding="utf-8"?>
<a:theme xmlns:a="http://schemas.openxmlformats.org/drawingml/2006/main" name="2_580TGp_general_light_ani">
  <a:themeElements>
    <a:clrScheme name="Default Design 1">
      <a:dk1>
        <a:srgbClr val="000000"/>
      </a:dk1>
      <a:lt1>
        <a:srgbClr val="FDF58D"/>
      </a:lt1>
      <a:dk2>
        <a:srgbClr val="CC3300"/>
      </a:dk2>
      <a:lt2>
        <a:srgbClr val="808080"/>
      </a:lt2>
      <a:accent1>
        <a:srgbClr val="FF6161"/>
      </a:accent1>
      <a:accent2>
        <a:srgbClr val="FFC319"/>
      </a:accent2>
      <a:accent3>
        <a:srgbClr val="FEF9C5"/>
      </a:accent3>
      <a:accent4>
        <a:srgbClr val="000000"/>
      </a:accent4>
      <a:accent5>
        <a:srgbClr val="FFB7B7"/>
      </a:accent5>
      <a:accent6>
        <a:srgbClr val="E7B016"/>
      </a:accent6>
      <a:hlink>
        <a:srgbClr val="A8D02A"/>
      </a:hlink>
      <a:folHlink>
        <a:srgbClr val="5CB1F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DF58D"/>
        </a:lt1>
        <a:dk2>
          <a:srgbClr val="CC3300"/>
        </a:dk2>
        <a:lt2>
          <a:srgbClr val="808080"/>
        </a:lt2>
        <a:accent1>
          <a:srgbClr val="FF6161"/>
        </a:accent1>
        <a:accent2>
          <a:srgbClr val="FFC319"/>
        </a:accent2>
        <a:accent3>
          <a:srgbClr val="FEF9C5"/>
        </a:accent3>
        <a:accent4>
          <a:srgbClr val="000000"/>
        </a:accent4>
        <a:accent5>
          <a:srgbClr val="FFB7B7"/>
        </a:accent5>
        <a:accent6>
          <a:srgbClr val="E7B016"/>
        </a:accent6>
        <a:hlink>
          <a:srgbClr val="A8D02A"/>
        </a:hlink>
        <a:folHlink>
          <a:srgbClr val="5CB1FE"/>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E1F4D8"/>
        </a:lt1>
        <a:dk2>
          <a:srgbClr val="003366"/>
        </a:dk2>
        <a:lt2>
          <a:srgbClr val="808080"/>
        </a:lt2>
        <a:accent1>
          <a:srgbClr val="FFC319"/>
        </a:accent1>
        <a:accent2>
          <a:srgbClr val="A8D02A"/>
        </a:accent2>
        <a:accent3>
          <a:srgbClr val="EEF8E9"/>
        </a:accent3>
        <a:accent4>
          <a:srgbClr val="000000"/>
        </a:accent4>
        <a:accent5>
          <a:srgbClr val="FFDEAB"/>
        </a:accent5>
        <a:accent6>
          <a:srgbClr val="98BC25"/>
        </a:accent6>
        <a:hlink>
          <a:srgbClr val="5CB1FE"/>
        </a:hlink>
        <a:folHlink>
          <a:srgbClr val="FF6161"/>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EE9DE"/>
        </a:lt1>
        <a:dk2>
          <a:srgbClr val="000066"/>
        </a:dk2>
        <a:lt2>
          <a:srgbClr val="808080"/>
        </a:lt2>
        <a:accent1>
          <a:srgbClr val="5CB1FE"/>
        </a:accent1>
        <a:accent2>
          <a:srgbClr val="FF7575"/>
        </a:accent2>
        <a:accent3>
          <a:srgbClr val="FEF2EC"/>
        </a:accent3>
        <a:accent4>
          <a:srgbClr val="000000"/>
        </a:accent4>
        <a:accent5>
          <a:srgbClr val="B5D5FE"/>
        </a:accent5>
        <a:accent6>
          <a:srgbClr val="E76969"/>
        </a:accent6>
        <a:hlink>
          <a:srgbClr val="FFC319"/>
        </a:hlink>
        <a:folHlink>
          <a:srgbClr val="A8D02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CC3300"/>
      </a:dk2>
      <a:lt2>
        <a:srgbClr val="808080"/>
      </a:lt2>
      <a:accent1>
        <a:srgbClr val="FF6161"/>
      </a:accent1>
      <a:accent2>
        <a:srgbClr val="FFC319"/>
      </a:accent2>
      <a:accent3>
        <a:srgbClr val="FEF9C5"/>
      </a:accent3>
      <a:accent4>
        <a:srgbClr val="000000"/>
      </a:accent4>
      <a:accent5>
        <a:srgbClr val="FFB7B7"/>
      </a:accent5>
      <a:accent6>
        <a:srgbClr val="E7B016"/>
      </a:accent6>
      <a:hlink>
        <a:srgbClr val="A8D02A"/>
      </a:hlink>
      <a:folHlink>
        <a:srgbClr val="5CB1F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9645</TotalTime>
  <Words>1648</Words>
  <Application>Microsoft Office PowerPoint</Application>
  <PresentationFormat>On-screen Show (4:3)</PresentationFormat>
  <Paragraphs>303</Paragraphs>
  <Slides>22</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Arial</vt:lpstr>
      <vt:lpstr>Arial Black</vt:lpstr>
      <vt:lpstr>Cambria Math</vt:lpstr>
      <vt:lpstr>Symbol</vt:lpstr>
      <vt:lpstr>Times New Roman</vt:lpstr>
      <vt:lpstr>Walbaum Text</vt:lpstr>
      <vt:lpstr>Wingdings</vt:lpstr>
      <vt:lpstr>2_580TGp_general_light_ani</vt:lpstr>
      <vt:lpstr>Office Theme</vt:lpstr>
      <vt:lpstr>CHƯƠNG 6: ĐỒ THỊ (GRAPH)</vt:lpstr>
      <vt:lpstr>Nội dung buổi 1 (tiếp theo)</vt:lpstr>
      <vt:lpstr>Nhập đơn đồ thị</vt:lpstr>
      <vt:lpstr>Nhập đơn đồ thị</vt:lpstr>
      <vt:lpstr>PowerPoint Presentation</vt:lpstr>
      <vt:lpstr>MA TRẬN KỀ</vt:lpstr>
      <vt:lpstr>MA TRẬN KỀ</vt:lpstr>
      <vt:lpstr>MA TRẬN KỀ: dạng đặc biệt</vt:lpstr>
      <vt:lpstr>MA TRẬN TRỌNG SỐ</vt:lpstr>
      <vt:lpstr>CÀI ĐẶT: Ma trận kề/trọng số</vt:lpstr>
      <vt:lpstr>PowerPoint Presentation</vt:lpstr>
      <vt:lpstr>Nhập đơn đồ thị</vt:lpstr>
      <vt:lpstr>Nhập đơn đồ thị</vt:lpstr>
      <vt:lpstr>DANH SÁCH KỀ</vt:lpstr>
      <vt:lpstr>CÀI ĐẶT: Danh sách kề</vt:lpstr>
      <vt:lpstr>CÀI ĐẶT: Danh sách kề</vt:lpstr>
      <vt:lpstr>CÀI ĐẶT: Danh sách kề</vt:lpstr>
      <vt:lpstr>MA TRẬN LIÊN THUỘC ĐỈNH – CẠNH</vt:lpstr>
      <vt:lpstr>DANH SÁCH CẠNH (CUNG)</vt:lpstr>
      <vt:lpstr>Câu hỏi thảo luận</vt:lpstr>
      <vt:lpstr>Bài tập tại lớp</vt:lpstr>
      <vt:lpstr>Bài tập tại lớp</vt:lpstr>
    </vt:vector>
  </TitlesOfParts>
  <Company>Truong Dai Hoc Bach Khoa TPHCM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Cao Hoang Tru</dc:creator>
  <cp:lastModifiedBy>Huỳnh Thị Thanh Thương</cp:lastModifiedBy>
  <cp:revision>532</cp:revision>
  <dcterms:created xsi:type="dcterms:W3CDTF">2004-02-07T23:51:55Z</dcterms:created>
  <dcterms:modified xsi:type="dcterms:W3CDTF">2023-05-22T00:53:00Z</dcterms:modified>
</cp:coreProperties>
</file>