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8" r:id="rId2"/>
    <p:sldId id="263" r:id="rId3"/>
    <p:sldId id="260" r:id="rId4"/>
    <p:sldId id="265" r:id="rId5"/>
    <p:sldId id="266" r:id="rId6"/>
    <p:sldId id="262" r:id="rId7"/>
    <p:sldId id="268" r:id="rId8"/>
    <p:sldId id="269" r:id="rId9"/>
    <p:sldId id="277" r:id="rId10"/>
    <p:sldId id="270" r:id="rId11"/>
    <p:sldId id="271" r:id="rId12"/>
    <p:sldId id="272" r:id="rId13"/>
    <p:sldId id="273" r:id="rId14"/>
    <p:sldId id="275" r:id="rId15"/>
    <p:sldId id="276" r:id="rId16"/>
    <p:sldId id="278" r:id="rId17"/>
    <p:sldId id="279" r:id="rId18"/>
    <p:sldId id="280" r:id="rId19"/>
    <p:sldId id="281" r:id="rId20"/>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1" autoAdjust="0"/>
    <p:restoredTop sz="94660"/>
  </p:normalViewPr>
  <p:slideViewPr>
    <p:cSldViewPr snapToGrid="0">
      <p:cViewPr varScale="1">
        <p:scale>
          <a:sx n="116" d="100"/>
          <a:sy n="116" d="100"/>
        </p:scale>
        <p:origin x="114"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AFCE10-C130-459F-BFC6-580DCDC9EF2D}" type="datetimeFigureOut">
              <a:rPr lang="vi-VN" smtClean="0"/>
              <a:t>09/04/2025</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97CC17-36F1-4AD6-8BCD-E435B11BF0CA}" type="slidenum">
              <a:rPr lang="vi-VN" smtClean="0"/>
              <a:t>‹#›</a:t>
            </a:fld>
            <a:endParaRPr lang="vi-VN"/>
          </a:p>
        </p:txBody>
      </p:sp>
    </p:spTree>
    <p:extLst>
      <p:ext uri="{BB962C8B-B14F-4D97-AF65-F5344CB8AC3E}">
        <p14:creationId xmlns:p14="http://schemas.microsoft.com/office/powerpoint/2010/main" val="4291420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7" name="Google Shape;507;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94216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7" name="Google Shape;507;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5870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7" name="Google Shape;507;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04173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7" name="Google Shape;507;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9266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a073618e60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a073618e60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a073618e60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a073618e60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88718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a073618e60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a073618e60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96089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a073618e60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a073618e60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8211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7" name="Google Shape;507;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7" name="Google Shape;507;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43480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7" name="Google Shape;507;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30651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7" name="Google Shape;507;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8165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7" name="Google Shape;507;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04008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7" name="Google Shape;507;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45684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7" name="Google Shape;507;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3516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B36D-E0D1-4879-7CB0-61F9D48A7F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vi-VN"/>
          </a:p>
        </p:txBody>
      </p:sp>
      <p:sp>
        <p:nvSpPr>
          <p:cNvPr id="3" name="Subtitle 2">
            <a:extLst>
              <a:ext uri="{FF2B5EF4-FFF2-40B4-BE49-F238E27FC236}">
                <a16:creationId xmlns:a16="http://schemas.microsoft.com/office/drawing/2014/main" id="{D5C0648D-6AF4-D6E3-7C3B-C404AC8A3F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a:extLst>
              <a:ext uri="{FF2B5EF4-FFF2-40B4-BE49-F238E27FC236}">
                <a16:creationId xmlns:a16="http://schemas.microsoft.com/office/drawing/2014/main" id="{DEBE8766-91B1-D33B-42C5-D1922D58DA7C}"/>
              </a:ext>
            </a:extLst>
          </p:cNvPr>
          <p:cNvSpPr>
            <a:spLocks noGrp="1"/>
          </p:cNvSpPr>
          <p:nvPr>
            <p:ph type="dt" sz="half" idx="10"/>
          </p:nvPr>
        </p:nvSpPr>
        <p:spPr/>
        <p:txBody>
          <a:bodyPr/>
          <a:lstStyle/>
          <a:p>
            <a:fld id="{962FA1EE-D45D-436D-9F8F-0091E309846A}" type="datetimeFigureOut">
              <a:rPr lang="vi-VN" smtClean="0"/>
              <a:t>09/04/2025</a:t>
            </a:fld>
            <a:endParaRPr lang="vi-VN"/>
          </a:p>
        </p:txBody>
      </p:sp>
      <p:sp>
        <p:nvSpPr>
          <p:cNvPr id="5" name="Footer Placeholder 4">
            <a:extLst>
              <a:ext uri="{FF2B5EF4-FFF2-40B4-BE49-F238E27FC236}">
                <a16:creationId xmlns:a16="http://schemas.microsoft.com/office/drawing/2014/main" id="{8B5F0CAE-1E7C-3324-E697-8748A9FD4CF0}"/>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9147200E-8CA5-B7AF-D0DB-A767CEB9F0E7}"/>
              </a:ext>
            </a:extLst>
          </p:cNvPr>
          <p:cNvSpPr>
            <a:spLocks noGrp="1"/>
          </p:cNvSpPr>
          <p:nvPr>
            <p:ph type="sldNum" sz="quarter" idx="12"/>
          </p:nvPr>
        </p:nvSpPr>
        <p:spPr/>
        <p:txBody>
          <a:bodyPr/>
          <a:lstStyle/>
          <a:p>
            <a:fld id="{1831BB26-9756-4351-91F6-909FF1C19129}" type="slidenum">
              <a:rPr lang="vi-VN" smtClean="0"/>
              <a:t>‹#›</a:t>
            </a:fld>
            <a:endParaRPr lang="vi-VN"/>
          </a:p>
        </p:txBody>
      </p:sp>
    </p:spTree>
    <p:extLst>
      <p:ext uri="{BB962C8B-B14F-4D97-AF65-F5344CB8AC3E}">
        <p14:creationId xmlns:p14="http://schemas.microsoft.com/office/powerpoint/2010/main" val="2324273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80103-89FA-9D72-422F-CA650896E86B}"/>
              </a:ext>
            </a:extLst>
          </p:cNvPr>
          <p:cNvSpPr>
            <a:spLocks noGrp="1"/>
          </p:cNvSpPr>
          <p:nvPr>
            <p:ph type="title"/>
          </p:nvPr>
        </p:nvSpPr>
        <p:spPr/>
        <p:txBody>
          <a:bodyPr/>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6C263A25-2FE0-932D-A61B-AA473EA465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06B80E21-C7ED-A979-C6AC-1B8C1F71C708}"/>
              </a:ext>
            </a:extLst>
          </p:cNvPr>
          <p:cNvSpPr>
            <a:spLocks noGrp="1"/>
          </p:cNvSpPr>
          <p:nvPr>
            <p:ph type="dt" sz="half" idx="10"/>
          </p:nvPr>
        </p:nvSpPr>
        <p:spPr/>
        <p:txBody>
          <a:bodyPr/>
          <a:lstStyle/>
          <a:p>
            <a:fld id="{962FA1EE-D45D-436D-9F8F-0091E309846A}" type="datetimeFigureOut">
              <a:rPr lang="vi-VN" smtClean="0"/>
              <a:t>09/04/2025</a:t>
            </a:fld>
            <a:endParaRPr lang="vi-VN"/>
          </a:p>
        </p:txBody>
      </p:sp>
      <p:sp>
        <p:nvSpPr>
          <p:cNvPr id="5" name="Footer Placeholder 4">
            <a:extLst>
              <a:ext uri="{FF2B5EF4-FFF2-40B4-BE49-F238E27FC236}">
                <a16:creationId xmlns:a16="http://schemas.microsoft.com/office/drawing/2014/main" id="{3AFACB58-2583-D07D-F0B6-DE67E4978390}"/>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7B2EA506-84C3-EA56-B376-35D614FAA8C4}"/>
              </a:ext>
            </a:extLst>
          </p:cNvPr>
          <p:cNvSpPr>
            <a:spLocks noGrp="1"/>
          </p:cNvSpPr>
          <p:nvPr>
            <p:ph type="sldNum" sz="quarter" idx="12"/>
          </p:nvPr>
        </p:nvSpPr>
        <p:spPr/>
        <p:txBody>
          <a:bodyPr/>
          <a:lstStyle/>
          <a:p>
            <a:fld id="{1831BB26-9756-4351-91F6-909FF1C19129}" type="slidenum">
              <a:rPr lang="vi-VN" smtClean="0"/>
              <a:t>‹#›</a:t>
            </a:fld>
            <a:endParaRPr lang="vi-VN"/>
          </a:p>
        </p:txBody>
      </p:sp>
    </p:spTree>
    <p:extLst>
      <p:ext uri="{BB962C8B-B14F-4D97-AF65-F5344CB8AC3E}">
        <p14:creationId xmlns:p14="http://schemas.microsoft.com/office/powerpoint/2010/main" val="173737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85B01C-6435-9379-8099-4C6F797921B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86CFBA64-14F0-2591-9656-023AB61671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86B6FEA7-72E0-DECC-4AB1-9A5722F271B3}"/>
              </a:ext>
            </a:extLst>
          </p:cNvPr>
          <p:cNvSpPr>
            <a:spLocks noGrp="1"/>
          </p:cNvSpPr>
          <p:nvPr>
            <p:ph type="dt" sz="half" idx="10"/>
          </p:nvPr>
        </p:nvSpPr>
        <p:spPr/>
        <p:txBody>
          <a:bodyPr/>
          <a:lstStyle/>
          <a:p>
            <a:fld id="{962FA1EE-D45D-436D-9F8F-0091E309846A}" type="datetimeFigureOut">
              <a:rPr lang="vi-VN" smtClean="0"/>
              <a:t>09/04/2025</a:t>
            </a:fld>
            <a:endParaRPr lang="vi-VN"/>
          </a:p>
        </p:txBody>
      </p:sp>
      <p:sp>
        <p:nvSpPr>
          <p:cNvPr id="5" name="Footer Placeholder 4">
            <a:extLst>
              <a:ext uri="{FF2B5EF4-FFF2-40B4-BE49-F238E27FC236}">
                <a16:creationId xmlns:a16="http://schemas.microsoft.com/office/drawing/2014/main" id="{6142A894-41C5-5B43-1F26-DDFC61B517DF}"/>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8DC468DF-5D81-CE30-16E3-15752A56138B}"/>
              </a:ext>
            </a:extLst>
          </p:cNvPr>
          <p:cNvSpPr>
            <a:spLocks noGrp="1"/>
          </p:cNvSpPr>
          <p:nvPr>
            <p:ph type="sldNum" sz="quarter" idx="12"/>
          </p:nvPr>
        </p:nvSpPr>
        <p:spPr/>
        <p:txBody>
          <a:bodyPr/>
          <a:lstStyle/>
          <a:p>
            <a:fld id="{1831BB26-9756-4351-91F6-909FF1C19129}" type="slidenum">
              <a:rPr lang="vi-VN" smtClean="0"/>
              <a:t>‹#›</a:t>
            </a:fld>
            <a:endParaRPr lang="vi-VN"/>
          </a:p>
        </p:txBody>
      </p:sp>
    </p:spTree>
    <p:extLst>
      <p:ext uri="{BB962C8B-B14F-4D97-AF65-F5344CB8AC3E}">
        <p14:creationId xmlns:p14="http://schemas.microsoft.com/office/powerpoint/2010/main" val="1257234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001 Title">
  <p:cSld name="001 Title">
    <p:spTree>
      <p:nvGrpSpPr>
        <p:cNvPr id="1" name="Shape 10"/>
        <p:cNvGrpSpPr/>
        <p:nvPr/>
      </p:nvGrpSpPr>
      <p:grpSpPr>
        <a:xfrm>
          <a:off x="0" y="0"/>
          <a:ext cx="0" cy="0"/>
          <a:chOff x="0" y="0"/>
          <a:chExt cx="0" cy="0"/>
        </a:xfrm>
      </p:grpSpPr>
      <p:sp>
        <p:nvSpPr>
          <p:cNvPr id="11" name="Google Shape;11;p2"/>
          <p:cNvSpPr/>
          <p:nvPr/>
        </p:nvSpPr>
        <p:spPr>
          <a:xfrm>
            <a:off x="1466800" y="5813575"/>
            <a:ext cx="7797300" cy="731400"/>
          </a:xfrm>
          <a:prstGeom prst="roundRect">
            <a:avLst>
              <a:gd name="adj" fmla="val 50000"/>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9484350" y="5813575"/>
            <a:ext cx="1820700" cy="731400"/>
          </a:xfrm>
          <a:prstGeom prst="roundRect">
            <a:avLst>
              <a:gd name="adj" fmla="val 50000"/>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9484350" y="4750100"/>
            <a:ext cx="993900" cy="731400"/>
          </a:xfrm>
          <a:prstGeom prst="roundRect">
            <a:avLst>
              <a:gd name="adj" fmla="val 50000"/>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51500" y="470775"/>
            <a:ext cx="993900" cy="731400"/>
          </a:xfrm>
          <a:prstGeom prst="roundRect">
            <a:avLst>
              <a:gd name="adj" fmla="val 50000"/>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291200" y="465425"/>
            <a:ext cx="1820700" cy="731400"/>
          </a:xfrm>
          <a:prstGeom prst="roundRect">
            <a:avLst>
              <a:gd name="adj" fmla="val 50000"/>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3257700" y="465425"/>
            <a:ext cx="731400" cy="731400"/>
          </a:xfrm>
          <a:prstGeom prst="ellipse">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 name="Google Shape;17;p2"/>
          <p:cNvCxnSpPr/>
          <p:nvPr/>
        </p:nvCxnSpPr>
        <p:spPr>
          <a:xfrm rot="10800000">
            <a:off x="10057500" y="1242425"/>
            <a:ext cx="0" cy="3110100"/>
          </a:xfrm>
          <a:prstGeom prst="straightConnector1">
            <a:avLst/>
          </a:prstGeom>
          <a:noFill/>
          <a:ln w="19050" cap="flat" cmpd="sng">
            <a:solidFill>
              <a:schemeClr val="accent3"/>
            </a:solidFill>
            <a:prstDash val="solid"/>
            <a:round/>
            <a:headEnd type="none" w="med" len="med"/>
            <a:tailEnd type="none" w="med" len="med"/>
          </a:ln>
        </p:spPr>
      </p:cxnSp>
      <p:sp>
        <p:nvSpPr>
          <p:cNvPr id="18" name="Google Shape;18;p2"/>
          <p:cNvSpPr/>
          <p:nvPr/>
        </p:nvSpPr>
        <p:spPr>
          <a:xfrm>
            <a:off x="1543000" y="5661175"/>
            <a:ext cx="7797300" cy="731400"/>
          </a:xfrm>
          <a:prstGeom prst="roundRect">
            <a:avLst>
              <a:gd name="adj" fmla="val 50000"/>
            </a:avLst>
          </a:prstGeom>
          <a:solidFill>
            <a:schemeClr val="l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txBox="1">
            <a:spLocks noGrp="1"/>
          </p:cNvSpPr>
          <p:nvPr>
            <p:ph type="subTitle" idx="1"/>
          </p:nvPr>
        </p:nvSpPr>
        <p:spPr>
          <a:xfrm>
            <a:off x="2056525" y="5668100"/>
            <a:ext cx="6775200" cy="717900"/>
          </a:xfrm>
          <a:prstGeom prst="rect">
            <a:avLst/>
          </a:prstGeom>
          <a:ln>
            <a:noFill/>
          </a:ln>
        </p:spPr>
        <p:txBody>
          <a:bodyPr spcFirstLastPara="1" wrap="square" lIns="121900" tIns="121900" rIns="121900" bIns="121900" anchor="ctr" anchorCtr="0">
            <a:noAutofit/>
          </a:bodyPr>
          <a:lstStyle>
            <a:lvl1pPr lvl="0">
              <a:lnSpc>
                <a:spcPct val="100000"/>
              </a:lnSpc>
              <a:spcBef>
                <a:spcPts val="0"/>
              </a:spcBef>
              <a:spcAft>
                <a:spcPts val="0"/>
              </a:spcAft>
              <a:buSzPts val="1900"/>
              <a:buNone/>
              <a:defRPr/>
            </a:lvl1pPr>
            <a:lvl2pPr lvl="1">
              <a:lnSpc>
                <a:spcPct val="100000"/>
              </a:lnSpc>
              <a:spcBef>
                <a:spcPts val="0"/>
              </a:spcBef>
              <a:spcAft>
                <a:spcPts val="0"/>
              </a:spcAft>
              <a:buSzPts val="1900"/>
              <a:buNone/>
              <a:defRPr/>
            </a:lvl2pPr>
            <a:lvl3pPr lvl="2">
              <a:lnSpc>
                <a:spcPct val="100000"/>
              </a:lnSpc>
              <a:spcBef>
                <a:spcPts val="0"/>
              </a:spcBef>
              <a:spcAft>
                <a:spcPts val="0"/>
              </a:spcAft>
              <a:buSzPts val="1900"/>
              <a:buNone/>
              <a:defRPr/>
            </a:lvl3pPr>
            <a:lvl4pPr lvl="3">
              <a:lnSpc>
                <a:spcPct val="100000"/>
              </a:lnSpc>
              <a:spcBef>
                <a:spcPts val="0"/>
              </a:spcBef>
              <a:spcAft>
                <a:spcPts val="0"/>
              </a:spcAft>
              <a:buSzPts val="1900"/>
              <a:buNone/>
              <a:defRPr/>
            </a:lvl4pPr>
            <a:lvl5pPr lvl="4">
              <a:lnSpc>
                <a:spcPct val="100000"/>
              </a:lnSpc>
              <a:spcBef>
                <a:spcPts val="0"/>
              </a:spcBef>
              <a:spcAft>
                <a:spcPts val="0"/>
              </a:spcAft>
              <a:buSzPts val="1900"/>
              <a:buNone/>
              <a:defRPr/>
            </a:lvl5pPr>
            <a:lvl6pPr lvl="5">
              <a:lnSpc>
                <a:spcPct val="100000"/>
              </a:lnSpc>
              <a:spcBef>
                <a:spcPts val="0"/>
              </a:spcBef>
              <a:spcAft>
                <a:spcPts val="0"/>
              </a:spcAft>
              <a:buSzPts val="1900"/>
              <a:buNone/>
              <a:defRPr/>
            </a:lvl6pPr>
            <a:lvl7pPr lvl="6">
              <a:lnSpc>
                <a:spcPct val="100000"/>
              </a:lnSpc>
              <a:spcBef>
                <a:spcPts val="0"/>
              </a:spcBef>
              <a:spcAft>
                <a:spcPts val="0"/>
              </a:spcAft>
              <a:buSzPts val="1900"/>
              <a:buNone/>
              <a:defRPr/>
            </a:lvl7pPr>
            <a:lvl8pPr lvl="7">
              <a:lnSpc>
                <a:spcPct val="100000"/>
              </a:lnSpc>
              <a:spcBef>
                <a:spcPts val="0"/>
              </a:spcBef>
              <a:spcAft>
                <a:spcPts val="0"/>
              </a:spcAft>
              <a:buSzPts val="1900"/>
              <a:buNone/>
              <a:defRPr/>
            </a:lvl8pPr>
            <a:lvl9pPr lvl="8">
              <a:lnSpc>
                <a:spcPct val="100000"/>
              </a:lnSpc>
              <a:spcBef>
                <a:spcPts val="0"/>
              </a:spcBef>
              <a:spcAft>
                <a:spcPts val="0"/>
              </a:spcAft>
              <a:buSzPts val="1900"/>
              <a:buNone/>
              <a:defRPr/>
            </a:lvl9pPr>
          </a:lstStyle>
          <a:p>
            <a:endParaRPr/>
          </a:p>
        </p:txBody>
      </p:sp>
      <p:sp>
        <p:nvSpPr>
          <p:cNvPr id="20" name="Google Shape;20;p2"/>
          <p:cNvSpPr/>
          <p:nvPr/>
        </p:nvSpPr>
        <p:spPr>
          <a:xfrm>
            <a:off x="1545150" y="1535116"/>
            <a:ext cx="7609800" cy="38598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730400" y="1345301"/>
            <a:ext cx="7609800" cy="3859800"/>
          </a:xfrm>
          <a:prstGeom prst="rect">
            <a:avLst/>
          </a:prstGeom>
          <a:solidFill>
            <a:schemeClr val="l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txBox="1">
            <a:spLocks noGrp="1"/>
          </p:cNvSpPr>
          <p:nvPr>
            <p:ph type="title"/>
          </p:nvPr>
        </p:nvSpPr>
        <p:spPr>
          <a:xfrm>
            <a:off x="2056525" y="1739802"/>
            <a:ext cx="6775200" cy="2876400"/>
          </a:xfrm>
          <a:prstGeom prst="rect">
            <a:avLst/>
          </a:prstGeom>
          <a:ln>
            <a:noFill/>
          </a:ln>
        </p:spPr>
        <p:txBody>
          <a:bodyPr spcFirstLastPara="1" wrap="square" lIns="121900" tIns="121900" rIns="121900" bIns="121900" anchor="ctr" anchorCtr="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endParaRPr/>
          </a:p>
        </p:txBody>
      </p:sp>
      <p:sp>
        <p:nvSpPr>
          <p:cNvPr id="23" name="Google Shape;23;p2"/>
          <p:cNvSpPr/>
          <p:nvPr/>
        </p:nvSpPr>
        <p:spPr>
          <a:xfrm>
            <a:off x="9560550" y="5661175"/>
            <a:ext cx="1820700" cy="731400"/>
          </a:xfrm>
          <a:prstGeom prst="roundRect">
            <a:avLst>
              <a:gd name="adj" fmla="val 50000"/>
            </a:avLst>
          </a:pr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9560550" y="4597700"/>
            <a:ext cx="993900" cy="731400"/>
          </a:xfrm>
          <a:prstGeom prst="roundRect">
            <a:avLst>
              <a:gd name="adj" fmla="val 50000"/>
            </a:avLst>
          </a:pr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 name="Google Shape;25;p2"/>
          <p:cNvCxnSpPr/>
          <p:nvPr/>
        </p:nvCxnSpPr>
        <p:spPr>
          <a:xfrm>
            <a:off x="10774800" y="5106200"/>
            <a:ext cx="1341900" cy="0"/>
          </a:xfrm>
          <a:prstGeom prst="straightConnector1">
            <a:avLst/>
          </a:prstGeom>
          <a:noFill/>
          <a:ln w="19050" cap="flat" cmpd="sng">
            <a:solidFill>
              <a:schemeClr val="accent3"/>
            </a:solidFill>
            <a:prstDash val="solid"/>
            <a:round/>
            <a:headEnd type="none" w="med" len="med"/>
            <a:tailEnd type="none" w="med" len="med"/>
          </a:ln>
        </p:spPr>
      </p:cxnSp>
      <p:cxnSp>
        <p:nvCxnSpPr>
          <p:cNvPr id="26" name="Google Shape;26;p2"/>
          <p:cNvCxnSpPr/>
          <p:nvPr/>
        </p:nvCxnSpPr>
        <p:spPr>
          <a:xfrm>
            <a:off x="75300" y="5106200"/>
            <a:ext cx="1341900" cy="0"/>
          </a:xfrm>
          <a:prstGeom prst="straightConnector1">
            <a:avLst/>
          </a:prstGeom>
          <a:noFill/>
          <a:ln w="19050" cap="flat" cmpd="sng">
            <a:solidFill>
              <a:schemeClr val="accent3"/>
            </a:solidFill>
            <a:prstDash val="solid"/>
            <a:round/>
            <a:headEnd type="none" w="med" len="med"/>
            <a:tailEnd type="none" w="med" len="med"/>
          </a:ln>
        </p:spPr>
      </p:cxnSp>
      <p:cxnSp>
        <p:nvCxnSpPr>
          <p:cNvPr id="27" name="Google Shape;27;p2"/>
          <p:cNvCxnSpPr/>
          <p:nvPr/>
        </p:nvCxnSpPr>
        <p:spPr>
          <a:xfrm>
            <a:off x="4392225" y="670025"/>
            <a:ext cx="5168400" cy="0"/>
          </a:xfrm>
          <a:prstGeom prst="straightConnector1">
            <a:avLst/>
          </a:prstGeom>
          <a:noFill/>
          <a:ln w="19050" cap="flat" cmpd="sng">
            <a:solidFill>
              <a:schemeClr val="accent3"/>
            </a:solidFill>
            <a:prstDash val="solid"/>
            <a:round/>
            <a:headEnd type="none" w="med" len="med"/>
            <a:tailEnd type="none" w="med" len="med"/>
          </a:ln>
        </p:spPr>
      </p:cxnSp>
      <p:sp>
        <p:nvSpPr>
          <p:cNvPr id="28" name="Google Shape;28;p2"/>
          <p:cNvSpPr/>
          <p:nvPr/>
        </p:nvSpPr>
        <p:spPr>
          <a:xfrm>
            <a:off x="227700" y="318375"/>
            <a:ext cx="993900" cy="731400"/>
          </a:xfrm>
          <a:prstGeom prst="roundRect">
            <a:avLst>
              <a:gd name="adj" fmla="val 50000"/>
            </a:avLst>
          </a:pr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367400" y="313025"/>
            <a:ext cx="1820700" cy="731400"/>
          </a:xfrm>
          <a:prstGeom prst="roundRect">
            <a:avLst>
              <a:gd name="adj" fmla="val 50000"/>
            </a:avLst>
          </a:pr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3333900" y="313025"/>
            <a:ext cx="731400" cy="731400"/>
          </a:xfrm>
          <a:prstGeom prst="ellipse">
            <a:avLst/>
          </a:pr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txBox="1">
            <a:spLocks noGrp="1"/>
          </p:cNvSpPr>
          <p:nvPr>
            <p:ph type="sldNum" idx="12"/>
          </p:nvPr>
        </p:nvSpPr>
        <p:spPr>
          <a:xfrm>
            <a:off x="11409045" y="6333134"/>
            <a:ext cx="731700" cy="525000"/>
          </a:xfrm>
          <a:prstGeom prst="rect">
            <a:avLst/>
          </a:prstGeom>
        </p:spPr>
        <p:txBody>
          <a:bodyPr spcFirstLastPara="1" wrap="square" lIns="121900" tIns="121900" rIns="121900" bIns="121900"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32" name="Google Shape;32;p2"/>
          <p:cNvGrpSpPr/>
          <p:nvPr/>
        </p:nvGrpSpPr>
        <p:grpSpPr>
          <a:xfrm>
            <a:off x="9662375" y="343650"/>
            <a:ext cx="737725" cy="887475"/>
            <a:chOff x="4038950" y="1664675"/>
            <a:chExt cx="737725" cy="887475"/>
          </a:xfrm>
        </p:grpSpPr>
        <p:sp>
          <p:nvSpPr>
            <p:cNvPr id="33" name="Google Shape;33;p2"/>
            <p:cNvSpPr/>
            <p:nvPr/>
          </p:nvSpPr>
          <p:spPr>
            <a:xfrm>
              <a:off x="4038950" y="2255150"/>
              <a:ext cx="270000" cy="297000"/>
            </a:xfrm>
            <a:custGeom>
              <a:avLst/>
              <a:gdLst/>
              <a:ahLst/>
              <a:cxnLst/>
              <a:rect l="l" t="t" r="r" b="b"/>
              <a:pathLst>
                <a:path w="2160000" h="2160000" extrusionOk="0">
                  <a:moveTo>
                    <a:pt x="1095825" y="0"/>
                  </a:moveTo>
                  <a:lnTo>
                    <a:pt x="1108157" y="0"/>
                  </a:lnTo>
                  <a:lnTo>
                    <a:pt x="1113289" y="101634"/>
                  </a:lnTo>
                  <a:cubicBezTo>
                    <a:pt x="1164909" y="609924"/>
                    <a:pt x="1568999" y="1014015"/>
                    <a:pt x="2077289" y="1065634"/>
                  </a:cubicBezTo>
                  <a:lnTo>
                    <a:pt x="2160000" y="1069811"/>
                  </a:lnTo>
                  <a:lnTo>
                    <a:pt x="2160000" y="1089613"/>
                  </a:lnTo>
                  <a:lnTo>
                    <a:pt x="2143732" y="1088791"/>
                  </a:lnTo>
                  <a:cubicBezTo>
                    <a:pt x="1584543" y="1088791"/>
                    <a:pt x="1124615" y="1513770"/>
                    <a:pt x="1069308" y="2058367"/>
                  </a:cubicBezTo>
                  <a:lnTo>
                    <a:pt x="1064176" y="2160000"/>
                  </a:lnTo>
                  <a:lnTo>
                    <a:pt x="1051844" y="2160000"/>
                  </a:lnTo>
                  <a:lnTo>
                    <a:pt x="1046712" y="2058367"/>
                  </a:lnTo>
                  <a:cubicBezTo>
                    <a:pt x="995093" y="1550077"/>
                    <a:pt x="591002" y="1145987"/>
                    <a:pt x="82712" y="1094367"/>
                  </a:cubicBezTo>
                  <a:lnTo>
                    <a:pt x="0" y="1090190"/>
                  </a:lnTo>
                  <a:lnTo>
                    <a:pt x="0" y="1070389"/>
                  </a:lnTo>
                  <a:lnTo>
                    <a:pt x="16269" y="1071210"/>
                  </a:lnTo>
                  <a:cubicBezTo>
                    <a:pt x="575458" y="1071210"/>
                    <a:pt x="1035386" y="646231"/>
                    <a:pt x="1090693" y="10163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34" name="Google Shape;34;p2"/>
            <p:cNvSpPr/>
            <p:nvPr/>
          </p:nvSpPr>
          <p:spPr>
            <a:xfrm>
              <a:off x="4233150" y="1664675"/>
              <a:ext cx="270000" cy="297000"/>
            </a:xfrm>
            <a:custGeom>
              <a:avLst/>
              <a:gdLst/>
              <a:ahLst/>
              <a:cxnLst/>
              <a:rect l="l" t="t" r="r" b="b"/>
              <a:pathLst>
                <a:path w="2160000" h="2160000" extrusionOk="0">
                  <a:moveTo>
                    <a:pt x="1095825" y="0"/>
                  </a:moveTo>
                  <a:lnTo>
                    <a:pt x="1108157" y="0"/>
                  </a:lnTo>
                  <a:lnTo>
                    <a:pt x="1113289" y="101634"/>
                  </a:lnTo>
                  <a:cubicBezTo>
                    <a:pt x="1164909" y="609924"/>
                    <a:pt x="1568999" y="1014015"/>
                    <a:pt x="2077289" y="1065634"/>
                  </a:cubicBezTo>
                  <a:lnTo>
                    <a:pt x="2160000" y="1069811"/>
                  </a:lnTo>
                  <a:lnTo>
                    <a:pt x="2160000" y="1089613"/>
                  </a:lnTo>
                  <a:lnTo>
                    <a:pt x="2143732" y="1088791"/>
                  </a:lnTo>
                  <a:cubicBezTo>
                    <a:pt x="1584543" y="1088791"/>
                    <a:pt x="1124615" y="1513770"/>
                    <a:pt x="1069308" y="2058367"/>
                  </a:cubicBezTo>
                  <a:lnTo>
                    <a:pt x="1064176" y="2160000"/>
                  </a:lnTo>
                  <a:lnTo>
                    <a:pt x="1051844" y="2160000"/>
                  </a:lnTo>
                  <a:lnTo>
                    <a:pt x="1046712" y="2058367"/>
                  </a:lnTo>
                  <a:cubicBezTo>
                    <a:pt x="995093" y="1550077"/>
                    <a:pt x="591002" y="1145987"/>
                    <a:pt x="82712" y="1094367"/>
                  </a:cubicBezTo>
                  <a:lnTo>
                    <a:pt x="0" y="1090190"/>
                  </a:lnTo>
                  <a:lnTo>
                    <a:pt x="0" y="1070389"/>
                  </a:lnTo>
                  <a:lnTo>
                    <a:pt x="16269" y="1071210"/>
                  </a:lnTo>
                  <a:cubicBezTo>
                    <a:pt x="575458" y="1071210"/>
                    <a:pt x="1035386" y="646231"/>
                    <a:pt x="1090693" y="10163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35" name="Google Shape;35;p2"/>
            <p:cNvSpPr/>
            <p:nvPr/>
          </p:nvSpPr>
          <p:spPr>
            <a:xfrm>
              <a:off x="4506675" y="2089550"/>
              <a:ext cx="270000" cy="297000"/>
            </a:xfrm>
            <a:custGeom>
              <a:avLst/>
              <a:gdLst/>
              <a:ahLst/>
              <a:cxnLst/>
              <a:rect l="l" t="t" r="r" b="b"/>
              <a:pathLst>
                <a:path w="2160000" h="2160000" extrusionOk="0">
                  <a:moveTo>
                    <a:pt x="1095825" y="0"/>
                  </a:moveTo>
                  <a:lnTo>
                    <a:pt x="1108157" y="0"/>
                  </a:lnTo>
                  <a:lnTo>
                    <a:pt x="1113289" y="101634"/>
                  </a:lnTo>
                  <a:cubicBezTo>
                    <a:pt x="1164909" y="609924"/>
                    <a:pt x="1568999" y="1014015"/>
                    <a:pt x="2077289" y="1065634"/>
                  </a:cubicBezTo>
                  <a:lnTo>
                    <a:pt x="2160000" y="1069811"/>
                  </a:lnTo>
                  <a:lnTo>
                    <a:pt x="2160000" y="1089613"/>
                  </a:lnTo>
                  <a:lnTo>
                    <a:pt x="2143732" y="1088791"/>
                  </a:lnTo>
                  <a:cubicBezTo>
                    <a:pt x="1584543" y="1088791"/>
                    <a:pt x="1124615" y="1513770"/>
                    <a:pt x="1069308" y="2058367"/>
                  </a:cubicBezTo>
                  <a:lnTo>
                    <a:pt x="1064176" y="2160000"/>
                  </a:lnTo>
                  <a:lnTo>
                    <a:pt x="1051844" y="2160000"/>
                  </a:lnTo>
                  <a:lnTo>
                    <a:pt x="1046712" y="2058367"/>
                  </a:lnTo>
                  <a:cubicBezTo>
                    <a:pt x="995093" y="1550077"/>
                    <a:pt x="591002" y="1145987"/>
                    <a:pt x="82712" y="1094367"/>
                  </a:cubicBezTo>
                  <a:lnTo>
                    <a:pt x="0" y="1090190"/>
                  </a:lnTo>
                  <a:lnTo>
                    <a:pt x="0" y="1070389"/>
                  </a:lnTo>
                  <a:lnTo>
                    <a:pt x="16269" y="1071210"/>
                  </a:lnTo>
                  <a:cubicBezTo>
                    <a:pt x="575458" y="1071210"/>
                    <a:pt x="1035386" y="646231"/>
                    <a:pt x="1090693" y="10163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spTree>
    <p:extLst>
      <p:ext uri="{BB962C8B-B14F-4D97-AF65-F5344CB8AC3E}">
        <p14:creationId xmlns:p14="http://schemas.microsoft.com/office/powerpoint/2010/main" val="4287807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005 One column">
  <p:cSld name="005 One column">
    <p:spTree>
      <p:nvGrpSpPr>
        <p:cNvPr id="1" name="Shape 119"/>
        <p:cNvGrpSpPr/>
        <p:nvPr/>
      </p:nvGrpSpPr>
      <p:grpSpPr>
        <a:xfrm>
          <a:off x="0" y="0"/>
          <a:ext cx="0" cy="0"/>
          <a:chOff x="0" y="0"/>
          <a:chExt cx="0" cy="0"/>
        </a:xfrm>
      </p:grpSpPr>
      <p:sp>
        <p:nvSpPr>
          <p:cNvPr id="120" name="Google Shape;120;p8"/>
          <p:cNvSpPr txBox="1">
            <a:spLocks noGrp="1"/>
          </p:cNvSpPr>
          <p:nvPr>
            <p:ph type="subTitle" idx="1"/>
          </p:nvPr>
        </p:nvSpPr>
        <p:spPr>
          <a:xfrm>
            <a:off x="920475" y="1895300"/>
            <a:ext cx="7794000" cy="717900"/>
          </a:xfrm>
          <a:prstGeom prst="rect">
            <a:avLst/>
          </a:prstGeom>
        </p:spPr>
        <p:txBody>
          <a:bodyPr spcFirstLastPara="1" wrap="square" lIns="121900" tIns="121900" rIns="121900" bIns="121900" anchor="t" anchorCtr="0">
            <a:noAutofit/>
          </a:bodyPr>
          <a:lstStyle>
            <a:lvl1pPr lvl="0" rtl="0">
              <a:spcBef>
                <a:spcPts val="0"/>
              </a:spcBef>
              <a:spcAft>
                <a:spcPts val="0"/>
              </a:spcAft>
              <a:buClr>
                <a:schemeClr val="lt2"/>
              </a:buClr>
              <a:buSzPts val="2100"/>
              <a:buNone/>
              <a:defRPr sz="2100" b="1">
                <a:solidFill>
                  <a:schemeClr val="lt2"/>
                </a:solidFill>
                <a:highlight>
                  <a:schemeClr val="accent3"/>
                </a:highlight>
              </a:defRPr>
            </a:lvl1pPr>
            <a:lvl2pPr lvl="1" rtl="0">
              <a:spcBef>
                <a:spcPts val="2100"/>
              </a:spcBef>
              <a:spcAft>
                <a:spcPts val="0"/>
              </a:spcAft>
              <a:buClr>
                <a:schemeClr val="lt2"/>
              </a:buClr>
              <a:buSzPts val="2100"/>
              <a:buNone/>
              <a:defRPr sz="2100" b="1">
                <a:solidFill>
                  <a:schemeClr val="lt2"/>
                </a:solidFill>
                <a:highlight>
                  <a:schemeClr val="accent3"/>
                </a:highlight>
              </a:defRPr>
            </a:lvl2pPr>
            <a:lvl3pPr lvl="2" rtl="0">
              <a:spcBef>
                <a:spcPts val="2100"/>
              </a:spcBef>
              <a:spcAft>
                <a:spcPts val="0"/>
              </a:spcAft>
              <a:buClr>
                <a:schemeClr val="lt2"/>
              </a:buClr>
              <a:buSzPts val="2100"/>
              <a:buNone/>
              <a:defRPr sz="2100" b="1">
                <a:solidFill>
                  <a:schemeClr val="lt2"/>
                </a:solidFill>
                <a:highlight>
                  <a:schemeClr val="accent3"/>
                </a:highlight>
              </a:defRPr>
            </a:lvl3pPr>
            <a:lvl4pPr lvl="3" rtl="0">
              <a:spcBef>
                <a:spcPts val="2100"/>
              </a:spcBef>
              <a:spcAft>
                <a:spcPts val="0"/>
              </a:spcAft>
              <a:buClr>
                <a:schemeClr val="lt2"/>
              </a:buClr>
              <a:buSzPts val="2100"/>
              <a:buNone/>
              <a:defRPr sz="2100" b="1">
                <a:solidFill>
                  <a:schemeClr val="lt2"/>
                </a:solidFill>
                <a:highlight>
                  <a:schemeClr val="accent3"/>
                </a:highlight>
              </a:defRPr>
            </a:lvl4pPr>
            <a:lvl5pPr lvl="4" rtl="0">
              <a:spcBef>
                <a:spcPts val="2100"/>
              </a:spcBef>
              <a:spcAft>
                <a:spcPts val="0"/>
              </a:spcAft>
              <a:buClr>
                <a:schemeClr val="lt2"/>
              </a:buClr>
              <a:buSzPts val="2100"/>
              <a:buNone/>
              <a:defRPr sz="2100" b="1">
                <a:solidFill>
                  <a:schemeClr val="lt2"/>
                </a:solidFill>
                <a:highlight>
                  <a:schemeClr val="accent3"/>
                </a:highlight>
              </a:defRPr>
            </a:lvl5pPr>
            <a:lvl6pPr lvl="5" rtl="0">
              <a:spcBef>
                <a:spcPts val="2100"/>
              </a:spcBef>
              <a:spcAft>
                <a:spcPts val="0"/>
              </a:spcAft>
              <a:buClr>
                <a:schemeClr val="lt2"/>
              </a:buClr>
              <a:buSzPts val="2100"/>
              <a:buNone/>
              <a:defRPr sz="2100" b="1">
                <a:solidFill>
                  <a:schemeClr val="lt2"/>
                </a:solidFill>
                <a:highlight>
                  <a:schemeClr val="accent3"/>
                </a:highlight>
              </a:defRPr>
            </a:lvl6pPr>
            <a:lvl7pPr lvl="6" rtl="0">
              <a:spcBef>
                <a:spcPts val="2100"/>
              </a:spcBef>
              <a:spcAft>
                <a:spcPts val="0"/>
              </a:spcAft>
              <a:buClr>
                <a:schemeClr val="lt2"/>
              </a:buClr>
              <a:buSzPts val="2100"/>
              <a:buNone/>
              <a:defRPr sz="2100" b="1">
                <a:solidFill>
                  <a:schemeClr val="lt2"/>
                </a:solidFill>
                <a:highlight>
                  <a:schemeClr val="accent3"/>
                </a:highlight>
              </a:defRPr>
            </a:lvl7pPr>
            <a:lvl8pPr lvl="7" rtl="0">
              <a:spcBef>
                <a:spcPts val="2100"/>
              </a:spcBef>
              <a:spcAft>
                <a:spcPts val="0"/>
              </a:spcAft>
              <a:buClr>
                <a:schemeClr val="lt2"/>
              </a:buClr>
              <a:buSzPts val="2100"/>
              <a:buNone/>
              <a:defRPr sz="2100" b="1">
                <a:solidFill>
                  <a:schemeClr val="lt2"/>
                </a:solidFill>
                <a:highlight>
                  <a:schemeClr val="accent3"/>
                </a:highlight>
              </a:defRPr>
            </a:lvl8pPr>
            <a:lvl9pPr lvl="8" rtl="0">
              <a:spcBef>
                <a:spcPts val="2100"/>
              </a:spcBef>
              <a:spcAft>
                <a:spcPts val="2100"/>
              </a:spcAft>
              <a:buClr>
                <a:schemeClr val="lt2"/>
              </a:buClr>
              <a:buSzPts val="2100"/>
              <a:buNone/>
              <a:defRPr sz="2100" b="1">
                <a:solidFill>
                  <a:schemeClr val="lt2"/>
                </a:solidFill>
                <a:highlight>
                  <a:schemeClr val="accent3"/>
                </a:highlight>
              </a:defRPr>
            </a:lvl9pPr>
          </a:lstStyle>
          <a:p>
            <a:endParaRPr/>
          </a:p>
        </p:txBody>
      </p:sp>
      <p:sp>
        <p:nvSpPr>
          <p:cNvPr id="121" name="Google Shape;121;p8"/>
          <p:cNvSpPr txBox="1">
            <a:spLocks noGrp="1"/>
          </p:cNvSpPr>
          <p:nvPr>
            <p:ph type="title"/>
          </p:nvPr>
        </p:nvSpPr>
        <p:spPr>
          <a:xfrm>
            <a:off x="920475" y="845500"/>
            <a:ext cx="77940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22" name="Google Shape;122;p8"/>
          <p:cNvSpPr txBox="1">
            <a:spLocks noGrp="1"/>
          </p:cNvSpPr>
          <p:nvPr>
            <p:ph type="body" idx="2"/>
          </p:nvPr>
        </p:nvSpPr>
        <p:spPr>
          <a:xfrm>
            <a:off x="920475" y="2555475"/>
            <a:ext cx="7794000" cy="3436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123" name="Google Shape;123;p8"/>
          <p:cNvSpPr txBox="1">
            <a:spLocks noGrp="1"/>
          </p:cNvSpPr>
          <p:nvPr>
            <p:ph type="sldNum" idx="12"/>
          </p:nvPr>
        </p:nvSpPr>
        <p:spPr>
          <a:xfrm>
            <a:off x="11409045" y="6333134"/>
            <a:ext cx="731700" cy="525000"/>
          </a:xfrm>
          <a:prstGeom prst="rect">
            <a:avLst/>
          </a:prstGeom>
        </p:spPr>
        <p:txBody>
          <a:bodyPr spcFirstLastPara="1" wrap="square" lIns="121900" tIns="121900" rIns="121900" bIns="121900"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24" name="Google Shape;124;p8"/>
          <p:cNvGrpSpPr/>
          <p:nvPr/>
        </p:nvGrpSpPr>
        <p:grpSpPr>
          <a:xfrm>
            <a:off x="11287175" y="149950"/>
            <a:ext cx="737725" cy="887475"/>
            <a:chOff x="4038950" y="1664675"/>
            <a:chExt cx="737725" cy="887475"/>
          </a:xfrm>
        </p:grpSpPr>
        <p:sp>
          <p:nvSpPr>
            <p:cNvPr id="125" name="Google Shape;125;p8"/>
            <p:cNvSpPr/>
            <p:nvPr/>
          </p:nvSpPr>
          <p:spPr>
            <a:xfrm>
              <a:off x="4038950" y="2255150"/>
              <a:ext cx="270000" cy="297000"/>
            </a:xfrm>
            <a:custGeom>
              <a:avLst/>
              <a:gdLst/>
              <a:ahLst/>
              <a:cxnLst/>
              <a:rect l="l" t="t" r="r" b="b"/>
              <a:pathLst>
                <a:path w="2160000" h="2160000" extrusionOk="0">
                  <a:moveTo>
                    <a:pt x="1095825" y="0"/>
                  </a:moveTo>
                  <a:lnTo>
                    <a:pt x="1108157" y="0"/>
                  </a:lnTo>
                  <a:lnTo>
                    <a:pt x="1113289" y="101634"/>
                  </a:lnTo>
                  <a:cubicBezTo>
                    <a:pt x="1164909" y="609924"/>
                    <a:pt x="1568999" y="1014015"/>
                    <a:pt x="2077289" y="1065634"/>
                  </a:cubicBezTo>
                  <a:lnTo>
                    <a:pt x="2160000" y="1069811"/>
                  </a:lnTo>
                  <a:lnTo>
                    <a:pt x="2160000" y="1089613"/>
                  </a:lnTo>
                  <a:lnTo>
                    <a:pt x="2143732" y="1088791"/>
                  </a:lnTo>
                  <a:cubicBezTo>
                    <a:pt x="1584543" y="1088791"/>
                    <a:pt x="1124615" y="1513770"/>
                    <a:pt x="1069308" y="2058367"/>
                  </a:cubicBezTo>
                  <a:lnTo>
                    <a:pt x="1064176" y="2160000"/>
                  </a:lnTo>
                  <a:lnTo>
                    <a:pt x="1051844" y="2160000"/>
                  </a:lnTo>
                  <a:lnTo>
                    <a:pt x="1046712" y="2058367"/>
                  </a:lnTo>
                  <a:cubicBezTo>
                    <a:pt x="995093" y="1550077"/>
                    <a:pt x="591002" y="1145987"/>
                    <a:pt x="82712" y="1094367"/>
                  </a:cubicBezTo>
                  <a:lnTo>
                    <a:pt x="0" y="1090190"/>
                  </a:lnTo>
                  <a:lnTo>
                    <a:pt x="0" y="1070389"/>
                  </a:lnTo>
                  <a:lnTo>
                    <a:pt x="16269" y="1071210"/>
                  </a:lnTo>
                  <a:cubicBezTo>
                    <a:pt x="575458" y="1071210"/>
                    <a:pt x="1035386" y="646231"/>
                    <a:pt x="1090693" y="10163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26" name="Google Shape;126;p8"/>
            <p:cNvSpPr/>
            <p:nvPr/>
          </p:nvSpPr>
          <p:spPr>
            <a:xfrm>
              <a:off x="4233150" y="1664675"/>
              <a:ext cx="270000" cy="297000"/>
            </a:xfrm>
            <a:custGeom>
              <a:avLst/>
              <a:gdLst/>
              <a:ahLst/>
              <a:cxnLst/>
              <a:rect l="l" t="t" r="r" b="b"/>
              <a:pathLst>
                <a:path w="2160000" h="2160000" extrusionOk="0">
                  <a:moveTo>
                    <a:pt x="1095825" y="0"/>
                  </a:moveTo>
                  <a:lnTo>
                    <a:pt x="1108157" y="0"/>
                  </a:lnTo>
                  <a:lnTo>
                    <a:pt x="1113289" y="101634"/>
                  </a:lnTo>
                  <a:cubicBezTo>
                    <a:pt x="1164909" y="609924"/>
                    <a:pt x="1568999" y="1014015"/>
                    <a:pt x="2077289" y="1065634"/>
                  </a:cubicBezTo>
                  <a:lnTo>
                    <a:pt x="2160000" y="1069811"/>
                  </a:lnTo>
                  <a:lnTo>
                    <a:pt x="2160000" y="1089613"/>
                  </a:lnTo>
                  <a:lnTo>
                    <a:pt x="2143732" y="1088791"/>
                  </a:lnTo>
                  <a:cubicBezTo>
                    <a:pt x="1584543" y="1088791"/>
                    <a:pt x="1124615" y="1513770"/>
                    <a:pt x="1069308" y="2058367"/>
                  </a:cubicBezTo>
                  <a:lnTo>
                    <a:pt x="1064176" y="2160000"/>
                  </a:lnTo>
                  <a:lnTo>
                    <a:pt x="1051844" y="2160000"/>
                  </a:lnTo>
                  <a:lnTo>
                    <a:pt x="1046712" y="2058367"/>
                  </a:lnTo>
                  <a:cubicBezTo>
                    <a:pt x="995093" y="1550077"/>
                    <a:pt x="591002" y="1145987"/>
                    <a:pt x="82712" y="1094367"/>
                  </a:cubicBezTo>
                  <a:lnTo>
                    <a:pt x="0" y="1090190"/>
                  </a:lnTo>
                  <a:lnTo>
                    <a:pt x="0" y="1070389"/>
                  </a:lnTo>
                  <a:lnTo>
                    <a:pt x="16269" y="1071210"/>
                  </a:lnTo>
                  <a:cubicBezTo>
                    <a:pt x="575458" y="1071210"/>
                    <a:pt x="1035386" y="646231"/>
                    <a:pt x="1090693" y="10163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27" name="Google Shape;127;p8"/>
            <p:cNvSpPr/>
            <p:nvPr/>
          </p:nvSpPr>
          <p:spPr>
            <a:xfrm>
              <a:off x="4506675" y="2089550"/>
              <a:ext cx="270000" cy="297000"/>
            </a:xfrm>
            <a:custGeom>
              <a:avLst/>
              <a:gdLst/>
              <a:ahLst/>
              <a:cxnLst/>
              <a:rect l="l" t="t" r="r" b="b"/>
              <a:pathLst>
                <a:path w="2160000" h="2160000" extrusionOk="0">
                  <a:moveTo>
                    <a:pt x="1095825" y="0"/>
                  </a:moveTo>
                  <a:lnTo>
                    <a:pt x="1108157" y="0"/>
                  </a:lnTo>
                  <a:lnTo>
                    <a:pt x="1113289" y="101634"/>
                  </a:lnTo>
                  <a:cubicBezTo>
                    <a:pt x="1164909" y="609924"/>
                    <a:pt x="1568999" y="1014015"/>
                    <a:pt x="2077289" y="1065634"/>
                  </a:cubicBezTo>
                  <a:lnTo>
                    <a:pt x="2160000" y="1069811"/>
                  </a:lnTo>
                  <a:lnTo>
                    <a:pt x="2160000" y="1089613"/>
                  </a:lnTo>
                  <a:lnTo>
                    <a:pt x="2143732" y="1088791"/>
                  </a:lnTo>
                  <a:cubicBezTo>
                    <a:pt x="1584543" y="1088791"/>
                    <a:pt x="1124615" y="1513770"/>
                    <a:pt x="1069308" y="2058367"/>
                  </a:cubicBezTo>
                  <a:lnTo>
                    <a:pt x="1064176" y="2160000"/>
                  </a:lnTo>
                  <a:lnTo>
                    <a:pt x="1051844" y="2160000"/>
                  </a:lnTo>
                  <a:lnTo>
                    <a:pt x="1046712" y="2058367"/>
                  </a:lnTo>
                  <a:cubicBezTo>
                    <a:pt x="995093" y="1550077"/>
                    <a:pt x="591002" y="1145987"/>
                    <a:pt x="82712" y="1094367"/>
                  </a:cubicBezTo>
                  <a:lnTo>
                    <a:pt x="0" y="1090190"/>
                  </a:lnTo>
                  <a:lnTo>
                    <a:pt x="0" y="1070389"/>
                  </a:lnTo>
                  <a:lnTo>
                    <a:pt x="16269" y="1071210"/>
                  </a:lnTo>
                  <a:cubicBezTo>
                    <a:pt x="575458" y="1071210"/>
                    <a:pt x="1035386" y="646231"/>
                    <a:pt x="1090693" y="10163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sp>
        <p:nvSpPr>
          <p:cNvPr id="128" name="Google Shape;128;p8"/>
          <p:cNvSpPr/>
          <p:nvPr/>
        </p:nvSpPr>
        <p:spPr>
          <a:xfrm>
            <a:off x="303900" y="411727"/>
            <a:ext cx="675900" cy="515400"/>
          </a:xfrm>
          <a:prstGeom prst="roundRect">
            <a:avLst>
              <a:gd name="adj" fmla="val 50000"/>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8"/>
          <p:cNvSpPr/>
          <p:nvPr/>
        </p:nvSpPr>
        <p:spPr>
          <a:xfrm>
            <a:off x="1079131" y="407965"/>
            <a:ext cx="1239600" cy="515400"/>
          </a:xfrm>
          <a:prstGeom prst="roundRect">
            <a:avLst>
              <a:gd name="adj" fmla="val 50000"/>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8"/>
          <p:cNvSpPr/>
          <p:nvPr/>
        </p:nvSpPr>
        <p:spPr>
          <a:xfrm>
            <a:off x="2416758" y="407965"/>
            <a:ext cx="497400" cy="515400"/>
          </a:xfrm>
          <a:prstGeom prst="ellipse">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1" name="Google Shape;131;p8"/>
          <p:cNvCxnSpPr/>
          <p:nvPr/>
        </p:nvCxnSpPr>
        <p:spPr>
          <a:xfrm>
            <a:off x="3160913" y="601238"/>
            <a:ext cx="4394100" cy="0"/>
          </a:xfrm>
          <a:prstGeom prst="straightConnector1">
            <a:avLst/>
          </a:prstGeom>
          <a:noFill/>
          <a:ln w="19050" cap="flat" cmpd="sng">
            <a:solidFill>
              <a:schemeClr val="accent3"/>
            </a:solidFill>
            <a:prstDash val="solid"/>
            <a:round/>
            <a:headEnd type="none" w="med" len="med"/>
            <a:tailEnd type="none" w="med" len="med"/>
          </a:ln>
        </p:spPr>
      </p:cxnSp>
      <p:sp>
        <p:nvSpPr>
          <p:cNvPr id="132" name="Google Shape;132;p8"/>
          <p:cNvSpPr/>
          <p:nvPr/>
        </p:nvSpPr>
        <p:spPr>
          <a:xfrm>
            <a:off x="355732" y="304562"/>
            <a:ext cx="675900" cy="515400"/>
          </a:xfrm>
          <a:prstGeom prst="roundRect">
            <a:avLst>
              <a:gd name="adj" fmla="val 50000"/>
            </a:avLst>
          </a:pr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8"/>
          <p:cNvSpPr/>
          <p:nvPr/>
        </p:nvSpPr>
        <p:spPr>
          <a:xfrm>
            <a:off x="1130963" y="300800"/>
            <a:ext cx="1239600" cy="515400"/>
          </a:xfrm>
          <a:prstGeom prst="roundRect">
            <a:avLst>
              <a:gd name="adj" fmla="val 50000"/>
            </a:avLst>
          </a:pr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2468589" y="300800"/>
            <a:ext cx="497400" cy="515400"/>
          </a:xfrm>
          <a:prstGeom prst="ellipse">
            <a:avLst/>
          </a:pr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8"/>
          <p:cNvSpPr/>
          <p:nvPr/>
        </p:nvSpPr>
        <p:spPr>
          <a:xfrm>
            <a:off x="11127815" y="6032232"/>
            <a:ext cx="675900" cy="515400"/>
          </a:xfrm>
          <a:prstGeom prst="roundRect">
            <a:avLst>
              <a:gd name="adj" fmla="val 50000"/>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8"/>
          <p:cNvSpPr/>
          <p:nvPr/>
        </p:nvSpPr>
        <p:spPr>
          <a:xfrm>
            <a:off x="9788916" y="6028470"/>
            <a:ext cx="1239600" cy="515400"/>
          </a:xfrm>
          <a:prstGeom prst="roundRect">
            <a:avLst>
              <a:gd name="adj" fmla="val 50000"/>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9193674" y="6028470"/>
            <a:ext cx="497400" cy="515400"/>
          </a:xfrm>
          <a:prstGeom prst="ellipse">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8" name="Google Shape;138;p8"/>
          <p:cNvCxnSpPr/>
          <p:nvPr/>
        </p:nvCxnSpPr>
        <p:spPr>
          <a:xfrm rot="10800000">
            <a:off x="4604537" y="6221743"/>
            <a:ext cx="4394100" cy="0"/>
          </a:xfrm>
          <a:prstGeom prst="straightConnector1">
            <a:avLst/>
          </a:prstGeom>
          <a:noFill/>
          <a:ln w="19050" cap="flat" cmpd="sng">
            <a:solidFill>
              <a:schemeClr val="accent3"/>
            </a:solidFill>
            <a:prstDash val="solid"/>
            <a:round/>
            <a:headEnd type="none" w="med" len="med"/>
            <a:tailEnd type="none" w="med" len="med"/>
          </a:ln>
        </p:spPr>
      </p:cxnSp>
      <p:sp>
        <p:nvSpPr>
          <p:cNvPr id="139" name="Google Shape;139;p8"/>
          <p:cNvSpPr/>
          <p:nvPr/>
        </p:nvSpPr>
        <p:spPr>
          <a:xfrm>
            <a:off x="11179647" y="5925067"/>
            <a:ext cx="675900" cy="515400"/>
          </a:xfrm>
          <a:prstGeom prst="roundRect">
            <a:avLst>
              <a:gd name="adj" fmla="val 50000"/>
            </a:avLst>
          </a:pr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9840748" y="5921305"/>
            <a:ext cx="1239600" cy="515400"/>
          </a:xfrm>
          <a:prstGeom prst="roundRect">
            <a:avLst>
              <a:gd name="adj" fmla="val 50000"/>
            </a:avLst>
          </a:pr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8"/>
          <p:cNvSpPr/>
          <p:nvPr/>
        </p:nvSpPr>
        <p:spPr>
          <a:xfrm>
            <a:off x="9245506" y="5921305"/>
            <a:ext cx="497400" cy="515400"/>
          </a:xfrm>
          <a:prstGeom prst="ellipse">
            <a:avLst/>
          </a:pr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59376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003 Talking Points">
  <p:cSld name="003 Talking Points">
    <p:spTree>
      <p:nvGrpSpPr>
        <p:cNvPr id="1" name="Shape 58"/>
        <p:cNvGrpSpPr/>
        <p:nvPr/>
      </p:nvGrpSpPr>
      <p:grpSpPr>
        <a:xfrm>
          <a:off x="0" y="0"/>
          <a:ext cx="0" cy="0"/>
          <a:chOff x="0" y="0"/>
          <a:chExt cx="0" cy="0"/>
        </a:xfrm>
      </p:grpSpPr>
      <p:sp>
        <p:nvSpPr>
          <p:cNvPr id="59" name="Google Shape;59;p5"/>
          <p:cNvSpPr/>
          <p:nvPr/>
        </p:nvSpPr>
        <p:spPr>
          <a:xfrm>
            <a:off x="540900" y="366575"/>
            <a:ext cx="11110200" cy="731400"/>
          </a:xfrm>
          <a:prstGeom prst="roundRect">
            <a:avLst>
              <a:gd name="adj" fmla="val 50000"/>
            </a:avLst>
          </a:prstGeom>
          <a:solidFill>
            <a:schemeClr val="l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p:nvPr/>
        </p:nvSpPr>
        <p:spPr>
          <a:xfrm>
            <a:off x="367575" y="1486249"/>
            <a:ext cx="11110200" cy="42849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5"/>
          <p:cNvSpPr/>
          <p:nvPr/>
        </p:nvSpPr>
        <p:spPr>
          <a:xfrm>
            <a:off x="540911" y="1286551"/>
            <a:ext cx="11110200" cy="4284900"/>
          </a:xfrm>
          <a:prstGeom prst="rect">
            <a:avLst/>
          </a:prstGeom>
          <a:solidFill>
            <a:schemeClr val="l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5"/>
          <p:cNvSpPr txBox="1">
            <a:spLocks noGrp="1"/>
          </p:cNvSpPr>
          <p:nvPr>
            <p:ph type="body" idx="1"/>
          </p:nvPr>
        </p:nvSpPr>
        <p:spPr>
          <a:xfrm>
            <a:off x="710250" y="4118123"/>
            <a:ext cx="3165600" cy="1259100"/>
          </a:xfrm>
          <a:prstGeom prst="rect">
            <a:avLst/>
          </a:prstGeom>
        </p:spPr>
        <p:txBody>
          <a:bodyPr spcFirstLastPara="1" wrap="square" lIns="121900" tIns="121900" rIns="121900" bIns="121900" anchor="t"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210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cxnSp>
        <p:nvCxnSpPr>
          <p:cNvPr id="63" name="Google Shape;63;p5"/>
          <p:cNvCxnSpPr/>
          <p:nvPr/>
        </p:nvCxnSpPr>
        <p:spPr>
          <a:xfrm rot="10800000">
            <a:off x="3011250" y="6375425"/>
            <a:ext cx="8287500" cy="0"/>
          </a:xfrm>
          <a:prstGeom prst="straightConnector1">
            <a:avLst/>
          </a:prstGeom>
          <a:noFill/>
          <a:ln w="19050" cap="flat" cmpd="sng">
            <a:solidFill>
              <a:schemeClr val="accent3"/>
            </a:solidFill>
            <a:prstDash val="solid"/>
            <a:round/>
            <a:headEnd type="none" w="med" len="med"/>
            <a:tailEnd type="none" w="med" len="med"/>
          </a:ln>
        </p:spPr>
      </p:cxnSp>
      <p:sp>
        <p:nvSpPr>
          <p:cNvPr id="64" name="Google Shape;64;p5"/>
          <p:cNvSpPr txBox="1">
            <a:spLocks noGrp="1"/>
          </p:cNvSpPr>
          <p:nvPr>
            <p:ph type="title"/>
          </p:nvPr>
        </p:nvSpPr>
        <p:spPr>
          <a:xfrm>
            <a:off x="769500" y="370875"/>
            <a:ext cx="10639500" cy="731400"/>
          </a:xfrm>
          <a:prstGeom prst="rect">
            <a:avLst/>
          </a:prstGeom>
        </p:spPr>
        <p:txBody>
          <a:bodyPr spcFirstLastPara="1" wrap="square" lIns="121900" tIns="121900" rIns="121900" bIns="121900" anchor="ctr"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65" name="Google Shape;65;p5"/>
          <p:cNvSpPr txBox="1">
            <a:spLocks noGrp="1"/>
          </p:cNvSpPr>
          <p:nvPr>
            <p:ph type="body" idx="2"/>
          </p:nvPr>
        </p:nvSpPr>
        <p:spPr>
          <a:xfrm>
            <a:off x="710250" y="2175436"/>
            <a:ext cx="3165600" cy="1259100"/>
          </a:xfrm>
          <a:prstGeom prst="rect">
            <a:avLst/>
          </a:prstGeom>
        </p:spPr>
        <p:txBody>
          <a:bodyPr spcFirstLastPara="1" wrap="square" lIns="121900" tIns="121900" rIns="121900" bIns="121900" anchor="t"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210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66" name="Google Shape;66;p5"/>
          <p:cNvSpPr txBox="1">
            <a:spLocks noGrp="1"/>
          </p:cNvSpPr>
          <p:nvPr>
            <p:ph type="body" idx="3"/>
          </p:nvPr>
        </p:nvSpPr>
        <p:spPr>
          <a:xfrm>
            <a:off x="4513203" y="2175436"/>
            <a:ext cx="3165600" cy="1259100"/>
          </a:xfrm>
          <a:prstGeom prst="rect">
            <a:avLst/>
          </a:prstGeom>
        </p:spPr>
        <p:txBody>
          <a:bodyPr spcFirstLastPara="1" wrap="square" lIns="121900" tIns="121900" rIns="121900" bIns="121900" anchor="t"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210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67" name="Google Shape;67;p5"/>
          <p:cNvSpPr txBox="1">
            <a:spLocks noGrp="1"/>
          </p:cNvSpPr>
          <p:nvPr>
            <p:ph type="body" idx="4"/>
          </p:nvPr>
        </p:nvSpPr>
        <p:spPr>
          <a:xfrm>
            <a:off x="4513203" y="4118123"/>
            <a:ext cx="3165600" cy="1259100"/>
          </a:xfrm>
          <a:prstGeom prst="rect">
            <a:avLst/>
          </a:prstGeom>
        </p:spPr>
        <p:txBody>
          <a:bodyPr spcFirstLastPara="1" wrap="square" lIns="121900" tIns="121900" rIns="121900" bIns="121900" anchor="t"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210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68" name="Google Shape;68;p5"/>
          <p:cNvSpPr txBox="1">
            <a:spLocks noGrp="1"/>
          </p:cNvSpPr>
          <p:nvPr>
            <p:ph type="title" idx="5"/>
          </p:nvPr>
        </p:nvSpPr>
        <p:spPr>
          <a:xfrm>
            <a:off x="710250" y="1513200"/>
            <a:ext cx="3165600" cy="6621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lt2"/>
              </a:buClr>
              <a:buSzPts val="2600"/>
              <a:buFont typeface="Aldrich"/>
              <a:buNone/>
              <a:defRPr sz="2600">
                <a:solidFill>
                  <a:schemeClr val="lt2"/>
                </a:solidFill>
                <a:highlight>
                  <a:schemeClr val="accent3"/>
                </a:highlight>
              </a:defRPr>
            </a:lvl1pPr>
            <a:lvl2pPr lvl="1"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2pPr>
            <a:lvl3pPr lvl="2"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3pPr>
            <a:lvl4pPr lvl="3"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4pPr>
            <a:lvl5pPr lvl="4"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5pPr>
            <a:lvl6pPr lvl="5"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6pPr>
            <a:lvl7pPr lvl="6"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7pPr>
            <a:lvl8pPr lvl="7"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8pPr>
            <a:lvl9pPr lvl="8"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9pPr>
          </a:lstStyle>
          <a:p>
            <a:endParaRPr/>
          </a:p>
        </p:txBody>
      </p:sp>
      <p:sp>
        <p:nvSpPr>
          <p:cNvPr id="69" name="Google Shape;69;p5"/>
          <p:cNvSpPr txBox="1">
            <a:spLocks noGrp="1"/>
          </p:cNvSpPr>
          <p:nvPr>
            <p:ph type="title" idx="6"/>
          </p:nvPr>
        </p:nvSpPr>
        <p:spPr>
          <a:xfrm>
            <a:off x="4513203" y="1513200"/>
            <a:ext cx="3165600" cy="6621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lt2"/>
              </a:buClr>
              <a:buSzPts val="2600"/>
              <a:buFont typeface="Aldrich"/>
              <a:buNone/>
              <a:defRPr sz="2600">
                <a:solidFill>
                  <a:schemeClr val="lt2"/>
                </a:solidFill>
                <a:highlight>
                  <a:schemeClr val="accent3"/>
                </a:highlight>
              </a:defRPr>
            </a:lvl1pPr>
            <a:lvl2pPr lvl="1"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2pPr>
            <a:lvl3pPr lvl="2"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3pPr>
            <a:lvl4pPr lvl="3"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4pPr>
            <a:lvl5pPr lvl="4"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5pPr>
            <a:lvl6pPr lvl="5"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6pPr>
            <a:lvl7pPr lvl="6"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7pPr>
            <a:lvl8pPr lvl="7"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8pPr>
            <a:lvl9pPr lvl="8"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9pPr>
          </a:lstStyle>
          <a:p>
            <a:endParaRPr/>
          </a:p>
        </p:txBody>
      </p:sp>
      <p:sp>
        <p:nvSpPr>
          <p:cNvPr id="70" name="Google Shape;70;p5"/>
          <p:cNvSpPr txBox="1">
            <a:spLocks noGrp="1"/>
          </p:cNvSpPr>
          <p:nvPr>
            <p:ph type="title" idx="7"/>
          </p:nvPr>
        </p:nvSpPr>
        <p:spPr>
          <a:xfrm>
            <a:off x="710250" y="3455887"/>
            <a:ext cx="3165600" cy="6621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lt2"/>
              </a:buClr>
              <a:buSzPts val="2600"/>
              <a:buFont typeface="Aldrich"/>
              <a:buNone/>
              <a:defRPr sz="2600">
                <a:solidFill>
                  <a:schemeClr val="lt2"/>
                </a:solidFill>
                <a:highlight>
                  <a:schemeClr val="accent3"/>
                </a:highlight>
              </a:defRPr>
            </a:lvl1pPr>
            <a:lvl2pPr lvl="1"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2pPr>
            <a:lvl3pPr lvl="2"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3pPr>
            <a:lvl4pPr lvl="3"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4pPr>
            <a:lvl5pPr lvl="4"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5pPr>
            <a:lvl6pPr lvl="5"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6pPr>
            <a:lvl7pPr lvl="6"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7pPr>
            <a:lvl8pPr lvl="7"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8pPr>
            <a:lvl9pPr lvl="8"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9pPr>
          </a:lstStyle>
          <a:p>
            <a:endParaRPr/>
          </a:p>
        </p:txBody>
      </p:sp>
      <p:sp>
        <p:nvSpPr>
          <p:cNvPr id="71" name="Google Shape;71;p5"/>
          <p:cNvSpPr txBox="1">
            <a:spLocks noGrp="1"/>
          </p:cNvSpPr>
          <p:nvPr>
            <p:ph type="title" idx="8"/>
          </p:nvPr>
        </p:nvSpPr>
        <p:spPr>
          <a:xfrm>
            <a:off x="4513203" y="3455887"/>
            <a:ext cx="3165600" cy="6621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lt2"/>
              </a:buClr>
              <a:buSzPts val="2600"/>
              <a:buFont typeface="Aldrich"/>
              <a:buNone/>
              <a:defRPr sz="2600">
                <a:solidFill>
                  <a:schemeClr val="lt2"/>
                </a:solidFill>
                <a:highlight>
                  <a:schemeClr val="accent3"/>
                </a:highlight>
              </a:defRPr>
            </a:lvl1pPr>
            <a:lvl2pPr lvl="1"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2pPr>
            <a:lvl3pPr lvl="2"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3pPr>
            <a:lvl4pPr lvl="3"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4pPr>
            <a:lvl5pPr lvl="4"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5pPr>
            <a:lvl6pPr lvl="5"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6pPr>
            <a:lvl7pPr lvl="6"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7pPr>
            <a:lvl8pPr lvl="7"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8pPr>
            <a:lvl9pPr lvl="8"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9pPr>
          </a:lstStyle>
          <a:p>
            <a:endParaRPr/>
          </a:p>
        </p:txBody>
      </p:sp>
      <p:sp>
        <p:nvSpPr>
          <p:cNvPr id="72" name="Google Shape;72;p5"/>
          <p:cNvSpPr txBox="1">
            <a:spLocks noGrp="1"/>
          </p:cNvSpPr>
          <p:nvPr>
            <p:ph type="body" idx="9"/>
          </p:nvPr>
        </p:nvSpPr>
        <p:spPr>
          <a:xfrm>
            <a:off x="8316156" y="2175436"/>
            <a:ext cx="3165600" cy="1259100"/>
          </a:xfrm>
          <a:prstGeom prst="rect">
            <a:avLst/>
          </a:prstGeom>
        </p:spPr>
        <p:txBody>
          <a:bodyPr spcFirstLastPara="1" wrap="square" lIns="121900" tIns="121900" rIns="121900" bIns="121900" anchor="t"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210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73" name="Google Shape;73;p5"/>
          <p:cNvSpPr txBox="1">
            <a:spLocks noGrp="1"/>
          </p:cNvSpPr>
          <p:nvPr>
            <p:ph type="body" idx="13"/>
          </p:nvPr>
        </p:nvSpPr>
        <p:spPr>
          <a:xfrm>
            <a:off x="8316156" y="4118123"/>
            <a:ext cx="3165600" cy="1259100"/>
          </a:xfrm>
          <a:prstGeom prst="rect">
            <a:avLst/>
          </a:prstGeom>
        </p:spPr>
        <p:txBody>
          <a:bodyPr spcFirstLastPara="1" wrap="square" lIns="121900" tIns="121900" rIns="121900" bIns="121900" anchor="t"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210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74" name="Google Shape;74;p5"/>
          <p:cNvSpPr txBox="1">
            <a:spLocks noGrp="1"/>
          </p:cNvSpPr>
          <p:nvPr>
            <p:ph type="title" idx="14"/>
          </p:nvPr>
        </p:nvSpPr>
        <p:spPr>
          <a:xfrm>
            <a:off x="8316156" y="1513200"/>
            <a:ext cx="3165600" cy="6621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lt2"/>
              </a:buClr>
              <a:buSzPts val="2600"/>
              <a:buFont typeface="Aldrich"/>
              <a:buNone/>
              <a:defRPr sz="2600">
                <a:solidFill>
                  <a:schemeClr val="lt2"/>
                </a:solidFill>
                <a:highlight>
                  <a:schemeClr val="accent3"/>
                </a:highlight>
              </a:defRPr>
            </a:lvl1pPr>
            <a:lvl2pPr lvl="1"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2pPr>
            <a:lvl3pPr lvl="2"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3pPr>
            <a:lvl4pPr lvl="3"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4pPr>
            <a:lvl5pPr lvl="4"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5pPr>
            <a:lvl6pPr lvl="5"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6pPr>
            <a:lvl7pPr lvl="6"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7pPr>
            <a:lvl8pPr lvl="7"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8pPr>
            <a:lvl9pPr lvl="8"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9pPr>
          </a:lstStyle>
          <a:p>
            <a:endParaRPr/>
          </a:p>
        </p:txBody>
      </p:sp>
      <p:sp>
        <p:nvSpPr>
          <p:cNvPr id="75" name="Google Shape;75;p5"/>
          <p:cNvSpPr txBox="1">
            <a:spLocks noGrp="1"/>
          </p:cNvSpPr>
          <p:nvPr>
            <p:ph type="title" idx="15"/>
          </p:nvPr>
        </p:nvSpPr>
        <p:spPr>
          <a:xfrm>
            <a:off x="8316156" y="3455887"/>
            <a:ext cx="3165600" cy="6621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lt2"/>
              </a:buClr>
              <a:buSzPts val="2600"/>
              <a:buFont typeface="Aldrich"/>
              <a:buNone/>
              <a:defRPr sz="2600">
                <a:solidFill>
                  <a:schemeClr val="lt2"/>
                </a:solidFill>
                <a:highlight>
                  <a:schemeClr val="accent3"/>
                </a:highlight>
              </a:defRPr>
            </a:lvl1pPr>
            <a:lvl2pPr lvl="1"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2pPr>
            <a:lvl3pPr lvl="2"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3pPr>
            <a:lvl4pPr lvl="3"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4pPr>
            <a:lvl5pPr lvl="4"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5pPr>
            <a:lvl6pPr lvl="5"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6pPr>
            <a:lvl7pPr lvl="6"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7pPr>
            <a:lvl8pPr lvl="7"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8pPr>
            <a:lvl9pPr lvl="8" rtl="0">
              <a:lnSpc>
                <a:spcPct val="100000"/>
              </a:lnSpc>
              <a:spcBef>
                <a:spcPts val="0"/>
              </a:spcBef>
              <a:spcAft>
                <a:spcPts val="0"/>
              </a:spcAft>
              <a:buClr>
                <a:schemeClr val="lt2"/>
              </a:buClr>
              <a:buSzPts val="2600"/>
              <a:buFont typeface="Abril Fatface"/>
              <a:buNone/>
              <a:defRPr sz="2600">
                <a:solidFill>
                  <a:schemeClr val="lt2"/>
                </a:solidFill>
                <a:highlight>
                  <a:schemeClr val="accent3"/>
                </a:highlight>
                <a:latin typeface="Abril Fatface"/>
                <a:ea typeface="Abril Fatface"/>
                <a:cs typeface="Abril Fatface"/>
                <a:sym typeface="Abril Fatface"/>
              </a:defRPr>
            </a:lvl9pPr>
          </a:lstStyle>
          <a:p>
            <a:endParaRPr/>
          </a:p>
        </p:txBody>
      </p:sp>
      <p:sp>
        <p:nvSpPr>
          <p:cNvPr id="76" name="Google Shape;76;p5"/>
          <p:cNvSpPr txBox="1">
            <a:spLocks noGrp="1"/>
          </p:cNvSpPr>
          <p:nvPr>
            <p:ph type="sldNum" idx="12"/>
          </p:nvPr>
        </p:nvSpPr>
        <p:spPr>
          <a:xfrm>
            <a:off x="11409045" y="6333134"/>
            <a:ext cx="731700" cy="525000"/>
          </a:xfrm>
          <a:prstGeom prst="rect">
            <a:avLst/>
          </a:prstGeom>
        </p:spPr>
        <p:txBody>
          <a:bodyPr spcFirstLastPara="1" wrap="square" lIns="121900" tIns="121900" rIns="121900" bIns="121900"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77" name="Google Shape;77;p5"/>
          <p:cNvSpPr/>
          <p:nvPr/>
        </p:nvSpPr>
        <p:spPr>
          <a:xfrm>
            <a:off x="1987645" y="6162582"/>
            <a:ext cx="566400" cy="432000"/>
          </a:xfrm>
          <a:prstGeom prst="roundRect">
            <a:avLst>
              <a:gd name="adj" fmla="val 50000"/>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5"/>
          <p:cNvSpPr/>
          <p:nvPr/>
        </p:nvSpPr>
        <p:spPr>
          <a:xfrm>
            <a:off x="865409" y="6159429"/>
            <a:ext cx="1038900" cy="432000"/>
          </a:xfrm>
          <a:prstGeom prst="roundRect">
            <a:avLst>
              <a:gd name="adj" fmla="val 50000"/>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5"/>
          <p:cNvSpPr/>
          <p:nvPr/>
        </p:nvSpPr>
        <p:spPr>
          <a:xfrm>
            <a:off x="366218" y="6159429"/>
            <a:ext cx="417000" cy="432000"/>
          </a:xfrm>
          <a:prstGeom prst="ellipse">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
          <p:cNvSpPr/>
          <p:nvPr/>
        </p:nvSpPr>
        <p:spPr>
          <a:xfrm>
            <a:off x="2031087" y="6072767"/>
            <a:ext cx="566400" cy="432000"/>
          </a:xfrm>
          <a:prstGeom prst="roundRect">
            <a:avLst>
              <a:gd name="adj" fmla="val 50000"/>
            </a:avLst>
          </a:pr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5"/>
          <p:cNvSpPr/>
          <p:nvPr/>
        </p:nvSpPr>
        <p:spPr>
          <a:xfrm>
            <a:off x="908850" y="6069614"/>
            <a:ext cx="1038900" cy="432000"/>
          </a:xfrm>
          <a:prstGeom prst="roundRect">
            <a:avLst>
              <a:gd name="adj" fmla="val 50000"/>
            </a:avLst>
          </a:pr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5"/>
          <p:cNvSpPr/>
          <p:nvPr/>
        </p:nvSpPr>
        <p:spPr>
          <a:xfrm>
            <a:off x="409659" y="6069614"/>
            <a:ext cx="417000" cy="432000"/>
          </a:xfrm>
          <a:prstGeom prst="ellipse">
            <a:avLst/>
          </a:pr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51534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008 Three columns">
  <p:cSld name="008 Three columns">
    <p:spTree>
      <p:nvGrpSpPr>
        <p:cNvPr id="1" name="Shape 180"/>
        <p:cNvGrpSpPr/>
        <p:nvPr/>
      </p:nvGrpSpPr>
      <p:grpSpPr>
        <a:xfrm>
          <a:off x="0" y="0"/>
          <a:ext cx="0" cy="0"/>
          <a:chOff x="0" y="0"/>
          <a:chExt cx="0" cy="0"/>
        </a:xfrm>
      </p:grpSpPr>
      <p:sp>
        <p:nvSpPr>
          <p:cNvPr id="181" name="Google Shape;181;p11"/>
          <p:cNvSpPr txBox="1">
            <a:spLocks noGrp="1"/>
          </p:cNvSpPr>
          <p:nvPr>
            <p:ph type="subTitle" idx="1"/>
          </p:nvPr>
        </p:nvSpPr>
        <p:spPr>
          <a:xfrm>
            <a:off x="1217558" y="2071460"/>
            <a:ext cx="9755100" cy="501300"/>
          </a:xfrm>
          <a:prstGeom prst="rect">
            <a:avLst/>
          </a:prstGeom>
        </p:spPr>
        <p:txBody>
          <a:bodyPr spcFirstLastPara="1" wrap="square" lIns="121900" tIns="121900" rIns="121900" bIns="121900" anchor="t" anchorCtr="0">
            <a:noAutofit/>
          </a:bodyPr>
          <a:lstStyle>
            <a:lvl1pPr lvl="0" rtl="0">
              <a:spcBef>
                <a:spcPts val="0"/>
              </a:spcBef>
              <a:spcAft>
                <a:spcPts val="0"/>
              </a:spcAft>
              <a:buClr>
                <a:schemeClr val="lt2"/>
              </a:buClr>
              <a:buSzPts val="1800"/>
              <a:buNone/>
              <a:defRPr sz="1800" b="1">
                <a:solidFill>
                  <a:schemeClr val="lt2"/>
                </a:solidFill>
                <a:highlight>
                  <a:schemeClr val="accent3"/>
                </a:highlight>
              </a:defRPr>
            </a:lvl1pPr>
            <a:lvl2pPr lvl="1" rtl="0">
              <a:spcBef>
                <a:spcPts val="2100"/>
              </a:spcBef>
              <a:spcAft>
                <a:spcPts val="0"/>
              </a:spcAft>
              <a:buClr>
                <a:schemeClr val="lt2"/>
              </a:buClr>
              <a:buSzPts val="1800"/>
              <a:buNone/>
              <a:defRPr sz="1800" b="1">
                <a:solidFill>
                  <a:schemeClr val="lt2"/>
                </a:solidFill>
                <a:highlight>
                  <a:schemeClr val="accent3"/>
                </a:highlight>
              </a:defRPr>
            </a:lvl2pPr>
            <a:lvl3pPr lvl="2" rtl="0">
              <a:spcBef>
                <a:spcPts val="2100"/>
              </a:spcBef>
              <a:spcAft>
                <a:spcPts val="0"/>
              </a:spcAft>
              <a:buClr>
                <a:schemeClr val="lt2"/>
              </a:buClr>
              <a:buSzPts val="1800"/>
              <a:buNone/>
              <a:defRPr sz="1800" b="1">
                <a:solidFill>
                  <a:schemeClr val="lt2"/>
                </a:solidFill>
                <a:highlight>
                  <a:schemeClr val="accent3"/>
                </a:highlight>
              </a:defRPr>
            </a:lvl3pPr>
            <a:lvl4pPr lvl="3" rtl="0">
              <a:spcBef>
                <a:spcPts val="2100"/>
              </a:spcBef>
              <a:spcAft>
                <a:spcPts val="0"/>
              </a:spcAft>
              <a:buClr>
                <a:schemeClr val="lt2"/>
              </a:buClr>
              <a:buSzPts val="1800"/>
              <a:buNone/>
              <a:defRPr sz="1800" b="1">
                <a:solidFill>
                  <a:schemeClr val="lt2"/>
                </a:solidFill>
                <a:highlight>
                  <a:schemeClr val="accent3"/>
                </a:highlight>
              </a:defRPr>
            </a:lvl4pPr>
            <a:lvl5pPr lvl="4" rtl="0">
              <a:spcBef>
                <a:spcPts val="2100"/>
              </a:spcBef>
              <a:spcAft>
                <a:spcPts val="0"/>
              </a:spcAft>
              <a:buClr>
                <a:schemeClr val="lt2"/>
              </a:buClr>
              <a:buSzPts val="1800"/>
              <a:buNone/>
              <a:defRPr sz="1800" b="1">
                <a:solidFill>
                  <a:schemeClr val="lt2"/>
                </a:solidFill>
                <a:highlight>
                  <a:schemeClr val="accent3"/>
                </a:highlight>
              </a:defRPr>
            </a:lvl5pPr>
            <a:lvl6pPr lvl="5" rtl="0">
              <a:spcBef>
                <a:spcPts val="2100"/>
              </a:spcBef>
              <a:spcAft>
                <a:spcPts val="0"/>
              </a:spcAft>
              <a:buClr>
                <a:schemeClr val="lt2"/>
              </a:buClr>
              <a:buSzPts val="1800"/>
              <a:buNone/>
              <a:defRPr sz="1800" b="1">
                <a:solidFill>
                  <a:schemeClr val="lt2"/>
                </a:solidFill>
                <a:highlight>
                  <a:schemeClr val="accent3"/>
                </a:highlight>
              </a:defRPr>
            </a:lvl6pPr>
            <a:lvl7pPr lvl="6" rtl="0">
              <a:spcBef>
                <a:spcPts val="2100"/>
              </a:spcBef>
              <a:spcAft>
                <a:spcPts val="0"/>
              </a:spcAft>
              <a:buClr>
                <a:schemeClr val="lt2"/>
              </a:buClr>
              <a:buSzPts val="1800"/>
              <a:buNone/>
              <a:defRPr sz="1800" b="1">
                <a:solidFill>
                  <a:schemeClr val="lt2"/>
                </a:solidFill>
                <a:highlight>
                  <a:schemeClr val="accent3"/>
                </a:highlight>
              </a:defRPr>
            </a:lvl7pPr>
            <a:lvl8pPr lvl="7" rtl="0">
              <a:spcBef>
                <a:spcPts val="2100"/>
              </a:spcBef>
              <a:spcAft>
                <a:spcPts val="0"/>
              </a:spcAft>
              <a:buClr>
                <a:schemeClr val="lt2"/>
              </a:buClr>
              <a:buSzPts val="1800"/>
              <a:buNone/>
              <a:defRPr sz="1800" b="1">
                <a:solidFill>
                  <a:schemeClr val="lt2"/>
                </a:solidFill>
                <a:highlight>
                  <a:schemeClr val="accent3"/>
                </a:highlight>
              </a:defRPr>
            </a:lvl8pPr>
            <a:lvl9pPr lvl="8" rtl="0">
              <a:spcBef>
                <a:spcPts val="2100"/>
              </a:spcBef>
              <a:spcAft>
                <a:spcPts val="2100"/>
              </a:spcAft>
              <a:buClr>
                <a:schemeClr val="lt2"/>
              </a:buClr>
              <a:buSzPts val="1800"/>
              <a:buNone/>
              <a:defRPr sz="1800" b="1">
                <a:solidFill>
                  <a:schemeClr val="lt2"/>
                </a:solidFill>
                <a:highlight>
                  <a:schemeClr val="accent3"/>
                </a:highlight>
              </a:defRPr>
            </a:lvl9pPr>
          </a:lstStyle>
          <a:p>
            <a:endParaRPr/>
          </a:p>
        </p:txBody>
      </p:sp>
      <p:sp>
        <p:nvSpPr>
          <p:cNvPr id="182" name="Google Shape;182;p11"/>
          <p:cNvSpPr txBox="1">
            <a:spLocks noGrp="1"/>
          </p:cNvSpPr>
          <p:nvPr>
            <p:ph type="subTitle" idx="2"/>
          </p:nvPr>
        </p:nvSpPr>
        <p:spPr>
          <a:xfrm>
            <a:off x="1217558" y="3397185"/>
            <a:ext cx="9755100" cy="501300"/>
          </a:xfrm>
          <a:prstGeom prst="rect">
            <a:avLst/>
          </a:prstGeom>
        </p:spPr>
        <p:txBody>
          <a:bodyPr spcFirstLastPara="1" wrap="square" lIns="121900" tIns="121900" rIns="121900" bIns="121900" anchor="t" anchorCtr="0">
            <a:noAutofit/>
          </a:bodyPr>
          <a:lstStyle>
            <a:lvl1pPr lvl="0" rtl="0">
              <a:spcBef>
                <a:spcPts val="0"/>
              </a:spcBef>
              <a:spcAft>
                <a:spcPts val="0"/>
              </a:spcAft>
              <a:buClr>
                <a:schemeClr val="lt2"/>
              </a:buClr>
              <a:buSzPts val="1800"/>
              <a:buNone/>
              <a:defRPr sz="1800" b="1">
                <a:solidFill>
                  <a:schemeClr val="lt2"/>
                </a:solidFill>
                <a:highlight>
                  <a:schemeClr val="accent3"/>
                </a:highlight>
              </a:defRPr>
            </a:lvl1pPr>
            <a:lvl2pPr lvl="1" rtl="0">
              <a:spcBef>
                <a:spcPts val="2100"/>
              </a:spcBef>
              <a:spcAft>
                <a:spcPts val="0"/>
              </a:spcAft>
              <a:buClr>
                <a:schemeClr val="lt2"/>
              </a:buClr>
              <a:buSzPts val="1800"/>
              <a:buNone/>
              <a:defRPr sz="1800" b="1">
                <a:solidFill>
                  <a:schemeClr val="lt2"/>
                </a:solidFill>
                <a:highlight>
                  <a:schemeClr val="accent3"/>
                </a:highlight>
              </a:defRPr>
            </a:lvl2pPr>
            <a:lvl3pPr lvl="2" rtl="0">
              <a:spcBef>
                <a:spcPts val="2100"/>
              </a:spcBef>
              <a:spcAft>
                <a:spcPts val="0"/>
              </a:spcAft>
              <a:buClr>
                <a:schemeClr val="lt2"/>
              </a:buClr>
              <a:buSzPts val="1800"/>
              <a:buNone/>
              <a:defRPr sz="1800" b="1">
                <a:solidFill>
                  <a:schemeClr val="lt2"/>
                </a:solidFill>
                <a:highlight>
                  <a:schemeClr val="accent3"/>
                </a:highlight>
              </a:defRPr>
            </a:lvl3pPr>
            <a:lvl4pPr lvl="3" rtl="0">
              <a:spcBef>
                <a:spcPts val="2100"/>
              </a:spcBef>
              <a:spcAft>
                <a:spcPts val="0"/>
              </a:spcAft>
              <a:buClr>
                <a:schemeClr val="lt2"/>
              </a:buClr>
              <a:buSzPts val="1800"/>
              <a:buNone/>
              <a:defRPr sz="1800" b="1">
                <a:solidFill>
                  <a:schemeClr val="lt2"/>
                </a:solidFill>
                <a:highlight>
                  <a:schemeClr val="accent3"/>
                </a:highlight>
              </a:defRPr>
            </a:lvl4pPr>
            <a:lvl5pPr lvl="4" rtl="0">
              <a:spcBef>
                <a:spcPts val="2100"/>
              </a:spcBef>
              <a:spcAft>
                <a:spcPts val="0"/>
              </a:spcAft>
              <a:buClr>
                <a:schemeClr val="lt2"/>
              </a:buClr>
              <a:buSzPts val="1800"/>
              <a:buNone/>
              <a:defRPr sz="1800" b="1">
                <a:solidFill>
                  <a:schemeClr val="lt2"/>
                </a:solidFill>
                <a:highlight>
                  <a:schemeClr val="accent3"/>
                </a:highlight>
              </a:defRPr>
            </a:lvl5pPr>
            <a:lvl6pPr lvl="5" rtl="0">
              <a:spcBef>
                <a:spcPts val="2100"/>
              </a:spcBef>
              <a:spcAft>
                <a:spcPts val="0"/>
              </a:spcAft>
              <a:buClr>
                <a:schemeClr val="lt2"/>
              </a:buClr>
              <a:buSzPts val="1800"/>
              <a:buNone/>
              <a:defRPr sz="1800" b="1">
                <a:solidFill>
                  <a:schemeClr val="lt2"/>
                </a:solidFill>
                <a:highlight>
                  <a:schemeClr val="accent3"/>
                </a:highlight>
              </a:defRPr>
            </a:lvl6pPr>
            <a:lvl7pPr lvl="6" rtl="0">
              <a:spcBef>
                <a:spcPts val="2100"/>
              </a:spcBef>
              <a:spcAft>
                <a:spcPts val="0"/>
              </a:spcAft>
              <a:buClr>
                <a:schemeClr val="lt2"/>
              </a:buClr>
              <a:buSzPts val="1800"/>
              <a:buNone/>
              <a:defRPr sz="1800" b="1">
                <a:solidFill>
                  <a:schemeClr val="lt2"/>
                </a:solidFill>
                <a:highlight>
                  <a:schemeClr val="accent3"/>
                </a:highlight>
              </a:defRPr>
            </a:lvl7pPr>
            <a:lvl8pPr lvl="7" rtl="0">
              <a:spcBef>
                <a:spcPts val="2100"/>
              </a:spcBef>
              <a:spcAft>
                <a:spcPts val="0"/>
              </a:spcAft>
              <a:buClr>
                <a:schemeClr val="lt2"/>
              </a:buClr>
              <a:buSzPts val="1800"/>
              <a:buNone/>
              <a:defRPr sz="1800" b="1">
                <a:solidFill>
                  <a:schemeClr val="lt2"/>
                </a:solidFill>
                <a:highlight>
                  <a:schemeClr val="accent3"/>
                </a:highlight>
              </a:defRPr>
            </a:lvl8pPr>
            <a:lvl9pPr lvl="8" rtl="0">
              <a:spcBef>
                <a:spcPts val="2100"/>
              </a:spcBef>
              <a:spcAft>
                <a:spcPts val="2100"/>
              </a:spcAft>
              <a:buClr>
                <a:schemeClr val="lt2"/>
              </a:buClr>
              <a:buSzPts val="1800"/>
              <a:buNone/>
              <a:defRPr sz="1800" b="1">
                <a:solidFill>
                  <a:schemeClr val="lt2"/>
                </a:solidFill>
                <a:highlight>
                  <a:schemeClr val="accent3"/>
                </a:highlight>
              </a:defRPr>
            </a:lvl9pPr>
          </a:lstStyle>
          <a:p>
            <a:endParaRPr/>
          </a:p>
        </p:txBody>
      </p:sp>
      <p:sp>
        <p:nvSpPr>
          <p:cNvPr id="183" name="Google Shape;183;p11"/>
          <p:cNvSpPr txBox="1">
            <a:spLocks noGrp="1"/>
          </p:cNvSpPr>
          <p:nvPr>
            <p:ph type="subTitle" idx="3"/>
          </p:nvPr>
        </p:nvSpPr>
        <p:spPr>
          <a:xfrm>
            <a:off x="1217558" y="4722911"/>
            <a:ext cx="9755100" cy="501300"/>
          </a:xfrm>
          <a:prstGeom prst="rect">
            <a:avLst/>
          </a:prstGeom>
        </p:spPr>
        <p:txBody>
          <a:bodyPr spcFirstLastPara="1" wrap="square" lIns="121900" tIns="121900" rIns="121900" bIns="121900" anchor="t" anchorCtr="0">
            <a:noAutofit/>
          </a:bodyPr>
          <a:lstStyle>
            <a:lvl1pPr lvl="0" rtl="0">
              <a:spcBef>
                <a:spcPts val="0"/>
              </a:spcBef>
              <a:spcAft>
                <a:spcPts val="0"/>
              </a:spcAft>
              <a:buClr>
                <a:schemeClr val="lt2"/>
              </a:buClr>
              <a:buSzPts val="1800"/>
              <a:buNone/>
              <a:defRPr sz="1800" b="1">
                <a:solidFill>
                  <a:schemeClr val="lt2"/>
                </a:solidFill>
                <a:highlight>
                  <a:schemeClr val="accent3"/>
                </a:highlight>
              </a:defRPr>
            </a:lvl1pPr>
            <a:lvl2pPr lvl="1" rtl="0">
              <a:spcBef>
                <a:spcPts val="2100"/>
              </a:spcBef>
              <a:spcAft>
                <a:spcPts val="0"/>
              </a:spcAft>
              <a:buClr>
                <a:schemeClr val="lt2"/>
              </a:buClr>
              <a:buSzPts val="1800"/>
              <a:buNone/>
              <a:defRPr sz="1800" b="1">
                <a:solidFill>
                  <a:schemeClr val="lt2"/>
                </a:solidFill>
                <a:highlight>
                  <a:schemeClr val="accent3"/>
                </a:highlight>
              </a:defRPr>
            </a:lvl2pPr>
            <a:lvl3pPr lvl="2" rtl="0">
              <a:spcBef>
                <a:spcPts val="2100"/>
              </a:spcBef>
              <a:spcAft>
                <a:spcPts val="0"/>
              </a:spcAft>
              <a:buClr>
                <a:schemeClr val="lt2"/>
              </a:buClr>
              <a:buSzPts val="1800"/>
              <a:buNone/>
              <a:defRPr sz="1800" b="1">
                <a:solidFill>
                  <a:schemeClr val="lt2"/>
                </a:solidFill>
                <a:highlight>
                  <a:schemeClr val="accent3"/>
                </a:highlight>
              </a:defRPr>
            </a:lvl3pPr>
            <a:lvl4pPr lvl="3" rtl="0">
              <a:spcBef>
                <a:spcPts val="2100"/>
              </a:spcBef>
              <a:spcAft>
                <a:spcPts val="0"/>
              </a:spcAft>
              <a:buClr>
                <a:schemeClr val="lt2"/>
              </a:buClr>
              <a:buSzPts val="1800"/>
              <a:buNone/>
              <a:defRPr sz="1800" b="1">
                <a:solidFill>
                  <a:schemeClr val="lt2"/>
                </a:solidFill>
                <a:highlight>
                  <a:schemeClr val="accent3"/>
                </a:highlight>
              </a:defRPr>
            </a:lvl4pPr>
            <a:lvl5pPr lvl="4" rtl="0">
              <a:spcBef>
                <a:spcPts val="2100"/>
              </a:spcBef>
              <a:spcAft>
                <a:spcPts val="0"/>
              </a:spcAft>
              <a:buClr>
                <a:schemeClr val="lt2"/>
              </a:buClr>
              <a:buSzPts val="1800"/>
              <a:buNone/>
              <a:defRPr sz="1800" b="1">
                <a:solidFill>
                  <a:schemeClr val="lt2"/>
                </a:solidFill>
                <a:highlight>
                  <a:schemeClr val="accent3"/>
                </a:highlight>
              </a:defRPr>
            </a:lvl5pPr>
            <a:lvl6pPr lvl="5" rtl="0">
              <a:spcBef>
                <a:spcPts val="2100"/>
              </a:spcBef>
              <a:spcAft>
                <a:spcPts val="0"/>
              </a:spcAft>
              <a:buClr>
                <a:schemeClr val="lt2"/>
              </a:buClr>
              <a:buSzPts val="1800"/>
              <a:buNone/>
              <a:defRPr sz="1800" b="1">
                <a:solidFill>
                  <a:schemeClr val="lt2"/>
                </a:solidFill>
                <a:highlight>
                  <a:schemeClr val="accent3"/>
                </a:highlight>
              </a:defRPr>
            </a:lvl6pPr>
            <a:lvl7pPr lvl="6" rtl="0">
              <a:spcBef>
                <a:spcPts val="2100"/>
              </a:spcBef>
              <a:spcAft>
                <a:spcPts val="0"/>
              </a:spcAft>
              <a:buClr>
                <a:schemeClr val="lt2"/>
              </a:buClr>
              <a:buSzPts val="1800"/>
              <a:buNone/>
              <a:defRPr sz="1800" b="1">
                <a:solidFill>
                  <a:schemeClr val="lt2"/>
                </a:solidFill>
                <a:highlight>
                  <a:schemeClr val="accent3"/>
                </a:highlight>
              </a:defRPr>
            </a:lvl7pPr>
            <a:lvl8pPr lvl="7" rtl="0">
              <a:spcBef>
                <a:spcPts val="2100"/>
              </a:spcBef>
              <a:spcAft>
                <a:spcPts val="0"/>
              </a:spcAft>
              <a:buClr>
                <a:schemeClr val="lt2"/>
              </a:buClr>
              <a:buSzPts val="1800"/>
              <a:buNone/>
              <a:defRPr sz="1800" b="1">
                <a:solidFill>
                  <a:schemeClr val="lt2"/>
                </a:solidFill>
                <a:highlight>
                  <a:schemeClr val="accent3"/>
                </a:highlight>
              </a:defRPr>
            </a:lvl8pPr>
            <a:lvl9pPr lvl="8" rtl="0">
              <a:spcBef>
                <a:spcPts val="2100"/>
              </a:spcBef>
              <a:spcAft>
                <a:spcPts val="2100"/>
              </a:spcAft>
              <a:buClr>
                <a:schemeClr val="lt2"/>
              </a:buClr>
              <a:buSzPts val="1800"/>
              <a:buNone/>
              <a:defRPr sz="1800" b="1">
                <a:solidFill>
                  <a:schemeClr val="lt2"/>
                </a:solidFill>
                <a:highlight>
                  <a:schemeClr val="accent3"/>
                </a:highlight>
              </a:defRPr>
            </a:lvl9pPr>
          </a:lstStyle>
          <a:p>
            <a:endParaRPr/>
          </a:p>
        </p:txBody>
      </p:sp>
      <p:sp>
        <p:nvSpPr>
          <p:cNvPr id="184" name="Google Shape;184;p11"/>
          <p:cNvSpPr txBox="1">
            <a:spLocks noGrp="1"/>
          </p:cNvSpPr>
          <p:nvPr>
            <p:ph type="title"/>
          </p:nvPr>
        </p:nvSpPr>
        <p:spPr>
          <a:xfrm>
            <a:off x="1217550" y="1132562"/>
            <a:ext cx="9755100" cy="6306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85" name="Google Shape;185;p11"/>
          <p:cNvSpPr txBox="1">
            <a:spLocks noGrp="1"/>
          </p:cNvSpPr>
          <p:nvPr>
            <p:ph type="body" idx="4"/>
          </p:nvPr>
        </p:nvSpPr>
        <p:spPr>
          <a:xfrm>
            <a:off x="1217550" y="2433230"/>
            <a:ext cx="9755100" cy="7641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
        <p:nvSpPr>
          <p:cNvPr id="186" name="Google Shape;186;p11"/>
          <p:cNvSpPr txBox="1">
            <a:spLocks noGrp="1"/>
          </p:cNvSpPr>
          <p:nvPr>
            <p:ph type="body" idx="5"/>
          </p:nvPr>
        </p:nvSpPr>
        <p:spPr>
          <a:xfrm>
            <a:off x="1217550" y="3749512"/>
            <a:ext cx="9755100" cy="7629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
        <p:nvSpPr>
          <p:cNvPr id="187" name="Google Shape;187;p11"/>
          <p:cNvSpPr txBox="1">
            <a:spLocks noGrp="1"/>
          </p:cNvSpPr>
          <p:nvPr>
            <p:ph type="body" idx="6"/>
          </p:nvPr>
        </p:nvSpPr>
        <p:spPr>
          <a:xfrm>
            <a:off x="1217550" y="5064309"/>
            <a:ext cx="9756900" cy="7629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
        <p:nvSpPr>
          <p:cNvPr id="188" name="Google Shape;188;p11"/>
          <p:cNvSpPr txBox="1">
            <a:spLocks noGrp="1"/>
          </p:cNvSpPr>
          <p:nvPr>
            <p:ph type="sldNum" idx="12"/>
          </p:nvPr>
        </p:nvSpPr>
        <p:spPr>
          <a:xfrm>
            <a:off x="11409045" y="6333134"/>
            <a:ext cx="731700" cy="525000"/>
          </a:xfrm>
          <a:prstGeom prst="rect">
            <a:avLst/>
          </a:prstGeom>
        </p:spPr>
        <p:txBody>
          <a:bodyPr spcFirstLastPara="1" wrap="square" lIns="121900" tIns="121900" rIns="121900" bIns="121900"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89" name="Google Shape;189;p11"/>
          <p:cNvSpPr/>
          <p:nvPr/>
        </p:nvSpPr>
        <p:spPr>
          <a:xfrm>
            <a:off x="303900" y="411727"/>
            <a:ext cx="675900" cy="515400"/>
          </a:xfrm>
          <a:prstGeom prst="roundRect">
            <a:avLst>
              <a:gd name="adj" fmla="val 50000"/>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1"/>
          <p:cNvSpPr/>
          <p:nvPr/>
        </p:nvSpPr>
        <p:spPr>
          <a:xfrm>
            <a:off x="1079131" y="407965"/>
            <a:ext cx="1239600" cy="515400"/>
          </a:xfrm>
          <a:prstGeom prst="roundRect">
            <a:avLst>
              <a:gd name="adj" fmla="val 50000"/>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a:off x="2416758" y="407965"/>
            <a:ext cx="497400" cy="515400"/>
          </a:xfrm>
          <a:prstGeom prst="ellipse">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2" name="Google Shape;192;p11"/>
          <p:cNvCxnSpPr/>
          <p:nvPr/>
        </p:nvCxnSpPr>
        <p:spPr>
          <a:xfrm>
            <a:off x="3160913" y="601238"/>
            <a:ext cx="4394100" cy="0"/>
          </a:xfrm>
          <a:prstGeom prst="straightConnector1">
            <a:avLst/>
          </a:prstGeom>
          <a:noFill/>
          <a:ln w="19050" cap="flat" cmpd="sng">
            <a:solidFill>
              <a:schemeClr val="accent3"/>
            </a:solidFill>
            <a:prstDash val="solid"/>
            <a:round/>
            <a:headEnd type="none" w="med" len="med"/>
            <a:tailEnd type="none" w="med" len="med"/>
          </a:ln>
        </p:spPr>
      </p:cxnSp>
      <p:sp>
        <p:nvSpPr>
          <p:cNvPr id="193" name="Google Shape;193;p11"/>
          <p:cNvSpPr/>
          <p:nvPr/>
        </p:nvSpPr>
        <p:spPr>
          <a:xfrm>
            <a:off x="355732" y="304562"/>
            <a:ext cx="675900" cy="515400"/>
          </a:xfrm>
          <a:prstGeom prst="roundRect">
            <a:avLst>
              <a:gd name="adj" fmla="val 50000"/>
            </a:avLst>
          </a:pr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1"/>
          <p:cNvSpPr/>
          <p:nvPr/>
        </p:nvSpPr>
        <p:spPr>
          <a:xfrm>
            <a:off x="1130963" y="300800"/>
            <a:ext cx="1239600" cy="515400"/>
          </a:xfrm>
          <a:prstGeom prst="roundRect">
            <a:avLst>
              <a:gd name="adj" fmla="val 50000"/>
            </a:avLst>
          </a:pr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1"/>
          <p:cNvSpPr/>
          <p:nvPr/>
        </p:nvSpPr>
        <p:spPr>
          <a:xfrm>
            <a:off x="2468589" y="300800"/>
            <a:ext cx="497400" cy="515400"/>
          </a:xfrm>
          <a:prstGeom prst="ellipse">
            <a:avLst/>
          </a:pr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a:off x="11127815" y="6032232"/>
            <a:ext cx="675900" cy="515400"/>
          </a:xfrm>
          <a:prstGeom prst="roundRect">
            <a:avLst>
              <a:gd name="adj" fmla="val 50000"/>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a:off x="9788916" y="6028470"/>
            <a:ext cx="1239600" cy="515400"/>
          </a:xfrm>
          <a:prstGeom prst="roundRect">
            <a:avLst>
              <a:gd name="adj" fmla="val 50000"/>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1"/>
          <p:cNvSpPr/>
          <p:nvPr/>
        </p:nvSpPr>
        <p:spPr>
          <a:xfrm>
            <a:off x="9193674" y="6028470"/>
            <a:ext cx="497400" cy="515400"/>
          </a:xfrm>
          <a:prstGeom prst="ellipse">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9" name="Google Shape;199;p11"/>
          <p:cNvCxnSpPr/>
          <p:nvPr/>
        </p:nvCxnSpPr>
        <p:spPr>
          <a:xfrm rot="10800000">
            <a:off x="4604537" y="6221743"/>
            <a:ext cx="4394100" cy="0"/>
          </a:xfrm>
          <a:prstGeom prst="straightConnector1">
            <a:avLst/>
          </a:prstGeom>
          <a:noFill/>
          <a:ln w="19050" cap="flat" cmpd="sng">
            <a:solidFill>
              <a:schemeClr val="accent3"/>
            </a:solidFill>
            <a:prstDash val="solid"/>
            <a:round/>
            <a:headEnd type="none" w="med" len="med"/>
            <a:tailEnd type="none" w="med" len="med"/>
          </a:ln>
        </p:spPr>
      </p:cxnSp>
      <p:sp>
        <p:nvSpPr>
          <p:cNvPr id="200" name="Google Shape;200;p11"/>
          <p:cNvSpPr/>
          <p:nvPr/>
        </p:nvSpPr>
        <p:spPr>
          <a:xfrm>
            <a:off x="11179647" y="5925067"/>
            <a:ext cx="675900" cy="515400"/>
          </a:xfrm>
          <a:prstGeom prst="roundRect">
            <a:avLst>
              <a:gd name="adj" fmla="val 50000"/>
            </a:avLst>
          </a:pr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a:off x="9840748" y="5921305"/>
            <a:ext cx="1239600" cy="515400"/>
          </a:xfrm>
          <a:prstGeom prst="roundRect">
            <a:avLst>
              <a:gd name="adj" fmla="val 50000"/>
            </a:avLst>
          </a:pr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a:off x="9245506" y="5921305"/>
            <a:ext cx="497400" cy="515400"/>
          </a:xfrm>
          <a:prstGeom prst="ellipse">
            <a:avLst/>
          </a:pr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 name="Google Shape;203;p11"/>
          <p:cNvGrpSpPr/>
          <p:nvPr/>
        </p:nvGrpSpPr>
        <p:grpSpPr>
          <a:xfrm>
            <a:off x="11287175" y="149950"/>
            <a:ext cx="737725" cy="887475"/>
            <a:chOff x="4038950" y="1664675"/>
            <a:chExt cx="737725" cy="887475"/>
          </a:xfrm>
        </p:grpSpPr>
        <p:sp>
          <p:nvSpPr>
            <p:cNvPr id="204" name="Google Shape;204;p11"/>
            <p:cNvSpPr/>
            <p:nvPr/>
          </p:nvSpPr>
          <p:spPr>
            <a:xfrm>
              <a:off x="4038950" y="2255150"/>
              <a:ext cx="270000" cy="297000"/>
            </a:xfrm>
            <a:custGeom>
              <a:avLst/>
              <a:gdLst/>
              <a:ahLst/>
              <a:cxnLst/>
              <a:rect l="l" t="t" r="r" b="b"/>
              <a:pathLst>
                <a:path w="2160000" h="2160000" extrusionOk="0">
                  <a:moveTo>
                    <a:pt x="1095825" y="0"/>
                  </a:moveTo>
                  <a:lnTo>
                    <a:pt x="1108157" y="0"/>
                  </a:lnTo>
                  <a:lnTo>
                    <a:pt x="1113289" y="101634"/>
                  </a:lnTo>
                  <a:cubicBezTo>
                    <a:pt x="1164909" y="609924"/>
                    <a:pt x="1568999" y="1014015"/>
                    <a:pt x="2077289" y="1065634"/>
                  </a:cubicBezTo>
                  <a:lnTo>
                    <a:pt x="2160000" y="1069811"/>
                  </a:lnTo>
                  <a:lnTo>
                    <a:pt x="2160000" y="1089613"/>
                  </a:lnTo>
                  <a:lnTo>
                    <a:pt x="2143732" y="1088791"/>
                  </a:lnTo>
                  <a:cubicBezTo>
                    <a:pt x="1584543" y="1088791"/>
                    <a:pt x="1124615" y="1513770"/>
                    <a:pt x="1069308" y="2058367"/>
                  </a:cubicBezTo>
                  <a:lnTo>
                    <a:pt x="1064176" y="2160000"/>
                  </a:lnTo>
                  <a:lnTo>
                    <a:pt x="1051844" y="2160000"/>
                  </a:lnTo>
                  <a:lnTo>
                    <a:pt x="1046712" y="2058367"/>
                  </a:lnTo>
                  <a:cubicBezTo>
                    <a:pt x="995093" y="1550077"/>
                    <a:pt x="591002" y="1145987"/>
                    <a:pt x="82712" y="1094367"/>
                  </a:cubicBezTo>
                  <a:lnTo>
                    <a:pt x="0" y="1090190"/>
                  </a:lnTo>
                  <a:lnTo>
                    <a:pt x="0" y="1070389"/>
                  </a:lnTo>
                  <a:lnTo>
                    <a:pt x="16269" y="1071210"/>
                  </a:lnTo>
                  <a:cubicBezTo>
                    <a:pt x="575458" y="1071210"/>
                    <a:pt x="1035386" y="646231"/>
                    <a:pt x="1090693" y="10163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205" name="Google Shape;205;p11"/>
            <p:cNvSpPr/>
            <p:nvPr/>
          </p:nvSpPr>
          <p:spPr>
            <a:xfrm>
              <a:off x="4233150" y="1664675"/>
              <a:ext cx="270000" cy="297000"/>
            </a:xfrm>
            <a:custGeom>
              <a:avLst/>
              <a:gdLst/>
              <a:ahLst/>
              <a:cxnLst/>
              <a:rect l="l" t="t" r="r" b="b"/>
              <a:pathLst>
                <a:path w="2160000" h="2160000" extrusionOk="0">
                  <a:moveTo>
                    <a:pt x="1095825" y="0"/>
                  </a:moveTo>
                  <a:lnTo>
                    <a:pt x="1108157" y="0"/>
                  </a:lnTo>
                  <a:lnTo>
                    <a:pt x="1113289" y="101634"/>
                  </a:lnTo>
                  <a:cubicBezTo>
                    <a:pt x="1164909" y="609924"/>
                    <a:pt x="1568999" y="1014015"/>
                    <a:pt x="2077289" y="1065634"/>
                  </a:cubicBezTo>
                  <a:lnTo>
                    <a:pt x="2160000" y="1069811"/>
                  </a:lnTo>
                  <a:lnTo>
                    <a:pt x="2160000" y="1089613"/>
                  </a:lnTo>
                  <a:lnTo>
                    <a:pt x="2143732" y="1088791"/>
                  </a:lnTo>
                  <a:cubicBezTo>
                    <a:pt x="1584543" y="1088791"/>
                    <a:pt x="1124615" y="1513770"/>
                    <a:pt x="1069308" y="2058367"/>
                  </a:cubicBezTo>
                  <a:lnTo>
                    <a:pt x="1064176" y="2160000"/>
                  </a:lnTo>
                  <a:lnTo>
                    <a:pt x="1051844" y="2160000"/>
                  </a:lnTo>
                  <a:lnTo>
                    <a:pt x="1046712" y="2058367"/>
                  </a:lnTo>
                  <a:cubicBezTo>
                    <a:pt x="995093" y="1550077"/>
                    <a:pt x="591002" y="1145987"/>
                    <a:pt x="82712" y="1094367"/>
                  </a:cubicBezTo>
                  <a:lnTo>
                    <a:pt x="0" y="1090190"/>
                  </a:lnTo>
                  <a:lnTo>
                    <a:pt x="0" y="1070389"/>
                  </a:lnTo>
                  <a:lnTo>
                    <a:pt x="16269" y="1071210"/>
                  </a:lnTo>
                  <a:cubicBezTo>
                    <a:pt x="575458" y="1071210"/>
                    <a:pt x="1035386" y="646231"/>
                    <a:pt x="1090693" y="10163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206" name="Google Shape;206;p11"/>
            <p:cNvSpPr/>
            <p:nvPr/>
          </p:nvSpPr>
          <p:spPr>
            <a:xfrm>
              <a:off x="4506675" y="2089550"/>
              <a:ext cx="270000" cy="297000"/>
            </a:xfrm>
            <a:custGeom>
              <a:avLst/>
              <a:gdLst/>
              <a:ahLst/>
              <a:cxnLst/>
              <a:rect l="l" t="t" r="r" b="b"/>
              <a:pathLst>
                <a:path w="2160000" h="2160000" extrusionOk="0">
                  <a:moveTo>
                    <a:pt x="1095825" y="0"/>
                  </a:moveTo>
                  <a:lnTo>
                    <a:pt x="1108157" y="0"/>
                  </a:lnTo>
                  <a:lnTo>
                    <a:pt x="1113289" y="101634"/>
                  </a:lnTo>
                  <a:cubicBezTo>
                    <a:pt x="1164909" y="609924"/>
                    <a:pt x="1568999" y="1014015"/>
                    <a:pt x="2077289" y="1065634"/>
                  </a:cubicBezTo>
                  <a:lnTo>
                    <a:pt x="2160000" y="1069811"/>
                  </a:lnTo>
                  <a:lnTo>
                    <a:pt x="2160000" y="1089613"/>
                  </a:lnTo>
                  <a:lnTo>
                    <a:pt x="2143732" y="1088791"/>
                  </a:lnTo>
                  <a:cubicBezTo>
                    <a:pt x="1584543" y="1088791"/>
                    <a:pt x="1124615" y="1513770"/>
                    <a:pt x="1069308" y="2058367"/>
                  </a:cubicBezTo>
                  <a:lnTo>
                    <a:pt x="1064176" y="2160000"/>
                  </a:lnTo>
                  <a:lnTo>
                    <a:pt x="1051844" y="2160000"/>
                  </a:lnTo>
                  <a:lnTo>
                    <a:pt x="1046712" y="2058367"/>
                  </a:lnTo>
                  <a:cubicBezTo>
                    <a:pt x="995093" y="1550077"/>
                    <a:pt x="591002" y="1145987"/>
                    <a:pt x="82712" y="1094367"/>
                  </a:cubicBezTo>
                  <a:lnTo>
                    <a:pt x="0" y="1090190"/>
                  </a:lnTo>
                  <a:lnTo>
                    <a:pt x="0" y="1070389"/>
                  </a:lnTo>
                  <a:lnTo>
                    <a:pt x="16269" y="1071210"/>
                  </a:lnTo>
                  <a:cubicBezTo>
                    <a:pt x="575458" y="1071210"/>
                    <a:pt x="1035386" y="646231"/>
                    <a:pt x="1090693" y="10163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cxnSp>
        <p:nvCxnSpPr>
          <p:cNvPr id="207" name="Google Shape;207;p11"/>
          <p:cNvCxnSpPr/>
          <p:nvPr/>
        </p:nvCxnSpPr>
        <p:spPr>
          <a:xfrm rot="10800000">
            <a:off x="683750" y="1321375"/>
            <a:ext cx="0" cy="4815900"/>
          </a:xfrm>
          <a:prstGeom prst="straightConnector1">
            <a:avLst/>
          </a:prstGeom>
          <a:noFill/>
          <a:ln w="19050" cap="flat" cmpd="sng">
            <a:solidFill>
              <a:schemeClr val="accent3"/>
            </a:solidFill>
            <a:prstDash val="solid"/>
            <a:round/>
            <a:headEnd type="none" w="med" len="med"/>
            <a:tailEnd type="none" w="med" len="med"/>
          </a:ln>
        </p:spPr>
      </p:cxnSp>
    </p:spTree>
    <p:extLst>
      <p:ext uri="{BB962C8B-B14F-4D97-AF65-F5344CB8AC3E}">
        <p14:creationId xmlns:p14="http://schemas.microsoft.com/office/powerpoint/2010/main" val="1405480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00D2C-950E-9528-8ED0-FC4C63EFE2CE}"/>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AC31A14D-F202-857D-739C-77FA0C2D4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FE7716AE-CBD1-0255-107C-DB328C77B9CB}"/>
              </a:ext>
            </a:extLst>
          </p:cNvPr>
          <p:cNvSpPr>
            <a:spLocks noGrp="1"/>
          </p:cNvSpPr>
          <p:nvPr>
            <p:ph type="dt" sz="half" idx="10"/>
          </p:nvPr>
        </p:nvSpPr>
        <p:spPr/>
        <p:txBody>
          <a:bodyPr/>
          <a:lstStyle/>
          <a:p>
            <a:fld id="{962FA1EE-D45D-436D-9F8F-0091E309846A}" type="datetimeFigureOut">
              <a:rPr lang="vi-VN" smtClean="0"/>
              <a:t>09/04/2025</a:t>
            </a:fld>
            <a:endParaRPr lang="vi-VN"/>
          </a:p>
        </p:txBody>
      </p:sp>
      <p:sp>
        <p:nvSpPr>
          <p:cNvPr id="5" name="Footer Placeholder 4">
            <a:extLst>
              <a:ext uri="{FF2B5EF4-FFF2-40B4-BE49-F238E27FC236}">
                <a16:creationId xmlns:a16="http://schemas.microsoft.com/office/drawing/2014/main" id="{7DDE2E65-C1A5-4F50-20D8-0065B55E38CA}"/>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545CB79D-BDE9-2957-D5E0-259FFA310833}"/>
              </a:ext>
            </a:extLst>
          </p:cNvPr>
          <p:cNvSpPr>
            <a:spLocks noGrp="1"/>
          </p:cNvSpPr>
          <p:nvPr>
            <p:ph type="sldNum" sz="quarter" idx="12"/>
          </p:nvPr>
        </p:nvSpPr>
        <p:spPr/>
        <p:txBody>
          <a:bodyPr/>
          <a:lstStyle/>
          <a:p>
            <a:fld id="{1831BB26-9756-4351-91F6-909FF1C19129}" type="slidenum">
              <a:rPr lang="vi-VN" smtClean="0"/>
              <a:t>‹#›</a:t>
            </a:fld>
            <a:endParaRPr lang="vi-VN"/>
          </a:p>
        </p:txBody>
      </p:sp>
    </p:spTree>
    <p:extLst>
      <p:ext uri="{BB962C8B-B14F-4D97-AF65-F5344CB8AC3E}">
        <p14:creationId xmlns:p14="http://schemas.microsoft.com/office/powerpoint/2010/main" val="4007641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4428C-992A-55C3-75ED-C531A3F8E4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vi-VN"/>
          </a:p>
        </p:txBody>
      </p:sp>
      <p:sp>
        <p:nvSpPr>
          <p:cNvPr id="3" name="Text Placeholder 2">
            <a:extLst>
              <a:ext uri="{FF2B5EF4-FFF2-40B4-BE49-F238E27FC236}">
                <a16:creationId xmlns:a16="http://schemas.microsoft.com/office/drawing/2014/main" id="{672D5EF4-42B6-D04E-8713-688E8CDA2B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0FD996-8A10-FA4E-5EFB-19604FBA35E2}"/>
              </a:ext>
            </a:extLst>
          </p:cNvPr>
          <p:cNvSpPr>
            <a:spLocks noGrp="1"/>
          </p:cNvSpPr>
          <p:nvPr>
            <p:ph type="dt" sz="half" idx="10"/>
          </p:nvPr>
        </p:nvSpPr>
        <p:spPr/>
        <p:txBody>
          <a:bodyPr/>
          <a:lstStyle/>
          <a:p>
            <a:fld id="{962FA1EE-D45D-436D-9F8F-0091E309846A}" type="datetimeFigureOut">
              <a:rPr lang="vi-VN" smtClean="0"/>
              <a:t>09/04/2025</a:t>
            </a:fld>
            <a:endParaRPr lang="vi-VN"/>
          </a:p>
        </p:txBody>
      </p:sp>
      <p:sp>
        <p:nvSpPr>
          <p:cNvPr id="5" name="Footer Placeholder 4">
            <a:extLst>
              <a:ext uri="{FF2B5EF4-FFF2-40B4-BE49-F238E27FC236}">
                <a16:creationId xmlns:a16="http://schemas.microsoft.com/office/drawing/2014/main" id="{DFBE6997-10EA-E4DD-36D3-2E755174EEA5}"/>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D322A0FC-8339-C37B-28FA-CE1C923264ED}"/>
              </a:ext>
            </a:extLst>
          </p:cNvPr>
          <p:cNvSpPr>
            <a:spLocks noGrp="1"/>
          </p:cNvSpPr>
          <p:nvPr>
            <p:ph type="sldNum" sz="quarter" idx="12"/>
          </p:nvPr>
        </p:nvSpPr>
        <p:spPr/>
        <p:txBody>
          <a:bodyPr/>
          <a:lstStyle/>
          <a:p>
            <a:fld id="{1831BB26-9756-4351-91F6-909FF1C19129}" type="slidenum">
              <a:rPr lang="vi-VN" smtClean="0"/>
              <a:t>‹#›</a:t>
            </a:fld>
            <a:endParaRPr lang="vi-VN"/>
          </a:p>
        </p:txBody>
      </p:sp>
    </p:spTree>
    <p:extLst>
      <p:ext uri="{BB962C8B-B14F-4D97-AF65-F5344CB8AC3E}">
        <p14:creationId xmlns:p14="http://schemas.microsoft.com/office/powerpoint/2010/main" val="2300455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B6426-5CF8-6D37-6D14-A906317A70C8}"/>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C50525CB-AED4-3DF5-F731-FEB600E875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a:extLst>
              <a:ext uri="{FF2B5EF4-FFF2-40B4-BE49-F238E27FC236}">
                <a16:creationId xmlns:a16="http://schemas.microsoft.com/office/drawing/2014/main" id="{5DB25BAF-9F52-C4C8-F2D1-4DCD276A93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a:extLst>
              <a:ext uri="{FF2B5EF4-FFF2-40B4-BE49-F238E27FC236}">
                <a16:creationId xmlns:a16="http://schemas.microsoft.com/office/drawing/2014/main" id="{5A219783-DA9C-5B32-3C66-E5EB058AA13F}"/>
              </a:ext>
            </a:extLst>
          </p:cNvPr>
          <p:cNvSpPr>
            <a:spLocks noGrp="1"/>
          </p:cNvSpPr>
          <p:nvPr>
            <p:ph type="dt" sz="half" idx="10"/>
          </p:nvPr>
        </p:nvSpPr>
        <p:spPr/>
        <p:txBody>
          <a:bodyPr/>
          <a:lstStyle/>
          <a:p>
            <a:fld id="{962FA1EE-D45D-436D-9F8F-0091E309846A}" type="datetimeFigureOut">
              <a:rPr lang="vi-VN" smtClean="0"/>
              <a:t>09/04/2025</a:t>
            </a:fld>
            <a:endParaRPr lang="vi-VN"/>
          </a:p>
        </p:txBody>
      </p:sp>
      <p:sp>
        <p:nvSpPr>
          <p:cNvPr id="6" name="Footer Placeholder 5">
            <a:extLst>
              <a:ext uri="{FF2B5EF4-FFF2-40B4-BE49-F238E27FC236}">
                <a16:creationId xmlns:a16="http://schemas.microsoft.com/office/drawing/2014/main" id="{6BC42260-DF3A-08D0-A162-E5968152FBB7}"/>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67CA6D73-20A3-378A-BB9F-05D6C7323BC4}"/>
              </a:ext>
            </a:extLst>
          </p:cNvPr>
          <p:cNvSpPr>
            <a:spLocks noGrp="1"/>
          </p:cNvSpPr>
          <p:nvPr>
            <p:ph type="sldNum" sz="quarter" idx="12"/>
          </p:nvPr>
        </p:nvSpPr>
        <p:spPr/>
        <p:txBody>
          <a:bodyPr/>
          <a:lstStyle/>
          <a:p>
            <a:fld id="{1831BB26-9756-4351-91F6-909FF1C19129}" type="slidenum">
              <a:rPr lang="vi-VN" smtClean="0"/>
              <a:t>‹#›</a:t>
            </a:fld>
            <a:endParaRPr lang="vi-VN"/>
          </a:p>
        </p:txBody>
      </p:sp>
    </p:spTree>
    <p:extLst>
      <p:ext uri="{BB962C8B-B14F-4D97-AF65-F5344CB8AC3E}">
        <p14:creationId xmlns:p14="http://schemas.microsoft.com/office/powerpoint/2010/main" val="3633326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854B2-6F63-2AB1-52D3-84F015421F4D}"/>
              </a:ext>
            </a:extLst>
          </p:cNvPr>
          <p:cNvSpPr>
            <a:spLocks noGrp="1"/>
          </p:cNvSpPr>
          <p:nvPr>
            <p:ph type="title"/>
          </p:nvPr>
        </p:nvSpPr>
        <p:spPr>
          <a:xfrm>
            <a:off x="839788" y="365125"/>
            <a:ext cx="10515600" cy="1325563"/>
          </a:xfrm>
        </p:spPr>
        <p:txBody>
          <a:bodyPr/>
          <a:lstStyle/>
          <a:p>
            <a:r>
              <a:rPr lang="en-US"/>
              <a:t>Click to edit Master title style</a:t>
            </a:r>
            <a:endParaRPr lang="vi-VN"/>
          </a:p>
        </p:txBody>
      </p:sp>
      <p:sp>
        <p:nvSpPr>
          <p:cNvPr id="3" name="Text Placeholder 2">
            <a:extLst>
              <a:ext uri="{FF2B5EF4-FFF2-40B4-BE49-F238E27FC236}">
                <a16:creationId xmlns:a16="http://schemas.microsoft.com/office/drawing/2014/main" id="{CAFB7A33-1C8C-0029-4938-C02DAC1CE6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D7E6CD-C20F-8D57-61C4-D10FC6F11B0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a:extLst>
              <a:ext uri="{FF2B5EF4-FFF2-40B4-BE49-F238E27FC236}">
                <a16:creationId xmlns:a16="http://schemas.microsoft.com/office/drawing/2014/main" id="{7916B81C-8779-3EDF-5F2B-FE75918929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1E1464-0A75-8FDB-8218-F42827D602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a:extLst>
              <a:ext uri="{FF2B5EF4-FFF2-40B4-BE49-F238E27FC236}">
                <a16:creationId xmlns:a16="http://schemas.microsoft.com/office/drawing/2014/main" id="{54C4ED55-FBF1-17D1-E4EE-796F60AD4C44}"/>
              </a:ext>
            </a:extLst>
          </p:cNvPr>
          <p:cNvSpPr>
            <a:spLocks noGrp="1"/>
          </p:cNvSpPr>
          <p:nvPr>
            <p:ph type="dt" sz="half" idx="10"/>
          </p:nvPr>
        </p:nvSpPr>
        <p:spPr/>
        <p:txBody>
          <a:bodyPr/>
          <a:lstStyle/>
          <a:p>
            <a:fld id="{962FA1EE-D45D-436D-9F8F-0091E309846A}" type="datetimeFigureOut">
              <a:rPr lang="vi-VN" smtClean="0"/>
              <a:t>09/04/2025</a:t>
            </a:fld>
            <a:endParaRPr lang="vi-VN"/>
          </a:p>
        </p:txBody>
      </p:sp>
      <p:sp>
        <p:nvSpPr>
          <p:cNvPr id="8" name="Footer Placeholder 7">
            <a:extLst>
              <a:ext uri="{FF2B5EF4-FFF2-40B4-BE49-F238E27FC236}">
                <a16:creationId xmlns:a16="http://schemas.microsoft.com/office/drawing/2014/main" id="{2848803A-68E2-E43C-B243-B43D63A8222F}"/>
              </a:ext>
            </a:extLst>
          </p:cNvPr>
          <p:cNvSpPr>
            <a:spLocks noGrp="1"/>
          </p:cNvSpPr>
          <p:nvPr>
            <p:ph type="ftr" sz="quarter" idx="11"/>
          </p:nvPr>
        </p:nvSpPr>
        <p:spPr/>
        <p:txBody>
          <a:bodyPr/>
          <a:lstStyle/>
          <a:p>
            <a:endParaRPr lang="vi-VN"/>
          </a:p>
        </p:txBody>
      </p:sp>
      <p:sp>
        <p:nvSpPr>
          <p:cNvPr id="9" name="Slide Number Placeholder 8">
            <a:extLst>
              <a:ext uri="{FF2B5EF4-FFF2-40B4-BE49-F238E27FC236}">
                <a16:creationId xmlns:a16="http://schemas.microsoft.com/office/drawing/2014/main" id="{B38EE425-5B16-55D0-A5BC-E044AC660795}"/>
              </a:ext>
            </a:extLst>
          </p:cNvPr>
          <p:cNvSpPr>
            <a:spLocks noGrp="1"/>
          </p:cNvSpPr>
          <p:nvPr>
            <p:ph type="sldNum" sz="quarter" idx="12"/>
          </p:nvPr>
        </p:nvSpPr>
        <p:spPr/>
        <p:txBody>
          <a:bodyPr/>
          <a:lstStyle/>
          <a:p>
            <a:fld id="{1831BB26-9756-4351-91F6-909FF1C19129}" type="slidenum">
              <a:rPr lang="vi-VN" smtClean="0"/>
              <a:t>‹#›</a:t>
            </a:fld>
            <a:endParaRPr lang="vi-VN"/>
          </a:p>
        </p:txBody>
      </p:sp>
    </p:spTree>
    <p:extLst>
      <p:ext uri="{BB962C8B-B14F-4D97-AF65-F5344CB8AC3E}">
        <p14:creationId xmlns:p14="http://schemas.microsoft.com/office/powerpoint/2010/main" val="645463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7DDB8-1D77-9F7A-15AF-8F4F6582E2E0}"/>
              </a:ext>
            </a:extLst>
          </p:cNvPr>
          <p:cNvSpPr>
            <a:spLocks noGrp="1"/>
          </p:cNvSpPr>
          <p:nvPr>
            <p:ph type="title"/>
          </p:nvPr>
        </p:nvSpPr>
        <p:spPr/>
        <p:txBody>
          <a:bodyPr/>
          <a:lstStyle/>
          <a:p>
            <a:r>
              <a:rPr lang="en-US"/>
              <a:t>Click to edit Master title style</a:t>
            </a:r>
            <a:endParaRPr lang="vi-VN"/>
          </a:p>
        </p:txBody>
      </p:sp>
      <p:sp>
        <p:nvSpPr>
          <p:cNvPr id="3" name="Date Placeholder 2">
            <a:extLst>
              <a:ext uri="{FF2B5EF4-FFF2-40B4-BE49-F238E27FC236}">
                <a16:creationId xmlns:a16="http://schemas.microsoft.com/office/drawing/2014/main" id="{4FC9237D-A370-7C4A-51D4-355B95221329}"/>
              </a:ext>
            </a:extLst>
          </p:cNvPr>
          <p:cNvSpPr>
            <a:spLocks noGrp="1"/>
          </p:cNvSpPr>
          <p:nvPr>
            <p:ph type="dt" sz="half" idx="10"/>
          </p:nvPr>
        </p:nvSpPr>
        <p:spPr/>
        <p:txBody>
          <a:bodyPr/>
          <a:lstStyle/>
          <a:p>
            <a:fld id="{962FA1EE-D45D-436D-9F8F-0091E309846A}" type="datetimeFigureOut">
              <a:rPr lang="vi-VN" smtClean="0"/>
              <a:t>09/04/2025</a:t>
            </a:fld>
            <a:endParaRPr lang="vi-VN"/>
          </a:p>
        </p:txBody>
      </p:sp>
      <p:sp>
        <p:nvSpPr>
          <p:cNvPr id="4" name="Footer Placeholder 3">
            <a:extLst>
              <a:ext uri="{FF2B5EF4-FFF2-40B4-BE49-F238E27FC236}">
                <a16:creationId xmlns:a16="http://schemas.microsoft.com/office/drawing/2014/main" id="{857CC18D-C2B0-364C-796B-8E8789B613B0}"/>
              </a:ext>
            </a:extLst>
          </p:cNvPr>
          <p:cNvSpPr>
            <a:spLocks noGrp="1"/>
          </p:cNvSpPr>
          <p:nvPr>
            <p:ph type="ftr" sz="quarter" idx="11"/>
          </p:nvPr>
        </p:nvSpPr>
        <p:spPr/>
        <p:txBody>
          <a:bodyPr/>
          <a:lstStyle/>
          <a:p>
            <a:endParaRPr lang="vi-VN"/>
          </a:p>
        </p:txBody>
      </p:sp>
      <p:sp>
        <p:nvSpPr>
          <p:cNvPr id="5" name="Slide Number Placeholder 4">
            <a:extLst>
              <a:ext uri="{FF2B5EF4-FFF2-40B4-BE49-F238E27FC236}">
                <a16:creationId xmlns:a16="http://schemas.microsoft.com/office/drawing/2014/main" id="{EDC6FDE7-3D02-F9B4-0608-C5002A74B9A5}"/>
              </a:ext>
            </a:extLst>
          </p:cNvPr>
          <p:cNvSpPr>
            <a:spLocks noGrp="1"/>
          </p:cNvSpPr>
          <p:nvPr>
            <p:ph type="sldNum" sz="quarter" idx="12"/>
          </p:nvPr>
        </p:nvSpPr>
        <p:spPr/>
        <p:txBody>
          <a:bodyPr/>
          <a:lstStyle/>
          <a:p>
            <a:fld id="{1831BB26-9756-4351-91F6-909FF1C19129}" type="slidenum">
              <a:rPr lang="vi-VN" smtClean="0"/>
              <a:t>‹#›</a:t>
            </a:fld>
            <a:endParaRPr lang="vi-VN"/>
          </a:p>
        </p:txBody>
      </p:sp>
    </p:spTree>
    <p:extLst>
      <p:ext uri="{BB962C8B-B14F-4D97-AF65-F5344CB8AC3E}">
        <p14:creationId xmlns:p14="http://schemas.microsoft.com/office/powerpoint/2010/main" val="260747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B189E2-F85E-DF77-0694-70BBF1A226D5}"/>
              </a:ext>
            </a:extLst>
          </p:cNvPr>
          <p:cNvSpPr>
            <a:spLocks noGrp="1"/>
          </p:cNvSpPr>
          <p:nvPr>
            <p:ph type="dt" sz="half" idx="10"/>
          </p:nvPr>
        </p:nvSpPr>
        <p:spPr/>
        <p:txBody>
          <a:bodyPr/>
          <a:lstStyle/>
          <a:p>
            <a:fld id="{962FA1EE-D45D-436D-9F8F-0091E309846A}" type="datetimeFigureOut">
              <a:rPr lang="vi-VN" smtClean="0"/>
              <a:t>09/04/2025</a:t>
            </a:fld>
            <a:endParaRPr lang="vi-VN"/>
          </a:p>
        </p:txBody>
      </p:sp>
      <p:sp>
        <p:nvSpPr>
          <p:cNvPr id="3" name="Footer Placeholder 2">
            <a:extLst>
              <a:ext uri="{FF2B5EF4-FFF2-40B4-BE49-F238E27FC236}">
                <a16:creationId xmlns:a16="http://schemas.microsoft.com/office/drawing/2014/main" id="{402B7DC3-7867-0A7B-1BC7-BABE93185366}"/>
              </a:ext>
            </a:extLst>
          </p:cNvPr>
          <p:cNvSpPr>
            <a:spLocks noGrp="1"/>
          </p:cNvSpPr>
          <p:nvPr>
            <p:ph type="ftr" sz="quarter" idx="11"/>
          </p:nvPr>
        </p:nvSpPr>
        <p:spPr/>
        <p:txBody>
          <a:bodyPr/>
          <a:lstStyle/>
          <a:p>
            <a:endParaRPr lang="vi-VN"/>
          </a:p>
        </p:txBody>
      </p:sp>
      <p:sp>
        <p:nvSpPr>
          <p:cNvPr id="4" name="Slide Number Placeholder 3">
            <a:extLst>
              <a:ext uri="{FF2B5EF4-FFF2-40B4-BE49-F238E27FC236}">
                <a16:creationId xmlns:a16="http://schemas.microsoft.com/office/drawing/2014/main" id="{FE72B145-9D0F-3BE1-4669-D46B2B78741F}"/>
              </a:ext>
            </a:extLst>
          </p:cNvPr>
          <p:cNvSpPr>
            <a:spLocks noGrp="1"/>
          </p:cNvSpPr>
          <p:nvPr>
            <p:ph type="sldNum" sz="quarter" idx="12"/>
          </p:nvPr>
        </p:nvSpPr>
        <p:spPr/>
        <p:txBody>
          <a:bodyPr/>
          <a:lstStyle/>
          <a:p>
            <a:fld id="{1831BB26-9756-4351-91F6-909FF1C19129}" type="slidenum">
              <a:rPr lang="vi-VN" smtClean="0"/>
              <a:t>‹#›</a:t>
            </a:fld>
            <a:endParaRPr lang="vi-VN"/>
          </a:p>
        </p:txBody>
      </p:sp>
    </p:spTree>
    <p:extLst>
      <p:ext uri="{BB962C8B-B14F-4D97-AF65-F5344CB8AC3E}">
        <p14:creationId xmlns:p14="http://schemas.microsoft.com/office/powerpoint/2010/main" val="516104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72BC3-6022-31DE-D7FA-65E526B0C1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Content Placeholder 2">
            <a:extLst>
              <a:ext uri="{FF2B5EF4-FFF2-40B4-BE49-F238E27FC236}">
                <a16:creationId xmlns:a16="http://schemas.microsoft.com/office/drawing/2014/main" id="{BAF05973-CF1A-DA4B-FCD1-A71FD73713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a:extLst>
              <a:ext uri="{FF2B5EF4-FFF2-40B4-BE49-F238E27FC236}">
                <a16:creationId xmlns:a16="http://schemas.microsoft.com/office/drawing/2014/main" id="{0744E07E-8323-4199-1C9B-F6C3820F8E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4E8E78-760A-53B0-D304-D4C68C189657}"/>
              </a:ext>
            </a:extLst>
          </p:cNvPr>
          <p:cNvSpPr>
            <a:spLocks noGrp="1"/>
          </p:cNvSpPr>
          <p:nvPr>
            <p:ph type="dt" sz="half" idx="10"/>
          </p:nvPr>
        </p:nvSpPr>
        <p:spPr/>
        <p:txBody>
          <a:bodyPr/>
          <a:lstStyle/>
          <a:p>
            <a:fld id="{962FA1EE-D45D-436D-9F8F-0091E309846A}" type="datetimeFigureOut">
              <a:rPr lang="vi-VN" smtClean="0"/>
              <a:t>09/04/2025</a:t>
            </a:fld>
            <a:endParaRPr lang="vi-VN"/>
          </a:p>
        </p:txBody>
      </p:sp>
      <p:sp>
        <p:nvSpPr>
          <p:cNvPr id="6" name="Footer Placeholder 5">
            <a:extLst>
              <a:ext uri="{FF2B5EF4-FFF2-40B4-BE49-F238E27FC236}">
                <a16:creationId xmlns:a16="http://schemas.microsoft.com/office/drawing/2014/main" id="{6B58A95E-9062-05B4-6C8E-535F7EA6B726}"/>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259EA198-B215-1ADA-E824-6BB65C097B10}"/>
              </a:ext>
            </a:extLst>
          </p:cNvPr>
          <p:cNvSpPr>
            <a:spLocks noGrp="1"/>
          </p:cNvSpPr>
          <p:nvPr>
            <p:ph type="sldNum" sz="quarter" idx="12"/>
          </p:nvPr>
        </p:nvSpPr>
        <p:spPr/>
        <p:txBody>
          <a:bodyPr/>
          <a:lstStyle/>
          <a:p>
            <a:fld id="{1831BB26-9756-4351-91F6-909FF1C19129}" type="slidenum">
              <a:rPr lang="vi-VN" smtClean="0"/>
              <a:t>‹#›</a:t>
            </a:fld>
            <a:endParaRPr lang="vi-VN"/>
          </a:p>
        </p:txBody>
      </p:sp>
    </p:spTree>
    <p:extLst>
      <p:ext uri="{BB962C8B-B14F-4D97-AF65-F5344CB8AC3E}">
        <p14:creationId xmlns:p14="http://schemas.microsoft.com/office/powerpoint/2010/main" val="1579201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5ED85-C260-B5AF-4D29-13D5A32BEE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Picture Placeholder 2">
            <a:extLst>
              <a:ext uri="{FF2B5EF4-FFF2-40B4-BE49-F238E27FC236}">
                <a16:creationId xmlns:a16="http://schemas.microsoft.com/office/drawing/2014/main" id="{831D84B0-4741-346E-FEA9-0C32CDC4E7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a:extLst>
              <a:ext uri="{FF2B5EF4-FFF2-40B4-BE49-F238E27FC236}">
                <a16:creationId xmlns:a16="http://schemas.microsoft.com/office/drawing/2014/main" id="{113394E4-D36D-3C19-72FB-7F8565BFD1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C96605-0003-7E60-FE70-409ADDCAB180}"/>
              </a:ext>
            </a:extLst>
          </p:cNvPr>
          <p:cNvSpPr>
            <a:spLocks noGrp="1"/>
          </p:cNvSpPr>
          <p:nvPr>
            <p:ph type="dt" sz="half" idx="10"/>
          </p:nvPr>
        </p:nvSpPr>
        <p:spPr/>
        <p:txBody>
          <a:bodyPr/>
          <a:lstStyle/>
          <a:p>
            <a:fld id="{962FA1EE-D45D-436D-9F8F-0091E309846A}" type="datetimeFigureOut">
              <a:rPr lang="vi-VN" smtClean="0"/>
              <a:t>09/04/2025</a:t>
            </a:fld>
            <a:endParaRPr lang="vi-VN"/>
          </a:p>
        </p:txBody>
      </p:sp>
      <p:sp>
        <p:nvSpPr>
          <p:cNvPr id="6" name="Footer Placeholder 5">
            <a:extLst>
              <a:ext uri="{FF2B5EF4-FFF2-40B4-BE49-F238E27FC236}">
                <a16:creationId xmlns:a16="http://schemas.microsoft.com/office/drawing/2014/main" id="{5F710D1F-CCF4-E179-29E4-72B0FD0DB93D}"/>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11A70231-9477-75B4-ABA2-5D8CEE485F46}"/>
              </a:ext>
            </a:extLst>
          </p:cNvPr>
          <p:cNvSpPr>
            <a:spLocks noGrp="1"/>
          </p:cNvSpPr>
          <p:nvPr>
            <p:ph type="sldNum" sz="quarter" idx="12"/>
          </p:nvPr>
        </p:nvSpPr>
        <p:spPr/>
        <p:txBody>
          <a:bodyPr/>
          <a:lstStyle/>
          <a:p>
            <a:fld id="{1831BB26-9756-4351-91F6-909FF1C19129}" type="slidenum">
              <a:rPr lang="vi-VN" smtClean="0"/>
              <a:t>‹#›</a:t>
            </a:fld>
            <a:endParaRPr lang="vi-VN"/>
          </a:p>
        </p:txBody>
      </p:sp>
    </p:spTree>
    <p:extLst>
      <p:ext uri="{BB962C8B-B14F-4D97-AF65-F5344CB8AC3E}">
        <p14:creationId xmlns:p14="http://schemas.microsoft.com/office/powerpoint/2010/main" val="2907742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BA873E-EA29-EF8F-C412-CB7E37CBC2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a:extLst>
              <a:ext uri="{FF2B5EF4-FFF2-40B4-BE49-F238E27FC236}">
                <a16:creationId xmlns:a16="http://schemas.microsoft.com/office/drawing/2014/main" id="{976946C4-F47F-D2C6-CFCB-96001FBE85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D1C19980-7AB5-9711-C469-534A15C875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2FA1EE-D45D-436D-9F8F-0091E309846A}" type="datetimeFigureOut">
              <a:rPr lang="vi-VN" smtClean="0"/>
              <a:t>09/04/2025</a:t>
            </a:fld>
            <a:endParaRPr lang="vi-VN"/>
          </a:p>
        </p:txBody>
      </p:sp>
      <p:sp>
        <p:nvSpPr>
          <p:cNvPr id="5" name="Footer Placeholder 4">
            <a:extLst>
              <a:ext uri="{FF2B5EF4-FFF2-40B4-BE49-F238E27FC236}">
                <a16:creationId xmlns:a16="http://schemas.microsoft.com/office/drawing/2014/main" id="{FA157AAA-C6DC-3908-A606-99386ACD90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a:extLst>
              <a:ext uri="{FF2B5EF4-FFF2-40B4-BE49-F238E27FC236}">
                <a16:creationId xmlns:a16="http://schemas.microsoft.com/office/drawing/2014/main" id="{9831214C-71D8-3C93-F830-F4C6181764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31BB26-9756-4351-91F6-909FF1C19129}" type="slidenum">
              <a:rPr lang="vi-VN" smtClean="0"/>
              <a:t>‹#›</a:t>
            </a:fld>
            <a:endParaRPr lang="vi-VN"/>
          </a:p>
        </p:txBody>
      </p:sp>
    </p:spTree>
    <p:extLst>
      <p:ext uri="{BB962C8B-B14F-4D97-AF65-F5344CB8AC3E}">
        <p14:creationId xmlns:p14="http://schemas.microsoft.com/office/powerpoint/2010/main" val="18688154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23"/>
          <p:cNvSpPr/>
          <p:nvPr/>
        </p:nvSpPr>
        <p:spPr>
          <a:xfrm rot="5400000">
            <a:off x="9856500" y="2406700"/>
            <a:ext cx="2511600" cy="731400"/>
          </a:xfrm>
          <a:prstGeom prst="roundRect">
            <a:avLst>
              <a:gd name="adj" fmla="val 50000"/>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3"/>
          <p:cNvSpPr/>
          <p:nvPr/>
        </p:nvSpPr>
        <p:spPr>
          <a:xfrm rot="5400000">
            <a:off x="9989850" y="2330500"/>
            <a:ext cx="2511600" cy="731400"/>
          </a:xfrm>
          <a:prstGeom prst="roundRect">
            <a:avLst>
              <a:gd name="adj" fmla="val 50000"/>
            </a:avLst>
          </a:prstGeom>
          <a:solidFill>
            <a:schemeClr val="l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3"/>
          <p:cNvSpPr txBox="1">
            <a:spLocks noGrp="1"/>
          </p:cNvSpPr>
          <p:nvPr>
            <p:ph type="title"/>
          </p:nvPr>
        </p:nvSpPr>
        <p:spPr>
          <a:xfrm>
            <a:off x="2056525" y="1739802"/>
            <a:ext cx="6775200" cy="28764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vi-VN" dirty="0"/>
              <a:t>Ứng dụng thuật toán Genetic Algorithm để giải bài toán lập lịch</a:t>
            </a:r>
            <a:endParaRPr dirty="0">
              <a:solidFill>
                <a:schemeClr val="lt2"/>
              </a:solidFill>
              <a:highlight>
                <a:schemeClr val="dk1"/>
              </a:highlight>
            </a:endParaRPr>
          </a:p>
        </p:txBody>
      </p:sp>
      <p:sp>
        <p:nvSpPr>
          <p:cNvPr id="460" name="Google Shape;460;p23"/>
          <p:cNvSpPr txBox="1"/>
          <p:nvPr/>
        </p:nvSpPr>
        <p:spPr>
          <a:xfrm>
            <a:off x="11073384" y="1594450"/>
            <a:ext cx="322800" cy="22035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 sz="1900" b="1">
                <a:solidFill>
                  <a:schemeClr val="dk1"/>
                </a:solidFill>
                <a:latin typeface="Roboto Mono"/>
                <a:ea typeface="Roboto Mono"/>
                <a:cs typeface="Roboto Mono"/>
                <a:sym typeface="Roboto Mono"/>
              </a:rPr>
              <a:t>WELCOME</a:t>
            </a:r>
            <a:endParaRPr sz="1900" b="1">
              <a:solidFill>
                <a:schemeClr val="dk1"/>
              </a:solidFill>
              <a:latin typeface="Roboto Mono"/>
              <a:ea typeface="Roboto Mono"/>
              <a:cs typeface="Roboto Mono"/>
              <a:sym typeface="Roboto Mono"/>
            </a:endParaRPr>
          </a:p>
        </p:txBody>
      </p:sp>
      <p:sp>
        <p:nvSpPr>
          <p:cNvPr id="461" name="Google Shape;461;p23"/>
          <p:cNvSpPr txBox="1">
            <a:spLocks noGrp="1"/>
          </p:cNvSpPr>
          <p:nvPr>
            <p:ph type="sldNum" idx="12"/>
          </p:nvPr>
        </p:nvSpPr>
        <p:spPr>
          <a:xfrm>
            <a:off x="11409045" y="6333134"/>
            <a:ext cx="731700" cy="5250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fld id="{00000000-1234-1234-1234-123412341234}" type="slidenum">
              <a:rPr lang="en"/>
              <a:t>1</a:t>
            </a:fld>
            <a:endParaRPr/>
          </a:p>
        </p:txBody>
      </p:sp>
      <p:sp>
        <p:nvSpPr>
          <p:cNvPr id="2" name="TextBox 1">
            <a:extLst>
              <a:ext uri="{FF2B5EF4-FFF2-40B4-BE49-F238E27FC236}">
                <a16:creationId xmlns:a16="http://schemas.microsoft.com/office/drawing/2014/main" id="{DE6D0060-4538-CA2E-401B-B2A1A4356970}"/>
              </a:ext>
            </a:extLst>
          </p:cNvPr>
          <p:cNvSpPr txBox="1"/>
          <p:nvPr/>
        </p:nvSpPr>
        <p:spPr>
          <a:xfrm>
            <a:off x="1562792" y="423949"/>
            <a:ext cx="1444626" cy="523220"/>
          </a:xfrm>
          <a:prstGeom prst="rect">
            <a:avLst/>
          </a:prstGeom>
          <a:noFill/>
        </p:spPr>
        <p:txBody>
          <a:bodyPr wrap="none" rtlCol="0">
            <a:spAutoFit/>
          </a:bodyPr>
          <a:lstStyle/>
          <a:p>
            <a:r>
              <a:rPr lang="vi-VN" sz="2800" dirty="0"/>
              <a:t>Nhóm 2</a:t>
            </a:r>
          </a:p>
        </p:txBody>
      </p:sp>
      <p:sp>
        <p:nvSpPr>
          <p:cNvPr id="5" name="TextBox 4">
            <a:extLst>
              <a:ext uri="{FF2B5EF4-FFF2-40B4-BE49-F238E27FC236}">
                <a16:creationId xmlns:a16="http://schemas.microsoft.com/office/drawing/2014/main" id="{39385427-5720-005E-DB75-7EB213564786}"/>
              </a:ext>
            </a:extLst>
          </p:cNvPr>
          <p:cNvSpPr txBox="1"/>
          <p:nvPr/>
        </p:nvSpPr>
        <p:spPr>
          <a:xfrm>
            <a:off x="5084855" y="5774724"/>
            <a:ext cx="4038350" cy="461665"/>
          </a:xfrm>
          <a:prstGeom prst="rect">
            <a:avLst/>
          </a:prstGeom>
          <a:noFill/>
        </p:spPr>
        <p:txBody>
          <a:bodyPr wrap="none" rtlCol="0">
            <a:spAutoFit/>
          </a:bodyPr>
          <a:lstStyle/>
          <a:p>
            <a:r>
              <a:rPr lang="vi-VN" sz="2400" dirty="0">
                <a:latin typeface="Times New Roman (Headings)"/>
              </a:rPr>
              <a:t>GVHD : TS. Nguyễn Thị Uyên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27"/>
          <p:cNvSpPr/>
          <p:nvPr/>
        </p:nvSpPr>
        <p:spPr>
          <a:xfrm>
            <a:off x="311128" y="1229245"/>
            <a:ext cx="6244200" cy="731400"/>
          </a:xfrm>
          <a:prstGeom prst="roundRect">
            <a:avLst>
              <a:gd name="adj" fmla="val 50000"/>
            </a:avLst>
          </a:prstGeom>
          <a:solidFill>
            <a:schemeClr val="l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7"/>
          <p:cNvSpPr txBox="1">
            <a:spLocks noGrp="1"/>
          </p:cNvSpPr>
          <p:nvPr>
            <p:ph type="title"/>
          </p:nvPr>
        </p:nvSpPr>
        <p:spPr>
          <a:xfrm>
            <a:off x="311128" y="1229245"/>
            <a:ext cx="6244200" cy="7314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vi-VN" dirty="0"/>
              <a:t>Các toán tử di truyền</a:t>
            </a:r>
            <a:endParaRPr dirty="0"/>
          </a:p>
        </p:txBody>
      </p:sp>
      <p:sp>
        <p:nvSpPr>
          <p:cNvPr id="511" name="Google Shape;511;p27"/>
          <p:cNvSpPr txBox="1">
            <a:spLocks noGrp="1"/>
          </p:cNvSpPr>
          <p:nvPr>
            <p:ph type="subTitle" idx="1"/>
          </p:nvPr>
        </p:nvSpPr>
        <p:spPr>
          <a:xfrm>
            <a:off x="311128" y="2207632"/>
            <a:ext cx="7794000" cy="717900"/>
          </a:xfrm>
          <a:prstGeom prst="rect">
            <a:avLst/>
          </a:prstGeom>
        </p:spPr>
        <p:txBody>
          <a:bodyPr spcFirstLastPara="1" wrap="square" lIns="121900" tIns="121900" rIns="121900" bIns="121900" anchor="t" anchorCtr="0">
            <a:noAutofit/>
          </a:bodyPr>
          <a:lstStyle/>
          <a:p>
            <a:pPr algn="ctr"/>
            <a:r>
              <a:rPr lang="vi-VN" b="1" dirty="0">
                <a:solidFill>
                  <a:schemeClr val="tx1"/>
                </a:solidFill>
              </a:rPr>
              <a:t>Chọn lọc (Selection)</a:t>
            </a:r>
            <a:endParaRPr lang="vi-VN" b="1" i="0" dirty="0">
              <a:solidFill>
                <a:schemeClr val="tx1"/>
              </a:solidFill>
              <a:effectLst/>
              <a:latin typeface="Times New Roman" panose="02020603050405020304" pitchFamily="18" charset="0"/>
              <a:cs typeface="Times New Roman" panose="02020603050405020304" pitchFamily="18" charset="0"/>
            </a:endParaRPr>
          </a:p>
        </p:txBody>
      </p:sp>
      <p:sp>
        <p:nvSpPr>
          <p:cNvPr id="513" name="Google Shape;513;p27"/>
          <p:cNvSpPr txBox="1">
            <a:spLocks noGrp="1"/>
          </p:cNvSpPr>
          <p:nvPr>
            <p:ph type="sldNum" idx="12"/>
          </p:nvPr>
        </p:nvSpPr>
        <p:spPr>
          <a:xfrm>
            <a:off x="11409045" y="6333134"/>
            <a:ext cx="731700" cy="5250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fld id="{00000000-1234-1234-1234-123412341234}" type="slidenum">
              <a:rPr lang="en"/>
              <a:t>10</a:t>
            </a:fld>
            <a:endParaRPr/>
          </a:p>
        </p:txBody>
      </p:sp>
      <p:sp>
        <p:nvSpPr>
          <p:cNvPr id="4" name="Rectangle 2">
            <a:extLst>
              <a:ext uri="{FF2B5EF4-FFF2-40B4-BE49-F238E27FC236}">
                <a16:creationId xmlns:a16="http://schemas.microsoft.com/office/drawing/2014/main" id="{31814AB5-D0E8-3A7D-26CF-C96BA3828B77}"/>
              </a:ext>
            </a:extLst>
          </p:cNvPr>
          <p:cNvSpPr>
            <a:spLocks noGrp="1" noChangeArrowheads="1"/>
          </p:cNvSpPr>
          <p:nvPr>
            <p:ph type="body" idx="2"/>
          </p:nvPr>
        </p:nvSpPr>
        <p:spPr bwMode="auto">
          <a:xfrm>
            <a:off x="154609" y="3097497"/>
            <a:ext cx="9172533" cy="3093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07950" indent="0">
              <a:lnSpc>
                <a:spcPct val="150000"/>
              </a:lnSpc>
              <a:buNone/>
            </a:pPr>
            <a:r>
              <a:rPr lang="vi-VN" sz="1800" dirty="0">
                <a:latin typeface="+mj-lt"/>
              </a:rPr>
              <a:t>Chọn ra các cá thể “tốt hơn” để sinh sản cho thế hệ sau.</a:t>
            </a:r>
            <a:endParaRPr lang="vi-VN" sz="1800" dirty="0">
              <a:latin typeface="+mj-lt"/>
              <a:cs typeface="Times New Roman" panose="02020603050405020304" pitchFamily="18" charset="0"/>
            </a:endParaRPr>
          </a:p>
          <a:p>
            <a:pPr marL="107950" indent="0">
              <a:lnSpc>
                <a:spcPct val="150000"/>
              </a:lnSpc>
              <a:buNone/>
            </a:pPr>
            <a:r>
              <a:rPr lang="vi-VN" sz="1600" dirty="0">
                <a:latin typeface="Times New Roman" panose="02020603050405020304" pitchFamily="18" charset="0"/>
                <a:cs typeface="Times New Roman" panose="02020603050405020304" pitchFamily="18" charset="0"/>
              </a:rPr>
              <a:t>Mục tiêu: duy trì gene tốt và loại bỏ gene xấu theo thời gian.</a:t>
            </a:r>
          </a:p>
          <a:p>
            <a:pPr marL="107950" indent="0">
              <a:lnSpc>
                <a:spcPct val="150000"/>
              </a:lnSpc>
              <a:buNone/>
            </a:pPr>
            <a:r>
              <a:rPr lang="vi-VN" sz="1600" dirty="0">
                <a:latin typeface="Times New Roman" panose="02020603050405020304" pitchFamily="18" charset="0"/>
                <a:cs typeface="Times New Roman" panose="02020603050405020304" pitchFamily="18" charset="0"/>
              </a:rPr>
              <a:t>Phương pháp phổ biến:</a:t>
            </a:r>
          </a:p>
          <a:p>
            <a:pPr lvl="1">
              <a:lnSpc>
                <a:spcPct val="100000"/>
              </a:lnSpc>
              <a:buFont typeface="Arial" panose="020B0604020202020204" pitchFamily="34" charset="0"/>
              <a:buChar char="•"/>
            </a:pPr>
            <a:r>
              <a:rPr lang="vi-VN" sz="1600" dirty="0">
                <a:latin typeface="Times New Roman" panose="02020603050405020304" pitchFamily="18" charset="0"/>
                <a:cs typeface="Times New Roman" panose="02020603050405020304" pitchFamily="18" charset="0"/>
              </a:rPr>
              <a:t>Roulette Wheel (xác suất tỉ lệ với fitness)</a:t>
            </a:r>
          </a:p>
          <a:p>
            <a:pPr lvl="1">
              <a:lnSpc>
                <a:spcPct val="100000"/>
              </a:lnSpc>
              <a:buFont typeface="Arial" panose="020B0604020202020204" pitchFamily="34" charset="0"/>
              <a:buChar char="•"/>
            </a:pPr>
            <a:r>
              <a:rPr lang="vi-VN" sz="1600" dirty="0">
                <a:latin typeface="Times New Roman" panose="02020603050405020304" pitchFamily="18" charset="0"/>
                <a:cs typeface="Times New Roman" panose="02020603050405020304" pitchFamily="18" charset="0"/>
              </a:rPr>
              <a:t>Tournament Selection (đấu loại giữa các cá thể)</a:t>
            </a:r>
          </a:p>
          <a:p>
            <a:pPr lvl="1">
              <a:lnSpc>
                <a:spcPct val="100000"/>
              </a:lnSpc>
              <a:buFont typeface="Arial" panose="020B0604020202020204" pitchFamily="34" charset="0"/>
              <a:buChar char="•"/>
            </a:pPr>
            <a:r>
              <a:rPr lang="vi-VN" sz="1600" dirty="0">
                <a:latin typeface="Times New Roman" panose="02020603050405020304" pitchFamily="18" charset="0"/>
                <a:cs typeface="Times New Roman" panose="02020603050405020304" pitchFamily="18" charset="0"/>
              </a:rPr>
              <a:t>Rank Selection</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vi-VN" altLang="vi-VN" sz="13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5143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27"/>
          <p:cNvSpPr/>
          <p:nvPr/>
        </p:nvSpPr>
        <p:spPr>
          <a:xfrm>
            <a:off x="311128" y="1229245"/>
            <a:ext cx="6244200" cy="731400"/>
          </a:xfrm>
          <a:prstGeom prst="roundRect">
            <a:avLst>
              <a:gd name="adj" fmla="val 50000"/>
            </a:avLst>
          </a:prstGeom>
          <a:solidFill>
            <a:schemeClr val="l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7"/>
          <p:cNvSpPr txBox="1">
            <a:spLocks noGrp="1"/>
          </p:cNvSpPr>
          <p:nvPr>
            <p:ph type="title"/>
          </p:nvPr>
        </p:nvSpPr>
        <p:spPr>
          <a:xfrm>
            <a:off x="311128" y="1229245"/>
            <a:ext cx="6244200" cy="7314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vi-VN" dirty="0"/>
              <a:t>Các toán tử di truyền</a:t>
            </a:r>
            <a:endParaRPr dirty="0"/>
          </a:p>
        </p:txBody>
      </p:sp>
      <p:sp>
        <p:nvSpPr>
          <p:cNvPr id="511" name="Google Shape;511;p27"/>
          <p:cNvSpPr txBox="1">
            <a:spLocks noGrp="1"/>
          </p:cNvSpPr>
          <p:nvPr>
            <p:ph type="subTitle" idx="1"/>
          </p:nvPr>
        </p:nvSpPr>
        <p:spPr>
          <a:xfrm>
            <a:off x="311128" y="2207632"/>
            <a:ext cx="7794000" cy="717900"/>
          </a:xfrm>
          <a:prstGeom prst="rect">
            <a:avLst/>
          </a:prstGeom>
        </p:spPr>
        <p:txBody>
          <a:bodyPr spcFirstLastPara="1" wrap="square" lIns="121900" tIns="121900" rIns="121900" bIns="121900" anchor="t" anchorCtr="0">
            <a:noAutofit/>
          </a:bodyPr>
          <a:lstStyle/>
          <a:p>
            <a:pPr algn="ctr"/>
            <a:r>
              <a:rPr lang="vi-VN" b="1" dirty="0">
                <a:solidFill>
                  <a:schemeClr val="tx1"/>
                </a:solidFill>
              </a:rPr>
              <a:t>Lai ghép (Crossover)</a:t>
            </a:r>
            <a:endParaRPr lang="vi-VN" b="1" i="0" dirty="0">
              <a:solidFill>
                <a:schemeClr val="tx1"/>
              </a:solidFill>
              <a:effectLst/>
              <a:latin typeface="Times New Roman" panose="02020603050405020304" pitchFamily="18" charset="0"/>
              <a:cs typeface="Times New Roman" panose="02020603050405020304" pitchFamily="18" charset="0"/>
            </a:endParaRPr>
          </a:p>
        </p:txBody>
      </p:sp>
      <p:sp>
        <p:nvSpPr>
          <p:cNvPr id="513" name="Google Shape;513;p27"/>
          <p:cNvSpPr txBox="1">
            <a:spLocks noGrp="1"/>
          </p:cNvSpPr>
          <p:nvPr>
            <p:ph type="sldNum" idx="12"/>
          </p:nvPr>
        </p:nvSpPr>
        <p:spPr>
          <a:xfrm>
            <a:off x="11409045" y="6333134"/>
            <a:ext cx="731700" cy="5250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fld id="{00000000-1234-1234-1234-123412341234}" type="slidenum">
              <a:rPr lang="en"/>
              <a:t>11</a:t>
            </a:fld>
            <a:endParaRPr/>
          </a:p>
        </p:txBody>
      </p:sp>
      <p:sp>
        <p:nvSpPr>
          <p:cNvPr id="3" name="Text Placeholder 2">
            <a:extLst>
              <a:ext uri="{FF2B5EF4-FFF2-40B4-BE49-F238E27FC236}">
                <a16:creationId xmlns:a16="http://schemas.microsoft.com/office/drawing/2014/main" id="{221E7F06-FEDD-65A4-983C-1747F8882CDF}"/>
              </a:ext>
            </a:extLst>
          </p:cNvPr>
          <p:cNvSpPr>
            <a:spLocks noGrp="1" noChangeArrowheads="1"/>
          </p:cNvSpPr>
          <p:nvPr>
            <p:ph type="body" idx="2"/>
          </p:nvPr>
        </p:nvSpPr>
        <p:spPr bwMode="auto">
          <a:xfrm>
            <a:off x="311128" y="1808812"/>
            <a:ext cx="9508353"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vi-VN" altLang="vi-VN"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None/>
              <a:tabLst/>
            </a:pPr>
            <a:endParaRPr kumimoji="0" lang="vi-VN" altLang="vi-VN"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None/>
              <a:tabLst/>
            </a:pPr>
            <a:r>
              <a:rPr kumimoji="0" lang="vi-VN" altLang="vi-VN"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Kết hợp hai cá thể cha mẹ để tạo ra con mới.</a:t>
            </a:r>
          </a:p>
          <a:p>
            <a:pPr marL="0" marR="0" lvl="0" indent="0" algn="l" defTabSz="914400" rtl="0" eaLnBrk="0" fontAlgn="base" latinLnBrk="0" hangingPunct="0">
              <a:lnSpc>
                <a:spcPct val="150000"/>
              </a:lnSpc>
              <a:spcBef>
                <a:spcPct val="0"/>
              </a:spcBef>
              <a:spcAft>
                <a:spcPct val="0"/>
              </a:spcAft>
              <a:buClrTx/>
              <a:buSzTx/>
              <a:buNone/>
              <a:tabLst/>
            </a:pPr>
            <a:r>
              <a:rPr kumimoji="0" lang="vi-VN" altLang="vi-VN"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Cố gắng kế thừa đặc điểm tốt từ cả hai.</a:t>
            </a:r>
          </a:p>
          <a:p>
            <a:pPr marL="0" marR="0" lvl="0" indent="0" algn="l" defTabSz="914400" rtl="0" eaLnBrk="0" fontAlgn="base" latinLnBrk="0" hangingPunct="0">
              <a:lnSpc>
                <a:spcPct val="150000"/>
              </a:lnSpc>
              <a:spcBef>
                <a:spcPct val="0"/>
              </a:spcBef>
              <a:spcAft>
                <a:spcPct val="0"/>
              </a:spcAft>
              <a:buClrTx/>
              <a:buSzTx/>
              <a:buNone/>
              <a:tabLst/>
            </a:pPr>
            <a:r>
              <a:rPr kumimoji="0" lang="vi-VN" altLang="vi-VN"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Trong lập lịch (dạng hoán vị), dùng các kỹ thuật như:</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vi-VN" altLang="vi-VN"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Order Crossover (OX)</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vi-VN" altLang="vi-VN"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Partially Mapped Crossover (PMX)</a:t>
            </a:r>
          </a:p>
          <a:p>
            <a:pPr marL="0" marR="0" lvl="0" indent="0" algn="l" defTabSz="914400" rtl="0" eaLnBrk="0" fontAlgn="base" latinLnBrk="0" hangingPunct="0">
              <a:lnSpc>
                <a:spcPct val="150000"/>
              </a:lnSpc>
              <a:spcBef>
                <a:spcPct val="0"/>
              </a:spcBef>
              <a:spcAft>
                <a:spcPct val="0"/>
              </a:spcAft>
              <a:buClrTx/>
              <a:buSzTx/>
              <a:buFontTx/>
              <a:buNone/>
              <a:tabLst/>
            </a:pPr>
            <a:r>
              <a:rPr kumimoji="0" lang="vi-VN" altLang="vi-VN"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Ví dụ: Cha A: [1,2,3,4,5]</a:t>
            </a:r>
            <a:br>
              <a:rPr kumimoji="0" lang="vi-VN" altLang="vi-VN"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vi-VN" altLang="vi-VN"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Cha B: [3,5,2,1,4]</a:t>
            </a:r>
            <a:br>
              <a:rPr kumimoji="0" lang="vi-VN" altLang="vi-VN"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vi-VN" altLang="vi-VN"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 [?,2,3,?,?] → hoàn chỉnh dần.</a:t>
            </a:r>
          </a:p>
        </p:txBody>
      </p:sp>
      <p:pic>
        <p:nvPicPr>
          <p:cNvPr id="6" name="Picture 5">
            <a:extLst>
              <a:ext uri="{FF2B5EF4-FFF2-40B4-BE49-F238E27FC236}">
                <a16:creationId xmlns:a16="http://schemas.microsoft.com/office/drawing/2014/main" id="{23332DC0-B1C2-1662-DD57-8B954E62F0FD}"/>
              </a:ext>
            </a:extLst>
          </p:cNvPr>
          <p:cNvPicPr>
            <a:picLocks noChangeAspect="1"/>
          </p:cNvPicPr>
          <p:nvPr/>
        </p:nvPicPr>
        <p:blipFill>
          <a:blip r:embed="rId3"/>
          <a:stretch>
            <a:fillRect/>
          </a:stretch>
        </p:blipFill>
        <p:spPr>
          <a:xfrm>
            <a:off x="5894633" y="2374914"/>
            <a:ext cx="3924848" cy="3115110"/>
          </a:xfrm>
          <a:prstGeom prst="rect">
            <a:avLst/>
          </a:prstGeom>
        </p:spPr>
      </p:pic>
    </p:spTree>
    <p:extLst>
      <p:ext uri="{BB962C8B-B14F-4D97-AF65-F5344CB8AC3E}">
        <p14:creationId xmlns:p14="http://schemas.microsoft.com/office/powerpoint/2010/main" val="3304742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27"/>
          <p:cNvSpPr/>
          <p:nvPr/>
        </p:nvSpPr>
        <p:spPr>
          <a:xfrm>
            <a:off x="311128" y="1229245"/>
            <a:ext cx="6244200" cy="731400"/>
          </a:xfrm>
          <a:prstGeom prst="roundRect">
            <a:avLst>
              <a:gd name="adj" fmla="val 50000"/>
            </a:avLst>
          </a:prstGeom>
          <a:solidFill>
            <a:schemeClr val="l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7"/>
          <p:cNvSpPr txBox="1">
            <a:spLocks noGrp="1"/>
          </p:cNvSpPr>
          <p:nvPr>
            <p:ph type="title"/>
          </p:nvPr>
        </p:nvSpPr>
        <p:spPr>
          <a:xfrm>
            <a:off x="311128" y="1229245"/>
            <a:ext cx="6244200" cy="7314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vi-VN" dirty="0"/>
              <a:t>Các toán tử di truyền</a:t>
            </a:r>
            <a:endParaRPr dirty="0"/>
          </a:p>
        </p:txBody>
      </p:sp>
      <p:sp>
        <p:nvSpPr>
          <p:cNvPr id="511" name="Google Shape;511;p27"/>
          <p:cNvSpPr txBox="1">
            <a:spLocks noGrp="1"/>
          </p:cNvSpPr>
          <p:nvPr>
            <p:ph type="subTitle" idx="1"/>
          </p:nvPr>
        </p:nvSpPr>
        <p:spPr>
          <a:xfrm>
            <a:off x="311128" y="2207632"/>
            <a:ext cx="7794000" cy="717900"/>
          </a:xfrm>
          <a:prstGeom prst="rect">
            <a:avLst/>
          </a:prstGeom>
        </p:spPr>
        <p:txBody>
          <a:bodyPr spcFirstLastPara="1" wrap="square" lIns="121900" tIns="121900" rIns="121900" bIns="121900" anchor="t" anchorCtr="0">
            <a:noAutofit/>
          </a:bodyPr>
          <a:lstStyle/>
          <a:p>
            <a:pPr algn="ctr"/>
            <a:r>
              <a:rPr lang="vi-VN" dirty="0">
                <a:solidFill>
                  <a:schemeClr val="tx1"/>
                </a:solidFill>
              </a:rPr>
              <a:t>Đột biến (Mutation)</a:t>
            </a:r>
            <a:endParaRPr lang="vi-VN" b="1" i="0" dirty="0">
              <a:solidFill>
                <a:schemeClr val="tx1"/>
              </a:solidFill>
              <a:effectLst/>
              <a:latin typeface="Times New Roman" panose="02020603050405020304" pitchFamily="18" charset="0"/>
              <a:cs typeface="Times New Roman" panose="02020603050405020304" pitchFamily="18" charset="0"/>
            </a:endParaRPr>
          </a:p>
        </p:txBody>
      </p:sp>
      <p:sp>
        <p:nvSpPr>
          <p:cNvPr id="513" name="Google Shape;513;p27"/>
          <p:cNvSpPr txBox="1">
            <a:spLocks noGrp="1"/>
          </p:cNvSpPr>
          <p:nvPr>
            <p:ph type="sldNum" idx="12"/>
          </p:nvPr>
        </p:nvSpPr>
        <p:spPr>
          <a:xfrm>
            <a:off x="11409045" y="6333134"/>
            <a:ext cx="731700" cy="5250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fld id="{00000000-1234-1234-1234-123412341234}" type="slidenum">
              <a:rPr lang="en"/>
              <a:t>12</a:t>
            </a:fld>
            <a:endParaRPr/>
          </a:p>
        </p:txBody>
      </p:sp>
      <p:sp>
        <p:nvSpPr>
          <p:cNvPr id="4" name="Rectangle 2">
            <a:extLst>
              <a:ext uri="{FF2B5EF4-FFF2-40B4-BE49-F238E27FC236}">
                <a16:creationId xmlns:a16="http://schemas.microsoft.com/office/drawing/2014/main" id="{31814AB5-D0E8-3A7D-26CF-C96BA3828B77}"/>
              </a:ext>
            </a:extLst>
          </p:cNvPr>
          <p:cNvSpPr>
            <a:spLocks noGrp="1" noChangeArrowheads="1"/>
          </p:cNvSpPr>
          <p:nvPr>
            <p:ph type="body" idx="2"/>
          </p:nvPr>
        </p:nvSpPr>
        <p:spPr bwMode="auto">
          <a:xfrm>
            <a:off x="154609" y="2566582"/>
            <a:ext cx="9172533"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07950" indent="0">
              <a:lnSpc>
                <a:spcPct val="150000"/>
              </a:lnSpc>
              <a:buNone/>
            </a:pPr>
            <a:r>
              <a:rPr lang="vi-VN" sz="1600" b="0" i="0" dirty="0">
                <a:solidFill>
                  <a:srgbClr val="333333"/>
                </a:solidFill>
                <a:effectLst/>
                <a:latin typeface="+mj-lt"/>
              </a:rPr>
              <a:t>Toán tử này giúp duy trì và giới thiệu sự đa dạng di truyền bằng cách thay đổi ngẫu nhiên giá trị của một số gen trong cá thể. Trong Python, đột biến có thể được áp dụng qua việc đảo ngẫu nhiên giá trị của một hoặc nhiều điểm gen từ 0 thành 1 và ngược lại trong biểu diễn chuỗi bit, hoặc thay đổi giá trị của gen trong biểu diễn số. Điều này giúp quần thể khám phá không gian tìm kiếm rộng lớn hơn và tránh bị mắc kẹt ở cực tiểu địa phương.</a:t>
            </a:r>
            <a:endParaRPr lang="vi-VN" sz="1600" dirty="0">
              <a:latin typeface="+mj-lt"/>
              <a:cs typeface="Times New Roman" panose="02020603050405020304" pitchFamily="18" charset="0"/>
            </a:endParaRPr>
          </a:p>
          <a:p>
            <a:pPr marL="107950" indent="0">
              <a:lnSpc>
                <a:spcPct val="150000"/>
              </a:lnSpc>
              <a:buNone/>
            </a:pPr>
            <a:r>
              <a:rPr lang="vi-VN" sz="1600" dirty="0">
                <a:latin typeface="+mj-lt"/>
                <a:cs typeface="Times New Roman" panose="02020603050405020304" pitchFamily="18" charset="0"/>
              </a:rPr>
              <a:t>Tạo biến dị nhỏ trong cá thể để tăng đa dạng di truyền.</a:t>
            </a:r>
          </a:p>
          <a:p>
            <a:pPr marL="107950" indent="0">
              <a:lnSpc>
                <a:spcPct val="150000"/>
              </a:lnSpc>
              <a:buNone/>
            </a:pPr>
            <a:r>
              <a:rPr lang="vi-VN" sz="1600" dirty="0">
                <a:latin typeface="+mj-lt"/>
                <a:cs typeface="Times New Roman" panose="02020603050405020304" pitchFamily="18" charset="0"/>
              </a:rPr>
              <a:t>Giúp thuật toán thoát khỏi tối ưu cục bộ.</a:t>
            </a:r>
          </a:p>
          <a:p>
            <a:pPr marL="107950" indent="0">
              <a:lnSpc>
                <a:spcPct val="150000"/>
              </a:lnSpc>
              <a:buNone/>
            </a:pPr>
            <a:r>
              <a:rPr lang="vi-VN" sz="1600" dirty="0">
                <a:latin typeface="+mj-lt"/>
                <a:cs typeface="Times New Roman" panose="02020603050405020304" pitchFamily="18" charset="0"/>
              </a:rPr>
              <a:t>Trong lập lịch:</a:t>
            </a:r>
          </a:p>
          <a:p>
            <a:pPr>
              <a:lnSpc>
                <a:spcPct val="150000"/>
              </a:lnSpc>
              <a:buFont typeface="Arial" panose="020B0604020202020204" pitchFamily="34" charset="0"/>
              <a:buChar char="•"/>
            </a:pPr>
            <a:r>
              <a:rPr lang="vi-VN" sz="1600" dirty="0">
                <a:latin typeface="+mj-lt"/>
                <a:cs typeface="Times New Roman" panose="02020603050405020304" pitchFamily="18" charset="0"/>
              </a:rPr>
              <a:t>Hoán đổi hai công việc ngẫu nhiên</a:t>
            </a:r>
          </a:p>
          <a:p>
            <a:pPr>
              <a:lnSpc>
                <a:spcPct val="150000"/>
              </a:lnSpc>
              <a:buFont typeface="Arial" panose="020B0604020202020204" pitchFamily="34" charset="0"/>
              <a:buChar char="•"/>
            </a:pPr>
            <a:r>
              <a:rPr lang="vi-VN" sz="1600" dirty="0">
                <a:latin typeface="+mj-lt"/>
                <a:cs typeface="Times New Roman" panose="02020603050405020304" pitchFamily="18" charset="0"/>
              </a:rPr>
              <a:t>Đảo thứ tự một đoạn công việc</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vi-VN" altLang="vi-VN" sz="1600" i="0" u="none" strike="noStrike" cap="none" normalizeH="0" baseline="0" dirty="0">
              <a:ln>
                <a:noFill/>
              </a:ln>
              <a:solidFill>
                <a:schemeClr val="tx1"/>
              </a:solidFill>
              <a:effectLst/>
              <a:latin typeface="+mj-lt"/>
              <a:cs typeface="Times New Roman" panose="02020603050405020304" pitchFamily="18" charset="0"/>
            </a:endParaRPr>
          </a:p>
        </p:txBody>
      </p:sp>
    </p:spTree>
    <p:extLst>
      <p:ext uri="{BB962C8B-B14F-4D97-AF65-F5344CB8AC3E}">
        <p14:creationId xmlns:p14="http://schemas.microsoft.com/office/powerpoint/2010/main" val="2706789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C222273-D905-423B-00A1-8C8197D36CA0}"/>
              </a:ext>
            </a:extLst>
          </p:cNvPr>
          <p:cNvPicPr>
            <a:picLocks noChangeAspect="1"/>
          </p:cNvPicPr>
          <p:nvPr/>
        </p:nvPicPr>
        <p:blipFill>
          <a:blip r:embed="rId2"/>
          <a:srcRect/>
          <a:stretch/>
        </p:blipFill>
        <p:spPr>
          <a:xfrm>
            <a:off x="20" y="10"/>
            <a:ext cx="12191980" cy="6857990"/>
          </a:xfrm>
          <a:prstGeom prst="rect">
            <a:avLst/>
          </a:prstGeom>
          <a:noFill/>
        </p:spPr>
      </p:pic>
    </p:spTree>
    <p:extLst>
      <p:ext uri="{BB962C8B-B14F-4D97-AF65-F5344CB8AC3E}">
        <p14:creationId xmlns:p14="http://schemas.microsoft.com/office/powerpoint/2010/main" val="3188573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27"/>
          <p:cNvSpPr/>
          <p:nvPr/>
        </p:nvSpPr>
        <p:spPr>
          <a:xfrm>
            <a:off x="105181" y="276794"/>
            <a:ext cx="7506580" cy="731400"/>
          </a:xfrm>
          <a:prstGeom prst="roundRect">
            <a:avLst>
              <a:gd name="adj" fmla="val 50000"/>
            </a:avLst>
          </a:prstGeom>
          <a:solidFill>
            <a:schemeClr val="l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7"/>
          <p:cNvSpPr txBox="1">
            <a:spLocks noGrp="1"/>
          </p:cNvSpPr>
          <p:nvPr>
            <p:ph type="title"/>
          </p:nvPr>
        </p:nvSpPr>
        <p:spPr>
          <a:xfrm>
            <a:off x="105181" y="186178"/>
            <a:ext cx="7506581" cy="7314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vi-VN" dirty="0"/>
              <a:t> Lưu đồ thuật toán di truyền</a:t>
            </a:r>
            <a:endParaRPr dirty="0"/>
          </a:p>
        </p:txBody>
      </p:sp>
      <p:sp>
        <p:nvSpPr>
          <p:cNvPr id="513" name="Google Shape;513;p27"/>
          <p:cNvSpPr txBox="1">
            <a:spLocks noGrp="1"/>
          </p:cNvSpPr>
          <p:nvPr>
            <p:ph type="sldNum" idx="12"/>
          </p:nvPr>
        </p:nvSpPr>
        <p:spPr>
          <a:xfrm>
            <a:off x="11409045" y="6333134"/>
            <a:ext cx="731700" cy="5250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fld id="{00000000-1234-1234-1234-123412341234}" type="slidenum">
              <a:rPr lang="en"/>
              <a:t>14</a:t>
            </a:fld>
            <a:endParaRPr/>
          </a:p>
        </p:txBody>
      </p:sp>
      <p:pic>
        <p:nvPicPr>
          <p:cNvPr id="15" name="Picture 14">
            <a:extLst>
              <a:ext uri="{FF2B5EF4-FFF2-40B4-BE49-F238E27FC236}">
                <a16:creationId xmlns:a16="http://schemas.microsoft.com/office/drawing/2014/main" id="{9E9B7A9B-902F-EA36-3ECA-7206A53FF2BF}"/>
              </a:ext>
            </a:extLst>
          </p:cNvPr>
          <p:cNvPicPr>
            <a:picLocks noChangeAspect="1"/>
          </p:cNvPicPr>
          <p:nvPr/>
        </p:nvPicPr>
        <p:blipFill>
          <a:blip r:embed="rId3"/>
          <a:stretch>
            <a:fillRect/>
          </a:stretch>
        </p:blipFill>
        <p:spPr>
          <a:xfrm>
            <a:off x="8264524" y="90558"/>
            <a:ext cx="3876221" cy="6499712"/>
          </a:xfrm>
          <a:prstGeom prst="rect">
            <a:avLst/>
          </a:prstGeom>
        </p:spPr>
      </p:pic>
      <p:sp>
        <p:nvSpPr>
          <p:cNvPr id="16" name="TextBox 15">
            <a:extLst>
              <a:ext uri="{FF2B5EF4-FFF2-40B4-BE49-F238E27FC236}">
                <a16:creationId xmlns:a16="http://schemas.microsoft.com/office/drawing/2014/main" id="{B9951A5A-1319-2A7C-BD25-32BC6D041774}"/>
              </a:ext>
            </a:extLst>
          </p:cNvPr>
          <p:cNvSpPr txBox="1"/>
          <p:nvPr/>
        </p:nvSpPr>
        <p:spPr>
          <a:xfrm>
            <a:off x="437451" y="1255216"/>
            <a:ext cx="4513490" cy="5394169"/>
          </a:xfrm>
          <a:prstGeom prst="rect">
            <a:avLst/>
          </a:prstGeom>
          <a:noFill/>
        </p:spPr>
        <p:txBody>
          <a:bodyPr wrap="square" rtlCol="0">
            <a:spAutoFit/>
          </a:bodyPr>
          <a:lstStyle/>
          <a:p>
            <a:pPr>
              <a:lnSpc>
                <a:spcPct val="150000"/>
              </a:lnSpc>
            </a:pPr>
            <a:r>
              <a:rPr lang="vi-VN" sz="1100" b="1" dirty="0">
                <a:latin typeface="Times New Roman" panose="02020603050405020304" pitchFamily="18" charset="0"/>
                <a:cs typeface="Times New Roman" panose="02020603050405020304" pitchFamily="18" charset="0"/>
              </a:rPr>
              <a:t>1. Khởi tạo quần thể (Initialize Population)</a:t>
            </a:r>
          </a:p>
          <a:p>
            <a:pPr>
              <a:lnSpc>
                <a:spcPct val="150000"/>
              </a:lnSpc>
            </a:pPr>
            <a:r>
              <a:rPr lang="vi-VN" sz="1100" dirty="0">
                <a:latin typeface="Times New Roman" panose="02020603050405020304" pitchFamily="18" charset="0"/>
                <a:cs typeface="Times New Roman" panose="02020603050405020304" pitchFamily="18" charset="0"/>
              </a:rPr>
              <a:t>Tạo ra </a:t>
            </a:r>
            <a:r>
              <a:rPr lang="vi-VN" sz="1100" b="1" dirty="0">
                <a:latin typeface="Times New Roman" panose="02020603050405020304" pitchFamily="18" charset="0"/>
                <a:cs typeface="Times New Roman" panose="02020603050405020304" pitchFamily="18" charset="0"/>
              </a:rPr>
              <a:t>một tập hợp cá thể ban đầu</a:t>
            </a:r>
            <a:r>
              <a:rPr lang="vi-VN" sz="1100" dirty="0">
                <a:latin typeface="Times New Roman" panose="02020603050405020304" pitchFamily="18" charset="0"/>
                <a:cs typeface="Times New Roman" panose="02020603050405020304" pitchFamily="18" charset="0"/>
              </a:rPr>
              <a:t> (tức là các lời giải ngẫu nhiên).</a:t>
            </a:r>
          </a:p>
          <a:p>
            <a:pPr>
              <a:lnSpc>
                <a:spcPct val="150000"/>
              </a:lnSpc>
            </a:pPr>
            <a:r>
              <a:rPr lang="vi-VN" sz="1100" dirty="0">
                <a:latin typeface="Times New Roman" panose="02020603050405020304" pitchFamily="18" charset="0"/>
                <a:cs typeface="Times New Roman" panose="02020603050405020304" pitchFamily="18" charset="0"/>
              </a:rPr>
              <a:t>Mỗi cá thể được mã hóa theo cấu trúc phù hợp (ví dụ: chuỗi công việc).</a:t>
            </a:r>
          </a:p>
          <a:p>
            <a:pPr>
              <a:lnSpc>
                <a:spcPct val="150000"/>
              </a:lnSpc>
            </a:pPr>
            <a:r>
              <a:rPr lang="vi-VN" sz="1100" dirty="0">
                <a:latin typeface="Times New Roman" panose="02020603050405020304" pitchFamily="18" charset="0"/>
                <a:cs typeface="Times New Roman" panose="02020603050405020304" pitchFamily="18" charset="0"/>
              </a:rPr>
              <a:t>Kích thước quần thể: thường từ 50–200 cá thể.</a:t>
            </a:r>
          </a:p>
          <a:p>
            <a:pPr>
              <a:lnSpc>
                <a:spcPct val="150000"/>
              </a:lnSpc>
            </a:pPr>
            <a:r>
              <a:rPr lang="vi-VN" sz="1100" b="1" dirty="0">
                <a:latin typeface="Times New Roman" panose="02020603050405020304" pitchFamily="18" charset="0"/>
                <a:cs typeface="Times New Roman" panose="02020603050405020304" pitchFamily="18" charset="0"/>
              </a:rPr>
              <a:t>2. Đánh giá Fitness (Evaluate Fitness)</a:t>
            </a:r>
          </a:p>
          <a:p>
            <a:pPr>
              <a:lnSpc>
                <a:spcPct val="150000"/>
              </a:lnSpc>
            </a:pPr>
            <a:r>
              <a:rPr lang="vi-VN" sz="1100" dirty="0">
                <a:latin typeface="Times New Roman" panose="02020603050405020304" pitchFamily="18" charset="0"/>
                <a:cs typeface="Times New Roman" panose="02020603050405020304" pitchFamily="18" charset="0"/>
              </a:rPr>
              <a:t>Tính </a:t>
            </a:r>
            <a:r>
              <a:rPr lang="vi-VN" sz="1100" b="1" dirty="0">
                <a:latin typeface="Times New Roman" panose="02020603050405020304" pitchFamily="18" charset="0"/>
                <a:cs typeface="Times New Roman" panose="02020603050405020304" pitchFamily="18" charset="0"/>
              </a:rPr>
              <a:t>giá trị hàm đánh giá (fitness)</a:t>
            </a:r>
            <a:r>
              <a:rPr lang="vi-VN" sz="1100" dirty="0">
                <a:latin typeface="Times New Roman" panose="02020603050405020304" pitchFamily="18" charset="0"/>
                <a:cs typeface="Times New Roman" panose="02020603050405020304" pitchFamily="18" charset="0"/>
              </a:rPr>
              <a:t> cho từng cá thể.</a:t>
            </a:r>
          </a:p>
          <a:p>
            <a:pPr>
              <a:lnSpc>
                <a:spcPct val="150000"/>
              </a:lnSpc>
            </a:pPr>
            <a:r>
              <a:rPr lang="vi-VN" sz="1100" dirty="0">
                <a:latin typeface="Times New Roman" panose="02020603050405020304" pitchFamily="18" charset="0"/>
                <a:cs typeface="Times New Roman" panose="02020603050405020304" pitchFamily="18" charset="0"/>
              </a:rPr>
              <a:t>Ví dụ trong lập lịch: fitness có thể là </a:t>
            </a:r>
            <a:r>
              <a:rPr lang="vi-VN" sz="1100" b="1" dirty="0">
                <a:latin typeface="Times New Roman" panose="02020603050405020304" pitchFamily="18" charset="0"/>
                <a:cs typeface="Times New Roman" panose="02020603050405020304" pitchFamily="18" charset="0"/>
              </a:rPr>
              <a:t>thời gian hoàn tất</a:t>
            </a:r>
            <a:r>
              <a:rPr lang="vi-VN" sz="1100" dirty="0">
                <a:latin typeface="Times New Roman" panose="02020603050405020304" pitchFamily="18" charset="0"/>
                <a:cs typeface="Times New Roman" panose="02020603050405020304" pitchFamily="18" charset="0"/>
              </a:rPr>
              <a:t> (càng nhỏ càng tốt).</a:t>
            </a:r>
          </a:p>
          <a:p>
            <a:pPr>
              <a:lnSpc>
                <a:spcPct val="150000"/>
              </a:lnSpc>
            </a:pPr>
            <a:r>
              <a:rPr lang="vi-VN" sz="1100" b="1" dirty="0">
                <a:latin typeface="Times New Roman" panose="02020603050405020304" pitchFamily="18" charset="0"/>
                <a:cs typeface="Times New Roman" panose="02020603050405020304" pitchFamily="18" charset="0"/>
              </a:rPr>
              <a:t>3. Kiểm tra điều kiện dừng (Termination Condition?)</a:t>
            </a:r>
          </a:p>
          <a:p>
            <a:pPr>
              <a:lnSpc>
                <a:spcPct val="150000"/>
              </a:lnSpc>
            </a:pPr>
            <a:r>
              <a:rPr lang="vi-VN" sz="1100" dirty="0">
                <a:latin typeface="Times New Roman" panose="02020603050405020304" pitchFamily="18" charset="0"/>
                <a:cs typeface="Times New Roman" panose="02020603050405020304" pitchFamily="18" charset="0"/>
              </a:rPr>
              <a:t>Nếu đạt điều kiện dừng:</a:t>
            </a:r>
          </a:p>
          <a:p>
            <a:pPr marL="742950" lvl="1" indent="-285750">
              <a:lnSpc>
                <a:spcPct val="150000"/>
              </a:lnSpc>
              <a:buFont typeface="Arial" panose="020B0604020202020204" pitchFamily="34" charset="0"/>
              <a:buChar char="•"/>
            </a:pPr>
            <a:r>
              <a:rPr lang="vi-VN" sz="1100" dirty="0">
                <a:latin typeface="Times New Roman" panose="02020603050405020304" pitchFamily="18" charset="0"/>
                <a:cs typeface="Times New Roman" panose="02020603050405020304" pitchFamily="18" charset="0"/>
              </a:rPr>
              <a:t>Số thế hệ tối đa</a:t>
            </a:r>
          </a:p>
          <a:p>
            <a:pPr marL="742950" lvl="1" indent="-285750">
              <a:lnSpc>
                <a:spcPct val="150000"/>
              </a:lnSpc>
              <a:buFont typeface="Arial" panose="020B0604020202020204" pitchFamily="34" charset="0"/>
              <a:buChar char="•"/>
            </a:pPr>
            <a:r>
              <a:rPr lang="vi-VN" sz="1100" dirty="0">
                <a:latin typeface="Times New Roman" panose="02020603050405020304" pitchFamily="18" charset="0"/>
                <a:cs typeface="Times New Roman" panose="02020603050405020304" pitchFamily="18" charset="0"/>
              </a:rPr>
              <a:t>Không cải thiện thêm fitness</a:t>
            </a:r>
          </a:p>
          <a:p>
            <a:pPr marL="742950" lvl="1" indent="-285750">
              <a:lnSpc>
                <a:spcPct val="150000"/>
              </a:lnSpc>
              <a:buFont typeface="Arial" panose="020B0604020202020204" pitchFamily="34" charset="0"/>
              <a:buChar char="•"/>
            </a:pPr>
            <a:r>
              <a:rPr lang="vi-VN" sz="1100" dirty="0">
                <a:latin typeface="Times New Roman" panose="02020603050405020304" pitchFamily="18" charset="0"/>
                <a:cs typeface="Times New Roman" panose="02020603050405020304" pitchFamily="18" charset="0"/>
              </a:rPr>
              <a:t>Đạt ngưỡng mục tiêu</a:t>
            </a:r>
            <a:br>
              <a:rPr lang="vi-VN" sz="1100" dirty="0">
                <a:latin typeface="Times New Roman" panose="02020603050405020304" pitchFamily="18" charset="0"/>
                <a:cs typeface="Times New Roman" panose="02020603050405020304" pitchFamily="18" charset="0"/>
              </a:rPr>
            </a:br>
            <a:r>
              <a:rPr lang="vi-VN" sz="1100" dirty="0">
                <a:latin typeface="Times New Roman" panose="02020603050405020304" pitchFamily="18" charset="0"/>
                <a:cs typeface="Times New Roman" panose="02020603050405020304" pitchFamily="18" charset="0"/>
              </a:rPr>
              <a:t>→ Dừng và trả lời giải tốt nhất.</a:t>
            </a:r>
          </a:p>
          <a:p>
            <a:pPr>
              <a:lnSpc>
                <a:spcPct val="150000"/>
              </a:lnSpc>
            </a:pPr>
            <a:r>
              <a:rPr lang="vi-VN" sz="1100" dirty="0">
                <a:latin typeface="Times New Roman" panose="02020603050405020304" pitchFamily="18" charset="0"/>
                <a:cs typeface="Times New Roman" panose="02020603050405020304" pitchFamily="18" charset="0"/>
              </a:rPr>
              <a:t>Nếu chưa đạt, tiếp tục bước tiếp theo.</a:t>
            </a:r>
          </a:p>
          <a:p>
            <a:pPr>
              <a:lnSpc>
                <a:spcPct val="150000"/>
              </a:lnSpc>
            </a:pPr>
            <a:r>
              <a:rPr lang="vi-VN" sz="1100" b="1" dirty="0">
                <a:latin typeface="Times New Roman" panose="02020603050405020304" pitchFamily="18" charset="0"/>
                <a:cs typeface="Times New Roman" panose="02020603050405020304" pitchFamily="18" charset="0"/>
              </a:rPr>
              <a:t>4. Chọn lọc (Selection)</a:t>
            </a:r>
          </a:p>
          <a:p>
            <a:pPr>
              <a:lnSpc>
                <a:spcPct val="150000"/>
              </a:lnSpc>
            </a:pPr>
            <a:r>
              <a:rPr lang="vi-VN" sz="1100" dirty="0">
                <a:latin typeface="Times New Roman" panose="02020603050405020304" pitchFamily="18" charset="0"/>
                <a:cs typeface="Times New Roman" panose="02020603050405020304" pitchFamily="18" charset="0"/>
              </a:rPr>
              <a:t>Chọn </a:t>
            </a:r>
            <a:r>
              <a:rPr lang="vi-VN" sz="1100" b="1" dirty="0">
                <a:latin typeface="Times New Roman" panose="02020603050405020304" pitchFamily="18" charset="0"/>
                <a:cs typeface="Times New Roman" panose="02020603050405020304" pitchFamily="18" charset="0"/>
              </a:rPr>
              <a:t>các cá thể “tốt”</a:t>
            </a:r>
            <a:r>
              <a:rPr lang="vi-VN" sz="1100" dirty="0">
                <a:latin typeface="Times New Roman" panose="02020603050405020304" pitchFamily="18" charset="0"/>
                <a:cs typeface="Times New Roman" panose="02020603050405020304" pitchFamily="18" charset="0"/>
              </a:rPr>
              <a:t> để sinh sản.</a:t>
            </a:r>
          </a:p>
          <a:p>
            <a:pPr>
              <a:lnSpc>
                <a:spcPct val="150000"/>
              </a:lnSpc>
            </a:pPr>
            <a:r>
              <a:rPr lang="vi-VN" sz="1100" dirty="0">
                <a:latin typeface="Times New Roman" panose="02020603050405020304" pitchFamily="18" charset="0"/>
                <a:cs typeface="Times New Roman" panose="02020603050405020304" pitchFamily="18" charset="0"/>
              </a:rPr>
              <a:t>Các phương pháp thường dùng:</a:t>
            </a:r>
          </a:p>
          <a:p>
            <a:pPr marL="742950" lvl="1" indent="-285750">
              <a:lnSpc>
                <a:spcPct val="150000"/>
              </a:lnSpc>
              <a:buFont typeface="Arial" panose="020B0604020202020204" pitchFamily="34" charset="0"/>
              <a:buChar char="•"/>
            </a:pPr>
            <a:r>
              <a:rPr lang="vi-VN" sz="1100" dirty="0">
                <a:latin typeface="Times New Roman" panose="02020603050405020304" pitchFamily="18" charset="0"/>
                <a:cs typeface="Times New Roman" panose="02020603050405020304" pitchFamily="18" charset="0"/>
              </a:rPr>
              <a:t>Tournament</a:t>
            </a:r>
          </a:p>
          <a:p>
            <a:pPr marL="742950" lvl="1" indent="-285750">
              <a:lnSpc>
                <a:spcPct val="150000"/>
              </a:lnSpc>
              <a:buFont typeface="Arial" panose="020B0604020202020204" pitchFamily="34" charset="0"/>
              <a:buChar char="•"/>
            </a:pPr>
            <a:r>
              <a:rPr lang="vi-VN" sz="1100" dirty="0">
                <a:latin typeface="Times New Roman" panose="02020603050405020304" pitchFamily="18" charset="0"/>
                <a:cs typeface="Times New Roman" panose="02020603050405020304" pitchFamily="18" charset="0"/>
              </a:rPr>
              <a:t>Roulette Wheel</a:t>
            </a:r>
          </a:p>
          <a:p>
            <a:pPr marL="742950" lvl="1" indent="-285750">
              <a:lnSpc>
                <a:spcPct val="150000"/>
              </a:lnSpc>
              <a:buFont typeface="Arial" panose="020B0604020202020204" pitchFamily="34" charset="0"/>
              <a:buChar char="•"/>
            </a:pPr>
            <a:r>
              <a:rPr lang="vi-VN" sz="1100" dirty="0">
                <a:latin typeface="Times New Roman" panose="02020603050405020304" pitchFamily="18" charset="0"/>
                <a:cs typeface="Times New Roman" panose="02020603050405020304" pitchFamily="18" charset="0"/>
              </a:rPr>
              <a:t>Rank-based</a:t>
            </a:r>
          </a:p>
          <a:p>
            <a:pPr>
              <a:lnSpc>
                <a:spcPct val="150000"/>
              </a:lnSpc>
            </a:pPr>
            <a:endParaRPr lang="vi-VN" sz="1100"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8640C1BF-CA84-696C-646B-07EBC6956A80}"/>
              </a:ext>
            </a:extLst>
          </p:cNvPr>
          <p:cNvSpPr txBox="1"/>
          <p:nvPr/>
        </p:nvSpPr>
        <p:spPr>
          <a:xfrm>
            <a:off x="4806003" y="1255216"/>
            <a:ext cx="3918060" cy="4011355"/>
          </a:xfrm>
          <a:prstGeom prst="rect">
            <a:avLst/>
          </a:prstGeom>
          <a:noFill/>
        </p:spPr>
        <p:txBody>
          <a:bodyPr wrap="none" rtlCol="0">
            <a:spAutoFit/>
          </a:bodyPr>
          <a:lstStyle/>
          <a:p>
            <a:pPr>
              <a:lnSpc>
                <a:spcPct val="150000"/>
              </a:lnSpc>
            </a:pPr>
            <a:r>
              <a:rPr lang="vi-VN" sz="1100" b="1" dirty="0">
                <a:latin typeface="Times New Roman" panose="02020603050405020304" pitchFamily="18" charset="0"/>
                <a:cs typeface="Times New Roman" panose="02020603050405020304" pitchFamily="18" charset="0"/>
              </a:rPr>
              <a:t>5. Lai ghép (Crossover)</a:t>
            </a:r>
          </a:p>
          <a:p>
            <a:pPr>
              <a:lnSpc>
                <a:spcPct val="150000"/>
              </a:lnSpc>
            </a:pPr>
            <a:r>
              <a:rPr lang="vi-VN" sz="1100" dirty="0">
                <a:latin typeface="Times New Roman" panose="02020603050405020304" pitchFamily="18" charset="0"/>
                <a:cs typeface="Times New Roman" panose="02020603050405020304" pitchFamily="18" charset="0"/>
              </a:rPr>
              <a:t>Kết hợp hai cá thể cha mẹ để tạo </a:t>
            </a:r>
            <a:r>
              <a:rPr lang="vi-VN" sz="1100" b="1" dirty="0">
                <a:latin typeface="Times New Roman" panose="02020603050405020304" pitchFamily="18" charset="0"/>
                <a:cs typeface="Times New Roman" panose="02020603050405020304" pitchFamily="18" charset="0"/>
              </a:rPr>
              <a:t>cá thể con</a:t>
            </a:r>
            <a:r>
              <a:rPr lang="vi-VN" sz="1100" dirty="0">
                <a:latin typeface="Times New Roman" panose="02020603050405020304" pitchFamily="18" charset="0"/>
                <a:cs typeface="Times New Roman" panose="02020603050405020304" pitchFamily="18" charset="0"/>
              </a:rPr>
              <a:t>.</a:t>
            </a:r>
          </a:p>
          <a:p>
            <a:pPr>
              <a:lnSpc>
                <a:spcPct val="150000"/>
              </a:lnSpc>
            </a:pPr>
            <a:r>
              <a:rPr lang="vi-VN" sz="1100" dirty="0">
                <a:latin typeface="Times New Roman" panose="02020603050405020304" pitchFamily="18" charset="0"/>
                <a:cs typeface="Times New Roman" panose="02020603050405020304" pitchFamily="18" charset="0"/>
              </a:rPr>
              <a:t>Ví dụ: Trộn thứ tự các job từ cha mẹ trong lập lịch.</a:t>
            </a:r>
          </a:p>
          <a:p>
            <a:pPr>
              <a:lnSpc>
                <a:spcPct val="150000"/>
              </a:lnSpc>
            </a:pPr>
            <a:r>
              <a:rPr lang="vi-VN" sz="1100" b="1" dirty="0">
                <a:latin typeface="Times New Roman" panose="02020603050405020304" pitchFamily="18" charset="0"/>
                <a:cs typeface="Times New Roman" panose="02020603050405020304" pitchFamily="18" charset="0"/>
              </a:rPr>
              <a:t>6. Đột biến (Mutation)</a:t>
            </a:r>
          </a:p>
          <a:p>
            <a:pPr>
              <a:lnSpc>
                <a:spcPct val="150000"/>
              </a:lnSpc>
            </a:pPr>
            <a:r>
              <a:rPr lang="vi-VN" sz="1100" dirty="0">
                <a:latin typeface="Times New Roman" panose="02020603050405020304" pitchFamily="18" charset="0"/>
                <a:cs typeface="Times New Roman" panose="02020603050405020304" pitchFamily="18" charset="0"/>
              </a:rPr>
              <a:t>Tạo thay đổi nhỏ trong cá thể con, ví dụ:</a:t>
            </a:r>
          </a:p>
          <a:p>
            <a:pPr marL="742950" lvl="1" indent="-285750">
              <a:lnSpc>
                <a:spcPct val="150000"/>
              </a:lnSpc>
              <a:buFont typeface="Arial" panose="020B0604020202020204" pitchFamily="34" charset="0"/>
              <a:buChar char="•"/>
            </a:pPr>
            <a:r>
              <a:rPr lang="vi-VN" sz="1100" dirty="0">
                <a:latin typeface="Times New Roman" panose="02020603050405020304" pitchFamily="18" charset="0"/>
                <a:cs typeface="Times New Roman" panose="02020603050405020304" pitchFamily="18" charset="0"/>
              </a:rPr>
              <a:t>Đổi chỗ 2 công việc</a:t>
            </a:r>
          </a:p>
          <a:p>
            <a:pPr marL="742950" lvl="1" indent="-285750">
              <a:lnSpc>
                <a:spcPct val="150000"/>
              </a:lnSpc>
              <a:buFont typeface="Arial" panose="020B0604020202020204" pitchFamily="34" charset="0"/>
              <a:buChar char="•"/>
            </a:pPr>
            <a:r>
              <a:rPr lang="vi-VN" sz="1100" dirty="0">
                <a:latin typeface="Times New Roman" panose="02020603050405020304" pitchFamily="18" charset="0"/>
                <a:cs typeface="Times New Roman" panose="02020603050405020304" pitchFamily="18" charset="0"/>
              </a:rPr>
              <a:t>Đảo ngược 1 đoạn công việc</a:t>
            </a:r>
          </a:p>
          <a:p>
            <a:pPr>
              <a:lnSpc>
                <a:spcPct val="150000"/>
              </a:lnSpc>
            </a:pPr>
            <a:r>
              <a:rPr lang="vi-VN" sz="1100" dirty="0">
                <a:latin typeface="Times New Roman" panose="02020603050405020304" pitchFamily="18" charset="0"/>
                <a:cs typeface="Times New Roman" panose="02020603050405020304" pitchFamily="18" charset="0"/>
              </a:rPr>
              <a:t>Giúp </a:t>
            </a:r>
            <a:r>
              <a:rPr lang="vi-VN" sz="1100" b="1" dirty="0">
                <a:latin typeface="Times New Roman" panose="02020603050405020304" pitchFamily="18" charset="0"/>
                <a:cs typeface="Times New Roman" panose="02020603050405020304" pitchFamily="18" charset="0"/>
              </a:rPr>
              <a:t>khám phá lời giải mới</a:t>
            </a:r>
            <a:r>
              <a:rPr lang="vi-VN" sz="1100" dirty="0">
                <a:latin typeface="Times New Roman" panose="02020603050405020304" pitchFamily="18" charset="0"/>
                <a:cs typeface="Times New Roman" panose="02020603050405020304" pitchFamily="18" charset="0"/>
              </a:rPr>
              <a:t> và tránh bị mắc kẹt tại tối ưu cục bộ.</a:t>
            </a:r>
          </a:p>
          <a:p>
            <a:pPr>
              <a:lnSpc>
                <a:spcPct val="150000"/>
              </a:lnSpc>
            </a:pPr>
            <a:r>
              <a:rPr lang="vi-VN" sz="1100" b="1" dirty="0">
                <a:latin typeface="Times New Roman" panose="02020603050405020304" pitchFamily="18" charset="0"/>
                <a:cs typeface="Times New Roman" panose="02020603050405020304" pitchFamily="18" charset="0"/>
              </a:rPr>
              <a:t>7. Đánh giá lại quần thể mới</a:t>
            </a:r>
          </a:p>
          <a:p>
            <a:pPr>
              <a:lnSpc>
                <a:spcPct val="150000"/>
              </a:lnSpc>
            </a:pPr>
            <a:r>
              <a:rPr lang="vi-VN" sz="1100" dirty="0">
                <a:latin typeface="Times New Roman" panose="02020603050405020304" pitchFamily="18" charset="0"/>
                <a:cs typeface="Times New Roman" panose="02020603050405020304" pitchFamily="18" charset="0"/>
              </a:rPr>
              <a:t>Tính fitness cho các cá thể mới.</a:t>
            </a:r>
          </a:p>
          <a:p>
            <a:pPr>
              <a:lnSpc>
                <a:spcPct val="150000"/>
              </a:lnSpc>
            </a:pPr>
            <a:r>
              <a:rPr lang="vi-VN" sz="1100" dirty="0">
                <a:latin typeface="Times New Roman" panose="02020603050405020304" pitchFamily="18" charset="0"/>
                <a:cs typeface="Times New Roman" panose="02020603050405020304" pitchFamily="18" charset="0"/>
              </a:rPr>
              <a:t>Lặp lại quy trình từ bước 3.</a:t>
            </a:r>
          </a:p>
          <a:p>
            <a:pPr>
              <a:lnSpc>
                <a:spcPct val="150000"/>
              </a:lnSpc>
            </a:pPr>
            <a:r>
              <a:rPr lang="vi-VN" sz="1100" b="1" dirty="0">
                <a:latin typeface="Times New Roman" panose="02020603050405020304" pitchFamily="18" charset="0"/>
                <a:cs typeface="Times New Roman" panose="02020603050405020304" pitchFamily="18" charset="0"/>
              </a:rPr>
              <a:t>8. Kết thúc &amp; Xuất kết quả</a:t>
            </a:r>
          </a:p>
          <a:p>
            <a:pPr>
              <a:lnSpc>
                <a:spcPct val="150000"/>
              </a:lnSpc>
            </a:pPr>
            <a:r>
              <a:rPr lang="vi-VN" sz="1100" dirty="0">
                <a:latin typeface="Times New Roman" panose="02020603050405020304" pitchFamily="18" charset="0"/>
                <a:cs typeface="Times New Roman" panose="02020603050405020304" pitchFamily="18" charset="0"/>
              </a:rPr>
              <a:t>Chọn cá thể tốt nhất từ quần thể.</a:t>
            </a:r>
          </a:p>
          <a:p>
            <a:pPr>
              <a:lnSpc>
                <a:spcPct val="150000"/>
              </a:lnSpc>
            </a:pPr>
            <a:r>
              <a:rPr lang="vi-VN" sz="1100" dirty="0">
                <a:latin typeface="Times New Roman" panose="02020603050405020304" pitchFamily="18" charset="0"/>
                <a:cs typeface="Times New Roman" panose="02020603050405020304" pitchFamily="18" charset="0"/>
              </a:rPr>
              <a:t>Trả về như là </a:t>
            </a:r>
            <a:r>
              <a:rPr lang="vi-VN" sz="1100" b="1" dirty="0">
                <a:latin typeface="Times New Roman" panose="02020603050405020304" pitchFamily="18" charset="0"/>
                <a:cs typeface="Times New Roman" panose="02020603050405020304" pitchFamily="18" charset="0"/>
              </a:rPr>
              <a:t>lời giải tối ưu hoặc gần tối ưu</a:t>
            </a:r>
            <a:r>
              <a:rPr lang="vi-VN" sz="1100" dirty="0">
                <a:latin typeface="Times New Roman" panose="02020603050405020304" pitchFamily="18" charset="0"/>
                <a:cs typeface="Times New Roman" panose="02020603050405020304" pitchFamily="18" charset="0"/>
              </a:rPr>
              <a:t>.</a:t>
            </a:r>
          </a:p>
          <a:p>
            <a:pPr>
              <a:lnSpc>
                <a:spcPct val="150000"/>
              </a:lnSpc>
            </a:pP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44788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27"/>
          <p:cNvSpPr/>
          <p:nvPr/>
        </p:nvSpPr>
        <p:spPr>
          <a:xfrm>
            <a:off x="311128" y="1229245"/>
            <a:ext cx="6244200" cy="731400"/>
          </a:xfrm>
          <a:prstGeom prst="roundRect">
            <a:avLst>
              <a:gd name="adj" fmla="val 50000"/>
            </a:avLst>
          </a:prstGeom>
          <a:solidFill>
            <a:schemeClr val="l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7"/>
          <p:cNvSpPr txBox="1">
            <a:spLocks noGrp="1"/>
          </p:cNvSpPr>
          <p:nvPr>
            <p:ph type="title"/>
          </p:nvPr>
        </p:nvSpPr>
        <p:spPr>
          <a:xfrm>
            <a:off x="311128" y="1229245"/>
            <a:ext cx="6244200" cy="7314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vi-VN" dirty="0"/>
              <a:t> Thuật giải di truyền</a:t>
            </a:r>
            <a:endParaRPr dirty="0"/>
          </a:p>
        </p:txBody>
      </p:sp>
      <p:sp>
        <p:nvSpPr>
          <p:cNvPr id="513" name="Google Shape;513;p27"/>
          <p:cNvSpPr txBox="1">
            <a:spLocks noGrp="1"/>
          </p:cNvSpPr>
          <p:nvPr>
            <p:ph type="sldNum" idx="12"/>
          </p:nvPr>
        </p:nvSpPr>
        <p:spPr>
          <a:xfrm>
            <a:off x="11409045" y="6333134"/>
            <a:ext cx="731700" cy="5250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fld id="{00000000-1234-1234-1234-123412341234}" type="slidenum">
              <a:rPr lang="en"/>
              <a:t>15</a:t>
            </a:fld>
            <a:endParaRPr/>
          </a:p>
        </p:txBody>
      </p:sp>
      <p:pic>
        <p:nvPicPr>
          <p:cNvPr id="13" name="Picture 12">
            <a:extLst>
              <a:ext uri="{FF2B5EF4-FFF2-40B4-BE49-F238E27FC236}">
                <a16:creationId xmlns:a16="http://schemas.microsoft.com/office/drawing/2014/main" id="{82F7B29D-397C-3252-8828-DCD5B0E3FD83}"/>
              </a:ext>
            </a:extLst>
          </p:cNvPr>
          <p:cNvPicPr>
            <a:picLocks noChangeAspect="1"/>
          </p:cNvPicPr>
          <p:nvPr/>
        </p:nvPicPr>
        <p:blipFill>
          <a:blip r:embed="rId3"/>
          <a:stretch>
            <a:fillRect/>
          </a:stretch>
        </p:blipFill>
        <p:spPr>
          <a:xfrm>
            <a:off x="824615" y="2255865"/>
            <a:ext cx="4677428" cy="4077269"/>
          </a:xfrm>
          <a:prstGeom prst="rect">
            <a:avLst/>
          </a:prstGeom>
        </p:spPr>
      </p:pic>
    </p:spTree>
    <p:extLst>
      <p:ext uri="{BB962C8B-B14F-4D97-AF65-F5344CB8AC3E}">
        <p14:creationId xmlns:p14="http://schemas.microsoft.com/office/powerpoint/2010/main" val="449942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30"/>
          <p:cNvSpPr/>
          <p:nvPr/>
        </p:nvSpPr>
        <p:spPr>
          <a:xfrm>
            <a:off x="1132700" y="1236750"/>
            <a:ext cx="9840000" cy="731400"/>
          </a:xfrm>
          <a:prstGeom prst="roundRect">
            <a:avLst>
              <a:gd name="adj" fmla="val 50000"/>
            </a:avLst>
          </a:prstGeom>
          <a:solidFill>
            <a:schemeClr val="l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0"/>
          <p:cNvSpPr txBox="1">
            <a:spLocks noGrp="1"/>
          </p:cNvSpPr>
          <p:nvPr>
            <p:ph type="title"/>
          </p:nvPr>
        </p:nvSpPr>
        <p:spPr>
          <a:xfrm>
            <a:off x="1217550" y="1284962"/>
            <a:ext cx="9755100" cy="630600"/>
          </a:xfrm>
          <a:prstGeom prst="rect">
            <a:avLst/>
          </a:prstGeom>
        </p:spPr>
        <p:txBody>
          <a:bodyPr spcFirstLastPara="1" wrap="square" lIns="121900" tIns="121900" rIns="121900" bIns="121900" anchor="ctr" anchorCtr="0">
            <a:noAutofit/>
          </a:bodyPr>
          <a:lstStyle/>
          <a:p>
            <a:pPr algn="ctr"/>
            <a:r>
              <a:rPr lang="vi-VN" b="1" i="0" dirty="0">
                <a:effectLst/>
                <a:latin typeface="Lato" panose="020F0502020204030203" pitchFamily="34" charset="0"/>
              </a:rPr>
              <a:t>Ưu điểm của Genetic Algorithm</a:t>
            </a:r>
          </a:p>
        </p:txBody>
      </p:sp>
      <p:sp>
        <p:nvSpPr>
          <p:cNvPr id="550" name="Google Shape;550;p30"/>
          <p:cNvSpPr txBox="1">
            <a:spLocks noGrp="1"/>
          </p:cNvSpPr>
          <p:nvPr>
            <p:ph type="subTitle" idx="1"/>
          </p:nvPr>
        </p:nvSpPr>
        <p:spPr>
          <a:xfrm>
            <a:off x="1217558" y="2071460"/>
            <a:ext cx="9755100" cy="5013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vi-VN" b="1" i="0" dirty="0">
                <a:solidFill>
                  <a:srgbClr val="333333"/>
                </a:solidFill>
                <a:effectLst/>
                <a:latin typeface="Arial" panose="020B0604020202020204" pitchFamily="34" charset="0"/>
              </a:rPr>
              <a:t>Khả Năng Tìm Kiếm Toàn Cục</a:t>
            </a:r>
            <a:endParaRPr dirty="0"/>
          </a:p>
        </p:txBody>
      </p:sp>
      <p:sp>
        <p:nvSpPr>
          <p:cNvPr id="551" name="Google Shape;551;p30"/>
          <p:cNvSpPr txBox="1">
            <a:spLocks noGrp="1"/>
          </p:cNvSpPr>
          <p:nvPr>
            <p:ph type="body" idx="5"/>
          </p:nvPr>
        </p:nvSpPr>
        <p:spPr>
          <a:xfrm>
            <a:off x="1217550" y="3749512"/>
            <a:ext cx="9755100" cy="762900"/>
          </a:xfrm>
          <a:prstGeom prst="rect">
            <a:avLst/>
          </a:prstGeom>
        </p:spPr>
        <p:txBody>
          <a:bodyPr spcFirstLastPara="1" wrap="square" lIns="121900" tIns="121900" rIns="121900" bIns="121900" anchor="t" anchorCtr="0">
            <a:noAutofit/>
          </a:bodyPr>
          <a:lstStyle/>
          <a:p>
            <a:pPr marL="0" lvl="0" indent="0" algn="l" rtl="0">
              <a:lnSpc>
                <a:spcPct val="150000"/>
              </a:lnSpc>
              <a:spcBef>
                <a:spcPts val="0"/>
              </a:spcBef>
              <a:spcAft>
                <a:spcPts val="0"/>
              </a:spcAft>
              <a:buNone/>
            </a:pPr>
            <a:r>
              <a:rPr lang="vi-VN" b="0" i="0" dirty="0">
                <a:solidFill>
                  <a:srgbClr val="333333"/>
                </a:solidFill>
                <a:effectLst/>
                <a:latin typeface="Arial" panose="020B0604020202020204" pitchFamily="34" charset="0"/>
              </a:rPr>
              <a:t>GA có thể được áp dụng cho một loạt các vấn đề mà không cần phải biết trước cấu trúc cụ thể của vấn đề. Điều này làm cho nó trở thành một công cụ linh hoạt và mạnh mẽ cho cả các vấn đề tối ưu hóa phức tạp.</a:t>
            </a:r>
            <a:endParaRPr dirty="0"/>
          </a:p>
        </p:txBody>
      </p:sp>
      <p:sp>
        <p:nvSpPr>
          <p:cNvPr id="552" name="Google Shape;552;p30"/>
          <p:cNvSpPr txBox="1">
            <a:spLocks noGrp="1"/>
          </p:cNvSpPr>
          <p:nvPr>
            <p:ph type="subTitle" idx="2"/>
          </p:nvPr>
        </p:nvSpPr>
        <p:spPr>
          <a:xfrm>
            <a:off x="1217558" y="3397185"/>
            <a:ext cx="9755100" cy="5013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vi-VN" b="1" i="0" dirty="0">
                <a:solidFill>
                  <a:srgbClr val="333333"/>
                </a:solidFill>
                <a:effectLst/>
                <a:latin typeface="Arial" panose="020B0604020202020204" pitchFamily="34" charset="0"/>
              </a:rPr>
              <a:t>Linh Hoạt và Dễ Áp Dụng</a:t>
            </a:r>
            <a:endParaRPr dirty="0"/>
          </a:p>
        </p:txBody>
      </p:sp>
      <p:sp>
        <p:nvSpPr>
          <p:cNvPr id="553" name="Google Shape;553;p30"/>
          <p:cNvSpPr txBox="1">
            <a:spLocks noGrp="1"/>
          </p:cNvSpPr>
          <p:nvPr>
            <p:ph type="body" idx="6"/>
          </p:nvPr>
        </p:nvSpPr>
        <p:spPr>
          <a:xfrm>
            <a:off x="1217550" y="5064309"/>
            <a:ext cx="9756900" cy="762900"/>
          </a:xfrm>
          <a:prstGeom prst="rect">
            <a:avLst/>
          </a:prstGeom>
        </p:spPr>
        <p:txBody>
          <a:bodyPr spcFirstLastPara="1" wrap="square" lIns="121900" tIns="121900" rIns="121900" bIns="121900" anchor="t" anchorCtr="0">
            <a:noAutofit/>
          </a:bodyPr>
          <a:lstStyle/>
          <a:p>
            <a:pPr marL="0" lvl="0" indent="0" algn="l" rtl="0">
              <a:lnSpc>
                <a:spcPct val="150000"/>
              </a:lnSpc>
              <a:spcBef>
                <a:spcPts val="0"/>
              </a:spcBef>
              <a:spcAft>
                <a:spcPts val="0"/>
              </a:spcAft>
              <a:buNone/>
            </a:pPr>
            <a:r>
              <a:rPr lang="vi-VN" b="0" i="0" dirty="0">
                <a:solidFill>
                  <a:srgbClr val="333333"/>
                </a:solidFill>
                <a:effectLst/>
                <a:latin typeface="Arial" panose="020B0604020202020204" pitchFamily="34" charset="0"/>
              </a:rPr>
              <a:t>GA rất hiệu quả trong việc giải quyết các vấn đề đa mục tiêu, nơi cần cân nhắc đồng thời nhiều mục tiêu khác nhau, mỗi mục tiêu có thể có những độ ưu tiên khác nhau.</a:t>
            </a:r>
            <a:endParaRPr dirty="0"/>
          </a:p>
        </p:txBody>
      </p:sp>
      <p:sp>
        <p:nvSpPr>
          <p:cNvPr id="554" name="Google Shape;554;p30"/>
          <p:cNvSpPr txBox="1">
            <a:spLocks noGrp="1"/>
          </p:cNvSpPr>
          <p:nvPr>
            <p:ph type="subTitle" idx="3"/>
          </p:nvPr>
        </p:nvSpPr>
        <p:spPr>
          <a:xfrm>
            <a:off x="1217558" y="4722911"/>
            <a:ext cx="9755100" cy="5013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vi-VN" b="1" i="0" dirty="0">
                <a:solidFill>
                  <a:srgbClr val="333333"/>
                </a:solidFill>
                <a:effectLst/>
                <a:latin typeface="Arial" panose="020B0604020202020204" pitchFamily="34" charset="0"/>
              </a:rPr>
              <a:t>Khả Năng Xử Lý Đa Mục Tiêu</a:t>
            </a:r>
            <a:endParaRPr dirty="0"/>
          </a:p>
        </p:txBody>
      </p:sp>
      <p:sp>
        <p:nvSpPr>
          <p:cNvPr id="555" name="Google Shape;555;p30"/>
          <p:cNvSpPr txBox="1">
            <a:spLocks noGrp="1"/>
          </p:cNvSpPr>
          <p:nvPr>
            <p:ph type="body" idx="4"/>
          </p:nvPr>
        </p:nvSpPr>
        <p:spPr>
          <a:xfrm>
            <a:off x="1217550" y="2433230"/>
            <a:ext cx="9755100" cy="764100"/>
          </a:xfrm>
          <a:prstGeom prst="rect">
            <a:avLst/>
          </a:prstGeom>
        </p:spPr>
        <p:txBody>
          <a:bodyPr spcFirstLastPara="1" wrap="square" lIns="121900" tIns="121900" rIns="121900" bIns="121900" anchor="t" anchorCtr="0">
            <a:noAutofit/>
          </a:bodyPr>
          <a:lstStyle/>
          <a:p>
            <a:pPr marL="0" lvl="0" indent="0" algn="l" rtl="0">
              <a:lnSpc>
                <a:spcPct val="150000"/>
              </a:lnSpc>
              <a:spcBef>
                <a:spcPts val="0"/>
              </a:spcBef>
              <a:spcAft>
                <a:spcPts val="2100"/>
              </a:spcAft>
              <a:buNone/>
            </a:pPr>
            <a:r>
              <a:rPr lang="vi-VN" b="0" i="0" dirty="0">
                <a:solidFill>
                  <a:srgbClr val="333333"/>
                </a:solidFill>
                <a:effectLst/>
                <a:latin typeface="Arial" panose="020B0604020202020204" pitchFamily="34" charset="0"/>
              </a:rPr>
              <a:t>GA có thể khám phá một không gian tìm kiếm rộng lớn, giúp tìm ra giải pháp tối ưu hoặc gần tối ưu mà không bị mắc kẹt ở các cực tiểu địa phương, như một số thuật toán tối ưu hóa khác có thể gặp phải.</a:t>
            </a:r>
            <a:endParaRPr dirty="0"/>
          </a:p>
        </p:txBody>
      </p:sp>
      <p:sp>
        <p:nvSpPr>
          <p:cNvPr id="556" name="Google Shape;556;p30"/>
          <p:cNvSpPr txBox="1">
            <a:spLocks noGrp="1"/>
          </p:cNvSpPr>
          <p:nvPr>
            <p:ph type="sldNum" idx="12"/>
          </p:nvPr>
        </p:nvSpPr>
        <p:spPr>
          <a:xfrm>
            <a:off x="11409045" y="6333134"/>
            <a:ext cx="731700" cy="5250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30"/>
          <p:cNvSpPr/>
          <p:nvPr/>
        </p:nvSpPr>
        <p:spPr>
          <a:xfrm>
            <a:off x="1132700" y="1236750"/>
            <a:ext cx="9840000" cy="731400"/>
          </a:xfrm>
          <a:prstGeom prst="roundRect">
            <a:avLst>
              <a:gd name="adj" fmla="val 50000"/>
            </a:avLst>
          </a:prstGeom>
          <a:solidFill>
            <a:schemeClr val="l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0"/>
          <p:cNvSpPr txBox="1">
            <a:spLocks noGrp="1"/>
          </p:cNvSpPr>
          <p:nvPr>
            <p:ph type="title"/>
          </p:nvPr>
        </p:nvSpPr>
        <p:spPr>
          <a:xfrm>
            <a:off x="1217550" y="1284962"/>
            <a:ext cx="9755100" cy="630600"/>
          </a:xfrm>
          <a:prstGeom prst="rect">
            <a:avLst/>
          </a:prstGeom>
        </p:spPr>
        <p:txBody>
          <a:bodyPr spcFirstLastPara="1" wrap="square" lIns="121900" tIns="121900" rIns="121900" bIns="121900" anchor="ctr" anchorCtr="0">
            <a:noAutofit/>
          </a:bodyPr>
          <a:lstStyle/>
          <a:p>
            <a:pPr algn="ctr"/>
            <a:r>
              <a:rPr lang="vi-VN" b="1" i="0" dirty="0">
                <a:effectLst/>
                <a:latin typeface="Lato" panose="020F0502020204030203" pitchFamily="34" charset="0"/>
              </a:rPr>
              <a:t>Ưu điểm của Genetic Algorithm</a:t>
            </a:r>
          </a:p>
        </p:txBody>
      </p:sp>
      <p:sp>
        <p:nvSpPr>
          <p:cNvPr id="550" name="Google Shape;550;p30"/>
          <p:cNvSpPr txBox="1">
            <a:spLocks noGrp="1"/>
          </p:cNvSpPr>
          <p:nvPr>
            <p:ph type="subTitle" idx="1"/>
          </p:nvPr>
        </p:nvSpPr>
        <p:spPr>
          <a:xfrm>
            <a:off x="1217558" y="2071460"/>
            <a:ext cx="9755100" cy="5013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vi-VN" b="1" i="0" dirty="0">
                <a:solidFill>
                  <a:srgbClr val="333333"/>
                </a:solidFill>
                <a:effectLst/>
                <a:latin typeface="Times New Roman" panose="02020603050405020304" pitchFamily="18" charset="0"/>
                <a:cs typeface="Times New Roman" panose="02020603050405020304" pitchFamily="18" charset="0"/>
              </a:rPr>
              <a:t>Dễ Dàng Tích Hợp Với Công Nghệ Mới</a:t>
            </a:r>
            <a:endParaRPr dirty="0">
              <a:latin typeface="Times New Roman" panose="02020603050405020304" pitchFamily="18" charset="0"/>
              <a:cs typeface="Times New Roman" panose="02020603050405020304" pitchFamily="18" charset="0"/>
            </a:endParaRPr>
          </a:p>
        </p:txBody>
      </p:sp>
      <p:sp>
        <p:nvSpPr>
          <p:cNvPr id="551" name="Google Shape;551;p30"/>
          <p:cNvSpPr txBox="1">
            <a:spLocks noGrp="1"/>
          </p:cNvSpPr>
          <p:nvPr>
            <p:ph type="body" idx="5"/>
          </p:nvPr>
        </p:nvSpPr>
        <p:spPr>
          <a:xfrm>
            <a:off x="1217550" y="3749512"/>
            <a:ext cx="9755100" cy="762900"/>
          </a:xfrm>
          <a:prstGeom prst="rect">
            <a:avLst/>
          </a:prstGeom>
        </p:spPr>
        <p:txBody>
          <a:bodyPr spcFirstLastPara="1" wrap="square" lIns="121900" tIns="121900" rIns="121900" bIns="121900" anchor="t" anchorCtr="0">
            <a:noAutofit/>
          </a:bodyPr>
          <a:lstStyle/>
          <a:p>
            <a:pPr marL="0" lvl="0" indent="0" algn="l" rtl="0">
              <a:lnSpc>
                <a:spcPct val="150000"/>
              </a:lnSpc>
              <a:spcBef>
                <a:spcPts val="0"/>
              </a:spcBef>
              <a:spcAft>
                <a:spcPts val="0"/>
              </a:spcAft>
              <a:buNone/>
            </a:pPr>
            <a:r>
              <a:rPr lang="vi-VN" b="0" i="0" dirty="0">
                <a:solidFill>
                  <a:srgbClr val="333333"/>
                </a:solidFill>
                <a:effectLst/>
                <a:latin typeface="Times New Roman" panose="02020603050405020304" pitchFamily="18" charset="0"/>
                <a:cs typeface="Times New Roman" panose="02020603050405020304" pitchFamily="18" charset="0"/>
              </a:rPr>
              <a:t>A đặc biệt hữu ích trong việc giải quyết các bài toán tối ưu hóa có không gian tìm kiếm lớn và phức tạp, nơi các phương pháp tối ưu hóa truyền thống có thể không thể áp dụng hiệu quả.</a:t>
            </a:r>
            <a:endParaRPr dirty="0">
              <a:latin typeface="Times New Roman" panose="02020603050405020304" pitchFamily="18" charset="0"/>
              <a:cs typeface="Times New Roman" panose="02020603050405020304" pitchFamily="18" charset="0"/>
            </a:endParaRPr>
          </a:p>
        </p:txBody>
      </p:sp>
      <p:sp>
        <p:nvSpPr>
          <p:cNvPr id="552" name="Google Shape;552;p30"/>
          <p:cNvSpPr txBox="1">
            <a:spLocks noGrp="1"/>
          </p:cNvSpPr>
          <p:nvPr>
            <p:ph type="subTitle" idx="2"/>
          </p:nvPr>
        </p:nvSpPr>
        <p:spPr>
          <a:xfrm>
            <a:off x="1217558" y="3397185"/>
            <a:ext cx="9755100" cy="5013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vi-VN" b="1" i="0" dirty="0">
                <a:solidFill>
                  <a:srgbClr val="333333"/>
                </a:solidFill>
                <a:effectLst/>
                <a:latin typeface="Times New Roman" panose="02020603050405020304" pitchFamily="18" charset="0"/>
                <a:cs typeface="Times New Roman" panose="02020603050405020304" pitchFamily="18" charset="0"/>
              </a:rPr>
              <a:t>Tối Ưu Hóa Không Gian Lớn và Phức Tạp</a:t>
            </a:r>
            <a:endParaRPr dirty="0">
              <a:latin typeface="Times New Roman" panose="02020603050405020304" pitchFamily="18" charset="0"/>
              <a:cs typeface="Times New Roman" panose="02020603050405020304" pitchFamily="18" charset="0"/>
            </a:endParaRPr>
          </a:p>
        </p:txBody>
      </p:sp>
      <p:sp>
        <p:nvSpPr>
          <p:cNvPr id="553" name="Google Shape;553;p30"/>
          <p:cNvSpPr txBox="1">
            <a:spLocks noGrp="1"/>
          </p:cNvSpPr>
          <p:nvPr>
            <p:ph type="body" idx="6"/>
          </p:nvPr>
        </p:nvSpPr>
        <p:spPr>
          <a:xfrm>
            <a:off x="1217550" y="5064309"/>
            <a:ext cx="9756900" cy="762900"/>
          </a:xfrm>
          <a:prstGeom prst="rect">
            <a:avLst/>
          </a:prstGeom>
        </p:spPr>
        <p:txBody>
          <a:bodyPr spcFirstLastPara="1" wrap="square" lIns="121900" tIns="121900" rIns="121900" bIns="121900" anchor="t" anchorCtr="0">
            <a:noAutofit/>
          </a:bodyPr>
          <a:lstStyle/>
          <a:p>
            <a:pPr marL="0" lvl="0" indent="0" algn="l" rtl="0">
              <a:lnSpc>
                <a:spcPct val="150000"/>
              </a:lnSpc>
              <a:spcBef>
                <a:spcPts val="0"/>
              </a:spcBef>
              <a:spcAft>
                <a:spcPts val="0"/>
              </a:spcAft>
              <a:buNone/>
            </a:pPr>
            <a:r>
              <a:rPr lang="vi-VN" b="0" i="0" dirty="0">
                <a:solidFill>
                  <a:srgbClr val="333333"/>
                </a:solidFill>
                <a:effectLst/>
                <a:latin typeface="Times New Roman" panose="02020603050405020304" pitchFamily="18" charset="0"/>
                <a:cs typeface="Times New Roman" panose="02020603050405020304" pitchFamily="18" charset="0"/>
              </a:rPr>
              <a:t>Với mỗi thế hệ, GA học hỏi và cải thiện, làm cho giải pháp ngày càng tốt hơn qua thời gian, cung cấp một phương tiện mạnh mẽ để tối ưu hóa liên tục.</a:t>
            </a:r>
            <a:endParaRPr dirty="0">
              <a:latin typeface="Times New Roman" panose="02020603050405020304" pitchFamily="18" charset="0"/>
              <a:cs typeface="Times New Roman" panose="02020603050405020304" pitchFamily="18" charset="0"/>
            </a:endParaRPr>
          </a:p>
        </p:txBody>
      </p:sp>
      <p:sp>
        <p:nvSpPr>
          <p:cNvPr id="554" name="Google Shape;554;p30"/>
          <p:cNvSpPr txBox="1">
            <a:spLocks noGrp="1"/>
          </p:cNvSpPr>
          <p:nvPr>
            <p:ph type="subTitle" idx="3"/>
          </p:nvPr>
        </p:nvSpPr>
        <p:spPr>
          <a:xfrm>
            <a:off x="1217558" y="4722911"/>
            <a:ext cx="9755100" cy="5013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vi-VN" b="1" i="0" dirty="0">
                <a:solidFill>
                  <a:srgbClr val="333333"/>
                </a:solidFill>
                <a:effectLst/>
                <a:latin typeface="Times New Roman" panose="02020603050405020304" pitchFamily="18" charset="0"/>
                <a:cs typeface="Times New Roman" panose="02020603050405020304" pitchFamily="18" charset="0"/>
              </a:rPr>
              <a:t>Cải Thiện Tính Hiệu Quả Qua Thời Gian</a:t>
            </a:r>
            <a:endParaRPr dirty="0">
              <a:latin typeface="Times New Roman" panose="02020603050405020304" pitchFamily="18" charset="0"/>
              <a:cs typeface="Times New Roman" panose="02020603050405020304" pitchFamily="18" charset="0"/>
            </a:endParaRPr>
          </a:p>
        </p:txBody>
      </p:sp>
      <p:sp>
        <p:nvSpPr>
          <p:cNvPr id="555" name="Google Shape;555;p30"/>
          <p:cNvSpPr txBox="1">
            <a:spLocks noGrp="1"/>
          </p:cNvSpPr>
          <p:nvPr>
            <p:ph type="body" idx="4"/>
          </p:nvPr>
        </p:nvSpPr>
        <p:spPr>
          <a:xfrm>
            <a:off x="1217550" y="2433230"/>
            <a:ext cx="9755100" cy="764100"/>
          </a:xfrm>
          <a:prstGeom prst="rect">
            <a:avLst/>
          </a:prstGeom>
        </p:spPr>
        <p:txBody>
          <a:bodyPr spcFirstLastPara="1" wrap="square" lIns="121900" tIns="121900" rIns="121900" bIns="121900" anchor="t" anchorCtr="0">
            <a:noAutofit/>
          </a:bodyPr>
          <a:lstStyle/>
          <a:p>
            <a:pPr marL="0" lvl="0" indent="0" algn="l" rtl="0">
              <a:lnSpc>
                <a:spcPct val="150000"/>
              </a:lnSpc>
              <a:spcBef>
                <a:spcPts val="0"/>
              </a:spcBef>
              <a:spcAft>
                <a:spcPts val="2100"/>
              </a:spcAft>
              <a:buNone/>
            </a:pPr>
            <a:r>
              <a:rPr lang="vi-VN" b="0" i="0" dirty="0">
                <a:solidFill>
                  <a:srgbClr val="333333"/>
                </a:solidFill>
                <a:effectLst/>
                <a:latin typeface="Times New Roman" panose="02020603050405020304" pitchFamily="18" charset="0"/>
                <a:cs typeface="Times New Roman" panose="02020603050405020304" pitchFamily="18" charset="0"/>
              </a:rPr>
              <a:t>GA có thể dễ dàng kết hợp với các phương pháp học máy và AI khác, giúp tăng cường hiệu quả giải quyết vấn đề và khám phá kiến thức từ dữ liệu phức tạp.</a:t>
            </a:r>
            <a:endParaRPr dirty="0">
              <a:latin typeface="Times New Roman" panose="02020603050405020304" pitchFamily="18" charset="0"/>
              <a:cs typeface="Times New Roman" panose="02020603050405020304" pitchFamily="18" charset="0"/>
            </a:endParaRPr>
          </a:p>
        </p:txBody>
      </p:sp>
      <p:sp>
        <p:nvSpPr>
          <p:cNvPr id="556" name="Google Shape;556;p30"/>
          <p:cNvSpPr txBox="1">
            <a:spLocks noGrp="1"/>
          </p:cNvSpPr>
          <p:nvPr>
            <p:ph type="sldNum" idx="12"/>
          </p:nvPr>
        </p:nvSpPr>
        <p:spPr>
          <a:xfrm>
            <a:off x="11409045" y="6333134"/>
            <a:ext cx="731700" cy="5250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fld id="{00000000-1234-1234-1234-123412341234}" type="slidenum">
              <a:rPr lang="en"/>
              <a:t>17</a:t>
            </a:fld>
            <a:endParaRPr/>
          </a:p>
        </p:txBody>
      </p:sp>
    </p:spTree>
    <p:extLst>
      <p:ext uri="{BB962C8B-B14F-4D97-AF65-F5344CB8AC3E}">
        <p14:creationId xmlns:p14="http://schemas.microsoft.com/office/powerpoint/2010/main" val="41999009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30"/>
          <p:cNvSpPr/>
          <p:nvPr/>
        </p:nvSpPr>
        <p:spPr>
          <a:xfrm>
            <a:off x="1132699" y="1236750"/>
            <a:ext cx="10521369" cy="731400"/>
          </a:xfrm>
          <a:prstGeom prst="roundRect">
            <a:avLst>
              <a:gd name="adj" fmla="val 50000"/>
            </a:avLst>
          </a:prstGeom>
          <a:solidFill>
            <a:schemeClr val="l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0"/>
          <p:cNvSpPr txBox="1">
            <a:spLocks noGrp="1"/>
          </p:cNvSpPr>
          <p:nvPr>
            <p:ph type="title"/>
          </p:nvPr>
        </p:nvSpPr>
        <p:spPr>
          <a:xfrm>
            <a:off x="1217549" y="1284962"/>
            <a:ext cx="10521369" cy="630600"/>
          </a:xfrm>
          <a:prstGeom prst="rect">
            <a:avLst/>
          </a:prstGeom>
        </p:spPr>
        <p:txBody>
          <a:bodyPr spcFirstLastPara="1" wrap="square" lIns="121900" tIns="121900" rIns="121900" bIns="121900" anchor="ctr" anchorCtr="0">
            <a:noAutofit/>
          </a:bodyPr>
          <a:lstStyle/>
          <a:p>
            <a:pPr algn="ctr"/>
            <a:r>
              <a:rPr lang="vi-VN" b="1" i="0" dirty="0">
                <a:effectLst/>
                <a:latin typeface="Lato" panose="020F0502020204030203" pitchFamily="34" charset="0"/>
              </a:rPr>
              <a:t>Nhược điểm điểm của Genetic Algorithm</a:t>
            </a:r>
          </a:p>
        </p:txBody>
      </p:sp>
      <p:sp>
        <p:nvSpPr>
          <p:cNvPr id="550" name="Google Shape;550;p30"/>
          <p:cNvSpPr txBox="1">
            <a:spLocks noGrp="1"/>
          </p:cNvSpPr>
          <p:nvPr>
            <p:ph type="subTitle" idx="1"/>
          </p:nvPr>
        </p:nvSpPr>
        <p:spPr>
          <a:xfrm>
            <a:off x="1217558" y="2071460"/>
            <a:ext cx="9755100" cy="5013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vi-VN" b="1" i="0" dirty="0">
                <a:solidFill>
                  <a:srgbClr val="333333"/>
                </a:solidFill>
                <a:effectLst/>
                <a:latin typeface="Arial" panose="020B0604020202020204" pitchFamily="34" charset="0"/>
              </a:rPr>
              <a:t>Thời Gian Tính Toán Cao</a:t>
            </a:r>
            <a:endParaRPr dirty="0"/>
          </a:p>
        </p:txBody>
      </p:sp>
      <p:sp>
        <p:nvSpPr>
          <p:cNvPr id="551" name="Google Shape;551;p30"/>
          <p:cNvSpPr txBox="1">
            <a:spLocks noGrp="1"/>
          </p:cNvSpPr>
          <p:nvPr>
            <p:ph type="body" idx="5"/>
          </p:nvPr>
        </p:nvSpPr>
        <p:spPr>
          <a:xfrm>
            <a:off x="1217550" y="3749512"/>
            <a:ext cx="9755100" cy="762900"/>
          </a:xfrm>
          <a:prstGeom prst="rect">
            <a:avLst/>
          </a:prstGeom>
        </p:spPr>
        <p:txBody>
          <a:bodyPr spcFirstLastPara="1" wrap="square" lIns="121900" tIns="121900" rIns="121900" bIns="121900" anchor="t" anchorCtr="0">
            <a:noAutofit/>
          </a:bodyPr>
          <a:lstStyle/>
          <a:p>
            <a:pPr marL="0" lvl="0" indent="0" algn="l" rtl="0">
              <a:lnSpc>
                <a:spcPct val="150000"/>
              </a:lnSpc>
              <a:spcBef>
                <a:spcPts val="0"/>
              </a:spcBef>
              <a:spcAft>
                <a:spcPts val="0"/>
              </a:spcAft>
              <a:buNone/>
            </a:pPr>
            <a:r>
              <a:rPr lang="vi-VN" b="0" i="0" dirty="0">
                <a:solidFill>
                  <a:srgbClr val="333333"/>
                </a:solidFill>
                <a:effectLst/>
                <a:latin typeface="Times New Roman" panose="02020603050405020304" pitchFamily="18" charset="0"/>
                <a:cs typeface="Times New Roman" panose="02020603050405020304" pitchFamily="18" charset="0"/>
              </a:rPr>
              <a:t>Trong một số trường hợp, GA có thể mắc kẹt ở các giải pháp tối ưu cục bộ thay vì tìm được giải pháp tối ưu toàn cục, đặc biệt nếu quá trình chọn lọc và đột biến không đủ đa dạng.</a:t>
            </a:r>
            <a:endParaRPr dirty="0">
              <a:latin typeface="Times New Roman" panose="02020603050405020304" pitchFamily="18" charset="0"/>
              <a:cs typeface="Times New Roman" panose="02020603050405020304" pitchFamily="18" charset="0"/>
            </a:endParaRPr>
          </a:p>
        </p:txBody>
      </p:sp>
      <p:sp>
        <p:nvSpPr>
          <p:cNvPr id="552" name="Google Shape;552;p30"/>
          <p:cNvSpPr txBox="1">
            <a:spLocks noGrp="1"/>
          </p:cNvSpPr>
          <p:nvPr>
            <p:ph type="subTitle" idx="2"/>
          </p:nvPr>
        </p:nvSpPr>
        <p:spPr>
          <a:xfrm>
            <a:off x="1217558" y="3397185"/>
            <a:ext cx="9755100" cy="5013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vi-VN" b="1" i="0" dirty="0">
                <a:solidFill>
                  <a:srgbClr val="333333"/>
                </a:solidFill>
                <a:effectLst/>
                <a:latin typeface="Arial" panose="020B0604020202020204" pitchFamily="34" charset="0"/>
              </a:rPr>
              <a:t>Tối Ưu Hóa Cục Bộ</a:t>
            </a:r>
            <a:endParaRPr dirty="0"/>
          </a:p>
        </p:txBody>
      </p:sp>
      <p:sp>
        <p:nvSpPr>
          <p:cNvPr id="553" name="Google Shape;553;p30"/>
          <p:cNvSpPr txBox="1">
            <a:spLocks noGrp="1"/>
          </p:cNvSpPr>
          <p:nvPr>
            <p:ph type="body" idx="6"/>
          </p:nvPr>
        </p:nvSpPr>
        <p:spPr>
          <a:xfrm>
            <a:off x="1217550" y="5064309"/>
            <a:ext cx="9756900" cy="762900"/>
          </a:xfrm>
          <a:prstGeom prst="rect">
            <a:avLst/>
          </a:prstGeom>
        </p:spPr>
        <p:txBody>
          <a:bodyPr spcFirstLastPara="1" wrap="square" lIns="121900" tIns="121900" rIns="121900" bIns="121900" anchor="t" anchorCtr="0">
            <a:noAutofit/>
          </a:bodyPr>
          <a:lstStyle/>
          <a:p>
            <a:pPr marL="0" lvl="0" indent="0" algn="l" rtl="0">
              <a:lnSpc>
                <a:spcPct val="150000"/>
              </a:lnSpc>
              <a:spcBef>
                <a:spcPts val="0"/>
              </a:spcBef>
              <a:spcAft>
                <a:spcPts val="0"/>
              </a:spcAft>
              <a:buNone/>
            </a:pPr>
            <a:r>
              <a:rPr lang="vi-VN" b="0" i="0" dirty="0">
                <a:solidFill>
                  <a:srgbClr val="333333"/>
                </a:solidFill>
                <a:effectLst/>
                <a:latin typeface="Times New Roman" panose="02020603050405020304" pitchFamily="18" charset="0"/>
                <a:cs typeface="Times New Roman" panose="02020603050405020304" pitchFamily="18" charset="0"/>
              </a:rPr>
              <a:t>Việc lựa chọn và điều chỉnh các tham số cho GA (như tỷ lệ đột biến, tỷ lệ lai ghép, kích thước quần thể) đòi hỏi sự hiểu biết sâu sắc về thuật toán và vấn đề cụ thể, và có thể khó khăn đối với những người mới bắt đầu.</a:t>
            </a:r>
            <a:endParaRPr dirty="0">
              <a:latin typeface="Times New Roman" panose="02020603050405020304" pitchFamily="18" charset="0"/>
              <a:cs typeface="Times New Roman" panose="02020603050405020304" pitchFamily="18" charset="0"/>
            </a:endParaRPr>
          </a:p>
        </p:txBody>
      </p:sp>
      <p:sp>
        <p:nvSpPr>
          <p:cNvPr id="554" name="Google Shape;554;p30"/>
          <p:cNvSpPr txBox="1">
            <a:spLocks noGrp="1"/>
          </p:cNvSpPr>
          <p:nvPr>
            <p:ph type="subTitle" idx="3"/>
          </p:nvPr>
        </p:nvSpPr>
        <p:spPr>
          <a:xfrm>
            <a:off x="1217558" y="4722911"/>
            <a:ext cx="9755100" cy="5013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vi-VN" b="1" i="0" dirty="0">
                <a:solidFill>
                  <a:srgbClr val="333333"/>
                </a:solidFill>
                <a:effectLst/>
                <a:latin typeface="Arial" panose="020B0604020202020204" pitchFamily="34" charset="0"/>
              </a:rPr>
              <a:t>Điều Chỉnh Tham Số Khó Khăn</a:t>
            </a:r>
            <a:endParaRPr dirty="0"/>
          </a:p>
        </p:txBody>
      </p:sp>
      <p:sp>
        <p:nvSpPr>
          <p:cNvPr id="555" name="Google Shape;555;p30"/>
          <p:cNvSpPr txBox="1">
            <a:spLocks noGrp="1"/>
          </p:cNvSpPr>
          <p:nvPr>
            <p:ph type="body" idx="4"/>
          </p:nvPr>
        </p:nvSpPr>
        <p:spPr>
          <a:xfrm>
            <a:off x="1217550" y="2433230"/>
            <a:ext cx="9755100" cy="764100"/>
          </a:xfrm>
          <a:prstGeom prst="rect">
            <a:avLst/>
          </a:prstGeom>
        </p:spPr>
        <p:txBody>
          <a:bodyPr spcFirstLastPara="1" wrap="square" lIns="121900" tIns="121900" rIns="121900" bIns="121900" anchor="t" anchorCtr="0">
            <a:noAutofit/>
          </a:bodyPr>
          <a:lstStyle/>
          <a:p>
            <a:pPr marL="0" lvl="0" indent="0" algn="l" rtl="0">
              <a:lnSpc>
                <a:spcPct val="150000"/>
              </a:lnSpc>
              <a:spcBef>
                <a:spcPts val="0"/>
              </a:spcBef>
              <a:spcAft>
                <a:spcPts val="2100"/>
              </a:spcAft>
              <a:buNone/>
            </a:pPr>
            <a:r>
              <a:rPr lang="vi-VN" b="0" i="0" dirty="0">
                <a:solidFill>
                  <a:srgbClr val="333333"/>
                </a:solidFill>
                <a:effectLst/>
                <a:latin typeface="Times New Roman" panose="02020603050405020304" pitchFamily="18" charset="0"/>
                <a:cs typeface="Times New Roman" panose="02020603050405020304" pitchFamily="18" charset="0"/>
              </a:rPr>
              <a:t>Do quá trình tìm kiếm và đánh giá một không gian giải pháp lớn qua nhiều thế hệ, GA có thể yêu cầu một lượng lớn thời gian tính toán, đặc biệt là với các vấn đề có kích thước lớn và phức tạp.</a:t>
            </a:r>
            <a:endParaRPr dirty="0">
              <a:latin typeface="Times New Roman" panose="02020603050405020304" pitchFamily="18" charset="0"/>
              <a:cs typeface="Times New Roman" panose="02020603050405020304" pitchFamily="18" charset="0"/>
            </a:endParaRPr>
          </a:p>
        </p:txBody>
      </p:sp>
      <p:sp>
        <p:nvSpPr>
          <p:cNvPr id="556" name="Google Shape;556;p30"/>
          <p:cNvSpPr txBox="1">
            <a:spLocks noGrp="1"/>
          </p:cNvSpPr>
          <p:nvPr>
            <p:ph type="sldNum" idx="12"/>
          </p:nvPr>
        </p:nvSpPr>
        <p:spPr>
          <a:xfrm>
            <a:off x="11409045" y="6333134"/>
            <a:ext cx="731700" cy="5250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fld id="{00000000-1234-1234-1234-123412341234}" type="slidenum">
              <a:rPr lang="en"/>
              <a:t>18</a:t>
            </a:fld>
            <a:endParaRPr/>
          </a:p>
        </p:txBody>
      </p:sp>
    </p:spTree>
    <p:extLst>
      <p:ext uri="{BB962C8B-B14F-4D97-AF65-F5344CB8AC3E}">
        <p14:creationId xmlns:p14="http://schemas.microsoft.com/office/powerpoint/2010/main" val="30795104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30"/>
          <p:cNvSpPr/>
          <p:nvPr/>
        </p:nvSpPr>
        <p:spPr>
          <a:xfrm>
            <a:off x="1132699" y="1236750"/>
            <a:ext cx="10521369" cy="731400"/>
          </a:xfrm>
          <a:prstGeom prst="roundRect">
            <a:avLst>
              <a:gd name="adj" fmla="val 50000"/>
            </a:avLst>
          </a:prstGeom>
          <a:solidFill>
            <a:schemeClr val="l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0"/>
          <p:cNvSpPr txBox="1">
            <a:spLocks noGrp="1"/>
          </p:cNvSpPr>
          <p:nvPr>
            <p:ph type="title"/>
          </p:nvPr>
        </p:nvSpPr>
        <p:spPr>
          <a:xfrm>
            <a:off x="1217549" y="1284962"/>
            <a:ext cx="10521369" cy="630600"/>
          </a:xfrm>
          <a:prstGeom prst="rect">
            <a:avLst/>
          </a:prstGeom>
        </p:spPr>
        <p:txBody>
          <a:bodyPr spcFirstLastPara="1" wrap="square" lIns="121900" tIns="121900" rIns="121900" bIns="121900" anchor="ctr" anchorCtr="0">
            <a:noAutofit/>
          </a:bodyPr>
          <a:lstStyle/>
          <a:p>
            <a:pPr algn="ctr"/>
            <a:r>
              <a:rPr lang="vi-VN" b="1" i="0" dirty="0">
                <a:effectLst/>
                <a:latin typeface="Lato" panose="020F0502020204030203" pitchFamily="34" charset="0"/>
              </a:rPr>
              <a:t>Nhược điểm điểm của Genetic Algorithm</a:t>
            </a:r>
          </a:p>
        </p:txBody>
      </p:sp>
      <p:sp>
        <p:nvSpPr>
          <p:cNvPr id="550" name="Google Shape;550;p30"/>
          <p:cNvSpPr txBox="1">
            <a:spLocks noGrp="1"/>
          </p:cNvSpPr>
          <p:nvPr>
            <p:ph type="subTitle" idx="1"/>
          </p:nvPr>
        </p:nvSpPr>
        <p:spPr>
          <a:xfrm>
            <a:off x="1217558" y="2071460"/>
            <a:ext cx="9755100" cy="5013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vi-VN" b="1" i="0" dirty="0">
                <a:solidFill>
                  <a:srgbClr val="333333"/>
                </a:solidFill>
                <a:effectLst/>
                <a:latin typeface="Arial" panose="020B0604020202020204" pitchFamily="34" charset="0"/>
              </a:rPr>
              <a:t>Đòi Hỏi Hiểu Biết Về Vấn Đề</a:t>
            </a:r>
            <a:endParaRPr dirty="0"/>
          </a:p>
        </p:txBody>
      </p:sp>
      <p:sp>
        <p:nvSpPr>
          <p:cNvPr id="551" name="Google Shape;551;p30"/>
          <p:cNvSpPr txBox="1">
            <a:spLocks noGrp="1"/>
          </p:cNvSpPr>
          <p:nvPr>
            <p:ph type="body" idx="5"/>
          </p:nvPr>
        </p:nvSpPr>
        <p:spPr>
          <a:xfrm>
            <a:off x="1217550" y="3749512"/>
            <a:ext cx="9755100" cy="762900"/>
          </a:xfrm>
          <a:prstGeom prst="rect">
            <a:avLst/>
          </a:prstGeom>
        </p:spPr>
        <p:txBody>
          <a:bodyPr spcFirstLastPara="1" wrap="square" lIns="121900" tIns="121900" rIns="121900" bIns="121900" anchor="t" anchorCtr="0">
            <a:noAutofit/>
          </a:bodyPr>
          <a:lstStyle/>
          <a:p>
            <a:pPr marL="0" lvl="0" indent="0" algn="l" rtl="0">
              <a:lnSpc>
                <a:spcPct val="150000"/>
              </a:lnSpc>
              <a:spcBef>
                <a:spcPts val="0"/>
              </a:spcBef>
              <a:spcAft>
                <a:spcPts val="0"/>
              </a:spcAft>
              <a:buNone/>
            </a:pPr>
            <a:r>
              <a:rPr lang="vi-VN" b="0" i="0" dirty="0">
                <a:solidFill>
                  <a:srgbClr val="333333"/>
                </a:solidFill>
                <a:effectLst/>
                <a:latin typeface="Times New Roman" panose="02020603050405020304" pitchFamily="18" charset="0"/>
                <a:cs typeface="Times New Roman" panose="02020603050405020304" pitchFamily="18" charset="0"/>
              </a:rPr>
              <a:t>Trong một số trường hợp, sự đa dạng quá mức của các giải pháp do đột biến và lai ghép tạo ra có thể dẫn đến việc quá trình tiến hóa trở nên không ổn định, làm chậm tiến độ hướng tới giải pháp tối ưu.</a:t>
            </a:r>
            <a:endParaRPr dirty="0">
              <a:latin typeface="Times New Roman" panose="02020603050405020304" pitchFamily="18" charset="0"/>
              <a:cs typeface="Times New Roman" panose="02020603050405020304" pitchFamily="18" charset="0"/>
            </a:endParaRPr>
          </a:p>
        </p:txBody>
      </p:sp>
      <p:sp>
        <p:nvSpPr>
          <p:cNvPr id="552" name="Google Shape;552;p30"/>
          <p:cNvSpPr txBox="1">
            <a:spLocks noGrp="1"/>
          </p:cNvSpPr>
          <p:nvPr>
            <p:ph type="subTitle" idx="2"/>
          </p:nvPr>
        </p:nvSpPr>
        <p:spPr>
          <a:xfrm>
            <a:off x="1217558" y="3397185"/>
            <a:ext cx="9755100" cy="5013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vi-VN" b="1" i="0" dirty="0">
                <a:solidFill>
                  <a:srgbClr val="333333"/>
                </a:solidFill>
                <a:effectLst/>
                <a:latin typeface="Arial" panose="020B0604020202020204" pitchFamily="34" charset="0"/>
              </a:rPr>
              <a:t>Sự Đa Dạng Quá Mức</a:t>
            </a:r>
            <a:endParaRPr dirty="0"/>
          </a:p>
        </p:txBody>
      </p:sp>
      <p:sp>
        <p:nvSpPr>
          <p:cNvPr id="553" name="Google Shape;553;p30"/>
          <p:cNvSpPr txBox="1">
            <a:spLocks noGrp="1"/>
          </p:cNvSpPr>
          <p:nvPr>
            <p:ph type="body" idx="6"/>
          </p:nvPr>
        </p:nvSpPr>
        <p:spPr>
          <a:xfrm>
            <a:off x="1217550" y="5064309"/>
            <a:ext cx="9756900" cy="762900"/>
          </a:xfrm>
          <a:prstGeom prst="rect">
            <a:avLst/>
          </a:prstGeom>
        </p:spPr>
        <p:txBody>
          <a:bodyPr spcFirstLastPara="1" wrap="square" lIns="121900" tIns="121900" rIns="121900" bIns="121900" anchor="t" anchorCtr="0">
            <a:noAutofit/>
          </a:bodyPr>
          <a:lstStyle/>
          <a:p>
            <a:pPr marL="0" lvl="0" indent="0" algn="l" rtl="0">
              <a:lnSpc>
                <a:spcPct val="150000"/>
              </a:lnSpc>
              <a:spcBef>
                <a:spcPts val="0"/>
              </a:spcBef>
              <a:spcAft>
                <a:spcPts val="0"/>
              </a:spcAft>
              <a:buNone/>
            </a:pPr>
            <a:r>
              <a:rPr lang="vi-VN" b="0" i="0" dirty="0">
                <a:solidFill>
                  <a:srgbClr val="333333"/>
                </a:solidFill>
                <a:effectLst/>
                <a:latin typeface="Arial" panose="020B0604020202020204" pitchFamily="34" charset="0"/>
              </a:rPr>
              <a:t>Việc đánh giá thích nghi của mỗi cá thể trong quần thể có thể trở nên rất phức tạp và tốn kém về mặt tính toán, đặc biệt với những vấn đề có hàm mục tiêu phức tạp hoặc đánh giá mô phỏng.</a:t>
            </a:r>
            <a:endParaRPr dirty="0">
              <a:latin typeface="Times New Roman" panose="02020603050405020304" pitchFamily="18" charset="0"/>
              <a:cs typeface="Times New Roman" panose="02020603050405020304" pitchFamily="18" charset="0"/>
            </a:endParaRPr>
          </a:p>
        </p:txBody>
      </p:sp>
      <p:sp>
        <p:nvSpPr>
          <p:cNvPr id="554" name="Google Shape;554;p30"/>
          <p:cNvSpPr txBox="1">
            <a:spLocks noGrp="1"/>
          </p:cNvSpPr>
          <p:nvPr>
            <p:ph type="subTitle" idx="3"/>
          </p:nvPr>
        </p:nvSpPr>
        <p:spPr>
          <a:xfrm>
            <a:off x="1217558" y="4722911"/>
            <a:ext cx="9755100" cy="5013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vi-VN" b="1" i="0" dirty="0">
                <a:solidFill>
                  <a:srgbClr val="333333"/>
                </a:solidFill>
                <a:effectLst/>
                <a:latin typeface="Arial" panose="020B0604020202020204" pitchFamily="34" charset="0"/>
              </a:rPr>
              <a:t>Đánh Giá Phức Tạp</a:t>
            </a:r>
            <a:endParaRPr dirty="0"/>
          </a:p>
        </p:txBody>
      </p:sp>
      <p:sp>
        <p:nvSpPr>
          <p:cNvPr id="555" name="Google Shape;555;p30"/>
          <p:cNvSpPr txBox="1">
            <a:spLocks noGrp="1"/>
          </p:cNvSpPr>
          <p:nvPr>
            <p:ph type="body" idx="4"/>
          </p:nvPr>
        </p:nvSpPr>
        <p:spPr>
          <a:xfrm>
            <a:off x="1217550" y="2433230"/>
            <a:ext cx="9755100" cy="764100"/>
          </a:xfrm>
          <a:prstGeom prst="rect">
            <a:avLst/>
          </a:prstGeom>
        </p:spPr>
        <p:txBody>
          <a:bodyPr spcFirstLastPara="1" wrap="square" lIns="121900" tIns="121900" rIns="121900" bIns="121900" anchor="t" anchorCtr="0">
            <a:noAutofit/>
          </a:bodyPr>
          <a:lstStyle/>
          <a:p>
            <a:pPr marL="0" lvl="0" indent="0" algn="l" rtl="0">
              <a:lnSpc>
                <a:spcPct val="150000"/>
              </a:lnSpc>
              <a:spcBef>
                <a:spcPts val="0"/>
              </a:spcBef>
              <a:spcAft>
                <a:spcPts val="2100"/>
              </a:spcAft>
              <a:buNone/>
            </a:pPr>
            <a:r>
              <a:rPr lang="vi-VN" b="0" i="0" dirty="0">
                <a:solidFill>
                  <a:srgbClr val="333333"/>
                </a:solidFill>
                <a:effectLst/>
                <a:latin typeface="Times New Roman" panose="02020603050405020304" pitchFamily="18" charset="0"/>
                <a:cs typeface="Times New Roman" panose="02020603050405020304" pitchFamily="18" charset="0"/>
              </a:rPr>
              <a:t> Dù GA có thể áp dụng cho nhiều loại vấn đề khác nhau, nhưng để đạt hiệu quả cao, người dùng cần có kiến thức vững chắc về vấn đề đang giải quyết để có thể thiết kế phù hợp các hàm thích nghi và chọn lọc.</a:t>
            </a:r>
            <a:endParaRPr dirty="0">
              <a:latin typeface="Times New Roman" panose="02020603050405020304" pitchFamily="18" charset="0"/>
              <a:cs typeface="Times New Roman" panose="02020603050405020304" pitchFamily="18" charset="0"/>
            </a:endParaRPr>
          </a:p>
        </p:txBody>
      </p:sp>
      <p:sp>
        <p:nvSpPr>
          <p:cNvPr id="556" name="Google Shape;556;p30"/>
          <p:cNvSpPr txBox="1">
            <a:spLocks noGrp="1"/>
          </p:cNvSpPr>
          <p:nvPr>
            <p:ph type="sldNum" idx="12"/>
          </p:nvPr>
        </p:nvSpPr>
        <p:spPr>
          <a:xfrm>
            <a:off x="11409045" y="6333134"/>
            <a:ext cx="731700" cy="5250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fld id="{00000000-1234-1234-1234-123412341234}" type="slidenum">
              <a:rPr lang="en"/>
              <a:t>19</a:t>
            </a:fld>
            <a:endParaRPr/>
          </a:p>
        </p:txBody>
      </p:sp>
    </p:spTree>
    <p:extLst>
      <p:ext uri="{BB962C8B-B14F-4D97-AF65-F5344CB8AC3E}">
        <p14:creationId xmlns:p14="http://schemas.microsoft.com/office/powerpoint/2010/main" val="3508448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25"/>
          <p:cNvSpPr txBox="1">
            <a:spLocks noGrp="1"/>
          </p:cNvSpPr>
          <p:nvPr>
            <p:ph type="title"/>
          </p:nvPr>
        </p:nvSpPr>
        <p:spPr>
          <a:xfrm>
            <a:off x="769500" y="370875"/>
            <a:ext cx="10639500" cy="7314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vi-VN" dirty="0"/>
              <a:t>Sinh viên thực hiện</a:t>
            </a:r>
            <a:endParaRPr dirty="0"/>
          </a:p>
        </p:txBody>
      </p:sp>
      <p:sp>
        <p:nvSpPr>
          <p:cNvPr id="482" name="Google Shape;482;p25"/>
          <p:cNvSpPr txBox="1">
            <a:spLocks noGrp="1"/>
          </p:cNvSpPr>
          <p:nvPr>
            <p:ph type="body" idx="2"/>
          </p:nvPr>
        </p:nvSpPr>
        <p:spPr>
          <a:xfrm>
            <a:off x="710244" y="1513200"/>
            <a:ext cx="4356026" cy="823137"/>
          </a:xfrm>
          <a:prstGeom prst="rect">
            <a:avLst/>
          </a:prstGeom>
        </p:spPr>
        <p:txBody>
          <a:bodyPr spcFirstLastPara="1" wrap="square" lIns="121900" tIns="121900" rIns="121900" bIns="121900" anchor="t" anchorCtr="0">
            <a:noAutofit/>
          </a:bodyPr>
          <a:lstStyle/>
          <a:p>
            <a:pPr indent="0" algn="l">
              <a:lnSpc>
                <a:spcPts val="1625"/>
              </a:lnSpc>
              <a:spcBef>
                <a:spcPts val="1000"/>
              </a:spcBef>
              <a:buNone/>
            </a:pPr>
            <a:r>
              <a:rPr lang="en-US" sz="1800" dirty="0">
                <a:effectLst/>
                <a:latin typeface="Times New Roman" panose="02020603050405020304" pitchFamily="18" charset="0"/>
                <a:ea typeface="Times New Roman" panose="02020603050405020304" pitchFamily="18" charset="0"/>
              </a:rPr>
              <a:t>1.Phạm </a:t>
            </a:r>
            <a:r>
              <a:rPr lang="en-US" sz="1800" dirty="0" err="1">
                <a:effectLst/>
                <a:latin typeface="Times New Roman" panose="02020603050405020304" pitchFamily="18" charset="0"/>
                <a:ea typeface="Times New Roman" panose="02020603050405020304" pitchFamily="18" charset="0"/>
              </a:rPr>
              <a:t>Tiến</a:t>
            </a:r>
            <a:r>
              <a:rPr lang="en-US" sz="1800" dirty="0">
                <a:effectLst/>
                <a:latin typeface="Times New Roman" panose="02020603050405020304" pitchFamily="18" charset="0"/>
                <a:ea typeface="Times New Roman" panose="02020603050405020304" pitchFamily="18" charset="0"/>
              </a:rPr>
              <a:t> Đạt-225748020110017</a:t>
            </a:r>
            <a:endParaRPr lang="vi-VN" sz="1800" dirty="0">
              <a:effectLst/>
              <a:latin typeface="Times New Roman" panose="02020603050405020304" pitchFamily="18" charset="0"/>
              <a:ea typeface="Times New Roman" panose="02020603050405020304" pitchFamily="18" charset="0"/>
            </a:endParaRPr>
          </a:p>
        </p:txBody>
      </p:sp>
      <p:sp>
        <p:nvSpPr>
          <p:cNvPr id="494" name="Google Shape;494;p25"/>
          <p:cNvSpPr txBox="1">
            <a:spLocks noGrp="1"/>
          </p:cNvSpPr>
          <p:nvPr>
            <p:ph type="sldNum" idx="12"/>
          </p:nvPr>
        </p:nvSpPr>
        <p:spPr>
          <a:xfrm>
            <a:off x="11409045" y="6333134"/>
            <a:ext cx="731700" cy="5250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24" name="Google Shape;482;p25">
            <a:extLst>
              <a:ext uri="{FF2B5EF4-FFF2-40B4-BE49-F238E27FC236}">
                <a16:creationId xmlns:a16="http://schemas.microsoft.com/office/drawing/2014/main" id="{B5174E83-E147-6E31-AAB7-BFC9B77CD5B9}"/>
              </a:ext>
            </a:extLst>
          </p:cNvPr>
          <p:cNvSpPr txBox="1">
            <a:spLocks/>
          </p:cNvSpPr>
          <p:nvPr/>
        </p:nvSpPr>
        <p:spPr>
          <a:xfrm>
            <a:off x="710243" y="2747262"/>
            <a:ext cx="4817345" cy="823137"/>
          </a:xfrm>
          <a:prstGeom prst="rect">
            <a:avLst/>
          </a:prstGeom>
        </p:spPr>
        <p:txBody>
          <a:bodyPr spcFirstLastPara="1" vert="horz" wrap="square" lIns="121900" tIns="121900" rIns="121900" bIns="121900" rtlCol="0" anchor="t" anchorCtr="0">
            <a:noAutofit/>
          </a:bodyPr>
          <a:lstStyle>
            <a:lvl1pPr marL="457200" lvl="0" indent="-349250" algn="l" defTabSz="914400" rtl="0" eaLnBrk="1" latinLnBrk="0" hangingPunct="1">
              <a:lnSpc>
                <a:spcPct val="100000"/>
              </a:lnSpc>
              <a:spcBef>
                <a:spcPts val="0"/>
              </a:spcBef>
              <a:spcAft>
                <a:spcPts val="0"/>
              </a:spcAft>
              <a:buSzPts val="1900"/>
              <a:buFont typeface="Arial" panose="020B0604020202020204" pitchFamily="34" charset="0"/>
              <a:buChar char="●"/>
              <a:defRPr sz="2800" kern="1200">
                <a:solidFill>
                  <a:schemeClr val="tx1"/>
                </a:solidFill>
                <a:latin typeface="+mn-lt"/>
                <a:ea typeface="+mn-ea"/>
                <a:cs typeface="+mn-cs"/>
              </a:defRPr>
            </a:lvl1pPr>
            <a:lvl2pPr marL="914400" lvl="1" indent="-349250" algn="l" defTabSz="914400" rtl="0" eaLnBrk="1" latinLnBrk="0" hangingPunct="1">
              <a:lnSpc>
                <a:spcPct val="100000"/>
              </a:lnSpc>
              <a:spcBef>
                <a:spcPts val="2100"/>
              </a:spcBef>
              <a:spcAft>
                <a:spcPts val="0"/>
              </a:spcAft>
              <a:buSzPts val="1900"/>
              <a:buFont typeface="Arial" panose="020B0604020202020204" pitchFamily="34" charset="0"/>
              <a:buChar char="○"/>
              <a:defRPr sz="2400" kern="1200">
                <a:solidFill>
                  <a:schemeClr val="tx1"/>
                </a:solidFill>
                <a:latin typeface="+mn-lt"/>
                <a:ea typeface="+mn-ea"/>
                <a:cs typeface="+mn-cs"/>
              </a:defRPr>
            </a:lvl2pPr>
            <a:lvl3pPr marL="1371600" lvl="2" indent="-349250" algn="l" defTabSz="914400" rtl="0" eaLnBrk="1" latinLnBrk="0" hangingPunct="1">
              <a:lnSpc>
                <a:spcPct val="100000"/>
              </a:lnSpc>
              <a:spcBef>
                <a:spcPts val="2100"/>
              </a:spcBef>
              <a:spcAft>
                <a:spcPts val="0"/>
              </a:spcAft>
              <a:buSzPts val="1900"/>
              <a:buFont typeface="Arial" panose="020B0604020202020204" pitchFamily="34" charset="0"/>
              <a:buChar char="■"/>
              <a:defRPr sz="2000" kern="1200">
                <a:solidFill>
                  <a:schemeClr val="tx1"/>
                </a:solidFill>
                <a:latin typeface="+mn-lt"/>
                <a:ea typeface="+mn-ea"/>
                <a:cs typeface="+mn-cs"/>
              </a:defRPr>
            </a:lvl3pPr>
            <a:lvl4pPr marL="1828800" lvl="3" indent="-349250" algn="l" defTabSz="914400" rtl="0" eaLnBrk="1" latinLnBrk="0" hangingPunct="1">
              <a:lnSpc>
                <a:spcPct val="100000"/>
              </a:lnSpc>
              <a:spcBef>
                <a:spcPts val="2100"/>
              </a:spcBef>
              <a:spcAft>
                <a:spcPts val="0"/>
              </a:spcAft>
              <a:buSzPts val="1900"/>
              <a:buFont typeface="Arial" panose="020B0604020202020204" pitchFamily="34" charset="0"/>
              <a:buChar char="●"/>
              <a:defRPr sz="1800" kern="1200">
                <a:solidFill>
                  <a:schemeClr val="tx1"/>
                </a:solidFill>
                <a:latin typeface="+mn-lt"/>
                <a:ea typeface="+mn-ea"/>
                <a:cs typeface="+mn-cs"/>
              </a:defRPr>
            </a:lvl4pPr>
            <a:lvl5pPr marL="2286000" lvl="4" indent="-349250" algn="l" defTabSz="914400" rtl="0" eaLnBrk="1" latinLnBrk="0" hangingPunct="1">
              <a:lnSpc>
                <a:spcPct val="100000"/>
              </a:lnSpc>
              <a:spcBef>
                <a:spcPts val="2100"/>
              </a:spcBef>
              <a:spcAft>
                <a:spcPts val="0"/>
              </a:spcAft>
              <a:buSzPts val="1900"/>
              <a:buFont typeface="Arial" panose="020B0604020202020204" pitchFamily="34" charset="0"/>
              <a:buChar char="○"/>
              <a:defRPr sz="1800" kern="1200">
                <a:solidFill>
                  <a:schemeClr val="tx1"/>
                </a:solidFill>
                <a:latin typeface="+mn-lt"/>
                <a:ea typeface="+mn-ea"/>
                <a:cs typeface="+mn-cs"/>
              </a:defRPr>
            </a:lvl5pPr>
            <a:lvl6pPr marL="2743200" lvl="5" indent="-349250" algn="l" defTabSz="914400" rtl="0" eaLnBrk="1" latinLnBrk="0" hangingPunct="1">
              <a:lnSpc>
                <a:spcPct val="100000"/>
              </a:lnSpc>
              <a:spcBef>
                <a:spcPts val="2100"/>
              </a:spcBef>
              <a:spcAft>
                <a:spcPts val="0"/>
              </a:spcAft>
              <a:buSzPts val="1900"/>
              <a:buFont typeface="Arial" panose="020B0604020202020204" pitchFamily="34" charset="0"/>
              <a:buChar char="■"/>
              <a:defRPr sz="1800" kern="1200">
                <a:solidFill>
                  <a:schemeClr val="tx1"/>
                </a:solidFill>
                <a:latin typeface="+mn-lt"/>
                <a:ea typeface="+mn-ea"/>
                <a:cs typeface="+mn-cs"/>
              </a:defRPr>
            </a:lvl6pPr>
            <a:lvl7pPr marL="3200400" lvl="6" indent="-349250" algn="l" defTabSz="914400" rtl="0" eaLnBrk="1" latinLnBrk="0" hangingPunct="1">
              <a:lnSpc>
                <a:spcPct val="100000"/>
              </a:lnSpc>
              <a:spcBef>
                <a:spcPts val="2100"/>
              </a:spcBef>
              <a:spcAft>
                <a:spcPts val="0"/>
              </a:spcAft>
              <a:buSzPts val="1900"/>
              <a:buFont typeface="Arial" panose="020B0604020202020204" pitchFamily="34" charset="0"/>
              <a:buChar char="●"/>
              <a:defRPr sz="1800" kern="1200">
                <a:solidFill>
                  <a:schemeClr val="tx1"/>
                </a:solidFill>
                <a:latin typeface="+mn-lt"/>
                <a:ea typeface="+mn-ea"/>
                <a:cs typeface="+mn-cs"/>
              </a:defRPr>
            </a:lvl7pPr>
            <a:lvl8pPr marL="3657600" lvl="7" indent="-349250" algn="l" defTabSz="914400" rtl="0" eaLnBrk="1" latinLnBrk="0" hangingPunct="1">
              <a:lnSpc>
                <a:spcPct val="100000"/>
              </a:lnSpc>
              <a:spcBef>
                <a:spcPts val="2100"/>
              </a:spcBef>
              <a:spcAft>
                <a:spcPts val="0"/>
              </a:spcAft>
              <a:buSzPts val="1900"/>
              <a:buFont typeface="Arial" panose="020B0604020202020204" pitchFamily="34" charset="0"/>
              <a:buChar char="○"/>
              <a:defRPr sz="1800" kern="1200">
                <a:solidFill>
                  <a:schemeClr val="tx1"/>
                </a:solidFill>
                <a:latin typeface="+mn-lt"/>
                <a:ea typeface="+mn-ea"/>
                <a:cs typeface="+mn-cs"/>
              </a:defRPr>
            </a:lvl8pPr>
            <a:lvl9pPr marL="4114800" lvl="8" indent="-349250" algn="l" defTabSz="914400" rtl="0" eaLnBrk="1" latinLnBrk="0" hangingPunct="1">
              <a:lnSpc>
                <a:spcPct val="100000"/>
              </a:lnSpc>
              <a:spcBef>
                <a:spcPts val="2100"/>
              </a:spcBef>
              <a:spcAft>
                <a:spcPts val="2100"/>
              </a:spcAft>
              <a:buSzPts val="1900"/>
              <a:buFont typeface="Arial" panose="020B0604020202020204" pitchFamily="34" charset="0"/>
              <a:buChar char="■"/>
              <a:defRPr sz="1800" kern="1200">
                <a:solidFill>
                  <a:schemeClr val="tx1"/>
                </a:solidFill>
                <a:latin typeface="+mn-lt"/>
                <a:ea typeface="+mn-ea"/>
                <a:cs typeface="+mn-cs"/>
              </a:defRPr>
            </a:lvl9pPr>
          </a:lstStyle>
          <a:p>
            <a:pPr indent="0" algn="l">
              <a:lnSpc>
                <a:spcPts val="1625"/>
              </a:lnSpc>
              <a:spcBef>
                <a:spcPts val="1000"/>
              </a:spcBef>
              <a:buNone/>
            </a:pPr>
            <a:r>
              <a:rPr lang="vi-VN" sz="1800" dirty="0">
                <a:effectLst/>
                <a:latin typeface="Times New Roman" panose="02020603050405020304" pitchFamily="18" charset="0"/>
                <a:ea typeface="Times New Roman" panose="02020603050405020304" pitchFamily="18" charset="0"/>
              </a:rPr>
              <a:t>3. Thái Văn Thiên Bảo-225748020110309</a:t>
            </a:r>
          </a:p>
        </p:txBody>
      </p:sp>
      <p:sp>
        <p:nvSpPr>
          <p:cNvPr id="25" name="Google Shape;482;p25">
            <a:extLst>
              <a:ext uri="{FF2B5EF4-FFF2-40B4-BE49-F238E27FC236}">
                <a16:creationId xmlns:a16="http://schemas.microsoft.com/office/drawing/2014/main" id="{8D8840EF-F538-AA90-1579-74838B3120C3}"/>
              </a:ext>
            </a:extLst>
          </p:cNvPr>
          <p:cNvSpPr txBox="1">
            <a:spLocks/>
          </p:cNvSpPr>
          <p:nvPr/>
        </p:nvSpPr>
        <p:spPr>
          <a:xfrm>
            <a:off x="710244" y="2130231"/>
            <a:ext cx="4356026" cy="823137"/>
          </a:xfrm>
          <a:prstGeom prst="rect">
            <a:avLst/>
          </a:prstGeom>
        </p:spPr>
        <p:txBody>
          <a:bodyPr spcFirstLastPara="1" vert="horz" wrap="square" lIns="121900" tIns="121900" rIns="121900" bIns="121900" rtlCol="0" anchor="t" anchorCtr="0">
            <a:noAutofit/>
          </a:bodyPr>
          <a:lstStyle>
            <a:lvl1pPr marL="457200" lvl="0" indent="-349250" algn="l" defTabSz="914400" rtl="0" eaLnBrk="1" latinLnBrk="0" hangingPunct="1">
              <a:lnSpc>
                <a:spcPct val="100000"/>
              </a:lnSpc>
              <a:spcBef>
                <a:spcPts val="0"/>
              </a:spcBef>
              <a:spcAft>
                <a:spcPts val="0"/>
              </a:spcAft>
              <a:buSzPts val="1900"/>
              <a:buFont typeface="Arial" panose="020B0604020202020204" pitchFamily="34" charset="0"/>
              <a:buChar char="●"/>
              <a:defRPr sz="2800" kern="1200">
                <a:solidFill>
                  <a:schemeClr val="tx1"/>
                </a:solidFill>
                <a:latin typeface="+mn-lt"/>
                <a:ea typeface="+mn-ea"/>
                <a:cs typeface="+mn-cs"/>
              </a:defRPr>
            </a:lvl1pPr>
            <a:lvl2pPr marL="914400" lvl="1" indent="-349250" algn="l" defTabSz="914400" rtl="0" eaLnBrk="1" latinLnBrk="0" hangingPunct="1">
              <a:lnSpc>
                <a:spcPct val="100000"/>
              </a:lnSpc>
              <a:spcBef>
                <a:spcPts val="2100"/>
              </a:spcBef>
              <a:spcAft>
                <a:spcPts val="0"/>
              </a:spcAft>
              <a:buSzPts val="1900"/>
              <a:buFont typeface="Arial" panose="020B0604020202020204" pitchFamily="34" charset="0"/>
              <a:buChar char="○"/>
              <a:defRPr sz="2400" kern="1200">
                <a:solidFill>
                  <a:schemeClr val="tx1"/>
                </a:solidFill>
                <a:latin typeface="+mn-lt"/>
                <a:ea typeface="+mn-ea"/>
                <a:cs typeface="+mn-cs"/>
              </a:defRPr>
            </a:lvl2pPr>
            <a:lvl3pPr marL="1371600" lvl="2" indent="-349250" algn="l" defTabSz="914400" rtl="0" eaLnBrk="1" latinLnBrk="0" hangingPunct="1">
              <a:lnSpc>
                <a:spcPct val="100000"/>
              </a:lnSpc>
              <a:spcBef>
                <a:spcPts val="2100"/>
              </a:spcBef>
              <a:spcAft>
                <a:spcPts val="0"/>
              </a:spcAft>
              <a:buSzPts val="1900"/>
              <a:buFont typeface="Arial" panose="020B0604020202020204" pitchFamily="34" charset="0"/>
              <a:buChar char="■"/>
              <a:defRPr sz="2000" kern="1200">
                <a:solidFill>
                  <a:schemeClr val="tx1"/>
                </a:solidFill>
                <a:latin typeface="+mn-lt"/>
                <a:ea typeface="+mn-ea"/>
                <a:cs typeface="+mn-cs"/>
              </a:defRPr>
            </a:lvl3pPr>
            <a:lvl4pPr marL="1828800" lvl="3" indent="-349250" algn="l" defTabSz="914400" rtl="0" eaLnBrk="1" latinLnBrk="0" hangingPunct="1">
              <a:lnSpc>
                <a:spcPct val="100000"/>
              </a:lnSpc>
              <a:spcBef>
                <a:spcPts val="2100"/>
              </a:spcBef>
              <a:spcAft>
                <a:spcPts val="0"/>
              </a:spcAft>
              <a:buSzPts val="1900"/>
              <a:buFont typeface="Arial" panose="020B0604020202020204" pitchFamily="34" charset="0"/>
              <a:buChar char="●"/>
              <a:defRPr sz="1800" kern="1200">
                <a:solidFill>
                  <a:schemeClr val="tx1"/>
                </a:solidFill>
                <a:latin typeface="+mn-lt"/>
                <a:ea typeface="+mn-ea"/>
                <a:cs typeface="+mn-cs"/>
              </a:defRPr>
            </a:lvl4pPr>
            <a:lvl5pPr marL="2286000" lvl="4" indent="-349250" algn="l" defTabSz="914400" rtl="0" eaLnBrk="1" latinLnBrk="0" hangingPunct="1">
              <a:lnSpc>
                <a:spcPct val="100000"/>
              </a:lnSpc>
              <a:spcBef>
                <a:spcPts val="2100"/>
              </a:spcBef>
              <a:spcAft>
                <a:spcPts val="0"/>
              </a:spcAft>
              <a:buSzPts val="1900"/>
              <a:buFont typeface="Arial" panose="020B0604020202020204" pitchFamily="34" charset="0"/>
              <a:buChar char="○"/>
              <a:defRPr sz="1800" kern="1200">
                <a:solidFill>
                  <a:schemeClr val="tx1"/>
                </a:solidFill>
                <a:latin typeface="+mn-lt"/>
                <a:ea typeface="+mn-ea"/>
                <a:cs typeface="+mn-cs"/>
              </a:defRPr>
            </a:lvl5pPr>
            <a:lvl6pPr marL="2743200" lvl="5" indent="-349250" algn="l" defTabSz="914400" rtl="0" eaLnBrk="1" latinLnBrk="0" hangingPunct="1">
              <a:lnSpc>
                <a:spcPct val="100000"/>
              </a:lnSpc>
              <a:spcBef>
                <a:spcPts val="2100"/>
              </a:spcBef>
              <a:spcAft>
                <a:spcPts val="0"/>
              </a:spcAft>
              <a:buSzPts val="1900"/>
              <a:buFont typeface="Arial" panose="020B0604020202020204" pitchFamily="34" charset="0"/>
              <a:buChar char="■"/>
              <a:defRPr sz="1800" kern="1200">
                <a:solidFill>
                  <a:schemeClr val="tx1"/>
                </a:solidFill>
                <a:latin typeface="+mn-lt"/>
                <a:ea typeface="+mn-ea"/>
                <a:cs typeface="+mn-cs"/>
              </a:defRPr>
            </a:lvl6pPr>
            <a:lvl7pPr marL="3200400" lvl="6" indent="-349250" algn="l" defTabSz="914400" rtl="0" eaLnBrk="1" latinLnBrk="0" hangingPunct="1">
              <a:lnSpc>
                <a:spcPct val="100000"/>
              </a:lnSpc>
              <a:spcBef>
                <a:spcPts val="2100"/>
              </a:spcBef>
              <a:spcAft>
                <a:spcPts val="0"/>
              </a:spcAft>
              <a:buSzPts val="1900"/>
              <a:buFont typeface="Arial" panose="020B0604020202020204" pitchFamily="34" charset="0"/>
              <a:buChar char="●"/>
              <a:defRPr sz="1800" kern="1200">
                <a:solidFill>
                  <a:schemeClr val="tx1"/>
                </a:solidFill>
                <a:latin typeface="+mn-lt"/>
                <a:ea typeface="+mn-ea"/>
                <a:cs typeface="+mn-cs"/>
              </a:defRPr>
            </a:lvl7pPr>
            <a:lvl8pPr marL="3657600" lvl="7" indent="-349250" algn="l" defTabSz="914400" rtl="0" eaLnBrk="1" latinLnBrk="0" hangingPunct="1">
              <a:lnSpc>
                <a:spcPct val="100000"/>
              </a:lnSpc>
              <a:spcBef>
                <a:spcPts val="2100"/>
              </a:spcBef>
              <a:spcAft>
                <a:spcPts val="0"/>
              </a:spcAft>
              <a:buSzPts val="1900"/>
              <a:buFont typeface="Arial" panose="020B0604020202020204" pitchFamily="34" charset="0"/>
              <a:buChar char="○"/>
              <a:defRPr sz="1800" kern="1200">
                <a:solidFill>
                  <a:schemeClr val="tx1"/>
                </a:solidFill>
                <a:latin typeface="+mn-lt"/>
                <a:ea typeface="+mn-ea"/>
                <a:cs typeface="+mn-cs"/>
              </a:defRPr>
            </a:lvl8pPr>
            <a:lvl9pPr marL="4114800" lvl="8" indent="-349250" algn="l" defTabSz="914400" rtl="0" eaLnBrk="1" latinLnBrk="0" hangingPunct="1">
              <a:lnSpc>
                <a:spcPct val="100000"/>
              </a:lnSpc>
              <a:spcBef>
                <a:spcPts val="2100"/>
              </a:spcBef>
              <a:spcAft>
                <a:spcPts val="2100"/>
              </a:spcAft>
              <a:buSzPts val="1900"/>
              <a:buFont typeface="Arial" panose="020B0604020202020204" pitchFamily="34" charset="0"/>
              <a:buChar char="■"/>
              <a:defRPr sz="1800" kern="1200">
                <a:solidFill>
                  <a:schemeClr val="tx1"/>
                </a:solidFill>
                <a:latin typeface="+mn-lt"/>
                <a:ea typeface="+mn-ea"/>
                <a:cs typeface="+mn-cs"/>
              </a:defRPr>
            </a:lvl9pPr>
          </a:lstStyle>
          <a:p>
            <a:pPr indent="0" algn="l">
              <a:lnSpc>
                <a:spcPts val="1625"/>
              </a:lnSpc>
              <a:spcBef>
                <a:spcPts val="1000"/>
              </a:spcBef>
              <a:buNone/>
            </a:pPr>
            <a:r>
              <a:rPr lang="en-US" sz="1800" dirty="0">
                <a:effectLst/>
                <a:latin typeface="Times New Roman" panose="02020603050405020304" pitchFamily="18" charset="0"/>
                <a:ea typeface="Times New Roman" panose="02020603050405020304" pitchFamily="18" charset="0"/>
              </a:rPr>
              <a:t>2.Trần </a:t>
            </a:r>
            <a:r>
              <a:rPr lang="en-US" sz="1800" dirty="0" err="1">
                <a:effectLst/>
                <a:latin typeface="Times New Roman" panose="02020603050405020304" pitchFamily="18" charset="0"/>
                <a:ea typeface="Times New Roman" panose="02020603050405020304" pitchFamily="18" charset="0"/>
              </a:rPr>
              <a:t>Công</a:t>
            </a:r>
            <a:r>
              <a:rPr lang="en-US" sz="1800" dirty="0">
                <a:effectLst/>
                <a:latin typeface="Times New Roman" panose="02020603050405020304" pitchFamily="18" charset="0"/>
                <a:ea typeface="Times New Roman" panose="02020603050405020304" pitchFamily="18" charset="0"/>
              </a:rPr>
              <a:t> Minh-</a:t>
            </a:r>
            <a:r>
              <a:rPr lang="vi-VN" sz="1800" dirty="0">
                <a:effectLst/>
                <a:latin typeface="Times New Roman" panose="02020603050405020304" pitchFamily="18" charset="0"/>
                <a:ea typeface="Times New Roman" panose="02020603050405020304" pitchFamily="18" charset="0"/>
              </a:rPr>
              <a:t>225748020110300</a:t>
            </a:r>
          </a:p>
        </p:txBody>
      </p:sp>
      <p:sp>
        <p:nvSpPr>
          <p:cNvPr id="26" name="Google Shape;482;p25">
            <a:extLst>
              <a:ext uri="{FF2B5EF4-FFF2-40B4-BE49-F238E27FC236}">
                <a16:creationId xmlns:a16="http://schemas.microsoft.com/office/drawing/2014/main" id="{8DF244B1-5251-305F-F1BD-D92CE35FB540}"/>
              </a:ext>
            </a:extLst>
          </p:cNvPr>
          <p:cNvSpPr txBox="1">
            <a:spLocks/>
          </p:cNvSpPr>
          <p:nvPr/>
        </p:nvSpPr>
        <p:spPr>
          <a:xfrm>
            <a:off x="710244" y="3429000"/>
            <a:ext cx="4356026" cy="823137"/>
          </a:xfrm>
          <a:prstGeom prst="rect">
            <a:avLst/>
          </a:prstGeom>
        </p:spPr>
        <p:txBody>
          <a:bodyPr spcFirstLastPara="1" vert="horz" wrap="square" lIns="121900" tIns="121900" rIns="121900" bIns="121900" rtlCol="0" anchor="t" anchorCtr="0">
            <a:noAutofit/>
          </a:bodyPr>
          <a:lstStyle>
            <a:lvl1pPr marL="457200" lvl="0" indent="-349250" algn="l" defTabSz="914400" rtl="0" eaLnBrk="1" latinLnBrk="0" hangingPunct="1">
              <a:lnSpc>
                <a:spcPct val="100000"/>
              </a:lnSpc>
              <a:spcBef>
                <a:spcPts val="0"/>
              </a:spcBef>
              <a:spcAft>
                <a:spcPts val="0"/>
              </a:spcAft>
              <a:buSzPts val="1900"/>
              <a:buFont typeface="Arial" panose="020B0604020202020204" pitchFamily="34" charset="0"/>
              <a:buChar char="●"/>
              <a:defRPr sz="2800" kern="1200">
                <a:solidFill>
                  <a:schemeClr val="tx1"/>
                </a:solidFill>
                <a:latin typeface="+mn-lt"/>
                <a:ea typeface="+mn-ea"/>
                <a:cs typeface="+mn-cs"/>
              </a:defRPr>
            </a:lvl1pPr>
            <a:lvl2pPr marL="914400" lvl="1" indent="-349250" algn="l" defTabSz="914400" rtl="0" eaLnBrk="1" latinLnBrk="0" hangingPunct="1">
              <a:lnSpc>
                <a:spcPct val="100000"/>
              </a:lnSpc>
              <a:spcBef>
                <a:spcPts val="2100"/>
              </a:spcBef>
              <a:spcAft>
                <a:spcPts val="0"/>
              </a:spcAft>
              <a:buSzPts val="1900"/>
              <a:buFont typeface="Arial" panose="020B0604020202020204" pitchFamily="34" charset="0"/>
              <a:buChar char="○"/>
              <a:defRPr sz="2400" kern="1200">
                <a:solidFill>
                  <a:schemeClr val="tx1"/>
                </a:solidFill>
                <a:latin typeface="+mn-lt"/>
                <a:ea typeface="+mn-ea"/>
                <a:cs typeface="+mn-cs"/>
              </a:defRPr>
            </a:lvl2pPr>
            <a:lvl3pPr marL="1371600" lvl="2" indent="-349250" algn="l" defTabSz="914400" rtl="0" eaLnBrk="1" latinLnBrk="0" hangingPunct="1">
              <a:lnSpc>
                <a:spcPct val="100000"/>
              </a:lnSpc>
              <a:spcBef>
                <a:spcPts val="2100"/>
              </a:spcBef>
              <a:spcAft>
                <a:spcPts val="0"/>
              </a:spcAft>
              <a:buSzPts val="1900"/>
              <a:buFont typeface="Arial" panose="020B0604020202020204" pitchFamily="34" charset="0"/>
              <a:buChar char="■"/>
              <a:defRPr sz="2000" kern="1200">
                <a:solidFill>
                  <a:schemeClr val="tx1"/>
                </a:solidFill>
                <a:latin typeface="+mn-lt"/>
                <a:ea typeface="+mn-ea"/>
                <a:cs typeface="+mn-cs"/>
              </a:defRPr>
            </a:lvl3pPr>
            <a:lvl4pPr marL="1828800" lvl="3" indent="-349250" algn="l" defTabSz="914400" rtl="0" eaLnBrk="1" latinLnBrk="0" hangingPunct="1">
              <a:lnSpc>
                <a:spcPct val="100000"/>
              </a:lnSpc>
              <a:spcBef>
                <a:spcPts val="2100"/>
              </a:spcBef>
              <a:spcAft>
                <a:spcPts val="0"/>
              </a:spcAft>
              <a:buSzPts val="1900"/>
              <a:buFont typeface="Arial" panose="020B0604020202020204" pitchFamily="34" charset="0"/>
              <a:buChar char="●"/>
              <a:defRPr sz="1800" kern="1200">
                <a:solidFill>
                  <a:schemeClr val="tx1"/>
                </a:solidFill>
                <a:latin typeface="+mn-lt"/>
                <a:ea typeface="+mn-ea"/>
                <a:cs typeface="+mn-cs"/>
              </a:defRPr>
            </a:lvl4pPr>
            <a:lvl5pPr marL="2286000" lvl="4" indent="-349250" algn="l" defTabSz="914400" rtl="0" eaLnBrk="1" latinLnBrk="0" hangingPunct="1">
              <a:lnSpc>
                <a:spcPct val="100000"/>
              </a:lnSpc>
              <a:spcBef>
                <a:spcPts val="2100"/>
              </a:spcBef>
              <a:spcAft>
                <a:spcPts val="0"/>
              </a:spcAft>
              <a:buSzPts val="1900"/>
              <a:buFont typeface="Arial" panose="020B0604020202020204" pitchFamily="34" charset="0"/>
              <a:buChar char="○"/>
              <a:defRPr sz="1800" kern="1200">
                <a:solidFill>
                  <a:schemeClr val="tx1"/>
                </a:solidFill>
                <a:latin typeface="+mn-lt"/>
                <a:ea typeface="+mn-ea"/>
                <a:cs typeface="+mn-cs"/>
              </a:defRPr>
            </a:lvl5pPr>
            <a:lvl6pPr marL="2743200" lvl="5" indent="-349250" algn="l" defTabSz="914400" rtl="0" eaLnBrk="1" latinLnBrk="0" hangingPunct="1">
              <a:lnSpc>
                <a:spcPct val="100000"/>
              </a:lnSpc>
              <a:spcBef>
                <a:spcPts val="2100"/>
              </a:spcBef>
              <a:spcAft>
                <a:spcPts val="0"/>
              </a:spcAft>
              <a:buSzPts val="1900"/>
              <a:buFont typeface="Arial" panose="020B0604020202020204" pitchFamily="34" charset="0"/>
              <a:buChar char="■"/>
              <a:defRPr sz="1800" kern="1200">
                <a:solidFill>
                  <a:schemeClr val="tx1"/>
                </a:solidFill>
                <a:latin typeface="+mn-lt"/>
                <a:ea typeface="+mn-ea"/>
                <a:cs typeface="+mn-cs"/>
              </a:defRPr>
            </a:lvl6pPr>
            <a:lvl7pPr marL="3200400" lvl="6" indent="-349250" algn="l" defTabSz="914400" rtl="0" eaLnBrk="1" latinLnBrk="0" hangingPunct="1">
              <a:lnSpc>
                <a:spcPct val="100000"/>
              </a:lnSpc>
              <a:spcBef>
                <a:spcPts val="2100"/>
              </a:spcBef>
              <a:spcAft>
                <a:spcPts val="0"/>
              </a:spcAft>
              <a:buSzPts val="1900"/>
              <a:buFont typeface="Arial" panose="020B0604020202020204" pitchFamily="34" charset="0"/>
              <a:buChar char="●"/>
              <a:defRPr sz="1800" kern="1200">
                <a:solidFill>
                  <a:schemeClr val="tx1"/>
                </a:solidFill>
                <a:latin typeface="+mn-lt"/>
                <a:ea typeface="+mn-ea"/>
                <a:cs typeface="+mn-cs"/>
              </a:defRPr>
            </a:lvl7pPr>
            <a:lvl8pPr marL="3657600" lvl="7" indent="-349250" algn="l" defTabSz="914400" rtl="0" eaLnBrk="1" latinLnBrk="0" hangingPunct="1">
              <a:lnSpc>
                <a:spcPct val="100000"/>
              </a:lnSpc>
              <a:spcBef>
                <a:spcPts val="2100"/>
              </a:spcBef>
              <a:spcAft>
                <a:spcPts val="0"/>
              </a:spcAft>
              <a:buSzPts val="1900"/>
              <a:buFont typeface="Arial" panose="020B0604020202020204" pitchFamily="34" charset="0"/>
              <a:buChar char="○"/>
              <a:defRPr sz="1800" kern="1200">
                <a:solidFill>
                  <a:schemeClr val="tx1"/>
                </a:solidFill>
                <a:latin typeface="+mn-lt"/>
                <a:ea typeface="+mn-ea"/>
                <a:cs typeface="+mn-cs"/>
              </a:defRPr>
            </a:lvl8pPr>
            <a:lvl9pPr marL="4114800" lvl="8" indent="-349250" algn="l" defTabSz="914400" rtl="0" eaLnBrk="1" latinLnBrk="0" hangingPunct="1">
              <a:lnSpc>
                <a:spcPct val="100000"/>
              </a:lnSpc>
              <a:spcBef>
                <a:spcPts val="2100"/>
              </a:spcBef>
              <a:spcAft>
                <a:spcPts val="2100"/>
              </a:spcAft>
              <a:buSzPts val="1900"/>
              <a:buFont typeface="Arial" panose="020B0604020202020204" pitchFamily="34" charset="0"/>
              <a:buChar char="■"/>
              <a:defRPr sz="1800" kern="1200">
                <a:solidFill>
                  <a:schemeClr val="tx1"/>
                </a:solidFill>
                <a:latin typeface="+mn-lt"/>
                <a:ea typeface="+mn-ea"/>
                <a:cs typeface="+mn-cs"/>
              </a:defRPr>
            </a:lvl9pPr>
          </a:lstStyle>
          <a:p>
            <a:pPr indent="0">
              <a:lnSpc>
                <a:spcPts val="1625"/>
              </a:lnSpc>
              <a:spcBef>
                <a:spcPts val="1000"/>
              </a:spcBef>
              <a:buFont typeface="Arial" panose="020B0604020202020204" pitchFamily="34" charset="0"/>
              <a:buNone/>
            </a:pPr>
            <a:r>
              <a:rPr lang="vi-VN" sz="1800" dirty="0">
                <a:effectLst/>
                <a:latin typeface="Times New Roman" panose="02020603050405020304" pitchFamily="18" charset="0"/>
                <a:ea typeface="Times New Roman" panose="02020603050405020304" pitchFamily="18" charset="0"/>
              </a:rPr>
              <a:t>4.</a:t>
            </a:r>
            <a:r>
              <a:rPr lang="vi-VN" sz="1800" spc="15" dirty="0">
                <a:solidFill>
                  <a:srgbClr val="081B3A"/>
                </a:solidFill>
                <a:effectLst/>
                <a:latin typeface="Segoe UI" panose="020B0502040204020203" pitchFamily="34"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Nguyễn Văn Đạt- 225748020110351</a:t>
            </a:r>
            <a:endParaRPr lang="vi-VN" sz="1800" dirty="0">
              <a:latin typeface="Times New Roman" panose="02020603050405020304" pitchFamily="18" charset="0"/>
              <a:ea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27"/>
          <p:cNvSpPr/>
          <p:nvPr/>
        </p:nvSpPr>
        <p:spPr>
          <a:xfrm>
            <a:off x="467505" y="1255799"/>
            <a:ext cx="7858757" cy="731400"/>
          </a:xfrm>
          <a:prstGeom prst="roundRect">
            <a:avLst>
              <a:gd name="adj" fmla="val 50000"/>
            </a:avLst>
          </a:prstGeom>
          <a:solidFill>
            <a:schemeClr val="l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0" name="Google Shape;510;p27"/>
          <p:cNvSpPr txBox="1">
            <a:spLocks noGrp="1"/>
          </p:cNvSpPr>
          <p:nvPr>
            <p:ph type="title"/>
          </p:nvPr>
        </p:nvSpPr>
        <p:spPr>
          <a:xfrm>
            <a:off x="696105" y="1184386"/>
            <a:ext cx="7234601"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vi-VN" dirty="0"/>
              <a:t>Tìm hiểu về bài toán Lập Lịch</a:t>
            </a:r>
            <a:endParaRPr dirty="0"/>
          </a:p>
        </p:txBody>
      </p:sp>
      <p:sp>
        <p:nvSpPr>
          <p:cNvPr id="511" name="Google Shape;511;p27"/>
          <p:cNvSpPr txBox="1">
            <a:spLocks noGrp="1"/>
          </p:cNvSpPr>
          <p:nvPr>
            <p:ph type="subTitle" idx="1"/>
          </p:nvPr>
        </p:nvSpPr>
        <p:spPr>
          <a:xfrm>
            <a:off x="467506" y="2234186"/>
            <a:ext cx="7794000" cy="717900"/>
          </a:xfrm>
          <a:prstGeom prst="rect">
            <a:avLst/>
          </a:prstGeom>
        </p:spPr>
        <p:txBody>
          <a:bodyPr spcFirstLastPara="1" wrap="square" lIns="121900" tIns="121900" rIns="121900" bIns="121900" anchor="t" anchorCtr="0">
            <a:noAutofit/>
          </a:bodyPr>
          <a:lstStyle/>
          <a:p>
            <a:pPr algn="ctr"/>
            <a:r>
              <a:rPr lang="vi-VN" b="1" i="0" dirty="0">
                <a:solidFill>
                  <a:schemeClr val="tx1"/>
                </a:solidFill>
                <a:effectLst/>
                <a:latin typeface="Lato" panose="020F0502020204030203" pitchFamily="34" charset="0"/>
              </a:rPr>
              <a:t>Bài toán lập lịch là gì?</a:t>
            </a:r>
          </a:p>
        </p:txBody>
      </p:sp>
      <p:sp>
        <p:nvSpPr>
          <p:cNvPr id="512" name="Google Shape;512;p27"/>
          <p:cNvSpPr txBox="1">
            <a:spLocks noGrp="1"/>
          </p:cNvSpPr>
          <p:nvPr>
            <p:ph type="body" idx="2"/>
          </p:nvPr>
        </p:nvSpPr>
        <p:spPr>
          <a:xfrm>
            <a:off x="467506" y="2671939"/>
            <a:ext cx="7794000" cy="3079912"/>
          </a:xfrm>
          <a:prstGeom prst="rect">
            <a:avLst/>
          </a:prstGeom>
        </p:spPr>
        <p:txBody>
          <a:bodyPr spcFirstLastPara="1" wrap="square" lIns="121900" tIns="121900" rIns="121900" bIns="121900" anchor="t" anchorCtr="0">
            <a:noAutofit/>
          </a:bodyPr>
          <a:lstStyle/>
          <a:p>
            <a:pPr indent="0" algn="just">
              <a:lnSpc>
                <a:spcPct val="130000"/>
              </a:lnSpc>
              <a:buNone/>
            </a:pPr>
            <a:r>
              <a:rPr lang="vi-VN" sz="1800" dirty="0">
                <a:effectLst/>
                <a:latin typeface="Times New Roman" panose="02020603050405020304" pitchFamily="18" charset="0"/>
                <a:ea typeface="Times New Roman" panose="02020603050405020304" pitchFamily="18" charset="0"/>
              </a:rPr>
              <a:t>Lập lịch có thể được định nghĩa là một bài toán tìm kiếm chuỗi tối ưu để thực hiện một tập các hoạt động chịu tác động của một tập các ràng buộc cần phải được thỏa mãn. Người lập lịch thường cố gắng thực hiện mức tối đa sự sử dụng các cá thể, máy móc và tối thiểu thời gian đòi hỏi để hoàn thành toàn bộ quá trình nhằm sắp xếp lịch. Vì thế bài toán lập lịch là một vấn đề rất khó để giải quyết.</a:t>
            </a:r>
          </a:p>
        </p:txBody>
      </p:sp>
      <p:sp>
        <p:nvSpPr>
          <p:cNvPr id="513" name="Google Shape;513;p27"/>
          <p:cNvSpPr txBox="1">
            <a:spLocks noGrp="1"/>
          </p:cNvSpPr>
          <p:nvPr>
            <p:ph type="sldNum" idx="12"/>
          </p:nvPr>
        </p:nvSpPr>
        <p:spPr>
          <a:xfrm>
            <a:off x="11409045" y="6333134"/>
            <a:ext cx="731700" cy="5250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27"/>
          <p:cNvSpPr/>
          <p:nvPr/>
        </p:nvSpPr>
        <p:spPr>
          <a:xfrm>
            <a:off x="358223" y="1355092"/>
            <a:ext cx="7858757" cy="731400"/>
          </a:xfrm>
          <a:prstGeom prst="roundRect">
            <a:avLst>
              <a:gd name="adj" fmla="val 50000"/>
            </a:avLst>
          </a:prstGeom>
          <a:solidFill>
            <a:schemeClr val="l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0" name="Google Shape;510;p27"/>
          <p:cNvSpPr txBox="1">
            <a:spLocks noGrp="1"/>
          </p:cNvSpPr>
          <p:nvPr>
            <p:ph type="title"/>
          </p:nvPr>
        </p:nvSpPr>
        <p:spPr>
          <a:xfrm>
            <a:off x="586823" y="1283679"/>
            <a:ext cx="7234601"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vi-VN" dirty="0"/>
              <a:t>Tìm hiểu về bài toán Lập Lịch</a:t>
            </a:r>
            <a:endParaRPr dirty="0"/>
          </a:p>
        </p:txBody>
      </p:sp>
      <p:sp>
        <p:nvSpPr>
          <p:cNvPr id="511" name="Google Shape;511;p27"/>
          <p:cNvSpPr txBox="1">
            <a:spLocks noGrp="1"/>
          </p:cNvSpPr>
          <p:nvPr>
            <p:ph type="subTitle" idx="1"/>
          </p:nvPr>
        </p:nvSpPr>
        <p:spPr>
          <a:xfrm>
            <a:off x="358224" y="2333479"/>
            <a:ext cx="7794000" cy="717900"/>
          </a:xfrm>
          <a:prstGeom prst="rect">
            <a:avLst/>
          </a:prstGeom>
        </p:spPr>
        <p:txBody>
          <a:bodyPr spcFirstLastPara="1" wrap="square" lIns="121900" tIns="121900" rIns="121900" bIns="121900" anchor="t" anchorCtr="0">
            <a:noAutofit/>
          </a:bodyPr>
          <a:lstStyle/>
          <a:p>
            <a:pPr algn="ctr"/>
            <a:r>
              <a:rPr lang="vi-VN" dirty="0">
                <a:solidFill>
                  <a:schemeClr val="tx1"/>
                </a:solidFill>
                <a:latin typeface="Lato" panose="020F0502020204030203" pitchFamily="34" charset="0"/>
              </a:rPr>
              <a:t>Các đặc tính của bài toán lập lịch</a:t>
            </a:r>
            <a:endParaRPr lang="vi-VN" b="1" i="0" dirty="0">
              <a:solidFill>
                <a:schemeClr val="tx1"/>
              </a:solidFill>
              <a:effectLst/>
              <a:latin typeface="Lato" panose="020F0502020204030203" pitchFamily="34" charset="0"/>
            </a:endParaRPr>
          </a:p>
        </p:txBody>
      </p:sp>
      <p:sp>
        <p:nvSpPr>
          <p:cNvPr id="512" name="Google Shape;512;p27"/>
          <p:cNvSpPr txBox="1">
            <a:spLocks noGrp="1"/>
          </p:cNvSpPr>
          <p:nvPr>
            <p:ph type="body" idx="2"/>
          </p:nvPr>
        </p:nvSpPr>
        <p:spPr>
          <a:xfrm>
            <a:off x="358224" y="2771232"/>
            <a:ext cx="7794000" cy="3079912"/>
          </a:xfrm>
          <a:prstGeom prst="rect">
            <a:avLst/>
          </a:prstGeom>
        </p:spPr>
        <p:txBody>
          <a:bodyPr spcFirstLastPara="1" wrap="square" lIns="121900" tIns="121900" rIns="121900" bIns="121900" anchor="t" anchorCtr="0">
            <a:noAutofit/>
          </a:bodyPr>
          <a:lstStyle/>
          <a:p>
            <a:pPr indent="0" algn="just">
              <a:lnSpc>
                <a:spcPct val="130000"/>
              </a:lnSpc>
              <a:buNone/>
            </a:pPr>
            <a:r>
              <a:rPr lang="vi-VN" sz="1800" dirty="0">
                <a:effectLst/>
                <a:latin typeface="Times New Roman" panose="02020603050405020304" pitchFamily="18" charset="0"/>
                <a:ea typeface="Times New Roman" panose="02020603050405020304" pitchFamily="18" charset="0"/>
              </a:rPr>
              <a:t>- Tài nguyên: Đây là các nguồn dữ liệu đầu vào của bài toán. Các tài nguyên này có thể phục hồi hoặc không.</a:t>
            </a:r>
          </a:p>
          <a:p>
            <a:pPr indent="0" algn="just">
              <a:lnSpc>
                <a:spcPct val="130000"/>
              </a:lnSpc>
              <a:buNone/>
            </a:pPr>
            <a:r>
              <a:rPr lang="vi-VN" sz="1800" dirty="0">
                <a:effectLst/>
                <a:latin typeface="Times New Roman" panose="02020603050405020304" pitchFamily="18" charset="0"/>
                <a:ea typeface="Times New Roman" panose="02020603050405020304" pitchFamily="18" charset="0"/>
              </a:rPr>
              <a:t>- Tác vụ: Được đánh giá qua các tiêu chuẩn thực hiện như thời gian thực hiện, chi phí, mức tiêu thụ nguồn tài nguyên.</a:t>
            </a:r>
          </a:p>
          <a:p>
            <a:pPr indent="0" algn="just">
              <a:lnSpc>
                <a:spcPct val="130000"/>
              </a:lnSpc>
              <a:buNone/>
            </a:pPr>
            <a:r>
              <a:rPr lang="vi-VN" sz="1800" dirty="0">
                <a:effectLst/>
                <a:latin typeface="Times New Roman" panose="02020603050405020304" pitchFamily="18" charset="0"/>
                <a:ea typeface="Times New Roman" panose="02020603050405020304" pitchFamily="18" charset="0"/>
              </a:rPr>
              <a:t>- Ràng buộc: Đây là những điều kiện cần thỏa mãn để bài toán có thể đưa ra lời giải tốt nhất.</a:t>
            </a:r>
          </a:p>
          <a:p>
            <a:pPr indent="0" algn="just">
              <a:lnSpc>
                <a:spcPct val="130000"/>
              </a:lnSpc>
              <a:buNone/>
            </a:pPr>
            <a:r>
              <a:rPr lang="vi-VN" sz="1800" dirty="0">
                <a:effectLst/>
                <a:latin typeface="Times New Roman" panose="02020603050405020304" pitchFamily="18" charset="0"/>
                <a:ea typeface="Times New Roman" panose="02020603050405020304" pitchFamily="18" charset="0"/>
              </a:rPr>
              <a:t>- Mục tiêu: Đánh giá độ tối ưu của lịch trình lời giải của bài toán. Khi các mục tiêu được thỏa mãn thì các ràng buộc cũng phải được thỏa mãn.</a:t>
            </a:r>
          </a:p>
        </p:txBody>
      </p:sp>
      <p:sp>
        <p:nvSpPr>
          <p:cNvPr id="513" name="Google Shape;513;p27"/>
          <p:cNvSpPr txBox="1">
            <a:spLocks noGrp="1"/>
          </p:cNvSpPr>
          <p:nvPr>
            <p:ph type="sldNum" idx="12"/>
          </p:nvPr>
        </p:nvSpPr>
        <p:spPr>
          <a:xfrm>
            <a:off x="11409045" y="6333134"/>
            <a:ext cx="731700" cy="5250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4212175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27"/>
          <p:cNvSpPr/>
          <p:nvPr/>
        </p:nvSpPr>
        <p:spPr>
          <a:xfrm>
            <a:off x="319312" y="1316181"/>
            <a:ext cx="7858757" cy="731400"/>
          </a:xfrm>
          <a:prstGeom prst="roundRect">
            <a:avLst>
              <a:gd name="adj" fmla="val 50000"/>
            </a:avLst>
          </a:prstGeom>
          <a:solidFill>
            <a:schemeClr val="l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0" name="Google Shape;510;p27"/>
          <p:cNvSpPr txBox="1">
            <a:spLocks noGrp="1"/>
          </p:cNvSpPr>
          <p:nvPr>
            <p:ph type="title"/>
          </p:nvPr>
        </p:nvSpPr>
        <p:spPr>
          <a:xfrm>
            <a:off x="547912" y="1244768"/>
            <a:ext cx="7234601"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vi-VN" dirty="0"/>
              <a:t>Tìm hiểu về bài toán Lập Lịch</a:t>
            </a:r>
            <a:endParaRPr dirty="0"/>
          </a:p>
        </p:txBody>
      </p:sp>
      <p:sp>
        <p:nvSpPr>
          <p:cNvPr id="511" name="Google Shape;511;p27"/>
          <p:cNvSpPr txBox="1">
            <a:spLocks noGrp="1"/>
          </p:cNvSpPr>
          <p:nvPr>
            <p:ph type="subTitle" idx="1"/>
          </p:nvPr>
        </p:nvSpPr>
        <p:spPr>
          <a:xfrm>
            <a:off x="319313" y="2294568"/>
            <a:ext cx="7794000" cy="717900"/>
          </a:xfrm>
          <a:prstGeom prst="rect">
            <a:avLst/>
          </a:prstGeom>
        </p:spPr>
        <p:txBody>
          <a:bodyPr spcFirstLastPara="1" wrap="square" lIns="121900" tIns="121900" rIns="121900" bIns="121900" anchor="t" anchorCtr="0">
            <a:noAutofit/>
          </a:bodyPr>
          <a:lstStyle/>
          <a:p>
            <a:pPr algn="ctr"/>
            <a:r>
              <a:rPr lang="vi-VN" b="1" i="0" dirty="0">
                <a:solidFill>
                  <a:schemeClr val="tx1"/>
                </a:solidFill>
                <a:effectLst/>
                <a:latin typeface="Lato" panose="020F0502020204030203" pitchFamily="34" charset="0"/>
              </a:rPr>
              <a:t>Bài toán lập lịch cụ thể</a:t>
            </a:r>
          </a:p>
        </p:txBody>
      </p:sp>
      <p:sp>
        <p:nvSpPr>
          <p:cNvPr id="512" name="Google Shape;512;p27"/>
          <p:cNvSpPr txBox="1">
            <a:spLocks noGrp="1"/>
          </p:cNvSpPr>
          <p:nvPr>
            <p:ph type="body" idx="2"/>
          </p:nvPr>
        </p:nvSpPr>
        <p:spPr>
          <a:xfrm>
            <a:off x="319313" y="2732320"/>
            <a:ext cx="5776687" cy="3264825"/>
          </a:xfrm>
          <a:prstGeom prst="rect">
            <a:avLst/>
          </a:prstGeom>
        </p:spPr>
        <p:txBody>
          <a:bodyPr spcFirstLastPara="1" wrap="square" lIns="121900" tIns="121900" rIns="121900" bIns="121900" anchor="t" anchorCtr="0">
            <a:noAutofit/>
          </a:bodyPr>
          <a:lstStyle/>
          <a:p>
            <a:pPr indent="0" algn="just">
              <a:lnSpc>
                <a:spcPct val="130000"/>
              </a:lnSpc>
              <a:buNone/>
            </a:pPr>
            <a:r>
              <a:rPr lang="vi-VN" sz="3200" dirty="0"/>
              <a:t>Job Shop Scheduling (JSS)</a:t>
            </a:r>
          </a:p>
          <a:p>
            <a:pPr marL="107950" indent="0">
              <a:lnSpc>
                <a:spcPct val="150000"/>
              </a:lnSpc>
              <a:buNone/>
            </a:pPr>
            <a:r>
              <a:rPr lang="vi-VN" sz="1800" dirty="0">
                <a:latin typeface="+mj-lt"/>
              </a:rPr>
              <a:t>- Gồm nhiều công việc, mỗi công việc gồm các bước phải được thực hiện trên các máy khác nhau</a:t>
            </a:r>
          </a:p>
          <a:p>
            <a:pPr marL="107950" indent="0">
              <a:lnSpc>
                <a:spcPct val="150000"/>
              </a:lnSpc>
              <a:buNone/>
            </a:pPr>
            <a:r>
              <a:rPr lang="vi-VN" sz="1800" dirty="0">
                <a:latin typeface="+mj-lt"/>
              </a:rPr>
              <a:t>- Mục tiêu: giảm makespan (thời gian hoàn thành tất cả công việc)</a:t>
            </a:r>
          </a:p>
          <a:p>
            <a:pPr marL="107950" indent="0">
              <a:lnSpc>
                <a:spcPct val="150000"/>
              </a:lnSpc>
              <a:buNone/>
            </a:pPr>
            <a:r>
              <a:rPr lang="vi-VN" sz="1800" dirty="0">
                <a:latin typeface="+mj-lt"/>
              </a:rPr>
              <a:t>- Là bài toán NP-Hard =&gt; Khó giải bằng phương pháp chính xác</a:t>
            </a:r>
          </a:p>
          <a:p>
            <a:pPr indent="0" algn="just">
              <a:lnSpc>
                <a:spcPct val="130000"/>
              </a:lnSpc>
              <a:buNone/>
            </a:pPr>
            <a:endParaRPr lang="vi-VN" sz="1800" dirty="0">
              <a:effectLst/>
              <a:latin typeface="Times New Roman" panose="02020603050405020304" pitchFamily="18" charset="0"/>
              <a:ea typeface="Times New Roman" panose="02020603050405020304" pitchFamily="18" charset="0"/>
            </a:endParaRPr>
          </a:p>
        </p:txBody>
      </p:sp>
      <p:sp>
        <p:nvSpPr>
          <p:cNvPr id="513" name="Google Shape;513;p27"/>
          <p:cNvSpPr txBox="1">
            <a:spLocks noGrp="1"/>
          </p:cNvSpPr>
          <p:nvPr>
            <p:ph type="sldNum" idx="12"/>
          </p:nvPr>
        </p:nvSpPr>
        <p:spPr>
          <a:xfrm>
            <a:off x="11409045" y="6333134"/>
            <a:ext cx="731700" cy="5250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fld id="{00000000-1234-1234-1234-123412341234}" type="slidenum">
              <a:rPr lang="en"/>
              <a:t>5</a:t>
            </a:fld>
            <a:endParaRPr/>
          </a:p>
        </p:txBody>
      </p:sp>
      <p:pic>
        <p:nvPicPr>
          <p:cNvPr id="4" name="Picture 2" descr="Simulated job shop scheduling environment.">
            <a:extLst>
              <a:ext uri="{FF2B5EF4-FFF2-40B4-BE49-F238E27FC236}">
                <a16:creationId xmlns:a16="http://schemas.microsoft.com/office/drawing/2014/main" id="{1FB0667F-83D5-BBD1-8C74-29299754C0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6045" y="2079681"/>
            <a:ext cx="5891849" cy="3625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3531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27"/>
          <p:cNvSpPr/>
          <p:nvPr/>
        </p:nvSpPr>
        <p:spPr>
          <a:xfrm>
            <a:off x="337892" y="1385764"/>
            <a:ext cx="6244200" cy="731400"/>
          </a:xfrm>
          <a:prstGeom prst="roundRect">
            <a:avLst>
              <a:gd name="adj" fmla="val 50000"/>
            </a:avLst>
          </a:prstGeom>
          <a:solidFill>
            <a:schemeClr val="l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7"/>
          <p:cNvSpPr txBox="1">
            <a:spLocks noGrp="1"/>
          </p:cNvSpPr>
          <p:nvPr>
            <p:ph type="title"/>
          </p:nvPr>
        </p:nvSpPr>
        <p:spPr>
          <a:xfrm>
            <a:off x="978384" y="1281400"/>
            <a:ext cx="51756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vi-VN" dirty="0"/>
              <a:t>Giới thiệu tổng quát</a:t>
            </a:r>
            <a:endParaRPr dirty="0"/>
          </a:p>
        </p:txBody>
      </p:sp>
      <p:sp>
        <p:nvSpPr>
          <p:cNvPr id="511" name="Google Shape;511;p27"/>
          <p:cNvSpPr txBox="1">
            <a:spLocks noGrp="1"/>
          </p:cNvSpPr>
          <p:nvPr>
            <p:ph type="subTitle" idx="1"/>
          </p:nvPr>
        </p:nvSpPr>
        <p:spPr>
          <a:xfrm>
            <a:off x="337892" y="2364151"/>
            <a:ext cx="7794000" cy="717900"/>
          </a:xfrm>
          <a:prstGeom prst="rect">
            <a:avLst/>
          </a:prstGeom>
        </p:spPr>
        <p:txBody>
          <a:bodyPr spcFirstLastPara="1" wrap="square" lIns="121900" tIns="121900" rIns="121900" bIns="121900" anchor="t" anchorCtr="0">
            <a:noAutofit/>
          </a:bodyPr>
          <a:lstStyle/>
          <a:p>
            <a:pPr algn="ctr"/>
            <a:r>
              <a:rPr lang="vi-VN" b="1" i="0" dirty="0">
                <a:solidFill>
                  <a:schemeClr val="tx1"/>
                </a:solidFill>
                <a:effectLst/>
                <a:latin typeface="Lato" panose="020F0502020204030203" pitchFamily="34" charset="0"/>
              </a:rPr>
              <a:t>Thuật toán di truyền(Genetic Algorithm) là gì?</a:t>
            </a:r>
          </a:p>
        </p:txBody>
      </p:sp>
      <p:sp>
        <p:nvSpPr>
          <p:cNvPr id="512" name="Google Shape;512;p27"/>
          <p:cNvSpPr txBox="1">
            <a:spLocks noGrp="1"/>
          </p:cNvSpPr>
          <p:nvPr>
            <p:ph type="body" idx="2"/>
          </p:nvPr>
        </p:nvSpPr>
        <p:spPr>
          <a:xfrm>
            <a:off x="337892" y="2801904"/>
            <a:ext cx="7794000" cy="3079912"/>
          </a:xfrm>
          <a:prstGeom prst="rect">
            <a:avLst/>
          </a:prstGeom>
        </p:spPr>
        <p:txBody>
          <a:bodyPr spcFirstLastPara="1" wrap="square" lIns="121900" tIns="121900" rIns="121900" bIns="121900" anchor="t" anchorCtr="0">
            <a:noAutofit/>
          </a:bodyPr>
          <a:lstStyle/>
          <a:p>
            <a:pPr marL="0" lvl="0" indent="0" algn="l" rtl="0">
              <a:lnSpc>
                <a:spcPct val="150000"/>
              </a:lnSpc>
              <a:spcBef>
                <a:spcPts val="0"/>
              </a:spcBef>
              <a:spcAft>
                <a:spcPts val="0"/>
              </a:spcAft>
              <a:buNone/>
            </a:pPr>
            <a:r>
              <a:rPr lang="vi-VN" sz="1600" b="0" i="0" dirty="0">
                <a:solidFill>
                  <a:srgbClr val="333333"/>
                </a:solidFill>
                <a:effectLst/>
                <a:latin typeface="Arial" panose="020B0604020202020204" pitchFamily="34" charset="0"/>
              </a:rPr>
              <a:t>Thuật toán di truyền (Genetic Algorithm – GA) là một kỹ thuật tìm kiếm tự động và toàn cục dựa trên nguyên lý của chọn lọc tự nhiên và di truyền học. Đây là một phần của lĩnh vực trí tuệ nhân tạo và được thiết kế để tìm kiếm các giải pháp tối ưu hoặc gần tối ưu cho các vấn đề bằng cách mô phỏng quá trình tiến hóa sinh học. Thuật toán bắt đầu với một tập hợp “dân số” ngẫu nhiên của các giải pháp (được biểu diễn bởi các cá thể, thường là trong dạng chuỗi bit hoặc số). Mỗi cá thể trong dân số được đánh giá để xác định mức độ “thích nghi” của nó đối với vấn đề cần giải quyết.</a:t>
            </a:r>
            <a:endParaRPr sz="1600" dirty="0"/>
          </a:p>
        </p:txBody>
      </p:sp>
      <p:sp>
        <p:nvSpPr>
          <p:cNvPr id="513" name="Google Shape;513;p27"/>
          <p:cNvSpPr txBox="1">
            <a:spLocks noGrp="1"/>
          </p:cNvSpPr>
          <p:nvPr>
            <p:ph type="sldNum" idx="12"/>
          </p:nvPr>
        </p:nvSpPr>
        <p:spPr>
          <a:xfrm>
            <a:off x="11409045" y="6333134"/>
            <a:ext cx="731700" cy="5250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634000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27"/>
          <p:cNvSpPr/>
          <p:nvPr/>
        </p:nvSpPr>
        <p:spPr>
          <a:xfrm>
            <a:off x="352317" y="1426953"/>
            <a:ext cx="6244200" cy="731400"/>
          </a:xfrm>
          <a:prstGeom prst="roundRect">
            <a:avLst>
              <a:gd name="adj" fmla="val 50000"/>
            </a:avLst>
          </a:prstGeom>
          <a:solidFill>
            <a:schemeClr val="l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7"/>
          <p:cNvSpPr txBox="1">
            <a:spLocks noGrp="1"/>
          </p:cNvSpPr>
          <p:nvPr>
            <p:ph type="title"/>
          </p:nvPr>
        </p:nvSpPr>
        <p:spPr>
          <a:xfrm>
            <a:off x="352317" y="1426953"/>
            <a:ext cx="6244200" cy="7314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vi-VN" dirty="0"/>
              <a:t>Cấu trúc hoạt động</a:t>
            </a:r>
            <a:endParaRPr dirty="0"/>
          </a:p>
        </p:txBody>
      </p:sp>
      <p:sp>
        <p:nvSpPr>
          <p:cNvPr id="511" name="Google Shape;511;p27"/>
          <p:cNvSpPr txBox="1">
            <a:spLocks noGrp="1"/>
          </p:cNvSpPr>
          <p:nvPr>
            <p:ph type="subTitle" idx="1"/>
          </p:nvPr>
        </p:nvSpPr>
        <p:spPr>
          <a:xfrm>
            <a:off x="352317" y="2405340"/>
            <a:ext cx="7794000" cy="717900"/>
          </a:xfrm>
          <a:prstGeom prst="rect">
            <a:avLst/>
          </a:prstGeom>
        </p:spPr>
        <p:txBody>
          <a:bodyPr spcFirstLastPara="1" wrap="square" lIns="121900" tIns="121900" rIns="121900" bIns="121900" anchor="t" anchorCtr="0">
            <a:noAutofit/>
          </a:bodyPr>
          <a:lstStyle/>
          <a:p>
            <a:pPr algn="ctr"/>
            <a:r>
              <a:rPr lang="vi-VN" b="1" i="0" dirty="0">
                <a:solidFill>
                  <a:schemeClr val="tx1"/>
                </a:solidFill>
                <a:effectLst/>
                <a:latin typeface="+mj-lt"/>
              </a:rPr>
              <a:t>Mã hóa cá thể </a:t>
            </a:r>
            <a:r>
              <a:rPr lang="vi-VN" dirty="0">
                <a:solidFill>
                  <a:schemeClr val="tx1"/>
                </a:solidFill>
                <a:latin typeface="+mj-lt"/>
              </a:rPr>
              <a:t>(Chromosome Encoding)</a:t>
            </a:r>
            <a:endParaRPr lang="vi-VN" b="1" i="0" dirty="0">
              <a:solidFill>
                <a:schemeClr val="tx1"/>
              </a:solidFill>
              <a:effectLst/>
              <a:latin typeface="+mj-lt"/>
            </a:endParaRPr>
          </a:p>
        </p:txBody>
      </p:sp>
      <p:sp>
        <p:nvSpPr>
          <p:cNvPr id="513" name="Google Shape;513;p27"/>
          <p:cNvSpPr txBox="1">
            <a:spLocks noGrp="1"/>
          </p:cNvSpPr>
          <p:nvPr>
            <p:ph type="sldNum" idx="12"/>
          </p:nvPr>
        </p:nvSpPr>
        <p:spPr>
          <a:xfrm>
            <a:off x="11409045" y="6333134"/>
            <a:ext cx="731700" cy="5250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fld id="{00000000-1234-1234-1234-123412341234}" type="slidenum">
              <a:rPr lang="en"/>
              <a:t>7</a:t>
            </a:fld>
            <a:endParaRPr/>
          </a:p>
        </p:txBody>
      </p:sp>
      <p:sp>
        <p:nvSpPr>
          <p:cNvPr id="3" name="Text Placeholder 2">
            <a:extLst>
              <a:ext uri="{FF2B5EF4-FFF2-40B4-BE49-F238E27FC236}">
                <a16:creationId xmlns:a16="http://schemas.microsoft.com/office/drawing/2014/main" id="{ED033F14-33DB-FB3E-6779-13C6D1FF6B12}"/>
              </a:ext>
            </a:extLst>
          </p:cNvPr>
          <p:cNvSpPr>
            <a:spLocks noGrp="1" noChangeArrowheads="1"/>
          </p:cNvSpPr>
          <p:nvPr>
            <p:ph type="body" idx="2"/>
          </p:nvPr>
        </p:nvSpPr>
        <p:spPr bwMode="auto">
          <a:xfrm>
            <a:off x="351705" y="2467694"/>
            <a:ext cx="10457222" cy="3831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vi-VN" altLang="vi-VN" sz="180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50000"/>
              </a:lnSpc>
              <a:spcBef>
                <a:spcPct val="0"/>
              </a:spcBef>
              <a:spcAft>
                <a:spcPct val="0"/>
              </a:spcAft>
              <a:buClrTx/>
              <a:buSzTx/>
              <a:buNone/>
              <a:tabLst/>
            </a:pPr>
            <a:r>
              <a:rPr kumimoji="0" lang="vi-VN" altLang="vi-VN" sz="1800" i="0" u="none" strike="noStrike" cap="none" normalizeH="0" baseline="0" dirty="0">
                <a:ln>
                  <a:noFill/>
                </a:ln>
                <a:solidFill>
                  <a:schemeClr val="tx1"/>
                </a:solidFill>
                <a:effectLst/>
                <a:latin typeface="+mj-lt"/>
              </a:rPr>
              <a:t>Biểu diễn một lời giải tiềm năng cho bài toán dưới dạng chuỗi (gene/chromosome).</a:t>
            </a:r>
          </a:p>
          <a:p>
            <a:pPr marL="0" marR="0" lvl="0" indent="0" algn="l" defTabSz="914400" rtl="0" eaLnBrk="0" fontAlgn="base" latinLnBrk="0" hangingPunct="0">
              <a:lnSpc>
                <a:spcPct val="150000"/>
              </a:lnSpc>
              <a:spcBef>
                <a:spcPct val="0"/>
              </a:spcBef>
              <a:spcAft>
                <a:spcPct val="0"/>
              </a:spcAft>
              <a:buClrTx/>
              <a:buSzTx/>
              <a:buNone/>
              <a:tabLst/>
            </a:pPr>
            <a:r>
              <a:rPr kumimoji="0" lang="vi-VN" altLang="vi-VN" sz="1800" i="0" u="none" strike="noStrike" cap="none" normalizeH="0" baseline="0" dirty="0">
                <a:ln>
                  <a:noFill/>
                </a:ln>
                <a:solidFill>
                  <a:schemeClr val="tx1"/>
                </a:solidFill>
                <a:effectLst/>
                <a:latin typeface="+mj-lt"/>
              </a:rPr>
              <a:t>Ví dụ: Trong bài toán lập lịch, một cá thể có thể là một chuỗi các công việc được sắp xếp theo thứ tự thực hiện.</a:t>
            </a:r>
          </a:p>
          <a:p>
            <a:pPr marL="0" marR="0" lvl="0" indent="0" algn="l" defTabSz="914400" rtl="0" eaLnBrk="0" fontAlgn="base" latinLnBrk="0" hangingPunct="0">
              <a:lnSpc>
                <a:spcPct val="150000"/>
              </a:lnSpc>
              <a:spcBef>
                <a:spcPct val="0"/>
              </a:spcBef>
              <a:spcAft>
                <a:spcPct val="0"/>
              </a:spcAft>
              <a:buClrTx/>
              <a:buSzTx/>
              <a:buNone/>
              <a:tabLst/>
            </a:pPr>
            <a:r>
              <a:rPr kumimoji="0" lang="vi-VN" altLang="vi-VN" sz="1800" i="0" u="none" strike="noStrike" cap="none" normalizeH="0" baseline="0" dirty="0">
                <a:ln>
                  <a:noFill/>
                </a:ln>
                <a:solidFill>
                  <a:schemeClr val="tx1"/>
                </a:solidFill>
                <a:effectLst/>
                <a:latin typeface="+mj-lt"/>
              </a:rPr>
              <a:t>Các kiểu mã hóa phổ biến:</a:t>
            </a:r>
          </a:p>
          <a:p>
            <a:pPr marL="742950" marR="0" lvl="1"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vi-VN" altLang="vi-VN" sz="1800" i="0" u="none" strike="noStrike" cap="none" normalizeH="0" baseline="0" dirty="0">
                <a:ln>
                  <a:noFill/>
                </a:ln>
                <a:solidFill>
                  <a:schemeClr val="tx1"/>
                </a:solidFill>
                <a:effectLst/>
                <a:latin typeface="+mj-lt"/>
              </a:rPr>
              <a:t>Nhị phân (binary)</a:t>
            </a:r>
          </a:p>
          <a:p>
            <a:pPr marL="742950" marR="0" lvl="1"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vi-VN" altLang="vi-VN" sz="1800" i="0" u="none" strike="noStrike" cap="none" normalizeH="0" baseline="0" dirty="0">
                <a:ln>
                  <a:noFill/>
                </a:ln>
                <a:solidFill>
                  <a:schemeClr val="tx1"/>
                </a:solidFill>
                <a:effectLst/>
                <a:latin typeface="+mj-lt"/>
              </a:rPr>
              <a:t>Số nguyên (integer)</a:t>
            </a:r>
          </a:p>
          <a:p>
            <a:pPr marL="742950" marR="0" lvl="1"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vi-VN" altLang="vi-VN" sz="1800" i="0" u="none" strike="noStrike" cap="none" normalizeH="0" baseline="0" dirty="0">
                <a:ln>
                  <a:noFill/>
                </a:ln>
                <a:solidFill>
                  <a:schemeClr val="tx1"/>
                </a:solidFill>
                <a:effectLst/>
                <a:latin typeface="+mj-lt"/>
              </a:rPr>
              <a:t>Dạng hoán vị (permutation) → phổ biến trong lập lịch!</a:t>
            </a:r>
          </a:p>
          <a:p>
            <a:pPr marL="0" marR="0" lvl="0" indent="0" algn="l" defTabSz="914400" rtl="0" eaLnBrk="0" fontAlgn="base" latinLnBrk="0" hangingPunct="0">
              <a:lnSpc>
                <a:spcPct val="150000"/>
              </a:lnSpc>
              <a:spcBef>
                <a:spcPct val="0"/>
              </a:spcBef>
              <a:spcAft>
                <a:spcPct val="0"/>
              </a:spcAft>
              <a:buClrTx/>
              <a:buSzTx/>
              <a:buFontTx/>
              <a:buNone/>
              <a:tabLst/>
            </a:pPr>
            <a:r>
              <a:rPr kumimoji="0" lang="vi-VN" altLang="vi-VN" sz="1800" i="0" u="none" strike="noStrike" cap="none" normalizeH="0" baseline="0" dirty="0">
                <a:ln>
                  <a:noFill/>
                </a:ln>
                <a:solidFill>
                  <a:schemeClr val="tx1"/>
                </a:solidFill>
                <a:effectLst/>
                <a:latin typeface="+mj-lt"/>
              </a:rPr>
              <a:t>Ví dụ minh họa:</a:t>
            </a:r>
            <a:br>
              <a:rPr kumimoji="0" lang="vi-VN" altLang="vi-VN" sz="1800" i="0" u="none" strike="noStrike" cap="none" normalizeH="0" baseline="0" dirty="0">
                <a:ln>
                  <a:noFill/>
                </a:ln>
                <a:solidFill>
                  <a:schemeClr val="tx1"/>
                </a:solidFill>
                <a:effectLst/>
                <a:latin typeface="+mj-lt"/>
              </a:rPr>
            </a:br>
            <a:r>
              <a:rPr kumimoji="0" lang="vi-VN" altLang="vi-VN" sz="1800" i="0" u="none" strike="noStrike" cap="none" normalizeH="0" baseline="0" dirty="0">
                <a:ln>
                  <a:noFill/>
                </a:ln>
                <a:solidFill>
                  <a:schemeClr val="tx1"/>
                </a:solidFill>
                <a:effectLst/>
                <a:latin typeface="+mj-lt"/>
              </a:rPr>
              <a:t>Cá thể: [Job1-Op1, Job2-Op1, Job3-Op1, Job1-Op2, Job2-Op2, ...]</a:t>
            </a:r>
          </a:p>
        </p:txBody>
      </p:sp>
    </p:spTree>
    <p:extLst>
      <p:ext uri="{BB962C8B-B14F-4D97-AF65-F5344CB8AC3E}">
        <p14:creationId xmlns:p14="http://schemas.microsoft.com/office/powerpoint/2010/main" val="903490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27"/>
          <p:cNvSpPr/>
          <p:nvPr/>
        </p:nvSpPr>
        <p:spPr>
          <a:xfrm>
            <a:off x="352317" y="1426953"/>
            <a:ext cx="6244200" cy="731400"/>
          </a:xfrm>
          <a:prstGeom prst="roundRect">
            <a:avLst>
              <a:gd name="adj" fmla="val 50000"/>
            </a:avLst>
          </a:prstGeom>
          <a:solidFill>
            <a:schemeClr val="l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7"/>
          <p:cNvSpPr txBox="1">
            <a:spLocks noGrp="1"/>
          </p:cNvSpPr>
          <p:nvPr>
            <p:ph type="title"/>
          </p:nvPr>
        </p:nvSpPr>
        <p:spPr>
          <a:xfrm>
            <a:off x="352317" y="1426953"/>
            <a:ext cx="6244200" cy="7314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vi-VN" dirty="0"/>
              <a:t>Cấu trúc hoạt động</a:t>
            </a:r>
            <a:endParaRPr dirty="0"/>
          </a:p>
        </p:txBody>
      </p:sp>
      <p:sp>
        <p:nvSpPr>
          <p:cNvPr id="511" name="Google Shape;511;p27"/>
          <p:cNvSpPr txBox="1">
            <a:spLocks noGrp="1"/>
          </p:cNvSpPr>
          <p:nvPr>
            <p:ph type="subTitle" idx="1"/>
          </p:nvPr>
        </p:nvSpPr>
        <p:spPr>
          <a:xfrm>
            <a:off x="352317" y="2405340"/>
            <a:ext cx="7794000" cy="717900"/>
          </a:xfrm>
          <a:prstGeom prst="rect">
            <a:avLst/>
          </a:prstGeom>
        </p:spPr>
        <p:txBody>
          <a:bodyPr spcFirstLastPara="1" wrap="square" lIns="121900" tIns="121900" rIns="121900" bIns="121900" anchor="t" anchorCtr="0">
            <a:noAutofit/>
          </a:bodyPr>
          <a:lstStyle/>
          <a:p>
            <a:pPr algn="ctr"/>
            <a:r>
              <a:rPr lang="en-US" dirty="0" err="1">
                <a:solidFill>
                  <a:schemeClr val="tx1"/>
                </a:solidFill>
                <a:latin typeface="Times New Roman" panose="02020603050405020304" pitchFamily="18" charset="0"/>
                <a:cs typeface="Times New Roman" panose="02020603050405020304" pitchFamily="18" charset="0"/>
              </a:rPr>
              <a:t>Hàm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đánh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giá</a:t>
            </a:r>
            <a:r>
              <a:rPr lang="en-US" dirty="0">
                <a:solidFill>
                  <a:schemeClr val="tx1"/>
                </a:solidFill>
                <a:latin typeface="Times New Roman" panose="02020603050405020304" pitchFamily="18" charset="0"/>
                <a:cs typeface="Times New Roman" panose="02020603050405020304" pitchFamily="18" charset="0"/>
              </a:rPr>
              <a:t> (Fitness Function)</a:t>
            </a:r>
            <a:endParaRPr lang="vi-VN" b="1" i="0" dirty="0">
              <a:solidFill>
                <a:schemeClr val="tx1"/>
              </a:solidFill>
              <a:effectLst/>
              <a:latin typeface="Times New Roman" panose="02020603050405020304" pitchFamily="18" charset="0"/>
              <a:cs typeface="Times New Roman" panose="02020603050405020304" pitchFamily="18" charset="0"/>
            </a:endParaRPr>
          </a:p>
        </p:txBody>
      </p:sp>
      <p:sp>
        <p:nvSpPr>
          <p:cNvPr id="513" name="Google Shape;513;p27"/>
          <p:cNvSpPr txBox="1">
            <a:spLocks noGrp="1"/>
          </p:cNvSpPr>
          <p:nvPr>
            <p:ph type="sldNum" idx="12"/>
          </p:nvPr>
        </p:nvSpPr>
        <p:spPr>
          <a:xfrm>
            <a:off x="11409045" y="6333134"/>
            <a:ext cx="731700" cy="5250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fld id="{00000000-1234-1234-1234-123412341234}" type="slidenum">
              <a:rPr lang="en"/>
              <a:t>8</a:t>
            </a:fld>
            <a:endParaRPr/>
          </a:p>
        </p:txBody>
      </p:sp>
      <p:sp>
        <p:nvSpPr>
          <p:cNvPr id="4" name="Rectangle 2">
            <a:extLst>
              <a:ext uri="{FF2B5EF4-FFF2-40B4-BE49-F238E27FC236}">
                <a16:creationId xmlns:a16="http://schemas.microsoft.com/office/drawing/2014/main" id="{31814AB5-D0E8-3A7D-26CF-C96BA3828B77}"/>
              </a:ext>
            </a:extLst>
          </p:cNvPr>
          <p:cNvSpPr>
            <a:spLocks noGrp="1" noChangeArrowheads="1"/>
          </p:cNvSpPr>
          <p:nvPr>
            <p:ph type="body" idx="2"/>
          </p:nvPr>
        </p:nvSpPr>
        <p:spPr bwMode="auto">
          <a:xfrm>
            <a:off x="352424" y="2883471"/>
            <a:ext cx="9392937" cy="3000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None/>
              <a:tabLst/>
            </a:pPr>
            <a:r>
              <a:rPr kumimoji="0" lang="vi-VN" altLang="vi-VN" sz="1800" i="0" u="none" strike="noStrike" cap="none" normalizeH="0" baseline="0" dirty="0">
                <a:ln>
                  <a:noFill/>
                </a:ln>
                <a:solidFill>
                  <a:schemeClr val="tx1"/>
                </a:solidFill>
                <a:effectLst/>
                <a:latin typeface="+mj-lt"/>
              </a:rPr>
              <a:t>Đánh giá chất lượng của mỗi cá thể trong quần thể.</a:t>
            </a:r>
          </a:p>
          <a:p>
            <a:pPr marL="0" marR="0" lvl="0" indent="0" algn="l" defTabSz="914400" rtl="0" eaLnBrk="0" fontAlgn="base" latinLnBrk="0" hangingPunct="0">
              <a:lnSpc>
                <a:spcPct val="150000"/>
              </a:lnSpc>
              <a:spcBef>
                <a:spcPct val="0"/>
              </a:spcBef>
              <a:spcAft>
                <a:spcPct val="0"/>
              </a:spcAft>
              <a:buClrTx/>
              <a:buSzTx/>
              <a:buNone/>
              <a:tabLst/>
            </a:pPr>
            <a:r>
              <a:rPr kumimoji="0" lang="vi-VN" altLang="vi-VN" sz="1800" i="0" u="none" strike="noStrike" cap="none" normalizeH="0" baseline="0" dirty="0">
                <a:ln>
                  <a:noFill/>
                </a:ln>
                <a:solidFill>
                  <a:schemeClr val="tx1"/>
                </a:solidFill>
                <a:effectLst/>
                <a:latin typeface="+mj-lt"/>
              </a:rPr>
              <a:t>Trả về một giá trị số (càng cao/càng thấp tùy mục tiêu) đại diện cho "độ tốt" của lời giải.</a:t>
            </a:r>
          </a:p>
          <a:p>
            <a:pPr marL="0" marR="0" lvl="0" indent="0" algn="l" defTabSz="914400" rtl="0" eaLnBrk="0" fontAlgn="base" latinLnBrk="0" hangingPunct="0">
              <a:lnSpc>
                <a:spcPct val="150000"/>
              </a:lnSpc>
              <a:spcBef>
                <a:spcPct val="0"/>
              </a:spcBef>
              <a:spcAft>
                <a:spcPct val="0"/>
              </a:spcAft>
              <a:buClrTx/>
              <a:buSzTx/>
              <a:buNone/>
              <a:tabLst/>
            </a:pPr>
            <a:r>
              <a:rPr kumimoji="0" lang="vi-VN" altLang="vi-VN" sz="1800" i="0" u="none" strike="noStrike" cap="none" normalizeH="0" baseline="0" dirty="0">
                <a:ln>
                  <a:noFill/>
                </a:ln>
                <a:solidFill>
                  <a:schemeClr val="tx1"/>
                </a:solidFill>
                <a:effectLst/>
                <a:latin typeface="+mj-lt"/>
              </a:rPr>
              <a:t>Trong bài toán lập lịch, fitness có thể là:</a:t>
            </a:r>
          </a:p>
          <a:p>
            <a:pPr marL="742950" lvl="1" indent="-285750" eaLnBrk="0" fontAlgn="base" hangingPunct="0">
              <a:lnSpc>
                <a:spcPct val="150000"/>
              </a:lnSpc>
              <a:spcBef>
                <a:spcPct val="0"/>
              </a:spcBef>
              <a:spcAft>
                <a:spcPct val="0"/>
              </a:spcAft>
              <a:buSzTx/>
              <a:buFont typeface="Arial" panose="020B0604020202020204" pitchFamily="34" charset="0"/>
              <a:buChar char="•"/>
            </a:pPr>
            <a:r>
              <a:rPr kumimoji="0" lang="vi-VN" altLang="vi-VN" sz="1800" i="0" u="none" strike="noStrike" cap="none" normalizeH="0" baseline="0" dirty="0">
                <a:ln>
                  <a:noFill/>
                </a:ln>
                <a:solidFill>
                  <a:schemeClr val="tx1"/>
                </a:solidFill>
                <a:effectLst/>
                <a:latin typeface="+mj-lt"/>
              </a:rPr>
              <a:t>Thời gian hoàn thành công việc cuối cùng (makespan)</a:t>
            </a:r>
          </a:p>
          <a:p>
            <a:pPr marL="742950" lvl="1" indent="-285750" eaLnBrk="0" fontAlgn="base" hangingPunct="0">
              <a:lnSpc>
                <a:spcPct val="150000"/>
              </a:lnSpc>
              <a:spcBef>
                <a:spcPct val="0"/>
              </a:spcBef>
              <a:spcAft>
                <a:spcPct val="0"/>
              </a:spcAft>
              <a:buSzTx/>
              <a:buFont typeface="Arial" panose="020B0604020202020204" pitchFamily="34" charset="0"/>
              <a:buChar char="•"/>
            </a:pPr>
            <a:r>
              <a:rPr kumimoji="0" lang="vi-VN" altLang="vi-VN" sz="1800" i="0" u="none" strike="noStrike" cap="none" normalizeH="0" baseline="0" dirty="0">
                <a:ln>
                  <a:noFill/>
                </a:ln>
                <a:solidFill>
                  <a:schemeClr val="tx1"/>
                </a:solidFill>
                <a:effectLst/>
                <a:latin typeface="+mj-lt"/>
              </a:rPr>
              <a:t>Số vi phạm ràng buộc</a:t>
            </a:r>
          </a:p>
          <a:p>
            <a:pPr marL="742950" lvl="1" indent="-285750" eaLnBrk="0" fontAlgn="base" hangingPunct="0">
              <a:lnSpc>
                <a:spcPct val="150000"/>
              </a:lnSpc>
              <a:spcBef>
                <a:spcPct val="0"/>
              </a:spcBef>
              <a:spcAft>
                <a:spcPct val="0"/>
              </a:spcAft>
              <a:buSzTx/>
              <a:buFont typeface="Arial" panose="020B0604020202020204" pitchFamily="34" charset="0"/>
              <a:buChar char="•"/>
            </a:pPr>
            <a:r>
              <a:rPr kumimoji="0" lang="vi-VN" altLang="vi-VN" sz="1800" i="0" u="none" strike="noStrike" cap="none" normalizeH="0" baseline="0" dirty="0">
                <a:ln>
                  <a:noFill/>
                </a:ln>
                <a:solidFill>
                  <a:schemeClr val="tx1"/>
                </a:solidFill>
                <a:effectLst/>
                <a:latin typeface="+mj-lt"/>
              </a:rPr>
              <a:t>Tổng thời gian trễ, v.v.</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vi-VN" altLang="vi-VN" sz="180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1927126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51CCEB7-3F72-CEEA-A63B-D583C75B65CE}"/>
              </a:ext>
            </a:extLst>
          </p:cNvPr>
          <p:cNvPicPr>
            <a:picLocks noChangeAspect="1"/>
          </p:cNvPicPr>
          <p:nvPr/>
        </p:nvPicPr>
        <p:blipFill>
          <a:blip r:embed="rId2"/>
          <a:stretch>
            <a:fillRect/>
          </a:stretch>
        </p:blipFill>
        <p:spPr>
          <a:xfrm>
            <a:off x="561113" y="1057274"/>
            <a:ext cx="7221015" cy="4917877"/>
          </a:xfrm>
          <a:prstGeom prst="rect">
            <a:avLst/>
          </a:prstGeom>
        </p:spPr>
      </p:pic>
    </p:spTree>
    <p:extLst>
      <p:ext uri="{BB962C8B-B14F-4D97-AF65-F5344CB8AC3E}">
        <p14:creationId xmlns:p14="http://schemas.microsoft.com/office/powerpoint/2010/main" val="41216290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TotalTime>
  <Words>2017</Words>
  <Application>Microsoft Office PowerPoint</Application>
  <PresentationFormat>Widescreen</PresentationFormat>
  <Paragraphs>151</Paragraphs>
  <Slides>19</Slides>
  <Notes>17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Abril Fatface</vt:lpstr>
      <vt:lpstr>Aldrich</vt:lpstr>
      <vt:lpstr>Arial</vt:lpstr>
      <vt:lpstr>Calibri</vt:lpstr>
      <vt:lpstr>Calibri Light</vt:lpstr>
      <vt:lpstr>Lato</vt:lpstr>
      <vt:lpstr>Roboto Mono</vt:lpstr>
      <vt:lpstr>Segoe UI</vt:lpstr>
      <vt:lpstr>Times New Roman</vt:lpstr>
      <vt:lpstr>Times New Roman (Headings)</vt:lpstr>
      <vt:lpstr>Office Theme</vt:lpstr>
      <vt:lpstr>Ứng dụng thuật toán Genetic Algorithm để giải bài toán lập lịch</vt:lpstr>
      <vt:lpstr>Sinh viên thực hiện</vt:lpstr>
      <vt:lpstr>Tìm hiểu về bài toán Lập Lịch</vt:lpstr>
      <vt:lpstr>Tìm hiểu về bài toán Lập Lịch</vt:lpstr>
      <vt:lpstr>Tìm hiểu về bài toán Lập Lịch</vt:lpstr>
      <vt:lpstr>Giới thiệu tổng quát</vt:lpstr>
      <vt:lpstr>Cấu trúc hoạt động</vt:lpstr>
      <vt:lpstr>Cấu trúc hoạt động</vt:lpstr>
      <vt:lpstr>PowerPoint Presentation</vt:lpstr>
      <vt:lpstr>Các toán tử di truyền</vt:lpstr>
      <vt:lpstr>Các toán tử di truyền</vt:lpstr>
      <vt:lpstr>Các toán tử di truyền</vt:lpstr>
      <vt:lpstr>PowerPoint Presentation</vt:lpstr>
      <vt:lpstr> Lưu đồ thuật toán di truyền</vt:lpstr>
      <vt:lpstr> Thuật giải di truyền</vt:lpstr>
      <vt:lpstr>Ưu điểm của Genetic Algorithm</vt:lpstr>
      <vt:lpstr>Ưu điểm của Genetic Algorithm</vt:lpstr>
      <vt:lpstr>Nhược điểm điểm của Genetic Algorithm</vt:lpstr>
      <vt:lpstr>Nhược điểm điểm của Genetic Algorithm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Ứng dụng thuật toán Genetic Algorithm để giải bài toán lập lịch</dc:title>
  <dc:creator>Đạt Nguyễn</dc:creator>
  <cp:lastModifiedBy>Đạt Nguyễn</cp:lastModifiedBy>
  <cp:revision>1</cp:revision>
  <dcterms:created xsi:type="dcterms:W3CDTF">2025-04-09T05:26:17Z</dcterms:created>
  <dcterms:modified xsi:type="dcterms:W3CDTF">2025-04-09T06:40:47Z</dcterms:modified>
</cp:coreProperties>
</file>