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70" r:id="rId10"/>
    <p:sldId id="271" r:id="rId11"/>
    <p:sldId id="26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8"/>
    <a:srgbClr val="FF332F"/>
    <a:srgbClr val="44D9E6"/>
    <a:srgbClr val="48C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BF3F9-46B2-4666-A99D-B4619CFB0365}" v="152" dt="2023-06-02T00:40:3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8944D-992E-4F36-BE02-5F938D431C4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2DD49-DDD4-4D60-B8EA-A2C4F5E7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3C7B-835D-8646-5250-3283D153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69FC-A346-4516-BDE6-0995A2A2A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2F21B-F0D8-D308-0C9D-4B18E3866A0D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94CDE55-1880-26FD-AC15-C4DEC5A8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1575A4-BC43-972A-4834-06015F7C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FBECF48-C1CD-6D9C-70FF-DA6B9955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639D-5AD4-E6DE-DD9E-1B244B5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031F-EDF4-4A85-17CE-FBDC0842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8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EF7A0-D056-CA89-2094-23136409F2EE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0196BF7-F376-E499-597E-4006B985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B67B4F-FA70-8026-BD20-64A31DCD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003C333-4F28-3691-FAF3-127C0251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E036-EDD5-FC14-E999-9E81F9B8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0B72-FC7E-30A5-84DA-EAFAB503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282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68BBE-4A71-022C-AE2E-4439D2788386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8A0EA6B-B808-AB4E-9518-403A4157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DF0E23-99D8-5304-5229-4F60B60D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52489AF-5B6D-C923-32F1-E27DF9B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8EF7-80F0-5D8C-14BD-362C982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7CF5-96EE-B956-0CD3-73127654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05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E700-CBAC-58A5-902C-790CE6AE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05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DD33E-5DCA-9430-23A0-DA7AABF5F483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D823509-B50A-D3DA-8BF6-82309B0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7E6B173-411F-7FFC-F251-74408E4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0C18F91-D6C6-D310-E9FB-2326865F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102B-0E39-3CFC-DB1B-6430B457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D235-B503-BD45-BCE2-03BD671A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DB5C-58E2-7C39-56C6-D832C44E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27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0FAA1-3A4A-29BF-28D7-BE7DA70F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5EB3-E176-5584-8A09-2DB97E477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7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C45F8-972F-761F-22B7-819AAD876F0F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7B4741A-DDCB-C1F2-3207-2AEC9729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9B53387-9962-043C-4814-DD6F74B8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11AAB7A-302E-188D-91E4-C003962A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25B8-200D-B291-FF6C-D150984A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8E52D-DD56-4DD2-4645-312FE8A41C5A}"/>
              </a:ext>
            </a:extLst>
          </p:cNvPr>
          <p:cNvSpPr/>
          <p:nvPr userDrawn="1"/>
        </p:nvSpPr>
        <p:spPr>
          <a:xfrm>
            <a:off x="0" y="6069496"/>
            <a:ext cx="12192000" cy="788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B7D87C-2E26-B9DE-175B-033DD69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A9521F0-7FF8-FF74-7F06-0BAC8A51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970E83-BB73-5AAE-3F3B-6D1DB44B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A6D524C-28D9-4225-ABDF-51F7CC3363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46FF6-B3A2-50DE-59B4-E9AD9C55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1706-841B-E81A-772F-BABBE9A4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EF46-B1F3-7F45-6F5E-802C9413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E216-DF6E-0189-0674-6254F7CB2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AE09-5D87-5DCD-5099-C4C98CBC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524C-28D9-4225-ABDF-51F7CC33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292-892A-FD20-CF20-5C6B3C1D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948050"/>
          </a:xfrm>
        </p:spPr>
        <p:txBody>
          <a:bodyPr/>
          <a:lstStyle/>
          <a:p>
            <a:r>
              <a:rPr lang="en-US" sz="4800" i="1" dirty="0"/>
              <a:t>Final Project</a:t>
            </a:r>
            <a:br>
              <a:rPr lang="en-US" dirty="0"/>
            </a:br>
            <a:r>
              <a:rPr lang="en-US" b="1" dirty="0"/>
              <a:t>TO-DO 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92022-A48E-5666-7D37-9388E00E7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32931"/>
            <a:ext cx="9663953" cy="1948050"/>
          </a:xfrm>
        </p:spPr>
        <p:txBody>
          <a:bodyPr>
            <a:normAutofit/>
          </a:bodyPr>
          <a:lstStyle/>
          <a:p>
            <a:pPr marL="5378450" algn="l"/>
            <a:r>
              <a:rPr lang="en-US" b="1" i="1" dirty="0"/>
              <a:t>Lecturer: M.Sc. Vu Hoang Dieu</a:t>
            </a:r>
          </a:p>
          <a:p>
            <a:pPr marL="572135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Pham Dinh Dat</a:t>
            </a:r>
          </a:p>
          <a:p>
            <a:pPr marL="5721350" indent="-342900" algn="l">
              <a:buFont typeface="Arial" panose="020B0604020202020204" pitchFamily="34" charset="0"/>
              <a:buChar char="•"/>
            </a:pPr>
            <a:r>
              <a:rPr lang="en-US" i="1" dirty="0"/>
              <a:t>Vu Phuong Thuy</a:t>
            </a:r>
          </a:p>
          <a:p>
            <a:pPr marL="572135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Pham Dang </a:t>
            </a:r>
            <a:r>
              <a:rPr lang="en-US" i="1" dirty="0" err="1"/>
              <a:t>Khai</a:t>
            </a:r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8EB4-D4CE-90C9-B67E-D548CE22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724C-5899-D926-CC9A-FB58505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720E-7865-1B96-4C25-58B1C924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CE4-A5D0-3E06-C481-A4420E5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Results/Applications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63-27DA-4ECF-BD4F-0DC01AC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763F-CA24-442F-F3DE-F1EC522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BB2-9628-4FD1-9333-B7DDE8D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B063-9669-96E7-4E9A-2D273E28AC08}"/>
              </a:ext>
            </a:extLst>
          </p:cNvPr>
          <p:cNvSpPr txBox="1"/>
          <p:nvPr/>
        </p:nvSpPr>
        <p:spPr>
          <a:xfrm>
            <a:off x="1452283" y="1173381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To-Do List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9016CC-6B6A-8655-7F86-19396781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6" y="1971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E98BF-7B78-0748-A1AD-796E1BFACFFB}"/>
              </a:ext>
            </a:extLst>
          </p:cNvPr>
          <p:cNvGrpSpPr/>
          <p:nvPr/>
        </p:nvGrpSpPr>
        <p:grpSpPr>
          <a:xfrm>
            <a:off x="2548321" y="1971675"/>
            <a:ext cx="7526783" cy="1355265"/>
            <a:chOff x="-441968" y="2359398"/>
            <a:chExt cx="7526783" cy="1355265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B2620EB7-249B-5A27-DE12-CD3589C26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1968" y="2359398"/>
              <a:ext cx="7526783" cy="113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7148276C-E4BB-E0FE-76F4-7D450B1D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41" y="3345331"/>
              <a:ext cx="32855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 bmk="_Toc13642919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Delete task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C6F6085F-CAC4-FF05-EE89-8CE97283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170317-36FA-530A-B040-064F89A8103F}"/>
              </a:ext>
            </a:extLst>
          </p:cNvPr>
          <p:cNvGrpSpPr/>
          <p:nvPr/>
        </p:nvGrpSpPr>
        <p:grpSpPr>
          <a:xfrm>
            <a:off x="1840146" y="3620082"/>
            <a:ext cx="9103380" cy="983825"/>
            <a:chOff x="1544310" y="3786414"/>
            <a:chExt cx="9103380" cy="983825"/>
          </a:xfrm>
        </p:grpSpPr>
        <p:pic>
          <p:nvPicPr>
            <p:cNvPr id="1028" name="Picture 1">
              <a:extLst>
                <a:ext uri="{FF2B5EF4-FFF2-40B4-BE49-F238E27FC236}">
                  <a16:creationId xmlns:a16="http://schemas.microsoft.com/office/drawing/2014/main" id="{5E4BBD50-C602-1DA4-B0DF-37640F1C7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310" y="3786414"/>
              <a:ext cx="9103380" cy="606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4534CD37-10D3-EE2C-F54E-49BD829D6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547" y="4400907"/>
              <a:ext cx="2944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 bmk="_Toc136429192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 task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0D67F311-AD59-0B14-4D76-CC45848F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FD1AF-F88A-3BBD-81FA-7E33D1A40A23}"/>
              </a:ext>
            </a:extLst>
          </p:cNvPr>
          <p:cNvGrpSpPr/>
          <p:nvPr/>
        </p:nvGrpSpPr>
        <p:grpSpPr>
          <a:xfrm>
            <a:off x="2845495" y="4824780"/>
            <a:ext cx="6932433" cy="1175038"/>
            <a:chOff x="2925618" y="4700939"/>
            <a:chExt cx="6932433" cy="1175038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88C056E8-6C91-5428-2098-E99A19E69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26"/>
            <a:stretch>
              <a:fillRect/>
            </a:stretch>
          </p:blipFill>
          <p:spPr bwMode="auto">
            <a:xfrm>
              <a:off x="2925618" y="4700939"/>
              <a:ext cx="6932433" cy="82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53E21801-20A9-7A55-90B6-533CE698F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410" y="5506645"/>
              <a:ext cx="32928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 bmk="_Toc136429193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Sort tasks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4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74A-6681-7CDD-B759-AF0A2DC4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692D-FBFF-7373-265F-C22730B4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an application which solves the planning problem raised on the introduction part. </a:t>
            </a:r>
          </a:p>
          <a:p>
            <a:r>
              <a:rPr lang="en-US" dirty="0"/>
              <a:t>This app can help users plan their day by adding their tasks, automatically sorting tasks as its priority. </a:t>
            </a:r>
          </a:p>
          <a:p>
            <a:r>
              <a:rPr lang="en-US" dirty="0"/>
              <a:t>User-friendly, the user can easily interact with the application. </a:t>
            </a:r>
          </a:p>
          <a:p>
            <a:r>
              <a:rPr lang="en-US" dirty="0"/>
              <a:t>The implementation using concepts of object-oriented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F296-0C01-904A-FF17-2223F5B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A26-2A74-C56B-80BA-B50749E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E4AE-0037-5DEB-021C-75C02CA2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31AF6-7260-980A-4421-0F4B113CF369}"/>
              </a:ext>
            </a:extLst>
          </p:cNvPr>
          <p:cNvSpPr txBox="1"/>
          <p:nvPr/>
        </p:nvSpPr>
        <p:spPr>
          <a:xfrm>
            <a:off x="1452282" y="1173381"/>
            <a:ext cx="4343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6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74A-6681-7CDD-B759-AF0A2DC4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692D-FBFF-7373-265F-C22730B4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functions such as alarm clock, Pomodoro timer, and more functions of sorts – sorting by deadline, sorting manually, etc. </a:t>
            </a:r>
          </a:p>
          <a:p>
            <a:r>
              <a:rPr lang="en-US" dirty="0"/>
              <a:t>Besides, we also make this application executable with installation and optimizing database management.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F296-0C01-904A-FF17-2223F5B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A26-2A74-C56B-80BA-B50749E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E4AE-0037-5DEB-021C-75C02CA2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31AF6-7260-980A-4421-0F4B113CF369}"/>
              </a:ext>
            </a:extLst>
          </p:cNvPr>
          <p:cNvSpPr txBox="1"/>
          <p:nvPr/>
        </p:nvSpPr>
        <p:spPr>
          <a:xfrm>
            <a:off x="1452282" y="1173381"/>
            <a:ext cx="4343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3717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27">
            <a:extLst>
              <a:ext uri="{FF2B5EF4-FFF2-40B4-BE49-F238E27FC236}">
                <a16:creationId xmlns:a16="http://schemas.microsoft.com/office/drawing/2014/main" id="{A001B1A2-3C33-87A4-4677-6238F8D3D310}"/>
              </a:ext>
            </a:extLst>
          </p:cNvPr>
          <p:cNvSpPr txBox="1">
            <a:spLocks/>
          </p:cNvSpPr>
          <p:nvPr/>
        </p:nvSpPr>
        <p:spPr>
          <a:xfrm>
            <a:off x="3596899" y="2600325"/>
            <a:ext cx="5418513" cy="8286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927"/>
              <a:buFont typeface="Calibri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Times New Roman"/>
                <a:sym typeface="Times New Roman"/>
              </a:rPr>
              <a:t>THANK YOU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Times New Roman"/>
              <a:sym typeface="Times New Roman"/>
            </a:endParaRPr>
          </a:p>
        </p:txBody>
      </p:sp>
      <p:sp>
        <p:nvSpPr>
          <p:cNvPr id="8" name="Google Shape;277;p15">
            <a:extLst>
              <a:ext uri="{FF2B5EF4-FFF2-40B4-BE49-F238E27FC236}">
                <a16:creationId xmlns:a16="http://schemas.microsoft.com/office/drawing/2014/main" id="{07B86238-FC67-6131-D5F5-4BAB915D7990}"/>
              </a:ext>
            </a:extLst>
          </p:cNvPr>
          <p:cNvSpPr txBox="1">
            <a:spLocks/>
          </p:cNvSpPr>
          <p:nvPr/>
        </p:nvSpPr>
        <p:spPr>
          <a:xfrm>
            <a:off x="3792783" y="3321424"/>
            <a:ext cx="5026744" cy="66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/>
                <a:sym typeface="Times New Roman"/>
              </a:rPr>
              <a:t>FOR YOUR ATTENTION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9CAD65-2FE7-4E1E-B8A9-7753D767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B4E625-E405-19B3-44B5-8C4A878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6D75ACD-D9B9-AFF7-1F83-F8B1D0C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/>
          <a:p>
            <a:fld id="{BA6D524C-28D9-4225-ABDF-51F7CC3363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181D-480A-89E4-720A-F6CC484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A4B6-8652-CA7A-82C9-086FE3BA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Solution/Methods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Results/Application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 and Recommendation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6249-6A6A-3069-778F-EB4C2948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DCB4-191E-F91B-C417-83A6EEB2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1D57-23B5-495A-C0D3-BAAF8CD9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B844-FF02-6984-20CA-B8EFE657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9592-A673-1816-CE1E-D4FFE3AE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Antoine de Saint-</a:t>
            </a:r>
            <a:r>
              <a:rPr lang="en-US" dirty="0" err="1"/>
              <a:t>Exupéry</a:t>
            </a:r>
            <a:r>
              <a:rPr lang="en-US" dirty="0"/>
              <a:t> said: “A goal without a plan is just a wish”</a:t>
            </a:r>
          </a:p>
          <a:p>
            <a:r>
              <a:rPr lang="en-US" dirty="0"/>
              <a:t>Dale Carnegie said: “An hour of planning can save your 10 hours of doing”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Planning.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Better organized, less procrastinated and more productive.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F0A8-7376-D35F-7603-2DE2872A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7346-303A-BC4F-6647-EFD64C4F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B82F-7611-5212-FED1-0A4D60A5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4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A007-0A99-9D66-A05C-DC858CFC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B3F8-8BC2-A5B7-EACF-AAFE9D46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259" cy="3978827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Python object-oriented programming concepts (classes, objects, encapsulation, inheritance, abstraction, polymorphism)</a:t>
            </a:r>
          </a:p>
          <a:p>
            <a:r>
              <a:rPr lang="en-US" dirty="0"/>
              <a:t>PyQt5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DDBE-DE78-A4A7-97AF-C7A9747C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58BD-9FA4-893A-176C-D4F4C67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9AD0-163E-DA92-837C-2D8C4AEA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A927D6-2625-C910-A02B-14FB37AE3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80"/>
          <a:stretch/>
        </p:blipFill>
        <p:spPr>
          <a:xfrm>
            <a:off x="5067412" y="1254222"/>
            <a:ext cx="6871224" cy="47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866-EFBF-6F62-3006-503FC03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2806-A9CC-C857-F8DF-E49F9C00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64"/>
            <a:ext cx="10515600" cy="3978827"/>
          </a:xfrm>
        </p:spPr>
        <p:txBody>
          <a:bodyPr/>
          <a:lstStyle/>
          <a:p>
            <a:r>
              <a:rPr lang="en-US" dirty="0"/>
              <a:t>Applications works based on The Eisenhower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C8FE-453A-1651-A76A-03C2A56B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FAFC-0E28-97D2-5951-765D6E65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C7F4-211C-F8CC-BD24-8F0F2D4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The Eisenhower Decision Matrix png">
            <a:extLst>
              <a:ext uri="{FF2B5EF4-FFF2-40B4-BE49-F238E27FC236}">
                <a16:creationId xmlns:a16="http://schemas.microsoft.com/office/drawing/2014/main" id="{D3D74E4F-00D9-981D-0296-0575E1242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1874" r="5196" b="3874"/>
          <a:stretch/>
        </p:blipFill>
        <p:spPr bwMode="auto">
          <a:xfrm>
            <a:off x="922019" y="1992770"/>
            <a:ext cx="5119128" cy="40124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7E6D708-FCAE-A002-8CE8-E45C80083447}"/>
              </a:ext>
            </a:extLst>
          </p:cNvPr>
          <p:cNvGrpSpPr/>
          <p:nvPr/>
        </p:nvGrpSpPr>
        <p:grpSpPr>
          <a:xfrm>
            <a:off x="6206994" y="2339521"/>
            <a:ext cx="4433523" cy="3742103"/>
            <a:chOff x="6206994" y="2339521"/>
            <a:chExt cx="4433523" cy="37421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B4E07E-BD4F-97AD-9E3F-7C5CE64B555D}"/>
                </a:ext>
              </a:extLst>
            </p:cNvPr>
            <p:cNvGrpSpPr/>
            <p:nvPr/>
          </p:nvGrpSpPr>
          <p:grpSpPr>
            <a:xfrm>
              <a:off x="6206994" y="2339521"/>
              <a:ext cx="1485900" cy="2543175"/>
              <a:chOff x="7410450" y="2548233"/>
              <a:chExt cx="1485900" cy="2543175"/>
            </a:xfrm>
          </p:grpSpPr>
          <p:pic>
            <p:nvPicPr>
              <p:cNvPr id="9" name="Picture 8" descr="A screenshot of a task box&#10;&#10;Description automatically generated with medium confidence">
                <a:extLst>
                  <a:ext uri="{FF2B5EF4-FFF2-40B4-BE49-F238E27FC236}">
                    <a16:creationId xmlns:a16="http://schemas.microsoft.com/office/drawing/2014/main" id="{D3D0F86B-6DFB-0E11-CBF0-6FD2EEF4E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450" y="2548233"/>
                <a:ext cx="1485900" cy="2543175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163478A-C251-4E2D-DEF7-6AD706673E46}"/>
                  </a:ext>
                </a:extLst>
              </p:cNvPr>
              <p:cNvSpPr/>
              <p:nvPr/>
            </p:nvSpPr>
            <p:spPr>
              <a:xfrm>
                <a:off x="7410450" y="3887056"/>
                <a:ext cx="1485900" cy="43853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76759-40B3-2807-4C8A-0118E5C19D6E}"/>
                </a:ext>
              </a:extLst>
            </p:cNvPr>
            <p:cNvSpPr txBox="1"/>
            <p:nvPr/>
          </p:nvSpPr>
          <p:spPr>
            <a:xfrm>
              <a:off x="6580682" y="5127517"/>
              <a:ext cx="4059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if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due_date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</a:rPr>
                <a:t>- </a:t>
              </a:r>
              <a:r>
                <a:rPr lang="en-US" sz="1400" dirty="0" err="1">
                  <a:latin typeface="Consolas" panose="020B0609020204030204" pitchFamily="49" charset="0"/>
                </a:rPr>
                <a:t>current_time</a:t>
              </a:r>
              <a:r>
                <a:rPr lang="en-US" sz="1400" dirty="0">
                  <a:latin typeface="Consolas" panose="020B0609020204030204" pitchFamily="49" charset="0"/>
                </a:rPr>
                <a:t> &gt; threshold: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	return </a:t>
              </a:r>
              <a:r>
                <a:rPr lang="en-US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else: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	return </a:t>
              </a:r>
              <a:r>
                <a:rPr lang="en-US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False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F88F60-ED68-3CD7-F518-B9933C3D53C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H="1">
              <a:off x="7490012" y="3897610"/>
              <a:ext cx="202882" cy="12299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81C045-9041-663A-1B9B-95A7709415AA}"/>
              </a:ext>
            </a:extLst>
          </p:cNvPr>
          <p:cNvGrpSpPr/>
          <p:nvPr/>
        </p:nvGrpSpPr>
        <p:grpSpPr>
          <a:xfrm>
            <a:off x="9349123" y="1690688"/>
            <a:ext cx="2175006" cy="3092705"/>
            <a:chOff x="9344641" y="1992769"/>
            <a:chExt cx="2175006" cy="30927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B8AFC1-0986-382A-FACB-AA1BCA2318EA}"/>
                </a:ext>
              </a:extLst>
            </p:cNvPr>
            <p:cNvSpPr/>
            <p:nvPr/>
          </p:nvSpPr>
          <p:spPr>
            <a:xfrm>
              <a:off x="9344641" y="1992769"/>
              <a:ext cx="2175006" cy="309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D27E0FB-EE21-AFA3-18AC-40BB0B11DFFF}"/>
                </a:ext>
              </a:extLst>
            </p:cNvPr>
            <p:cNvSpPr/>
            <p:nvPr/>
          </p:nvSpPr>
          <p:spPr>
            <a:xfrm>
              <a:off x="9439972" y="2099378"/>
              <a:ext cx="1984337" cy="659788"/>
            </a:xfrm>
            <a:prstGeom prst="roundRect">
              <a:avLst/>
            </a:prstGeom>
            <a:solidFill>
              <a:srgbClr val="48C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CDA10AE-59B2-F534-CBBF-F820E2E3673D}"/>
                </a:ext>
              </a:extLst>
            </p:cNvPr>
            <p:cNvSpPr/>
            <p:nvPr/>
          </p:nvSpPr>
          <p:spPr>
            <a:xfrm>
              <a:off x="9439974" y="2833705"/>
              <a:ext cx="1984337" cy="659788"/>
            </a:xfrm>
            <a:prstGeom prst="roundRect">
              <a:avLst/>
            </a:prstGeom>
            <a:solidFill>
              <a:srgbClr val="44D9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C9F009D-CA1A-2E9C-D470-1199E44026AD}"/>
                </a:ext>
              </a:extLst>
            </p:cNvPr>
            <p:cNvSpPr/>
            <p:nvPr/>
          </p:nvSpPr>
          <p:spPr>
            <a:xfrm>
              <a:off x="9439973" y="3595036"/>
              <a:ext cx="1984337" cy="659788"/>
            </a:xfrm>
            <a:prstGeom prst="roundRect">
              <a:avLst/>
            </a:prstGeom>
            <a:solidFill>
              <a:srgbClr val="FF33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B48B5D8-19DC-371F-D67E-F48E3167A32E}"/>
                </a:ext>
              </a:extLst>
            </p:cNvPr>
            <p:cNvSpPr/>
            <p:nvPr/>
          </p:nvSpPr>
          <p:spPr>
            <a:xfrm>
              <a:off x="9439972" y="4324298"/>
              <a:ext cx="1984337" cy="659788"/>
            </a:xfrm>
            <a:prstGeom prst="roundRect">
              <a:avLst/>
            </a:prstGeom>
            <a:solidFill>
              <a:srgbClr val="EFF4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86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CE4-A5D0-3E06-C481-A4420E5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Results/Applications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63-27DA-4ECF-BD4F-0DC01AC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763F-CA24-442F-F3DE-F1EC522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BB2-9628-4FD1-9333-B7DDE8D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B063-9669-96E7-4E9A-2D273E28AC08}"/>
              </a:ext>
            </a:extLst>
          </p:cNvPr>
          <p:cNvSpPr txBox="1"/>
          <p:nvPr/>
        </p:nvSpPr>
        <p:spPr>
          <a:xfrm>
            <a:off x="1452283" y="1173381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Login </a:t>
            </a:r>
            <a:r>
              <a:rPr lang="en-US" sz="3200" i="1" dirty="0"/>
              <a:t>and Register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0C8770-6346-4F6C-CF60-FE2DB076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6" t="608" r="770" b="18937"/>
          <a:stretch/>
        </p:blipFill>
        <p:spPr bwMode="auto">
          <a:xfrm>
            <a:off x="2801960" y="1758156"/>
            <a:ext cx="6588079" cy="42140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E9526B0-5726-9F61-AC14-86BA57FBDE38}"/>
              </a:ext>
            </a:extLst>
          </p:cNvPr>
          <p:cNvGrpSpPr/>
          <p:nvPr/>
        </p:nvGrpSpPr>
        <p:grpSpPr>
          <a:xfrm>
            <a:off x="731448" y="2380157"/>
            <a:ext cx="6812352" cy="2770066"/>
            <a:chOff x="731448" y="2380157"/>
            <a:chExt cx="6812352" cy="27700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0BEA16-7492-64EE-4D06-D90393DE6D3B}"/>
                </a:ext>
              </a:extLst>
            </p:cNvPr>
            <p:cNvSpPr/>
            <p:nvPr/>
          </p:nvSpPr>
          <p:spPr>
            <a:xfrm>
              <a:off x="4287370" y="4417931"/>
              <a:ext cx="3256430" cy="73229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40FC14-C8C6-19D5-EB41-3FEF0F52C8F1}"/>
                </a:ext>
              </a:extLst>
            </p:cNvPr>
            <p:cNvSpPr txBox="1"/>
            <p:nvPr/>
          </p:nvSpPr>
          <p:spPr>
            <a:xfrm>
              <a:off x="731448" y="2380157"/>
              <a:ext cx="1944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Enter username and password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B454D1-F978-3299-60E7-7A67CE181DE9}"/>
                </a:ext>
              </a:extLst>
            </p:cNvPr>
            <p:cNvCxnSpPr>
              <a:cxnSpLocks/>
              <a:stCxn id="10" idx="2"/>
              <a:endCxn id="9" idx="2"/>
            </p:cNvCxnSpPr>
            <p:nvPr/>
          </p:nvCxnSpPr>
          <p:spPr>
            <a:xfrm>
              <a:off x="1703707" y="3088043"/>
              <a:ext cx="2583663" cy="16960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922948-85F3-5CDB-B58B-7F19C46DA948}"/>
              </a:ext>
            </a:extLst>
          </p:cNvPr>
          <p:cNvGrpSpPr/>
          <p:nvPr/>
        </p:nvGrpSpPr>
        <p:grpSpPr>
          <a:xfrm>
            <a:off x="6316020" y="2380157"/>
            <a:ext cx="5409815" cy="3659703"/>
            <a:chOff x="6316020" y="2380157"/>
            <a:chExt cx="5409815" cy="365970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4A9144-90A6-E369-3A62-68823FAEEA0D}"/>
                </a:ext>
              </a:extLst>
            </p:cNvPr>
            <p:cNvSpPr/>
            <p:nvPr/>
          </p:nvSpPr>
          <p:spPr>
            <a:xfrm>
              <a:off x="6316020" y="5606246"/>
              <a:ext cx="878157" cy="4336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6CBDF2-80EA-773B-D94F-A33C2C415630}"/>
                </a:ext>
              </a:extLst>
            </p:cNvPr>
            <p:cNvSpPr txBox="1"/>
            <p:nvPr/>
          </p:nvSpPr>
          <p:spPr>
            <a:xfrm>
              <a:off x="9427212" y="2380157"/>
              <a:ext cx="2298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Don’t have account </a:t>
              </a:r>
              <a:r>
                <a:rPr lang="en-US" sz="20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 Register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7655A3-BEBD-00FE-BBAD-0D1D3246DD3A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>
              <a:off x="7194177" y="3088043"/>
              <a:ext cx="3382347" cy="27350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CFF6CC-F4CB-FB86-0C81-C2C24734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508"/>
          <a:stretch/>
        </p:blipFill>
        <p:spPr bwMode="auto">
          <a:xfrm>
            <a:off x="3512011" y="1825625"/>
            <a:ext cx="5167977" cy="3978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43CE4-A5D0-3E06-C481-A4420E5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Results/Applications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63-27DA-4ECF-BD4F-0DC01AC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763F-CA24-442F-F3DE-F1EC522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BB2-9628-4FD1-9333-B7DDE8D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B063-9669-96E7-4E9A-2D273E28AC08}"/>
              </a:ext>
            </a:extLst>
          </p:cNvPr>
          <p:cNvSpPr txBox="1"/>
          <p:nvPr/>
        </p:nvSpPr>
        <p:spPr>
          <a:xfrm>
            <a:off x="1452283" y="1173381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Login and </a:t>
            </a:r>
            <a:r>
              <a:rPr lang="en-US" sz="3200" b="1" i="1" dirty="0"/>
              <a:t>Register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922948-85F3-5CDB-B58B-7F19C46DA948}"/>
              </a:ext>
            </a:extLst>
          </p:cNvPr>
          <p:cNvGrpSpPr/>
          <p:nvPr/>
        </p:nvGrpSpPr>
        <p:grpSpPr>
          <a:xfrm>
            <a:off x="5809706" y="5131575"/>
            <a:ext cx="4172494" cy="611118"/>
            <a:chOff x="5809706" y="5131575"/>
            <a:chExt cx="4172494" cy="61111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4A9144-90A6-E369-3A62-68823FAEEA0D}"/>
                </a:ext>
              </a:extLst>
            </p:cNvPr>
            <p:cNvSpPr/>
            <p:nvPr/>
          </p:nvSpPr>
          <p:spPr>
            <a:xfrm>
              <a:off x="5809706" y="5309079"/>
              <a:ext cx="878157" cy="4336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6CBDF2-80EA-773B-D94F-A33C2C415630}"/>
                </a:ext>
              </a:extLst>
            </p:cNvPr>
            <p:cNvSpPr txBox="1"/>
            <p:nvPr/>
          </p:nvSpPr>
          <p:spPr>
            <a:xfrm>
              <a:off x="7683577" y="5131575"/>
              <a:ext cx="229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Create account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7655A3-BEBD-00FE-BBAD-0D1D3246DD3A}"/>
                </a:ext>
              </a:extLst>
            </p:cNvPr>
            <p:cNvCxnSpPr>
              <a:cxnSpLocks/>
              <a:stCxn id="17" idx="1"/>
              <a:endCxn id="15" idx="6"/>
            </p:cNvCxnSpPr>
            <p:nvPr/>
          </p:nvCxnSpPr>
          <p:spPr>
            <a:xfrm flipH="1">
              <a:off x="6687863" y="5331630"/>
              <a:ext cx="995714" cy="1942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858EE9-12AF-63AD-D2A7-04BD27CF7250}"/>
              </a:ext>
            </a:extLst>
          </p:cNvPr>
          <p:cNvGrpSpPr/>
          <p:nvPr/>
        </p:nvGrpSpPr>
        <p:grpSpPr>
          <a:xfrm>
            <a:off x="4525320" y="972240"/>
            <a:ext cx="5584767" cy="3790680"/>
            <a:chOff x="4525320" y="972240"/>
            <a:chExt cx="5584767" cy="37906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0BEA16-7492-64EE-4D06-D90393DE6D3B}"/>
                </a:ext>
              </a:extLst>
            </p:cNvPr>
            <p:cNvSpPr/>
            <p:nvPr/>
          </p:nvSpPr>
          <p:spPr>
            <a:xfrm>
              <a:off x="4525320" y="3359491"/>
              <a:ext cx="1790700" cy="4079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40FC14-C8C6-19D5-EB41-3FEF0F52C8F1}"/>
                </a:ext>
              </a:extLst>
            </p:cNvPr>
            <p:cNvSpPr txBox="1"/>
            <p:nvPr/>
          </p:nvSpPr>
          <p:spPr>
            <a:xfrm>
              <a:off x="7707729" y="972240"/>
              <a:ext cx="24023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enter valid user’s information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B454D1-F978-3299-60E7-7A67CE181DE9}"/>
                </a:ext>
              </a:extLst>
            </p:cNvPr>
            <p:cNvCxnSpPr>
              <a:cxnSpLocks/>
              <a:stCxn id="10" idx="1"/>
              <a:endCxn id="9" idx="6"/>
            </p:cNvCxnSpPr>
            <p:nvPr/>
          </p:nvCxnSpPr>
          <p:spPr>
            <a:xfrm flipH="1">
              <a:off x="6316020" y="1326183"/>
              <a:ext cx="1391709" cy="22372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A38EDE-7AC6-8C43-E9DF-690483AFB76F}"/>
                </a:ext>
              </a:extLst>
            </p:cNvPr>
            <p:cNvSpPr/>
            <p:nvPr/>
          </p:nvSpPr>
          <p:spPr>
            <a:xfrm>
              <a:off x="4525320" y="3839780"/>
              <a:ext cx="1790700" cy="4079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DC4245-AFE5-8527-A6E5-7C67A51F8500}"/>
                </a:ext>
              </a:extLst>
            </p:cNvPr>
            <p:cNvSpPr/>
            <p:nvPr/>
          </p:nvSpPr>
          <p:spPr>
            <a:xfrm>
              <a:off x="4543248" y="4354960"/>
              <a:ext cx="1790700" cy="4079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1F82A2-6B04-F92E-003E-590E819427BD}"/>
                </a:ext>
              </a:extLst>
            </p:cNvPr>
            <p:cNvCxnSpPr>
              <a:cxnSpLocks/>
              <a:stCxn id="10" idx="1"/>
              <a:endCxn id="21" idx="6"/>
            </p:cNvCxnSpPr>
            <p:nvPr/>
          </p:nvCxnSpPr>
          <p:spPr>
            <a:xfrm flipH="1">
              <a:off x="6316020" y="1326183"/>
              <a:ext cx="1391709" cy="271757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E6D1B-49F0-F322-E63F-F3CC27446A20}"/>
                </a:ext>
              </a:extLst>
            </p:cNvPr>
            <p:cNvCxnSpPr>
              <a:cxnSpLocks/>
              <a:stCxn id="10" idx="1"/>
              <a:endCxn id="24" idx="6"/>
            </p:cNvCxnSpPr>
            <p:nvPr/>
          </p:nvCxnSpPr>
          <p:spPr>
            <a:xfrm flipH="1">
              <a:off x="6333948" y="1326183"/>
              <a:ext cx="1373781" cy="32327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E9FCA-EFA1-F509-336E-CA14159A00C6}"/>
              </a:ext>
            </a:extLst>
          </p:cNvPr>
          <p:cNvGrpSpPr/>
          <p:nvPr/>
        </p:nvGrpSpPr>
        <p:grpSpPr>
          <a:xfrm>
            <a:off x="1630225" y="3289129"/>
            <a:ext cx="3519999" cy="2061669"/>
            <a:chOff x="1630225" y="3289129"/>
            <a:chExt cx="3519999" cy="206166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56513E-BC64-BD6A-8F66-654FD4C19C8E}"/>
                </a:ext>
              </a:extLst>
            </p:cNvPr>
            <p:cNvSpPr/>
            <p:nvPr/>
          </p:nvSpPr>
          <p:spPr>
            <a:xfrm>
              <a:off x="3913094" y="5058381"/>
              <a:ext cx="1237130" cy="29241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75063C-0F0B-E294-8E21-C66F204ABA33}"/>
                </a:ext>
              </a:extLst>
            </p:cNvPr>
            <p:cNvGrpSpPr/>
            <p:nvPr/>
          </p:nvGrpSpPr>
          <p:grpSpPr>
            <a:xfrm>
              <a:off x="1630225" y="3289129"/>
              <a:ext cx="2282869" cy="1915461"/>
              <a:chOff x="1630225" y="3289129"/>
              <a:chExt cx="2282869" cy="191546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961AAA-45C8-E85C-87D2-62441E26728C}"/>
                  </a:ext>
                </a:extLst>
              </p:cNvPr>
              <p:cNvSpPr txBox="1"/>
              <p:nvPr/>
            </p:nvSpPr>
            <p:spPr>
              <a:xfrm>
                <a:off x="1630225" y="3289129"/>
                <a:ext cx="12864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visible password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1072BAA-21F9-87F1-97E6-CFE57335C958}"/>
                  </a:ext>
                </a:extLst>
              </p:cNvPr>
              <p:cNvCxnSpPr>
                <a:cxnSpLocks/>
                <a:stCxn id="48" idx="3"/>
                <a:endCxn id="44" idx="2"/>
              </p:cNvCxnSpPr>
              <p:nvPr/>
            </p:nvCxnSpPr>
            <p:spPr>
              <a:xfrm>
                <a:off x="2916682" y="3643072"/>
                <a:ext cx="996412" cy="156151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8BD7EC-3941-5266-EB04-1C4D76F6C7DB}"/>
              </a:ext>
            </a:extLst>
          </p:cNvPr>
          <p:cNvGrpSpPr/>
          <p:nvPr/>
        </p:nvGrpSpPr>
        <p:grpSpPr>
          <a:xfrm>
            <a:off x="1266591" y="4623744"/>
            <a:ext cx="3829844" cy="1060876"/>
            <a:chOff x="1266591" y="4623744"/>
            <a:chExt cx="3829844" cy="10608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CB1E39-ABEB-4FBE-A1B5-0F2AABE7513A}"/>
                </a:ext>
              </a:extLst>
            </p:cNvPr>
            <p:cNvSpPr/>
            <p:nvPr/>
          </p:nvSpPr>
          <p:spPr>
            <a:xfrm>
              <a:off x="4077980" y="5408456"/>
              <a:ext cx="1018455" cy="2761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8D9EC7-33DF-98A4-7201-9A741409A901}"/>
                </a:ext>
              </a:extLst>
            </p:cNvPr>
            <p:cNvGrpSpPr/>
            <p:nvPr/>
          </p:nvGrpSpPr>
          <p:grpSpPr>
            <a:xfrm>
              <a:off x="1266591" y="4623744"/>
              <a:ext cx="2811389" cy="922794"/>
              <a:chOff x="1266591" y="4623744"/>
              <a:chExt cx="2811389" cy="92279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C05AA7-ED5F-A2BA-EF31-5B198D6452D3}"/>
                  </a:ext>
                </a:extLst>
              </p:cNvPr>
              <p:cNvSpPr txBox="1"/>
              <p:nvPr/>
            </p:nvSpPr>
            <p:spPr>
              <a:xfrm>
                <a:off x="1266591" y="4623744"/>
                <a:ext cx="16306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direct to sign in window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6F2A87FA-F018-308E-FC8E-2AB354E22B08}"/>
                  </a:ext>
                </a:extLst>
              </p:cNvPr>
              <p:cNvCxnSpPr>
                <a:cxnSpLocks/>
                <a:stCxn id="69" idx="2"/>
                <a:endCxn id="54" idx="2"/>
              </p:cNvCxnSpPr>
              <p:nvPr/>
            </p:nvCxnSpPr>
            <p:spPr>
              <a:xfrm>
                <a:off x="2081912" y="5331630"/>
                <a:ext cx="1996068" cy="2149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05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CE4-A5D0-3E06-C481-A4420E5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Results/Applications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63-27DA-4ECF-BD4F-0DC01AC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763F-CA24-442F-F3DE-F1EC522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BB2-9628-4FD1-9333-B7DDE8D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B063-9669-96E7-4E9A-2D273E28AC08}"/>
              </a:ext>
            </a:extLst>
          </p:cNvPr>
          <p:cNvSpPr txBox="1"/>
          <p:nvPr/>
        </p:nvSpPr>
        <p:spPr>
          <a:xfrm>
            <a:off x="1452283" y="1173381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To-Do List</a:t>
            </a:r>
          </a:p>
        </p:txBody>
      </p:sp>
      <p:pic>
        <p:nvPicPr>
          <p:cNvPr id="80" name="Content Placeholder 7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2B7753-C2B1-4DC5-D172-0B695C25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022"/>
          <a:stretch/>
        </p:blipFill>
        <p:spPr bwMode="auto">
          <a:xfrm>
            <a:off x="1559860" y="2011706"/>
            <a:ext cx="9434960" cy="3672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778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CE4-A5D0-3E06-C481-A4420E5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Results/Applications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63-27DA-4ECF-BD4F-0DC01AC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Group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763F-CA24-442F-F3DE-F1EC522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BB2-9628-4FD1-9333-B7DDE8D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524C-28D9-4225-ABDF-51F7CC3363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B063-9669-96E7-4E9A-2D273E28AC08}"/>
              </a:ext>
            </a:extLst>
          </p:cNvPr>
          <p:cNvSpPr txBox="1"/>
          <p:nvPr/>
        </p:nvSpPr>
        <p:spPr>
          <a:xfrm>
            <a:off x="1452283" y="1173381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To-Do 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DD7656-FD4D-8E5C-337A-A226634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1" y="2157412"/>
            <a:ext cx="7772399" cy="3109446"/>
          </a:xfrm>
        </p:spPr>
        <p:txBody>
          <a:bodyPr/>
          <a:lstStyle/>
          <a:p>
            <a:r>
              <a:rPr lang="en-US" dirty="0"/>
              <a:t>Combo box: enter task, task description, and due date. </a:t>
            </a:r>
          </a:p>
          <a:p>
            <a:r>
              <a:rPr lang="en-US" dirty="0"/>
              <a:t>Click on the “importance” button it the task is necessary to complete.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“Add task” button, the new task will be already shown in the task’s tables. </a:t>
            </a:r>
          </a:p>
        </p:txBody>
      </p:sp>
      <p:pic>
        <p:nvPicPr>
          <p:cNvPr id="9" name="Picture 8" descr="A screenshot of a task box&#10;&#10;Description automatically generated with medium confidence">
            <a:extLst>
              <a:ext uri="{FF2B5EF4-FFF2-40B4-BE49-F238E27FC236}">
                <a16:creationId xmlns:a16="http://schemas.microsoft.com/office/drawing/2014/main" id="{54DCE741-8995-69C2-B17C-9F1128FB0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7" y="2157412"/>
            <a:ext cx="1485900" cy="2543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72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|2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6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94.4|12.6|1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3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25cd79-9147-4230-b69d-40af6e1930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C84FF2D6C6EC64C8A5304373CFAF972" ma:contentTypeVersion="12" ma:contentTypeDescription="Tạo tài liệu mới." ma:contentTypeScope="" ma:versionID="65a18c4fc00541906865ad41a9e80f4f">
  <xsd:schema xmlns:xsd="http://www.w3.org/2001/XMLSchema" xmlns:xs="http://www.w3.org/2001/XMLSchema" xmlns:p="http://schemas.microsoft.com/office/2006/metadata/properties" xmlns:ns3="a7c92a4c-53fb-430f-89ee-3eb903e81291" xmlns:ns4="1425cd79-9147-4230-b69d-40af6e19303c" targetNamespace="http://schemas.microsoft.com/office/2006/metadata/properties" ma:root="true" ma:fieldsID="9e4bceb839b3aa63a545467df39a53aa" ns3:_="" ns4:_="">
    <xsd:import namespace="a7c92a4c-53fb-430f-89ee-3eb903e81291"/>
    <xsd:import namespace="1425cd79-9147-4230-b69d-40af6e1930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92a4c-53fb-430f-89ee-3eb903e812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5cd79-9147-4230-b69d-40af6e193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BD6AA-AFCE-4AE2-8E30-891DFB964E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A9FA9-E058-47C7-B174-A5E28B958BEF}">
  <ds:schemaRefs>
    <ds:schemaRef ds:uri="http://www.w3.org/XML/1998/namespace"/>
    <ds:schemaRef ds:uri="1425cd79-9147-4230-b69d-40af6e19303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a7c92a4c-53fb-430f-89ee-3eb903e812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6AF8572-5367-41A9-841B-6FF76663B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c92a4c-53fb-430f-89ee-3eb903e81291"/>
    <ds:schemaRef ds:uri="1425cd79-9147-4230-b69d-40af6e1930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Final Project TO-DO LIST APPLICATION</vt:lpstr>
      <vt:lpstr>Contents</vt:lpstr>
      <vt:lpstr>1. Introduction</vt:lpstr>
      <vt:lpstr>2. Backgrounds</vt:lpstr>
      <vt:lpstr>3. Solutions</vt:lpstr>
      <vt:lpstr>4. Results/Applications</vt:lpstr>
      <vt:lpstr>4. Results/Applications</vt:lpstr>
      <vt:lpstr>4. Results/Applications</vt:lpstr>
      <vt:lpstr>4. Results/Applications</vt:lpstr>
      <vt:lpstr>4. Results/Applications</vt:lpstr>
      <vt:lpstr>5. Conclusion and Recommendation</vt:lpstr>
      <vt:lpstr>5. Conclusion and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TO-DO LIST APPLICATION</dc:title>
  <dc:creator>Thùy Phương</dc:creator>
  <cp:lastModifiedBy>Thùy Phương</cp:lastModifiedBy>
  <cp:revision>4</cp:revision>
  <dcterms:created xsi:type="dcterms:W3CDTF">2023-06-01T01:59:04Z</dcterms:created>
  <dcterms:modified xsi:type="dcterms:W3CDTF">2023-06-02T05:10:44Z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0x0101004C84FF2D6C6EC64C8A5304373CFAF972</vt:lpwstr>
  </property>
</Properties>
</file>