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1ABB-4801-4638-9163-6E0EAA09CA9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0254-FFD9-4861-AC40-A7338EBD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8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1ABB-4801-4638-9163-6E0EAA09CA9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0254-FFD9-4861-AC40-A7338EBD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0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1ABB-4801-4638-9163-6E0EAA09CA9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0254-FFD9-4861-AC40-A7338EBD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3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1ABB-4801-4638-9163-6E0EAA09CA9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0254-FFD9-4861-AC40-A7338EBD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9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1ABB-4801-4638-9163-6E0EAA09CA9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0254-FFD9-4861-AC40-A7338EBD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1ABB-4801-4638-9163-6E0EAA09CA9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0254-FFD9-4861-AC40-A7338EBD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9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1ABB-4801-4638-9163-6E0EAA09CA9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0254-FFD9-4861-AC40-A7338EBD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0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1ABB-4801-4638-9163-6E0EAA09CA9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0254-FFD9-4861-AC40-A7338EBD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0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1ABB-4801-4638-9163-6E0EAA09CA9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0254-FFD9-4861-AC40-A7338EBD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6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1ABB-4801-4638-9163-6E0EAA09CA9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0254-FFD9-4861-AC40-A7338EBD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7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1ABB-4801-4638-9163-6E0EAA09CA9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0254-FFD9-4861-AC40-A7338EBD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6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71ABB-4801-4638-9163-6E0EAA09CA9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60254-FFD9-4861-AC40-A7338EBD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6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blo.asia/p/vue-router-lazy-loading-routes-Qbq5QvpRKD8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st.github.com/chlab/2af7475ac92cc4ed4295bc4243f84e6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82292"/>
          </a:xfrm>
        </p:spPr>
        <p:txBody>
          <a:bodyPr/>
          <a:lstStyle/>
          <a:p>
            <a:r>
              <a:rPr lang="en-US" dirty="0" err="1" smtClean="0">
                <a:latin typeface="Lobster" panose="02000506000000020003" pitchFamily="2" charset="0"/>
                <a:cs typeface="Arial" panose="020B0604020202020204" pitchFamily="34" charset="0"/>
              </a:rPr>
              <a:t>Tối</a:t>
            </a:r>
            <a:r>
              <a:rPr lang="en-US" dirty="0" smtClean="0">
                <a:latin typeface="Lobster" panose="02000506000000020003" pitchFamily="2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Lobster" panose="02000506000000020003" pitchFamily="2" charset="0"/>
                <a:cs typeface="Arial" panose="020B0604020202020204" pitchFamily="34" charset="0"/>
              </a:rPr>
              <a:t>ưu</a:t>
            </a:r>
            <a:r>
              <a:rPr lang="en-US" dirty="0" smtClean="0">
                <a:latin typeface="Lobster" panose="02000506000000020003" pitchFamily="2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Lobster" panose="02000506000000020003" pitchFamily="2" charset="0"/>
                <a:cs typeface="Arial" panose="020B0604020202020204" pitchFamily="34" charset="0"/>
              </a:rPr>
              <a:t>Vuejs</a:t>
            </a:r>
            <a:r>
              <a:rPr lang="en-US" dirty="0" smtClean="0">
                <a:latin typeface="Lobster" panose="02000506000000020003" pitchFamily="2" charset="0"/>
                <a:cs typeface="Arial" panose="020B0604020202020204" pitchFamily="34" charset="0"/>
              </a:rPr>
              <a:t> - </a:t>
            </a:r>
            <a:r>
              <a:rPr lang="en-US" dirty="0" err="1" smtClean="0">
                <a:latin typeface="Lobster" panose="02000506000000020003" pitchFamily="2" charset="0"/>
                <a:cs typeface="Arial" panose="020B0604020202020204" pitchFamily="34" charset="0"/>
              </a:rPr>
              <a:t>Webpack</a:t>
            </a:r>
            <a:endParaRPr lang="en-US" dirty="0">
              <a:latin typeface="Lobster" panose="02000506000000020003" pitchFamily="2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19" y="2604655"/>
            <a:ext cx="6783959" cy="372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8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200" y="2176607"/>
            <a:ext cx="7906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 err="1" smtClean="0">
                <a:latin typeface="Bahnschrift Condensed" panose="020B0502040204020203" pitchFamily="34" charset="0"/>
                <a:cs typeface="Arial" panose="020B0604020202020204" pitchFamily="34" charset="0"/>
              </a:rPr>
              <a:t>Tối</a:t>
            </a:r>
            <a:r>
              <a:rPr lang="en-US" sz="3600" dirty="0" smtClean="0">
                <a:latin typeface="Bahnschrift Condensed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Bahnschrift Condensed" panose="020B0502040204020203" pitchFamily="34" charset="0"/>
                <a:cs typeface="Arial" panose="020B0604020202020204" pitchFamily="34" charset="0"/>
              </a:rPr>
              <a:t>ưu</a:t>
            </a:r>
            <a:r>
              <a:rPr lang="en-US" sz="3600" dirty="0" smtClean="0">
                <a:latin typeface="Bahnschrift Condensed" panose="020B0502040204020203" pitchFamily="34" charset="0"/>
                <a:cs typeface="Arial" panose="020B0604020202020204" pitchFamily="34" charset="0"/>
              </a:rPr>
              <a:t> code</a:t>
            </a:r>
          </a:p>
          <a:p>
            <a:pPr marL="342900" indent="-342900">
              <a:buAutoNum type="arabicPeriod"/>
            </a:pPr>
            <a:endParaRPr lang="en-US" sz="3600" dirty="0" smtClean="0">
              <a:latin typeface="Bahnschrift Condensed" panose="020B0502040204020203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3600" dirty="0" err="1" smtClean="0">
                <a:latin typeface="Bahnschrift Condensed" panose="020B0502040204020203" pitchFamily="34" charset="0"/>
                <a:cs typeface="Arial" panose="020B0604020202020204" pitchFamily="34" charset="0"/>
              </a:rPr>
              <a:t>Thiết</a:t>
            </a:r>
            <a:r>
              <a:rPr lang="en-US" sz="3600" dirty="0" smtClean="0">
                <a:latin typeface="Bahnschrift Condensed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Bahnschrift Condensed" panose="020B0502040204020203" pitchFamily="34" charset="0"/>
                <a:cs typeface="Arial" panose="020B0604020202020204" pitchFamily="34" charset="0"/>
              </a:rPr>
              <a:t>lập</a:t>
            </a:r>
            <a:r>
              <a:rPr lang="en-US" sz="3600" dirty="0" smtClean="0">
                <a:latin typeface="Bahnschrift Condensed" panose="020B0502040204020203" pitchFamily="34" charset="0"/>
                <a:cs typeface="Arial" panose="020B0604020202020204" pitchFamily="34" charset="0"/>
              </a:rPr>
              <a:t> build </a:t>
            </a:r>
            <a:r>
              <a:rPr lang="en-US" sz="3600" dirty="0" err="1" smtClean="0">
                <a:latin typeface="Bahnschrift Condensed" panose="020B0502040204020203" pitchFamily="34" charset="0"/>
                <a:cs typeface="Arial" panose="020B0604020202020204" pitchFamily="34" charset="0"/>
              </a:rPr>
              <a:t>cho</a:t>
            </a:r>
            <a:r>
              <a:rPr lang="en-US" sz="3600" dirty="0" smtClean="0">
                <a:latin typeface="Bahnschrift Condensed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Bahnschrift Condensed" panose="020B0502040204020203" pitchFamily="34" charset="0"/>
                <a:cs typeface="Arial" panose="020B0604020202020204" pitchFamily="34" charset="0"/>
              </a:rPr>
              <a:t>nhiều</a:t>
            </a:r>
            <a:r>
              <a:rPr lang="en-US" sz="3600" dirty="0" smtClean="0">
                <a:latin typeface="Bahnschrift Condensed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Bahnschrift Condensed" panose="020B0502040204020203" pitchFamily="34" charset="0"/>
                <a:cs typeface="Arial" panose="020B0604020202020204" pitchFamily="34" charset="0"/>
              </a:rPr>
              <a:t>môi</a:t>
            </a:r>
            <a:r>
              <a:rPr lang="en-US" sz="3600" dirty="0" smtClean="0">
                <a:latin typeface="Bahnschrift Condensed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Bahnschrift Condensed" panose="020B0502040204020203" pitchFamily="34" charset="0"/>
                <a:cs typeface="Arial" panose="020B0604020202020204" pitchFamily="34" charset="0"/>
              </a:rPr>
              <a:t>trường</a:t>
            </a:r>
            <a:endParaRPr lang="en-US" sz="3600" dirty="0">
              <a:latin typeface="Bahnschrift Condensed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Business Man Thinking Of Idea Light Bulb. Royalty Free Cliparts, Vectors,  And Stock Illustration. Image 92630553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456" y="88302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30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</a:t>
            </a:r>
            <a:r>
              <a:rPr lang="en-US" b="1" dirty="0" smtClean="0"/>
              <a:t>splitting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Feature của webpack</a:t>
            </a:r>
          </a:p>
          <a:p>
            <a:r>
              <a:rPr lang="vi-VN" dirty="0" smtClean="0"/>
              <a:t>Cho phép chúng ta chia nhỏ code ra nhiều bundle nhỏ hơn</a:t>
            </a:r>
          </a:p>
          <a:p>
            <a:r>
              <a:rPr lang="vi-VN" dirty="0" smtClean="0"/>
              <a:t>T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song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21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Tối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Lazy loading </a:t>
            </a:r>
            <a:r>
              <a:rPr lang="en-US" dirty="0" err="1" smtClean="0"/>
              <a:t>cho</a:t>
            </a:r>
            <a:r>
              <a:rPr lang="en-US" dirty="0" smtClean="0"/>
              <a:t> route </a:t>
            </a:r>
            <a:r>
              <a:rPr lang="en-US" dirty="0" err="1" smtClean="0"/>
              <a:t>va</a:t>
            </a:r>
            <a:r>
              <a:rPr lang="en-US" dirty="0" smtClean="0"/>
              <a:t>̀ component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3255933"/>
            <a:ext cx="4540538" cy="2921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2588390"/>
            <a:ext cx="3076575" cy="400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855" y="3255933"/>
            <a:ext cx="5852976" cy="8338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5524" y="6318794"/>
            <a:ext cx="5137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5"/>
              </a:rPr>
              <a:t>https://</a:t>
            </a:r>
            <a:r>
              <a:rPr lang="en-US" sz="1400" dirty="0" smtClean="0">
                <a:hlinkClick r:id="rId5"/>
              </a:rPr>
              <a:t>viblo.asia/p/vue-router-lazy-loading-routes-Qbq5QvpRKD8</a:t>
            </a:r>
            <a:r>
              <a:rPr lang="vi-VN" sz="1400" dirty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7953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Tối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Tối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cách</a:t>
            </a:r>
            <a:r>
              <a:rPr lang="en-US" dirty="0" smtClean="0"/>
              <a:t> </a:t>
            </a:r>
            <a:r>
              <a:rPr lang="en-US" dirty="0" err="1" smtClean="0"/>
              <a:t>sư</a:t>
            </a:r>
            <a:r>
              <a:rPr lang="en-US" dirty="0" smtClean="0"/>
              <a:t>̉ </a:t>
            </a:r>
            <a:r>
              <a:rPr lang="en-US" dirty="0" err="1" smtClean="0"/>
              <a:t>dụng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viện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08" y="2527444"/>
            <a:ext cx="8086725" cy="676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59" y="3408796"/>
            <a:ext cx="82010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3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dõi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size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của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file build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697" y="1690688"/>
            <a:ext cx="8143875" cy="752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97" y="2580408"/>
            <a:ext cx="8143875" cy="387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Thiết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lập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build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nhiều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trường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https://gist.github.com/chlab/2af7475ac92cc4ed4295bc4243f84e6a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72146"/>
            <a:ext cx="81819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0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83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Bahnschrift Condensed</vt:lpstr>
      <vt:lpstr>Calibri</vt:lpstr>
      <vt:lpstr>Calibri Light</vt:lpstr>
      <vt:lpstr>Lobster</vt:lpstr>
      <vt:lpstr>Office Theme</vt:lpstr>
      <vt:lpstr>Tối ưu Vuejs - Webpack</vt:lpstr>
      <vt:lpstr>PowerPoint Presentation</vt:lpstr>
      <vt:lpstr>Code splitting</vt:lpstr>
      <vt:lpstr>Tối ưu code</vt:lpstr>
      <vt:lpstr>Tối ưu code</vt:lpstr>
      <vt:lpstr>Theo dõi size của file build</vt:lpstr>
      <vt:lpstr>Thiết lập build cho nhiều môi trường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Tối ưu Vuejs - Webpack</dc:title>
  <dc:creator>Thiện Phạm Đình</dc:creator>
  <cp:lastModifiedBy>Thiện Phạm Đình</cp:lastModifiedBy>
  <cp:revision>19</cp:revision>
  <dcterms:created xsi:type="dcterms:W3CDTF">2020-11-01T05:29:41Z</dcterms:created>
  <dcterms:modified xsi:type="dcterms:W3CDTF">2020-11-01T15:55:11Z</dcterms:modified>
</cp:coreProperties>
</file>