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J4rlCX13vphK4odsUts0rnKd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0972" y="156179"/>
            <a:ext cx="9710056" cy="654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5" y="733425"/>
            <a:ext cx="11220450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3017520" y="3072340"/>
            <a:ext cx="6156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tinyurl.com/vizvoyages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2111829" y="4038991"/>
            <a:ext cx="6156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tinyurl.com/vizvoyages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2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2085702" y="4056409"/>
            <a:ext cx="6156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tinyurl.com/vizvoyages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2021-01-26T10:21:16Z</dcterms:created>
  <dc:creator>35107</dc:creator>
</cp:coreProperties>
</file>