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679" r:id="rId1"/>
  </p:sldMasterIdLst>
  <p:notesMasterIdLst>
    <p:notesMasterId r:id="rId44"/>
  </p:notesMasterIdLst>
  <p:sldIdLst>
    <p:sldId id="345" r:id="rId2"/>
    <p:sldId id="346" r:id="rId3"/>
    <p:sldId id="256" r:id="rId4"/>
    <p:sldId id="281" r:id="rId5"/>
    <p:sldId id="359" r:id="rId6"/>
    <p:sldId id="259" r:id="rId7"/>
    <p:sldId id="262" r:id="rId8"/>
    <p:sldId id="313" r:id="rId9"/>
    <p:sldId id="321" r:id="rId10"/>
    <p:sldId id="323" r:id="rId11"/>
    <p:sldId id="348" r:id="rId12"/>
    <p:sldId id="327" r:id="rId13"/>
    <p:sldId id="347" r:id="rId14"/>
    <p:sldId id="329" r:id="rId15"/>
    <p:sldId id="356" r:id="rId16"/>
    <p:sldId id="324" r:id="rId17"/>
    <p:sldId id="258" r:id="rId18"/>
    <p:sldId id="315" r:id="rId19"/>
    <p:sldId id="316" r:id="rId20"/>
    <p:sldId id="317" r:id="rId21"/>
    <p:sldId id="318" r:id="rId22"/>
    <p:sldId id="319" r:id="rId23"/>
    <p:sldId id="360" r:id="rId24"/>
    <p:sldId id="361" r:id="rId25"/>
    <p:sldId id="362" r:id="rId26"/>
    <p:sldId id="330" r:id="rId27"/>
    <p:sldId id="349" r:id="rId28"/>
    <p:sldId id="350" r:id="rId29"/>
    <p:sldId id="268" r:id="rId30"/>
    <p:sldId id="263" r:id="rId31"/>
    <p:sldId id="265" r:id="rId32"/>
    <p:sldId id="338" r:id="rId33"/>
    <p:sldId id="343" r:id="rId34"/>
    <p:sldId id="352" r:id="rId35"/>
    <p:sldId id="339" r:id="rId36"/>
    <p:sldId id="344" r:id="rId37"/>
    <p:sldId id="353" r:id="rId38"/>
    <p:sldId id="341" r:id="rId39"/>
    <p:sldId id="342" r:id="rId40"/>
    <p:sldId id="354" r:id="rId41"/>
    <p:sldId id="357" r:id="rId42"/>
    <p:sldId id="292" r:id="rId43"/>
  </p:sldIdLst>
  <p:sldSz cx="9144000" cy="5143500" type="screen16x9"/>
  <p:notesSz cx="6858000" cy="9144000"/>
  <p:embeddedFontLst>
    <p:embeddedFont>
      <p:font typeface="Bebas Neue" panose="020B0606020202050201" pitchFamily="34" charset="0"/>
      <p:regular r:id="rId45"/>
    </p:embeddedFont>
    <p:embeddedFont>
      <p:font typeface="Cairo" panose="020B0604020202020204" charset="-78"/>
      <p:regular r:id="rId46"/>
      <p:bold r:id="rId47"/>
    </p:embeddedFont>
    <p:embeddedFont>
      <p:font typeface="Calibri" panose="020F0502020204030204" pitchFamily="34" charset="0"/>
      <p:regular r:id="rId48"/>
      <p:bold r:id="rId49"/>
      <p:italic r:id="rId50"/>
      <p:boldItalic r:id="rId51"/>
    </p:embeddedFont>
    <p:embeddedFont>
      <p:font typeface="Segoe UI Historic" panose="020B0502040204020203" pitchFamily="34" charset="0"/>
      <p:regular r:id="rId52"/>
    </p:embeddedFont>
    <p:embeddedFont>
      <p:font typeface="Staatliches" pitchFamily="2" charset="0"/>
      <p:regular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DBF276-A26C-4500-A2F6-D6FA06CFEFE1}">
  <a:tblStyle styleId="{6CDBF276-A26C-4500-A2F6-D6FA06CFEFE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94" autoAdjust="0"/>
    <p:restoredTop sz="94660"/>
  </p:normalViewPr>
  <p:slideViewPr>
    <p:cSldViewPr snapToGrid="0">
      <p:cViewPr>
        <p:scale>
          <a:sx n="100" d="100"/>
          <a:sy n="100" d="100"/>
        </p:scale>
        <p:origin x="984"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d9d240c1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d9d240c1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7b2dad823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7b2dad823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5"/>
        <p:cNvGrpSpPr/>
        <p:nvPr/>
      </p:nvGrpSpPr>
      <p:grpSpPr>
        <a:xfrm>
          <a:off x="0" y="0"/>
          <a:ext cx="0" cy="0"/>
          <a:chOff x="0" y="0"/>
          <a:chExt cx="0" cy="0"/>
        </a:xfrm>
      </p:grpSpPr>
      <p:sp>
        <p:nvSpPr>
          <p:cNvPr id="2596" name="Google Shape;2596;g7b2dad8238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7" name="Google Shape;2597;g7b2dad8238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8"/>
        <p:cNvGrpSpPr/>
        <p:nvPr/>
      </p:nvGrpSpPr>
      <p:grpSpPr>
        <a:xfrm>
          <a:off x="0" y="0"/>
          <a:ext cx="0" cy="0"/>
          <a:chOff x="0" y="0"/>
          <a:chExt cx="0" cy="0"/>
        </a:xfrm>
      </p:grpSpPr>
      <p:sp>
        <p:nvSpPr>
          <p:cNvPr id="2139" name="Google Shape;2139;g7b349e6ee3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0" name="Google Shape;2140;g7b349e6ee3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7b2dad823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7b2dad823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7b2dad823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7b2dad823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2620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7b2dad823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7b2dad823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772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g7b2dad8238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7b2dad8238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7b2dad823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7b2dad823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2926700"/>
            <a:ext cx="4287000" cy="865200"/>
          </a:xfrm>
          <a:prstGeom prst="rect">
            <a:avLst/>
          </a:prstGeom>
        </p:spPr>
        <p:txBody>
          <a:bodyPr spcFirstLastPara="1" wrap="square" lIns="0" tIns="0" rIns="0" bIns="0" anchor="ctr" anchorCtr="0">
            <a:noAutofit/>
          </a:bodyPr>
          <a:lstStyle>
            <a:lvl1pPr lvl="0" algn="l">
              <a:lnSpc>
                <a:spcPct val="80000"/>
              </a:lnSpc>
              <a:spcBef>
                <a:spcPts val="0"/>
              </a:spcBef>
              <a:spcAft>
                <a:spcPts val="0"/>
              </a:spcAft>
              <a:buClr>
                <a:srgbClr val="191919"/>
              </a:buClr>
              <a:buSzPts val="5200"/>
              <a:buNone/>
              <a:defRPr sz="6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121" y="3679025"/>
            <a:ext cx="4287000" cy="475800"/>
          </a:xfrm>
          <a:prstGeom prst="rect">
            <a:avLst/>
          </a:prstGeom>
        </p:spPr>
        <p:txBody>
          <a:bodyPr spcFirstLastPara="1" wrap="square" lIns="0" tIns="0" rIns="0" bIns="0" anchor="ctr" anchorCtr="0">
            <a:noAutofit/>
          </a:bodyPr>
          <a:lstStyle>
            <a:lvl1pPr lvl="0">
              <a:lnSpc>
                <a:spcPct val="100000"/>
              </a:lnSpc>
              <a:spcBef>
                <a:spcPts val="0"/>
              </a:spcBef>
              <a:spcAft>
                <a:spcPts val="0"/>
              </a:spcAft>
              <a:buSzPts val="16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txBox="1">
            <a:spLocks noGrp="1"/>
          </p:cNvSpPr>
          <p:nvPr>
            <p:ph type="ctrTitle" idx="2"/>
          </p:nvPr>
        </p:nvSpPr>
        <p:spPr>
          <a:xfrm>
            <a:off x="713125" y="988675"/>
            <a:ext cx="2493000" cy="926700"/>
          </a:xfrm>
          <a:prstGeom prst="rect">
            <a:avLst/>
          </a:prstGeom>
        </p:spPr>
        <p:txBody>
          <a:bodyPr spcFirstLastPara="1" wrap="square" lIns="0" tIns="0" rIns="0" bIns="0" anchor="ctr" anchorCtr="0">
            <a:noAutofit/>
          </a:bodyPr>
          <a:lstStyle>
            <a:lvl1pPr lvl="0" algn="l" rtl="0">
              <a:spcBef>
                <a:spcPts val="0"/>
              </a:spcBef>
              <a:spcAft>
                <a:spcPts val="0"/>
              </a:spcAft>
              <a:buClr>
                <a:srgbClr val="191919"/>
              </a:buClr>
              <a:buSzPts val="5200"/>
              <a:buNone/>
              <a:defRPr sz="8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grpSp>
        <p:nvGrpSpPr>
          <p:cNvPr id="12" name="Google Shape;12;p2"/>
          <p:cNvGrpSpPr/>
          <p:nvPr/>
        </p:nvGrpSpPr>
        <p:grpSpPr>
          <a:xfrm>
            <a:off x="-123371" y="3705937"/>
            <a:ext cx="932693" cy="1513429"/>
            <a:chOff x="5252475" y="3372998"/>
            <a:chExt cx="758596" cy="1230930"/>
          </a:xfrm>
        </p:grpSpPr>
        <p:sp>
          <p:nvSpPr>
            <p:cNvPr id="13" name="Google Shape;13;p2"/>
            <p:cNvSpPr/>
            <p:nvPr/>
          </p:nvSpPr>
          <p:spPr>
            <a:xfrm>
              <a:off x="5771697" y="3820417"/>
              <a:ext cx="239374" cy="336661"/>
            </a:xfrm>
            <a:custGeom>
              <a:avLst/>
              <a:gdLst/>
              <a:ahLst/>
              <a:cxnLst/>
              <a:rect l="l" t="t" r="r" b="b"/>
              <a:pathLst>
                <a:path w="3767" h="5298" extrusionOk="0">
                  <a:moveTo>
                    <a:pt x="2241" y="0"/>
                  </a:moveTo>
                  <a:cubicBezTo>
                    <a:pt x="1439" y="0"/>
                    <a:pt x="613" y="973"/>
                    <a:pt x="320" y="2309"/>
                  </a:cubicBezTo>
                  <a:cubicBezTo>
                    <a:pt x="1" y="3747"/>
                    <a:pt x="434" y="5071"/>
                    <a:pt x="1302" y="5276"/>
                  </a:cubicBezTo>
                  <a:cubicBezTo>
                    <a:pt x="1369" y="5290"/>
                    <a:pt x="1437" y="5297"/>
                    <a:pt x="1505" y="5297"/>
                  </a:cubicBezTo>
                  <a:cubicBezTo>
                    <a:pt x="2314" y="5297"/>
                    <a:pt x="3153" y="4320"/>
                    <a:pt x="3447" y="2994"/>
                  </a:cubicBezTo>
                  <a:cubicBezTo>
                    <a:pt x="3767" y="1533"/>
                    <a:pt x="3333" y="209"/>
                    <a:pt x="2466" y="27"/>
                  </a:cubicBezTo>
                  <a:cubicBezTo>
                    <a:pt x="2392" y="9"/>
                    <a:pt x="2317" y="0"/>
                    <a:pt x="224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410574" y="4294652"/>
              <a:ext cx="348163" cy="188347"/>
            </a:xfrm>
            <a:custGeom>
              <a:avLst/>
              <a:gdLst/>
              <a:ahLst/>
              <a:cxnLst/>
              <a:rect l="l" t="t" r="r" b="b"/>
              <a:pathLst>
                <a:path w="5479" h="2964" extrusionOk="0">
                  <a:moveTo>
                    <a:pt x="1950" y="0"/>
                  </a:moveTo>
                  <a:cubicBezTo>
                    <a:pt x="1039" y="0"/>
                    <a:pt x="337" y="306"/>
                    <a:pt x="206" y="849"/>
                  </a:cubicBezTo>
                  <a:cubicBezTo>
                    <a:pt x="0" y="1580"/>
                    <a:pt x="1005" y="2470"/>
                    <a:pt x="2397" y="2812"/>
                  </a:cubicBezTo>
                  <a:cubicBezTo>
                    <a:pt x="2797" y="2915"/>
                    <a:pt x="3186" y="2964"/>
                    <a:pt x="3542" y="2964"/>
                  </a:cubicBezTo>
                  <a:cubicBezTo>
                    <a:pt x="4447" y="2964"/>
                    <a:pt x="5142" y="2651"/>
                    <a:pt x="5273" y="2127"/>
                  </a:cubicBezTo>
                  <a:cubicBezTo>
                    <a:pt x="5478" y="1374"/>
                    <a:pt x="4474" y="507"/>
                    <a:pt x="3082" y="142"/>
                  </a:cubicBezTo>
                  <a:cubicBezTo>
                    <a:pt x="2687" y="46"/>
                    <a:pt x="2303" y="0"/>
                    <a:pt x="195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252475" y="3936514"/>
              <a:ext cx="364113" cy="233782"/>
            </a:xfrm>
            <a:custGeom>
              <a:avLst/>
              <a:gdLst/>
              <a:ahLst/>
              <a:cxnLst/>
              <a:rect l="l" t="t" r="r" b="b"/>
              <a:pathLst>
                <a:path w="5730" h="3679" extrusionOk="0">
                  <a:moveTo>
                    <a:pt x="1881" y="0"/>
                  </a:moveTo>
                  <a:cubicBezTo>
                    <a:pt x="1150" y="0"/>
                    <a:pt x="560" y="257"/>
                    <a:pt x="343" y="733"/>
                  </a:cubicBezTo>
                  <a:cubicBezTo>
                    <a:pt x="0" y="1555"/>
                    <a:pt x="822" y="2719"/>
                    <a:pt x="2214" y="3312"/>
                  </a:cubicBezTo>
                  <a:cubicBezTo>
                    <a:pt x="2774" y="3560"/>
                    <a:pt x="3333" y="3679"/>
                    <a:pt x="3826" y="3679"/>
                  </a:cubicBezTo>
                  <a:cubicBezTo>
                    <a:pt x="4560" y="3679"/>
                    <a:pt x="5146" y="3416"/>
                    <a:pt x="5364" y="2924"/>
                  </a:cubicBezTo>
                  <a:cubicBezTo>
                    <a:pt x="5729" y="2125"/>
                    <a:pt x="4885" y="961"/>
                    <a:pt x="3493" y="368"/>
                  </a:cubicBezTo>
                  <a:cubicBezTo>
                    <a:pt x="2939" y="119"/>
                    <a:pt x="2377" y="0"/>
                    <a:pt x="188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284374" y="3372998"/>
              <a:ext cx="398936" cy="500925"/>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387380" y="3373887"/>
              <a:ext cx="549728" cy="1230041"/>
            </a:xfrm>
            <a:custGeom>
              <a:avLst/>
              <a:gdLst/>
              <a:ahLst/>
              <a:cxnLst/>
              <a:rect l="l" t="t" r="r" b="b"/>
              <a:pathLst>
                <a:path w="8651" h="19357" fill="none" extrusionOk="0">
                  <a:moveTo>
                    <a:pt x="8651" y="19356"/>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813763" y="3819146"/>
              <a:ext cx="111776" cy="509186"/>
            </a:xfrm>
            <a:custGeom>
              <a:avLst/>
              <a:gdLst/>
              <a:ahLst/>
              <a:cxnLst/>
              <a:rect l="l" t="t" r="r" b="b"/>
              <a:pathLst>
                <a:path w="1759" h="8013" fill="none" extrusionOk="0">
                  <a:moveTo>
                    <a:pt x="1758" y="1"/>
                  </a:moveTo>
                  <a:lnTo>
                    <a:pt x="1" y="8013"/>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425062" y="4355846"/>
              <a:ext cx="448246" cy="107391"/>
            </a:xfrm>
            <a:custGeom>
              <a:avLst/>
              <a:gdLst/>
              <a:ahLst/>
              <a:cxnLst/>
              <a:rect l="l" t="t" r="r" b="b"/>
              <a:pathLst>
                <a:path w="7054" h="1690" fill="none" extrusionOk="0">
                  <a:moveTo>
                    <a:pt x="7054" y="1689"/>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274207" y="3985951"/>
              <a:ext cx="475825" cy="198769"/>
            </a:xfrm>
            <a:custGeom>
              <a:avLst/>
              <a:gdLst/>
              <a:ahLst/>
              <a:cxnLst/>
              <a:rect l="l" t="t" r="r" b="b"/>
              <a:pathLst>
                <a:path w="7488" h="3128" fill="none" extrusionOk="0">
                  <a:moveTo>
                    <a:pt x="7487" y="3128"/>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381534" y="3748103"/>
              <a:ext cx="194448" cy="47913"/>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320658" y="3620441"/>
              <a:ext cx="201628" cy="4797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306107" y="3495703"/>
              <a:ext cx="152381" cy="37809"/>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CUSTOM_11">
    <p:spTree>
      <p:nvGrpSpPr>
        <p:cNvPr id="1" name="Shape 306"/>
        <p:cNvGrpSpPr/>
        <p:nvPr/>
      </p:nvGrpSpPr>
      <p:grpSpPr>
        <a:xfrm>
          <a:off x="0" y="0"/>
          <a:ext cx="0" cy="0"/>
          <a:chOff x="0" y="0"/>
          <a:chExt cx="0" cy="0"/>
        </a:xfrm>
      </p:grpSpPr>
      <p:grpSp>
        <p:nvGrpSpPr>
          <p:cNvPr id="307" name="Google Shape;307;p17"/>
          <p:cNvGrpSpPr/>
          <p:nvPr/>
        </p:nvGrpSpPr>
        <p:grpSpPr>
          <a:xfrm rot="-8670637">
            <a:off x="8397450" y="-99677"/>
            <a:ext cx="680127" cy="1103603"/>
            <a:chOff x="5252475" y="3372998"/>
            <a:chExt cx="758596" cy="1230930"/>
          </a:xfrm>
        </p:grpSpPr>
        <p:sp>
          <p:nvSpPr>
            <p:cNvPr id="308" name="Google Shape;308;p17"/>
            <p:cNvSpPr/>
            <p:nvPr/>
          </p:nvSpPr>
          <p:spPr>
            <a:xfrm>
              <a:off x="5771697" y="3820417"/>
              <a:ext cx="239374" cy="336661"/>
            </a:xfrm>
            <a:custGeom>
              <a:avLst/>
              <a:gdLst/>
              <a:ahLst/>
              <a:cxnLst/>
              <a:rect l="l" t="t" r="r" b="b"/>
              <a:pathLst>
                <a:path w="3767" h="5298" extrusionOk="0">
                  <a:moveTo>
                    <a:pt x="2241" y="0"/>
                  </a:moveTo>
                  <a:cubicBezTo>
                    <a:pt x="1439" y="0"/>
                    <a:pt x="613" y="973"/>
                    <a:pt x="320" y="2309"/>
                  </a:cubicBezTo>
                  <a:cubicBezTo>
                    <a:pt x="1" y="3747"/>
                    <a:pt x="434" y="5071"/>
                    <a:pt x="1302" y="5276"/>
                  </a:cubicBezTo>
                  <a:cubicBezTo>
                    <a:pt x="1369" y="5290"/>
                    <a:pt x="1437" y="5297"/>
                    <a:pt x="1505" y="5297"/>
                  </a:cubicBezTo>
                  <a:cubicBezTo>
                    <a:pt x="2314" y="5297"/>
                    <a:pt x="3153" y="4320"/>
                    <a:pt x="3447" y="2994"/>
                  </a:cubicBezTo>
                  <a:cubicBezTo>
                    <a:pt x="3767" y="1533"/>
                    <a:pt x="3333" y="209"/>
                    <a:pt x="2466" y="27"/>
                  </a:cubicBezTo>
                  <a:cubicBezTo>
                    <a:pt x="2392" y="9"/>
                    <a:pt x="2317" y="0"/>
                    <a:pt x="224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7"/>
            <p:cNvSpPr/>
            <p:nvPr/>
          </p:nvSpPr>
          <p:spPr>
            <a:xfrm>
              <a:off x="5410574" y="4294652"/>
              <a:ext cx="348163" cy="188347"/>
            </a:xfrm>
            <a:custGeom>
              <a:avLst/>
              <a:gdLst/>
              <a:ahLst/>
              <a:cxnLst/>
              <a:rect l="l" t="t" r="r" b="b"/>
              <a:pathLst>
                <a:path w="5479" h="2964" extrusionOk="0">
                  <a:moveTo>
                    <a:pt x="1950" y="0"/>
                  </a:moveTo>
                  <a:cubicBezTo>
                    <a:pt x="1039" y="0"/>
                    <a:pt x="337" y="306"/>
                    <a:pt x="206" y="849"/>
                  </a:cubicBezTo>
                  <a:cubicBezTo>
                    <a:pt x="0" y="1580"/>
                    <a:pt x="1005" y="2470"/>
                    <a:pt x="2397" y="2812"/>
                  </a:cubicBezTo>
                  <a:cubicBezTo>
                    <a:pt x="2797" y="2915"/>
                    <a:pt x="3186" y="2964"/>
                    <a:pt x="3542" y="2964"/>
                  </a:cubicBezTo>
                  <a:cubicBezTo>
                    <a:pt x="4447" y="2964"/>
                    <a:pt x="5142" y="2651"/>
                    <a:pt x="5273" y="2127"/>
                  </a:cubicBezTo>
                  <a:cubicBezTo>
                    <a:pt x="5478" y="1374"/>
                    <a:pt x="4474" y="507"/>
                    <a:pt x="3082" y="142"/>
                  </a:cubicBezTo>
                  <a:cubicBezTo>
                    <a:pt x="2687" y="46"/>
                    <a:pt x="2303" y="0"/>
                    <a:pt x="195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7"/>
            <p:cNvSpPr/>
            <p:nvPr/>
          </p:nvSpPr>
          <p:spPr>
            <a:xfrm>
              <a:off x="5252475" y="3936514"/>
              <a:ext cx="364113" cy="233782"/>
            </a:xfrm>
            <a:custGeom>
              <a:avLst/>
              <a:gdLst/>
              <a:ahLst/>
              <a:cxnLst/>
              <a:rect l="l" t="t" r="r" b="b"/>
              <a:pathLst>
                <a:path w="5730" h="3679" extrusionOk="0">
                  <a:moveTo>
                    <a:pt x="1881" y="0"/>
                  </a:moveTo>
                  <a:cubicBezTo>
                    <a:pt x="1150" y="0"/>
                    <a:pt x="560" y="257"/>
                    <a:pt x="343" y="733"/>
                  </a:cubicBezTo>
                  <a:cubicBezTo>
                    <a:pt x="0" y="1555"/>
                    <a:pt x="822" y="2719"/>
                    <a:pt x="2214" y="3312"/>
                  </a:cubicBezTo>
                  <a:cubicBezTo>
                    <a:pt x="2774" y="3560"/>
                    <a:pt x="3333" y="3679"/>
                    <a:pt x="3826" y="3679"/>
                  </a:cubicBezTo>
                  <a:cubicBezTo>
                    <a:pt x="4560" y="3679"/>
                    <a:pt x="5146" y="3416"/>
                    <a:pt x="5364" y="2924"/>
                  </a:cubicBezTo>
                  <a:cubicBezTo>
                    <a:pt x="5729" y="2125"/>
                    <a:pt x="4885" y="961"/>
                    <a:pt x="3493" y="368"/>
                  </a:cubicBezTo>
                  <a:cubicBezTo>
                    <a:pt x="2939" y="119"/>
                    <a:pt x="2377" y="0"/>
                    <a:pt x="188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7"/>
            <p:cNvSpPr/>
            <p:nvPr/>
          </p:nvSpPr>
          <p:spPr>
            <a:xfrm>
              <a:off x="5284374" y="3372998"/>
              <a:ext cx="398936" cy="500925"/>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7"/>
            <p:cNvSpPr/>
            <p:nvPr/>
          </p:nvSpPr>
          <p:spPr>
            <a:xfrm>
              <a:off x="5387380" y="3373887"/>
              <a:ext cx="549728" cy="1230041"/>
            </a:xfrm>
            <a:custGeom>
              <a:avLst/>
              <a:gdLst/>
              <a:ahLst/>
              <a:cxnLst/>
              <a:rect l="l" t="t" r="r" b="b"/>
              <a:pathLst>
                <a:path w="8651" h="19357" fill="none" extrusionOk="0">
                  <a:moveTo>
                    <a:pt x="8651" y="19356"/>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7"/>
            <p:cNvSpPr/>
            <p:nvPr/>
          </p:nvSpPr>
          <p:spPr>
            <a:xfrm>
              <a:off x="5813763" y="3819146"/>
              <a:ext cx="111776" cy="509186"/>
            </a:xfrm>
            <a:custGeom>
              <a:avLst/>
              <a:gdLst/>
              <a:ahLst/>
              <a:cxnLst/>
              <a:rect l="l" t="t" r="r" b="b"/>
              <a:pathLst>
                <a:path w="1759" h="8013" fill="none" extrusionOk="0">
                  <a:moveTo>
                    <a:pt x="1758" y="1"/>
                  </a:moveTo>
                  <a:lnTo>
                    <a:pt x="1" y="8013"/>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7"/>
            <p:cNvSpPr/>
            <p:nvPr/>
          </p:nvSpPr>
          <p:spPr>
            <a:xfrm>
              <a:off x="5425062" y="4355846"/>
              <a:ext cx="448246" cy="107391"/>
            </a:xfrm>
            <a:custGeom>
              <a:avLst/>
              <a:gdLst/>
              <a:ahLst/>
              <a:cxnLst/>
              <a:rect l="l" t="t" r="r" b="b"/>
              <a:pathLst>
                <a:path w="7054" h="1690" fill="none" extrusionOk="0">
                  <a:moveTo>
                    <a:pt x="7054" y="1689"/>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7"/>
            <p:cNvSpPr/>
            <p:nvPr/>
          </p:nvSpPr>
          <p:spPr>
            <a:xfrm>
              <a:off x="5274207" y="3985951"/>
              <a:ext cx="475825" cy="198769"/>
            </a:xfrm>
            <a:custGeom>
              <a:avLst/>
              <a:gdLst/>
              <a:ahLst/>
              <a:cxnLst/>
              <a:rect l="l" t="t" r="r" b="b"/>
              <a:pathLst>
                <a:path w="7488" h="3128" fill="none" extrusionOk="0">
                  <a:moveTo>
                    <a:pt x="7487" y="3128"/>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7"/>
            <p:cNvSpPr/>
            <p:nvPr/>
          </p:nvSpPr>
          <p:spPr>
            <a:xfrm>
              <a:off x="5381534" y="3748103"/>
              <a:ext cx="194448" cy="47913"/>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7"/>
            <p:cNvSpPr/>
            <p:nvPr/>
          </p:nvSpPr>
          <p:spPr>
            <a:xfrm>
              <a:off x="5320658" y="3620441"/>
              <a:ext cx="201628" cy="4797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7"/>
            <p:cNvSpPr/>
            <p:nvPr/>
          </p:nvSpPr>
          <p:spPr>
            <a:xfrm>
              <a:off x="5306107" y="3495703"/>
              <a:ext cx="152381" cy="37809"/>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17"/>
          <p:cNvSpPr/>
          <p:nvPr/>
        </p:nvSpPr>
        <p:spPr>
          <a:xfrm rot="10800000" flipH="1">
            <a:off x="7817013" y="121765"/>
            <a:ext cx="323252" cy="323252"/>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7"/>
          <p:cNvSpPr/>
          <p:nvPr/>
        </p:nvSpPr>
        <p:spPr>
          <a:xfrm rot="10800000" flipH="1">
            <a:off x="284929" y="164519"/>
            <a:ext cx="428168" cy="428209"/>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7"/>
          <p:cNvSpPr/>
          <p:nvPr/>
        </p:nvSpPr>
        <p:spPr>
          <a:xfrm rot="10800000" flipH="1">
            <a:off x="111152" y="781317"/>
            <a:ext cx="236405" cy="236405"/>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7"/>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3" name="Google Shape;323;p17"/>
          <p:cNvSpPr txBox="1">
            <a:spLocks noGrp="1"/>
          </p:cNvSpPr>
          <p:nvPr>
            <p:ph type="title" idx="2"/>
          </p:nvPr>
        </p:nvSpPr>
        <p:spPr>
          <a:xfrm>
            <a:off x="4922400" y="1347250"/>
            <a:ext cx="3522600" cy="558900"/>
          </a:xfrm>
          <a:prstGeom prst="rect">
            <a:avLst/>
          </a:prstGeom>
        </p:spPr>
        <p:txBody>
          <a:bodyPr spcFirstLastPara="1" wrap="square" lIns="0" tIns="0" rIns="0" bIns="0" anchor="ctr" anchorCtr="0">
            <a:noAutofit/>
          </a:bodyPr>
          <a:lstStyle>
            <a:lvl1pPr lvl="0" algn="ctr" rtl="0">
              <a:spcBef>
                <a:spcPts val="0"/>
              </a:spcBef>
              <a:spcAft>
                <a:spcPts val="0"/>
              </a:spcAft>
              <a:buSzPts val="3500"/>
              <a:buNone/>
              <a:defRPr sz="2500" b="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4" name="Google Shape;324;p17"/>
          <p:cNvSpPr txBox="1">
            <a:spLocks noGrp="1"/>
          </p:cNvSpPr>
          <p:nvPr>
            <p:ph type="title" idx="3"/>
          </p:nvPr>
        </p:nvSpPr>
        <p:spPr>
          <a:xfrm>
            <a:off x="720000" y="3101625"/>
            <a:ext cx="3522600" cy="558900"/>
          </a:xfrm>
          <a:prstGeom prst="rect">
            <a:avLst/>
          </a:prstGeom>
        </p:spPr>
        <p:txBody>
          <a:bodyPr spcFirstLastPara="1" wrap="square" lIns="0" tIns="0" rIns="0" bIns="0" anchor="ctr" anchorCtr="0">
            <a:noAutofit/>
          </a:bodyPr>
          <a:lstStyle>
            <a:lvl1pPr lvl="0" algn="ctr" rtl="0">
              <a:spcBef>
                <a:spcPts val="0"/>
              </a:spcBef>
              <a:spcAft>
                <a:spcPts val="0"/>
              </a:spcAft>
              <a:buSzPts val="3500"/>
              <a:buNone/>
              <a:defRPr sz="2500" b="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5" name="Google Shape;325;p17"/>
          <p:cNvSpPr txBox="1">
            <a:spLocks noGrp="1"/>
          </p:cNvSpPr>
          <p:nvPr>
            <p:ph type="subTitle" idx="1"/>
          </p:nvPr>
        </p:nvSpPr>
        <p:spPr>
          <a:xfrm>
            <a:off x="720002" y="3660525"/>
            <a:ext cx="3522600" cy="882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800"/>
              <a:buNone/>
              <a:defRPr sz="16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26" name="Google Shape;326;p17"/>
          <p:cNvSpPr txBox="1">
            <a:spLocks noGrp="1"/>
          </p:cNvSpPr>
          <p:nvPr>
            <p:ph type="subTitle" idx="4"/>
          </p:nvPr>
        </p:nvSpPr>
        <p:spPr>
          <a:xfrm>
            <a:off x="4922400" y="1906150"/>
            <a:ext cx="3522600" cy="882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800"/>
              <a:buNone/>
              <a:defRPr sz="16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11_1_1">
    <p:spTree>
      <p:nvGrpSpPr>
        <p:cNvPr id="1" name="Shape 361"/>
        <p:cNvGrpSpPr/>
        <p:nvPr/>
      </p:nvGrpSpPr>
      <p:grpSpPr>
        <a:xfrm>
          <a:off x="0" y="0"/>
          <a:ext cx="0" cy="0"/>
          <a:chOff x="0" y="0"/>
          <a:chExt cx="0" cy="0"/>
        </a:xfrm>
      </p:grpSpPr>
      <p:sp>
        <p:nvSpPr>
          <p:cNvPr id="362" name="Google Shape;362;p20"/>
          <p:cNvSpPr/>
          <p:nvPr/>
        </p:nvSpPr>
        <p:spPr>
          <a:xfrm rot="10800000" flipH="1">
            <a:off x="108883" y="272339"/>
            <a:ext cx="534109" cy="534130"/>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0"/>
          <p:cNvSpPr/>
          <p:nvPr/>
        </p:nvSpPr>
        <p:spPr>
          <a:xfrm rot="10800000" flipH="1">
            <a:off x="342375" y="1363055"/>
            <a:ext cx="377626" cy="377646"/>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0"/>
          <p:cNvSpPr/>
          <p:nvPr/>
        </p:nvSpPr>
        <p:spPr>
          <a:xfrm rot="10800000" flipH="1">
            <a:off x="1036325" y="118366"/>
            <a:ext cx="275618" cy="275659"/>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20"/>
          <p:cNvGrpSpPr/>
          <p:nvPr/>
        </p:nvGrpSpPr>
        <p:grpSpPr>
          <a:xfrm rot="10800000" flipH="1">
            <a:off x="8175749" y="4229704"/>
            <a:ext cx="768540" cy="965842"/>
            <a:chOff x="-84151" y="785111"/>
            <a:chExt cx="490484" cy="616364"/>
          </a:xfrm>
        </p:grpSpPr>
        <p:sp>
          <p:nvSpPr>
            <p:cNvPr id="366" name="Google Shape;366;p20"/>
            <p:cNvSpPr/>
            <p:nvPr/>
          </p:nvSpPr>
          <p:spPr>
            <a:xfrm rot="10800000" flipH="1">
              <a:off x="-84151" y="785111"/>
              <a:ext cx="490484" cy="615879"/>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0"/>
            <p:cNvSpPr/>
            <p:nvPr/>
          </p:nvSpPr>
          <p:spPr>
            <a:xfrm rot="10800000" flipH="1">
              <a:off x="35306" y="880890"/>
              <a:ext cx="239070" cy="58908"/>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0"/>
            <p:cNvSpPr/>
            <p:nvPr/>
          </p:nvSpPr>
          <p:spPr>
            <a:xfrm rot="10800000" flipH="1">
              <a:off x="-39540" y="1037772"/>
              <a:ext cx="247899" cy="5898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0"/>
            <p:cNvSpPr/>
            <p:nvPr/>
          </p:nvSpPr>
          <p:spPr>
            <a:xfrm rot="10800000" flipH="1">
              <a:off x="-57431" y="1203638"/>
              <a:ext cx="187350" cy="46486"/>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0" name="Google Shape;370;p20"/>
            <p:cNvCxnSpPr/>
            <p:nvPr/>
          </p:nvCxnSpPr>
          <p:spPr>
            <a:xfrm rot="10800000" flipH="1">
              <a:off x="46825" y="797575"/>
              <a:ext cx="261900" cy="603900"/>
            </a:xfrm>
            <a:prstGeom prst="straightConnector1">
              <a:avLst/>
            </a:prstGeom>
            <a:noFill/>
            <a:ln w="9525" cap="flat" cmpd="sng">
              <a:solidFill>
                <a:schemeClr val="dk1"/>
              </a:solidFill>
              <a:prstDash val="solid"/>
              <a:round/>
              <a:headEnd type="none" w="med" len="med"/>
              <a:tailEnd type="none" w="med" len="med"/>
            </a:ln>
          </p:spPr>
        </p:cxnSp>
      </p:grpSp>
      <p:grpSp>
        <p:nvGrpSpPr>
          <p:cNvPr id="371" name="Google Shape;371;p20"/>
          <p:cNvGrpSpPr/>
          <p:nvPr/>
        </p:nvGrpSpPr>
        <p:grpSpPr>
          <a:xfrm rot="10800000">
            <a:off x="8720296" y="4494760"/>
            <a:ext cx="557730" cy="700867"/>
            <a:chOff x="-84151" y="785111"/>
            <a:chExt cx="490484" cy="616364"/>
          </a:xfrm>
        </p:grpSpPr>
        <p:sp>
          <p:nvSpPr>
            <p:cNvPr id="372" name="Google Shape;372;p20"/>
            <p:cNvSpPr/>
            <p:nvPr/>
          </p:nvSpPr>
          <p:spPr>
            <a:xfrm rot="10800000" flipH="1">
              <a:off x="-84151" y="785111"/>
              <a:ext cx="490484" cy="615879"/>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0"/>
            <p:cNvSpPr/>
            <p:nvPr/>
          </p:nvSpPr>
          <p:spPr>
            <a:xfrm rot="10800000" flipH="1">
              <a:off x="35306" y="880890"/>
              <a:ext cx="239070" cy="58908"/>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0"/>
            <p:cNvSpPr/>
            <p:nvPr/>
          </p:nvSpPr>
          <p:spPr>
            <a:xfrm rot="10800000" flipH="1">
              <a:off x="-39540" y="1037772"/>
              <a:ext cx="247899" cy="5898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0"/>
            <p:cNvSpPr/>
            <p:nvPr/>
          </p:nvSpPr>
          <p:spPr>
            <a:xfrm rot="10800000" flipH="1">
              <a:off x="-57431" y="1203638"/>
              <a:ext cx="187350" cy="46486"/>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6" name="Google Shape;376;p20"/>
            <p:cNvCxnSpPr/>
            <p:nvPr/>
          </p:nvCxnSpPr>
          <p:spPr>
            <a:xfrm rot="10800000" flipH="1">
              <a:off x="46825" y="797575"/>
              <a:ext cx="261900" cy="603900"/>
            </a:xfrm>
            <a:prstGeom prst="straightConnector1">
              <a:avLst/>
            </a:prstGeom>
            <a:noFill/>
            <a:ln w="9525" cap="flat" cmpd="sng">
              <a:solidFill>
                <a:schemeClr val="dk1"/>
              </a:solidFill>
              <a:prstDash val="solid"/>
              <a:round/>
              <a:headEnd type="none" w="med" len="med"/>
              <a:tailEnd type="none" w="med" len="med"/>
            </a:ln>
          </p:spPr>
        </p:cxnSp>
      </p:grpSp>
      <p:sp>
        <p:nvSpPr>
          <p:cNvPr id="377" name="Google Shape;377;p20"/>
          <p:cNvSpPr/>
          <p:nvPr/>
        </p:nvSpPr>
        <p:spPr>
          <a:xfrm rot="10800000" flipH="1">
            <a:off x="8566675" y="161755"/>
            <a:ext cx="377626" cy="377646"/>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0"/>
          <p:cNvSpPr/>
          <p:nvPr/>
        </p:nvSpPr>
        <p:spPr>
          <a:xfrm rot="10800000" flipH="1">
            <a:off x="8430900" y="917972"/>
            <a:ext cx="266133" cy="266153"/>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0"/>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0" name="Google Shape;380;p20"/>
          <p:cNvSpPr txBox="1">
            <a:spLocks noGrp="1"/>
          </p:cNvSpPr>
          <p:nvPr>
            <p:ph type="title" idx="2"/>
          </p:nvPr>
        </p:nvSpPr>
        <p:spPr>
          <a:xfrm>
            <a:off x="5995649" y="3161275"/>
            <a:ext cx="2297700" cy="558900"/>
          </a:xfrm>
          <a:prstGeom prst="rect">
            <a:avLst/>
          </a:prstGeom>
        </p:spPr>
        <p:txBody>
          <a:bodyPr spcFirstLastPara="1" wrap="square" lIns="0" tIns="0" rIns="0" bIns="0" anchor="ctr" anchorCtr="0">
            <a:noAutofit/>
          </a:bodyPr>
          <a:lstStyle>
            <a:lvl1pPr lvl="0" algn="ctr" rtl="0">
              <a:spcBef>
                <a:spcPts val="0"/>
              </a:spcBef>
              <a:spcAft>
                <a:spcPts val="0"/>
              </a:spcAft>
              <a:buSzPts val="3500"/>
              <a:buNone/>
              <a:defRPr sz="2500" b="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1" name="Google Shape;381;p20"/>
          <p:cNvSpPr txBox="1">
            <a:spLocks noGrp="1"/>
          </p:cNvSpPr>
          <p:nvPr>
            <p:ph type="subTitle" idx="1"/>
          </p:nvPr>
        </p:nvSpPr>
        <p:spPr>
          <a:xfrm>
            <a:off x="5995651" y="3720175"/>
            <a:ext cx="2297700" cy="6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800"/>
              <a:buNone/>
              <a:defRPr sz="16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82" name="Google Shape;382;p20"/>
          <p:cNvSpPr txBox="1">
            <a:spLocks noGrp="1"/>
          </p:cNvSpPr>
          <p:nvPr>
            <p:ph type="title" idx="3"/>
          </p:nvPr>
        </p:nvSpPr>
        <p:spPr>
          <a:xfrm>
            <a:off x="850649" y="3161275"/>
            <a:ext cx="2297700" cy="558900"/>
          </a:xfrm>
          <a:prstGeom prst="rect">
            <a:avLst/>
          </a:prstGeom>
        </p:spPr>
        <p:txBody>
          <a:bodyPr spcFirstLastPara="1" wrap="square" lIns="0" tIns="0" rIns="0" bIns="0" anchor="ctr" anchorCtr="0">
            <a:noAutofit/>
          </a:bodyPr>
          <a:lstStyle>
            <a:lvl1pPr lvl="0" algn="ctr" rtl="0">
              <a:spcBef>
                <a:spcPts val="0"/>
              </a:spcBef>
              <a:spcAft>
                <a:spcPts val="0"/>
              </a:spcAft>
              <a:buSzPts val="3500"/>
              <a:buNone/>
              <a:defRPr sz="2500" b="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3" name="Google Shape;383;p20"/>
          <p:cNvSpPr txBox="1">
            <a:spLocks noGrp="1"/>
          </p:cNvSpPr>
          <p:nvPr>
            <p:ph type="subTitle" idx="4"/>
          </p:nvPr>
        </p:nvSpPr>
        <p:spPr>
          <a:xfrm>
            <a:off x="850651" y="3720175"/>
            <a:ext cx="2297700" cy="6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800"/>
              <a:buNone/>
              <a:defRPr sz="16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84" name="Google Shape;384;p20"/>
          <p:cNvSpPr txBox="1">
            <a:spLocks noGrp="1"/>
          </p:cNvSpPr>
          <p:nvPr>
            <p:ph type="title" idx="5"/>
          </p:nvPr>
        </p:nvSpPr>
        <p:spPr>
          <a:xfrm>
            <a:off x="3423149" y="3161275"/>
            <a:ext cx="2297700" cy="558900"/>
          </a:xfrm>
          <a:prstGeom prst="rect">
            <a:avLst/>
          </a:prstGeom>
        </p:spPr>
        <p:txBody>
          <a:bodyPr spcFirstLastPara="1" wrap="square" lIns="0" tIns="0" rIns="0" bIns="0" anchor="ctr" anchorCtr="0">
            <a:noAutofit/>
          </a:bodyPr>
          <a:lstStyle>
            <a:lvl1pPr lvl="0" algn="ctr" rtl="0">
              <a:spcBef>
                <a:spcPts val="0"/>
              </a:spcBef>
              <a:spcAft>
                <a:spcPts val="0"/>
              </a:spcAft>
              <a:buSzPts val="3500"/>
              <a:buNone/>
              <a:defRPr sz="2500" b="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5" name="Google Shape;385;p20"/>
          <p:cNvSpPr txBox="1">
            <a:spLocks noGrp="1"/>
          </p:cNvSpPr>
          <p:nvPr>
            <p:ph type="subTitle" idx="6"/>
          </p:nvPr>
        </p:nvSpPr>
        <p:spPr>
          <a:xfrm>
            <a:off x="3423151" y="3720175"/>
            <a:ext cx="2297700" cy="668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800"/>
              <a:buNone/>
              <a:defRPr sz="16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12">
    <p:spTree>
      <p:nvGrpSpPr>
        <p:cNvPr id="1" name="Shape 439"/>
        <p:cNvGrpSpPr/>
        <p:nvPr/>
      </p:nvGrpSpPr>
      <p:grpSpPr>
        <a:xfrm>
          <a:off x="0" y="0"/>
          <a:ext cx="0" cy="0"/>
          <a:chOff x="0" y="0"/>
          <a:chExt cx="0" cy="0"/>
        </a:xfrm>
      </p:grpSpPr>
      <p:sp>
        <p:nvSpPr>
          <p:cNvPr id="440" name="Google Shape;440;p23"/>
          <p:cNvSpPr txBox="1">
            <a:spLocks noGrp="1"/>
          </p:cNvSpPr>
          <p:nvPr>
            <p:ph type="title"/>
          </p:nvPr>
        </p:nvSpPr>
        <p:spPr>
          <a:xfrm>
            <a:off x="4572000" y="2291700"/>
            <a:ext cx="3866400" cy="6198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1" name="Google Shape;441;p23"/>
          <p:cNvSpPr txBox="1">
            <a:spLocks noGrp="1"/>
          </p:cNvSpPr>
          <p:nvPr>
            <p:ph type="title" idx="2" hasCustomPrompt="1"/>
          </p:nvPr>
        </p:nvSpPr>
        <p:spPr>
          <a:xfrm>
            <a:off x="6084250" y="1308950"/>
            <a:ext cx="841800" cy="6198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42" name="Google Shape;442;p23"/>
          <p:cNvSpPr txBox="1">
            <a:spLocks noGrp="1"/>
          </p:cNvSpPr>
          <p:nvPr>
            <p:ph type="subTitle" idx="1"/>
          </p:nvPr>
        </p:nvSpPr>
        <p:spPr>
          <a:xfrm>
            <a:off x="4572000" y="3628575"/>
            <a:ext cx="3866400" cy="419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grpSp>
        <p:nvGrpSpPr>
          <p:cNvPr id="443" name="Google Shape;443;p23"/>
          <p:cNvGrpSpPr/>
          <p:nvPr/>
        </p:nvGrpSpPr>
        <p:grpSpPr>
          <a:xfrm rot="-8670632">
            <a:off x="207587" y="-134177"/>
            <a:ext cx="932706" cy="1513449"/>
            <a:chOff x="5252475" y="3372998"/>
            <a:chExt cx="758596" cy="1230930"/>
          </a:xfrm>
        </p:grpSpPr>
        <p:sp>
          <p:nvSpPr>
            <p:cNvPr id="444" name="Google Shape;444;p23"/>
            <p:cNvSpPr/>
            <p:nvPr/>
          </p:nvSpPr>
          <p:spPr>
            <a:xfrm>
              <a:off x="5771697" y="3820417"/>
              <a:ext cx="239374" cy="336661"/>
            </a:xfrm>
            <a:custGeom>
              <a:avLst/>
              <a:gdLst/>
              <a:ahLst/>
              <a:cxnLst/>
              <a:rect l="l" t="t" r="r" b="b"/>
              <a:pathLst>
                <a:path w="3767" h="5298" extrusionOk="0">
                  <a:moveTo>
                    <a:pt x="2241" y="0"/>
                  </a:moveTo>
                  <a:cubicBezTo>
                    <a:pt x="1439" y="0"/>
                    <a:pt x="613" y="973"/>
                    <a:pt x="320" y="2309"/>
                  </a:cubicBezTo>
                  <a:cubicBezTo>
                    <a:pt x="1" y="3747"/>
                    <a:pt x="434" y="5071"/>
                    <a:pt x="1302" y="5276"/>
                  </a:cubicBezTo>
                  <a:cubicBezTo>
                    <a:pt x="1369" y="5290"/>
                    <a:pt x="1437" y="5297"/>
                    <a:pt x="1505" y="5297"/>
                  </a:cubicBezTo>
                  <a:cubicBezTo>
                    <a:pt x="2314" y="5297"/>
                    <a:pt x="3153" y="4320"/>
                    <a:pt x="3447" y="2994"/>
                  </a:cubicBezTo>
                  <a:cubicBezTo>
                    <a:pt x="3767" y="1533"/>
                    <a:pt x="3333" y="209"/>
                    <a:pt x="2466" y="27"/>
                  </a:cubicBezTo>
                  <a:cubicBezTo>
                    <a:pt x="2392" y="9"/>
                    <a:pt x="2317" y="0"/>
                    <a:pt x="224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3"/>
            <p:cNvSpPr/>
            <p:nvPr/>
          </p:nvSpPr>
          <p:spPr>
            <a:xfrm>
              <a:off x="5410574" y="4294652"/>
              <a:ext cx="348163" cy="188347"/>
            </a:xfrm>
            <a:custGeom>
              <a:avLst/>
              <a:gdLst/>
              <a:ahLst/>
              <a:cxnLst/>
              <a:rect l="l" t="t" r="r" b="b"/>
              <a:pathLst>
                <a:path w="5479" h="2964" extrusionOk="0">
                  <a:moveTo>
                    <a:pt x="1950" y="0"/>
                  </a:moveTo>
                  <a:cubicBezTo>
                    <a:pt x="1039" y="0"/>
                    <a:pt x="337" y="306"/>
                    <a:pt x="206" y="849"/>
                  </a:cubicBezTo>
                  <a:cubicBezTo>
                    <a:pt x="0" y="1580"/>
                    <a:pt x="1005" y="2470"/>
                    <a:pt x="2397" y="2812"/>
                  </a:cubicBezTo>
                  <a:cubicBezTo>
                    <a:pt x="2797" y="2915"/>
                    <a:pt x="3186" y="2964"/>
                    <a:pt x="3542" y="2964"/>
                  </a:cubicBezTo>
                  <a:cubicBezTo>
                    <a:pt x="4447" y="2964"/>
                    <a:pt x="5142" y="2651"/>
                    <a:pt x="5273" y="2127"/>
                  </a:cubicBezTo>
                  <a:cubicBezTo>
                    <a:pt x="5478" y="1374"/>
                    <a:pt x="4474" y="507"/>
                    <a:pt x="3082" y="142"/>
                  </a:cubicBezTo>
                  <a:cubicBezTo>
                    <a:pt x="2687" y="46"/>
                    <a:pt x="2303" y="0"/>
                    <a:pt x="195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5252475" y="3936514"/>
              <a:ext cx="364113" cy="233782"/>
            </a:xfrm>
            <a:custGeom>
              <a:avLst/>
              <a:gdLst/>
              <a:ahLst/>
              <a:cxnLst/>
              <a:rect l="l" t="t" r="r" b="b"/>
              <a:pathLst>
                <a:path w="5730" h="3679" extrusionOk="0">
                  <a:moveTo>
                    <a:pt x="1881" y="0"/>
                  </a:moveTo>
                  <a:cubicBezTo>
                    <a:pt x="1150" y="0"/>
                    <a:pt x="560" y="257"/>
                    <a:pt x="343" y="733"/>
                  </a:cubicBezTo>
                  <a:cubicBezTo>
                    <a:pt x="0" y="1555"/>
                    <a:pt x="822" y="2719"/>
                    <a:pt x="2214" y="3312"/>
                  </a:cubicBezTo>
                  <a:cubicBezTo>
                    <a:pt x="2774" y="3560"/>
                    <a:pt x="3333" y="3679"/>
                    <a:pt x="3826" y="3679"/>
                  </a:cubicBezTo>
                  <a:cubicBezTo>
                    <a:pt x="4560" y="3679"/>
                    <a:pt x="5146" y="3416"/>
                    <a:pt x="5364" y="2924"/>
                  </a:cubicBezTo>
                  <a:cubicBezTo>
                    <a:pt x="5729" y="2125"/>
                    <a:pt x="4885" y="961"/>
                    <a:pt x="3493" y="368"/>
                  </a:cubicBezTo>
                  <a:cubicBezTo>
                    <a:pt x="2939" y="119"/>
                    <a:pt x="2377" y="0"/>
                    <a:pt x="188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5284374" y="3372998"/>
              <a:ext cx="398936" cy="500925"/>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5387380" y="3373887"/>
              <a:ext cx="549728" cy="1230041"/>
            </a:xfrm>
            <a:custGeom>
              <a:avLst/>
              <a:gdLst/>
              <a:ahLst/>
              <a:cxnLst/>
              <a:rect l="l" t="t" r="r" b="b"/>
              <a:pathLst>
                <a:path w="8651" h="19357" fill="none" extrusionOk="0">
                  <a:moveTo>
                    <a:pt x="8651" y="19356"/>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5813763" y="3819146"/>
              <a:ext cx="111776" cy="509186"/>
            </a:xfrm>
            <a:custGeom>
              <a:avLst/>
              <a:gdLst/>
              <a:ahLst/>
              <a:cxnLst/>
              <a:rect l="l" t="t" r="r" b="b"/>
              <a:pathLst>
                <a:path w="1759" h="8013" fill="none" extrusionOk="0">
                  <a:moveTo>
                    <a:pt x="1758" y="1"/>
                  </a:moveTo>
                  <a:lnTo>
                    <a:pt x="1" y="8013"/>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3"/>
            <p:cNvSpPr/>
            <p:nvPr/>
          </p:nvSpPr>
          <p:spPr>
            <a:xfrm>
              <a:off x="5425062" y="4355846"/>
              <a:ext cx="448246" cy="107391"/>
            </a:xfrm>
            <a:custGeom>
              <a:avLst/>
              <a:gdLst/>
              <a:ahLst/>
              <a:cxnLst/>
              <a:rect l="l" t="t" r="r" b="b"/>
              <a:pathLst>
                <a:path w="7054" h="1690" fill="none" extrusionOk="0">
                  <a:moveTo>
                    <a:pt x="7054" y="1689"/>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5274207" y="3985951"/>
              <a:ext cx="475825" cy="198769"/>
            </a:xfrm>
            <a:custGeom>
              <a:avLst/>
              <a:gdLst/>
              <a:ahLst/>
              <a:cxnLst/>
              <a:rect l="l" t="t" r="r" b="b"/>
              <a:pathLst>
                <a:path w="7488" h="3128" fill="none" extrusionOk="0">
                  <a:moveTo>
                    <a:pt x="7487" y="3128"/>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5381534" y="3748103"/>
              <a:ext cx="194448" cy="47913"/>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5320658" y="3620441"/>
              <a:ext cx="201628" cy="4797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5306107" y="3495703"/>
              <a:ext cx="152381" cy="37809"/>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533"/>
        <p:cNvGrpSpPr/>
        <p:nvPr/>
      </p:nvGrpSpPr>
      <p:grpSpPr>
        <a:xfrm>
          <a:off x="0" y="0"/>
          <a:ext cx="0" cy="0"/>
          <a:chOff x="0" y="0"/>
          <a:chExt cx="0" cy="0"/>
        </a:xfrm>
      </p:grpSpPr>
      <p:sp>
        <p:nvSpPr>
          <p:cNvPr id="534" name="Google Shape;534;p28"/>
          <p:cNvSpPr txBox="1">
            <a:spLocks noGrp="1"/>
          </p:cNvSpPr>
          <p:nvPr>
            <p:ph type="title"/>
          </p:nvPr>
        </p:nvSpPr>
        <p:spPr>
          <a:xfrm>
            <a:off x="720000" y="539400"/>
            <a:ext cx="2729400" cy="873000"/>
          </a:xfrm>
          <a:prstGeom prst="rect">
            <a:avLst/>
          </a:prstGeom>
        </p:spPr>
        <p:txBody>
          <a:bodyPr spcFirstLastPara="1" wrap="square" lIns="0" tIns="0" rIns="0" bIns="0" anchor="ctr" anchorCtr="0">
            <a:noAutofit/>
          </a:bodyPr>
          <a:lstStyle>
            <a:lvl1pPr lvl="0" algn="l" rtl="0">
              <a:spcBef>
                <a:spcPts val="0"/>
              </a:spcBef>
              <a:spcAft>
                <a:spcPts val="0"/>
              </a:spcAft>
              <a:buSzPts val="3500"/>
              <a:buNone/>
              <a:defRPr sz="7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5" name="Google Shape;535;p28"/>
          <p:cNvSpPr txBox="1">
            <a:spLocks noGrp="1"/>
          </p:cNvSpPr>
          <p:nvPr>
            <p:ph type="subTitle" idx="1"/>
          </p:nvPr>
        </p:nvSpPr>
        <p:spPr>
          <a:xfrm>
            <a:off x="720000" y="2489331"/>
            <a:ext cx="2729400" cy="799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536" name="Google Shape;536;p28"/>
          <p:cNvSpPr txBox="1">
            <a:spLocks noGrp="1"/>
          </p:cNvSpPr>
          <p:nvPr>
            <p:ph type="subTitle" idx="2"/>
          </p:nvPr>
        </p:nvSpPr>
        <p:spPr>
          <a:xfrm>
            <a:off x="720000" y="2080400"/>
            <a:ext cx="2729400" cy="4089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grpSp>
        <p:nvGrpSpPr>
          <p:cNvPr id="537" name="Google Shape;537;p28"/>
          <p:cNvGrpSpPr/>
          <p:nvPr/>
        </p:nvGrpSpPr>
        <p:grpSpPr>
          <a:xfrm rot="-9900044">
            <a:off x="8390289" y="-148690"/>
            <a:ext cx="932686" cy="1513416"/>
            <a:chOff x="5252475" y="3372998"/>
            <a:chExt cx="758596" cy="1230930"/>
          </a:xfrm>
        </p:grpSpPr>
        <p:sp>
          <p:nvSpPr>
            <p:cNvPr id="538" name="Google Shape;538;p28"/>
            <p:cNvSpPr/>
            <p:nvPr/>
          </p:nvSpPr>
          <p:spPr>
            <a:xfrm>
              <a:off x="5771697" y="3820417"/>
              <a:ext cx="239374" cy="336661"/>
            </a:xfrm>
            <a:custGeom>
              <a:avLst/>
              <a:gdLst/>
              <a:ahLst/>
              <a:cxnLst/>
              <a:rect l="l" t="t" r="r" b="b"/>
              <a:pathLst>
                <a:path w="3767" h="5298" extrusionOk="0">
                  <a:moveTo>
                    <a:pt x="2241" y="0"/>
                  </a:moveTo>
                  <a:cubicBezTo>
                    <a:pt x="1439" y="0"/>
                    <a:pt x="613" y="973"/>
                    <a:pt x="320" y="2309"/>
                  </a:cubicBezTo>
                  <a:cubicBezTo>
                    <a:pt x="1" y="3747"/>
                    <a:pt x="434" y="5071"/>
                    <a:pt x="1302" y="5276"/>
                  </a:cubicBezTo>
                  <a:cubicBezTo>
                    <a:pt x="1369" y="5290"/>
                    <a:pt x="1437" y="5297"/>
                    <a:pt x="1505" y="5297"/>
                  </a:cubicBezTo>
                  <a:cubicBezTo>
                    <a:pt x="2314" y="5297"/>
                    <a:pt x="3153" y="4320"/>
                    <a:pt x="3447" y="2994"/>
                  </a:cubicBezTo>
                  <a:cubicBezTo>
                    <a:pt x="3767" y="1533"/>
                    <a:pt x="3333" y="209"/>
                    <a:pt x="2466" y="27"/>
                  </a:cubicBezTo>
                  <a:cubicBezTo>
                    <a:pt x="2392" y="9"/>
                    <a:pt x="2317" y="0"/>
                    <a:pt x="224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5410574" y="4294652"/>
              <a:ext cx="348163" cy="188347"/>
            </a:xfrm>
            <a:custGeom>
              <a:avLst/>
              <a:gdLst/>
              <a:ahLst/>
              <a:cxnLst/>
              <a:rect l="l" t="t" r="r" b="b"/>
              <a:pathLst>
                <a:path w="5479" h="2964" extrusionOk="0">
                  <a:moveTo>
                    <a:pt x="1950" y="0"/>
                  </a:moveTo>
                  <a:cubicBezTo>
                    <a:pt x="1039" y="0"/>
                    <a:pt x="337" y="306"/>
                    <a:pt x="206" y="849"/>
                  </a:cubicBezTo>
                  <a:cubicBezTo>
                    <a:pt x="0" y="1580"/>
                    <a:pt x="1005" y="2470"/>
                    <a:pt x="2397" y="2812"/>
                  </a:cubicBezTo>
                  <a:cubicBezTo>
                    <a:pt x="2797" y="2915"/>
                    <a:pt x="3186" y="2964"/>
                    <a:pt x="3542" y="2964"/>
                  </a:cubicBezTo>
                  <a:cubicBezTo>
                    <a:pt x="4447" y="2964"/>
                    <a:pt x="5142" y="2651"/>
                    <a:pt x="5273" y="2127"/>
                  </a:cubicBezTo>
                  <a:cubicBezTo>
                    <a:pt x="5478" y="1374"/>
                    <a:pt x="4474" y="507"/>
                    <a:pt x="3082" y="142"/>
                  </a:cubicBezTo>
                  <a:cubicBezTo>
                    <a:pt x="2687" y="46"/>
                    <a:pt x="2303" y="0"/>
                    <a:pt x="195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5252475" y="3936514"/>
              <a:ext cx="364113" cy="233782"/>
            </a:xfrm>
            <a:custGeom>
              <a:avLst/>
              <a:gdLst/>
              <a:ahLst/>
              <a:cxnLst/>
              <a:rect l="l" t="t" r="r" b="b"/>
              <a:pathLst>
                <a:path w="5730" h="3679" extrusionOk="0">
                  <a:moveTo>
                    <a:pt x="1881" y="0"/>
                  </a:moveTo>
                  <a:cubicBezTo>
                    <a:pt x="1150" y="0"/>
                    <a:pt x="560" y="257"/>
                    <a:pt x="343" y="733"/>
                  </a:cubicBezTo>
                  <a:cubicBezTo>
                    <a:pt x="0" y="1555"/>
                    <a:pt x="822" y="2719"/>
                    <a:pt x="2214" y="3312"/>
                  </a:cubicBezTo>
                  <a:cubicBezTo>
                    <a:pt x="2774" y="3560"/>
                    <a:pt x="3333" y="3679"/>
                    <a:pt x="3826" y="3679"/>
                  </a:cubicBezTo>
                  <a:cubicBezTo>
                    <a:pt x="4560" y="3679"/>
                    <a:pt x="5146" y="3416"/>
                    <a:pt x="5364" y="2924"/>
                  </a:cubicBezTo>
                  <a:cubicBezTo>
                    <a:pt x="5729" y="2125"/>
                    <a:pt x="4885" y="961"/>
                    <a:pt x="3493" y="368"/>
                  </a:cubicBezTo>
                  <a:cubicBezTo>
                    <a:pt x="2939" y="119"/>
                    <a:pt x="2377" y="0"/>
                    <a:pt x="188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5284374" y="3372998"/>
              <a:ext cx="398936" cy="500925"/>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5387380" y="3373887"/>
              <a:ext cx="549728" cy="1230041"/>
            </a:xfrm>
            <a:custGeom>
              <a:avLst/>
              <a:gdLst/>
              <a:ahLst/>
              <a:cxnLst/>
              <a:rect l="l" t="t" r="r" b="b"/>
              <a:pathLst>
                <a:path w="8651" h="19357" fill="none" extrusionOk="0">
                  <a:moveTo>
                    <a:pt x="8651" y="19356"/>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5813763" y="3819146"/>
              <a:ext cx="111776" cy="509186"/>
            </a:xfrm>
            <a:custGeom>
              <a:avLst/>
              <a:gdLst/>
              <a:ahLst/>
              <a:cxnLst/>
              <a:rect l="l" t="t" r="r" b="b"/>
              <a:pathLst>
                <a:path w="1759" h="8013" fill="none" extrusionOk="0">
                  <a:moveTo>
                    <a:pt x="1758" y="1"/>
                  </a:moveTo>
                  <a:lnTo>
                    <a:pt x="1" y="8013"/>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5425062" y="4355846"/>
              <a:ext cx="448246" cy="107391"/>
            </a:xfrm>
            <a:custGeom>
              <a:avLst/>
              <a:gdLst/>
              <a:ahLst/>
              <a:cxnLst/>
              <a:rect l="l" t="t" r="r" b="b"/>
              <a:pathLst>
                <a:path w="7054" h="1690" fill="none" extrusionOk="0">
                  <a:moveTo>
                    <a:pt x="7054" y="1689"/>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5274207" y="3985951"/>
              <a:ext cx="475825" cy="198769"/>
            </a:xfrm>
            <a:custGeom>
              <a:avLst/>
              <a:gdLst/>
              <a:ahLst/>
              <a:cxnLst/>
              <a:rect l="l" t="t" r="r" b="b"/>
              <a:pathLst>
                <a:path w="7488" h="3128" fill="none" extrusionOk="0">
                  <a:moveTo>
                    <a:pt x="7487" y="3128"/>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5381534" y="3748103"/>
              <a:ext cx="194448" cy="47913"/>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5320658" y="3620441"/>
              <a:ext cx="201628" cy="4797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5306107" y="3495703"/>
              <a:ext cx="152381" cy="37809"/>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 name="Google Shape;549;p28"/>
          <p:cNvSpPr txBox="1"/>
          <p:nvPr/>
        </p:nvSpPr>
        <p:spPr>
          <a:xfrm>
            <a:off x="720000" y="3519175"/>
            <a:ext cx="3004800" cy="6156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 sz="1200">
                <a:solidFill>
                  <a:schemeClr val="dk1"/>
                </a:solidFill>
                <a:latin typeface="Cairo"/>
                <a:ea typeface="Cairo"/>
                <a:cs typeface="Cairo"/>
                <a:sym typeface="Cairo"/>
              </a:rPr>
              <a:t>CREDITS: This presentation template was created by</a:t>
            </a:r>
            <a:r>
              <a:rPr lang="en" sz="1200">
                <a:solidFill>
                  <a:srgbClr val="434343"/>
                </a:solidFill>
                <a:latin typeface="Cairo"/>
                <a:ea typeface="Cairo"/>
                <a:cs typeface="Cairo"/>
                <a:sym typeface="Cairo"/>
              </a:rPr>
              <a:t> </a:t>
            </a:r>
            <a:r>
              <a:rPr lang="en" sz="1200" b="1">
                <a:solidFill>
                  <a:schemeClr val="dk2"/>
                </a:solidFill>
                <a:uFill>
                  <a:noFill/>
                </a:uFill>
                <a:latin typeface="Cairo"/>
                <a:ea typeface="Cairo"/>
                <a:cs typeface="Cairo"/>
                <a:sym typeface="Cairo"/>
                <a:hlinkClick r:id="rId2">
                  <a:extLst>
                    <a:ext uri="{A12FA001-AC4F-418D-AE19-62706E023703}">
                      <ahyp:hlinkClr xmlns:ahyp="http://schemas.microsoft.com/office/drawing/2018/hyperlinkcolor" val="tx"/>
                    </a:ext>
                  </a:extLst>
                </a:hlinkClick>
              </a:rPr>
              <a:t>Slidesgo</a:t>
            </a:r>
            <a:r>
              <a:rPr lang="en" sz="1200">
                <a:solidFill>
                  <a:schemeClr val="dk1"/>
                </a:solidFill>
                <a:latin typeface="Cairo"/>
                <a:ea typeface="Cairo"/>
                <a:cs typeface="Cairo"/>
                <a:sym typeface="Cairo"/>
              </a:rPr>
              <a:t>, including icons by </a:t>
            </a:r>
            <a:r>
              <a:rPr lang="en" sz="1200" b="1">
                <a:solidFill>
                  <a:schemeClr val="dk2"/>
                </a:solidFill>
                <a:uFill>
                  <a:noFill/>
                </a:uFill>
                <a:latin typeface="Cairo"/>
                <a:ea typeface="Cairo"/>
                <a:cs typeface="Cairo"/>
                <a:sym typeface="Cairo"/>
                <a:hlinkClick r:id="rId3">
                  <a:extLst>
                    <a:ext uri="{A12FA001-AC4F-418D-AE19-62706E023703}">
                      <ahyp:hlinkClr xmlns:ahyp="http://schemas.microsoft.com/office/drawing/2018/hyperlinkcolor" val="tx"/>
                    </a:ext>
                  </a:extLst>
                </a:hlinkClick>
              </a:rPr>
              <a:t>Flaticon</a:t>
            </a:r>
            <a:r>
              <a:rPr lang="en" sz="1200">
                <a:solidFill>
                  <a:schemeClr val="dk1"/>
                </a:solidFill>
                <a:latin typeface="Cairo"/>
                <a:ea typeface="Cairo"/>
                <a:cs typeface="Cairo"/>
                <a:sym typeface="Cairo"/>
              </a:rPr>
              <a:t>, and infographics &amp; images by </a:t>
            </a:r>
            <a:r>
              <a:rPr lang="en" sz="1200" b="1">
                <a:solidFill>
                  <a:schemeClr val="dk2"/>
                </a:solidFill>
                <a:uFill>
                  <a:noFill/>
                </a:uFill>
                <a:latin typeface="Cairo"/>
                <a:ea typeface="Cairo"/>
                <a:cs typeface="Cairo"/>
                <a:sym typeface="Cairo"/>
                <a:hlinkClick r:id="rId4">
                  <a:extLst>
                    <a:ext uri="{A12FA001-AC4F-418D-AE19-62706E023703}">
                      <ahyp:hlinkClr xmlns:ahyp="http://schemas.microsoft.com/office/drawing/2018/hyperlinkcolor" val="tx"/>
                    </a:ext>
                  </a:extLst>
                </a:hlinkClick>
              </a:rPr>
              <a:t>Freepik</a:t>
            </a:r>
            <a:endParaRPr sz="1200" b="1">
              <a:solidFill>
                <a:schemeClr val="dk2"/>
              </a:solidFill>
              <a:latin typeface="Cairo"/>
              <a:ea typeface="Cairo"/>
              <a:cs typeface="Cairo"/>
              <a:sym typeface="Cair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_1_1">
    <p:bg>
      <p:bgPr>
        <a:solidFill>
          <a:schemeClr val="dk2"/>
        </a:solidFill>
        <a:effectLst/>
      </p:bgPr>
    </p:bg>
    <p:spTree>
      <p:nvGrpSpPr>
        <p:cNvPr id="1" name="Shape 550"/>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_2">
    <p:spTree>
      <p:nvGrpSpPr>
        <p:cNvPr id="1" name="Shape 551"/>
        <p:cNvGrpSpPr/>
        <p:nvPr/>
      </p:nvGrpSpPr>
      <p:grpSpPr>
        <a:xfrm>
          <a:off x="0" y="0"/>
          <a:ext cx="0" cy="0"/>
          <a:chOff x="0" y="0"/>
          <a:chExt cx="0" cy="0"/>
        </a:xfrm>
      </p:grpSpPr>
      <p:sp>
        <p:nvSpPr>
          <p:cNvPr id="552" name="Google Shape;552;p30"/>
          <p:cNvSpPr/>
          <p:nvPr/>
        </p:nvSpPr>
        <p:spPr>
          <a:xfrm rot="8100000">
            <a:off x="8460529" y="1531072"/>
            <a:ext cx="404009" cy="404009"/>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0"/>
          <p:cNvSpPr/>
          <p:nvPr/>
        </p:nvSpPr>
        <p:spPr>
          <a:xfrm rot="8100000">
            <a:off x="8764708" y="997550"/>
            <a:ext cx="313704" cy="315451"/>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0"/>
          <p:cNvSpPr/>
          <p:nvPr/>
        </p:nvSpPr>
        <p:spPr>
          <a:xfrm rot="8100000">
            <a:off x="8162580" y="134785"/>
            <a:ext cx="650836" cy="650836"/>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0"/>
          <p:cNvSpPr/>
          <p:nvPr/>
        </p:nvSpPr>
        <p:spPr>
          <a:xfrm rot="2700000">
            <a:off x="276569" y="4605415"/>
            <a:ext cx="323260" cy="323260"/>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0"/>
          <p:cNvSpPr/>
          <p:nvPr/>
        </p:nvSpPr>
        <p:spPr>
          <a:xfrm rot="2700000">
            <a:off x="100461" y="4264361"/>
            <a:ext cx="250999" cy="252397"/>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7" name="Google Shape;557;p30"/>
          <p:cNvGrpSpPr/>
          <p:nvPr/>
        </p:nvGrpSpPr>
        <p:grpSpPr>
          <a:xfrm>
            <a:off x="-120517" y="-69488"/>
            <a:ext cx="586031" cy="736432"/>
            <a:chOff x="-84151" y="785111"/>
            <a:chExt cx="490484" cy="616364"/>
          </a:xfrm>
        </p:grpSpPr>
        <p:sp>
          <p:nvSpPr>
            <p:cNvPr id="558" name="Google Shape;558;p30"/>
            <p:cNvSpPr/>
            <p:nvPr/>
          </p:nvSpPr>
          <p:spPr>
            <a:xfrm rot="10800000" flipH="1">
              <a:off x="-84151" y="785111"/>
              <a:ext cx="490484" cy="615879"/>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0"/>
            <p:cNvSpPr/>
            <p:nvPr/>
          </p:nvSpPr>
          <p:spPr>
            <a:xfrm rot="10800000" flipH="1">
              <a:off x="35306" y="880890"/>
              <a:ext cx="239070" cy="58908"/>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0"/>
            <p:cNvSpPr/>
            <p:nvPr/>
          </p:nvSpPr>
          <p:spPr>
            <a:xfrm rot="10800000" flipH="1">
              <a:off x="-39540" y="1037772"/>
              <a:ext cx="247899" cy="5898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0"/>
            <p:cNvSpPr/>
            <p:nvPr/>
          </p:nvSpPr>
          <p:spPr>
            <a:xfrm rot="10800000" flipH="1">
              <a:off x="-57431" y="1203638"/>
              <a:ext cx="187350" cy="46486"/>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2" name="Google Shape;562;p30"/>
            <p:cNvCxnSpPr/>
            <p:nvPr/>
          </p:nvCxnSpPr>
          <p:spPr>
            <a:xfrm rot="10800000" flipH="1">
              <a:off x="46825" y="797575"/>
              <a:ext cx="261900" cy="603900"/>
            </a:xfrm>
            <a:prstGeom prst="straightConnector1">
              <a:avLst/>
            </a:prstGeom>
            <a:noFill/>
            <a:ln w="9525" cap="flat" cmpd="sng">
              <a:solidFill>
                <a:schemeClr val="dk1"/>
              </a:solidFill>
              <a:prstDash val="solid"/>
              <a:round/>
              <a:headEnd type="none" w="med" len="med"/>
              <a:tailEnd type="none" w="med" len="med"/>
            </a:ln>
          </p:spPr>
        </p:cxnSp>
      </p:grpSp>
      <p:grpSp>
        <p:nvGrpSpPr>
          <p:cNvPr id="563" name="Google Shape;563;p30"/>
          <p:cNvGrpSpPr/>
          <p:nvPr/>
        </p:nvGrpSpPr>
        <p:grpSpPr>
          <a:xfrm flipH="1">
            <a:off x="294704" y="-69476"/>
            <a:ext cx="425299" cy="534449"/>
            <a:chOff x="-84151" y="785111"/>
            <a:chExt cx="490484" cy="616364"/>
          </a:xfrm>
        </p:grpSpPr>
        <p:sp>
          <p:nvSpPr>
            <p:cNvPr id="564" name="Google Shape;564;p30"/>
            <p:cNvSpPr/>
            <p:nvPr/>
          </p:nvSpPr>
          <p:spPr>
            <a:xfrm rot="10800000" flipH="1">
              <a:off x="-84151" y="785111"/>
              <a:ext cx="490484" cy="615879"/>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0"/>
            <p:cNvSpPr/>
            <p:nvPr/>
          </p:nvSpPr>
          <p:spPr>
            <a:xfrm rot="10800000" flipH="1">
              <a:off x="35306" y="880890"/>
              <a:ext cx="239070" cy="58908"/>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0"/>
            <p:cNvSpPr/>
            <p:nvPr/>
          </p:nvSpPr>
          <p:spPr>
            <a:xfrm rot="10800000" flipH="1">
              <a:off x="-39540" y="1037772"/>
              <a:ext cx="247899" cy="5898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0"/>
            <p:cNvSpPr/>
            <p:nvPr/>
          </p:nvSpPr>
          <p:spPr>
            <a:xfrm rot="10800000" flipH="1">
              <a:off x="-57431" y="1203638"/>
              <a:ext cx="187350" cy="46486"/>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8" name="Google Shape;568;p30"/>
            <p:cNvCxnSpPr/>
            <p:nvPr/>
          </p:nvCxnSpPr>
          <p:spPr>
            <a:xfrm rot="10800000" flipH="1">
              <a:off x="46825" y="797575"/>
              <a:ext cx="261900" cy="603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9">
    <p:spTree>
      <p:nvGrpSpPr>
        <p:cNvPr id="1" name="Shape 569"/>
        <p:cNvGrpSpPr/>
        <p:nvPr/>
      </p:nvGrpSpPr>
      <p:grpSpPr>
        <a:xfrm>
          <a:off x="0" y="0"/>
          <a:ext cx="0" cy="0"/>
          <a:chOff x="0" y="0"/>
          <a:chExt cx="0" cy="0"/>
        </a:xfrm>
      </p:grpSpPr>
      <p:grpSp>
        <p:nvGrpSpPr>
          <p:cNvPr id="570" name="Google Shape;570;p31"/>
          <p:cNvGrpSpPr/>
          <p:nvPr/>
        </p:nvGrpSpPr>
        <p:grpSpPr>
          <a:xfrm rot="8309431">
            <a:off x="929321" y="-881944"/>
            <a:ext cx="1067824" cy="1732697"/>
            <a:chOff x="5252475" y="3372998"/>
            <a:chExt cx="758596" cy="1230930"/>
          </a:xfrm>
        </p:grpSpPr>
        <p:sp>
          <p:nvSpPr>
            <p:cNvPr id="571" name="Google Shape;571;p31"/>
            <p:cNvSpPr/>
            <p:nvPr/>
          </p:nvSpPr>
          <p:spPr>
            <a:xfrm>
              <a:off x="5771697" y="3820417"/>
              <a:ext cx="239374" cy="336661"/>
            </a:xfrm>
            <a:custGeom>
              <a:avLst/>
              <a:gdLst/>
              <a:ahLst/>
              <a:cxnLst/>
              <a:rect l="l" t="t" r="r" b="b"/>
              <a:pathLst>
                <a:path w="3767" h="5298" extrusionOk="0">
                  <a:moveTo>
                    <a:pt x="2241" y="0"/>
                  </a:moveTo>
                  <a:cubicBezTo>
                    <a:pt x="1439" y="0"/>
                    <a:pt x="613" y="973"/>
                    <a:pt x="320" y="2309"/>
                  </a:cubicBezTo>
                  <a:cubicBezTo>
                    <a:pt x="1" y="3747"/>
                    <a:pt x="434" y="5071"/>
                    <a:pt x="1302" y="5276"/>
                  </a:cubicBezTo>
                  <a:cubicBezTo>
                    <a:pt x="1369" y="5290"/>
                    <a:pt x="1437" y="5297"/>
                    <a:pt x="1505" y="5297"/>
                  </a:cubicBezTo>
                  <a:cubicBezTo>
                    <a:pt x="2314" y="5297"/>
                    <a:pt x="3153" y="4320"/>
                    <a:pt x="3447" y="2994"/>
                  </a:cubicBezTo>
                  <a:cubicBezTo>
                    <a:pt x="3767" y="1533"/>
                    <a:pt x="3333" y="209"/>
                    <a:pt x="2466" y="27"/>
                  </a:cubicBezTo>
                  <a:cubicBezTo>
                    <a:pt x="2392" y="9"/>
                    <a:pt x="2317" y="0"/>
                    <a:pt x="224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5410574" y="4294652"/>
              <a:ext cx="348163" cy="188347"/>
            </a:xfrm>
            <a:custGeom>
              <a:avLst/>
              <a:gdLst/>
              <a:ahLst/>
              <a:cxnLst/>
              <a:rect l="l" t="t" r="r" b="b"/>
              <a:pathLst>
                <a:path w="5479" h="2964" extrusionOk="0">
                  <a:moveTo>
                    <a:pt x="1950" y="0"/>
                  </a:moveTo>
                  <a:cubicBezTo>
                    <a:pt x="1039" y="0"/>
                    <a:pt x="337" y="306"/>
                    <a:pt x="206" y="849"/>
                  </a:cubicBezTo>
                  <a:cubicBezTo>
                    <a:pt x="0" y="1580"/>
                    <a:pt x="1005" y="2470"/>
                    <a:pt x="2397" y="2812"/>
                  </a:cubicBezTo>
                  <a:cubicBezTo>
                    <a:pt x="2797" y="2915"/>
                    <a:pt x="3186" y="2964"/>
                    <a:pt x="3542" y="2964"/>
                  </a:cubicBezTo>
                  <a:cubicBezTo>
                    <a:pt x="4447" y="2964"/>
                    <a:pt x="5142" y="2651"/>
                    <a:pt x="5273" y="2127"/>
                  </a:cubicBezTo>
                  <a:cubicBezTo>
                    <a:pt x="5478" y="1374"/>
                    <a:pt x="4474" y="507"/>
                    <a:pt x="3082" y="142"/>
                  </a:cubicBezTo>
                  <a:cubicBezTo>
                    <a:pt x="2687" y="46"/>
                    <a:pt x="2303" y="0"/>
                    <a:pt x="195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5252475" y="3936514"/>
              <a:ext cx="364113" cy="233782"/>
            </a:xfrm>
            <a:custGeom>
              <a:avLst/>
              <a:gdLst/>
              <a:ahLst/>
              <a:cxnLst/>
              <a:rect l="l" t="t" r="r" b="b"/>
              <a:pathLst>
                <a:path w="5730" h="3679" extrusionOk="0">
                  <a:moveTo>
                    <a:pt x="1881" y="0"/>
                  </a:moveTo>
                  <a:cubicBezTo>
                    <a:pt x="1150" y="0"/>
                    <a:pt x="560" y="257"/>
                    <a:pt x="343" y="733"/>
                  </a:cubicBezTo>
                  <a:cubicBezTo>
                    <a:pt x="0" y="1555"/>
                    <a:pt x="822" y="2719"/>
                    <a:pt x="2214" y="3312"/>
                  </a:cubicBezTo>
                  <a:cubicBezTo>
                    <a:pt x="2774" y="3560"/>
                    <a:pt x="3333" y="3679"/>
                    <a:pt x="3826" y="3679"/>
                  </a:cubicBezTo>
                  <a:cubicBezTo>
                    <a:pt x="4560" y="3679"/>
                    <a:pt x="5146" y="3416"/>
                    <a:pt x="5364" y="2924"/>
                  </a:cubicBezTo>
                  <a:cubicBezTo>
                    <a:pt x="5729" y="2125"/>
                    <a:pt x="4885" y="961"/>
                    <a:pt x="3493" y="368"/>
                  </a:cubicBezTo>
                  <a:cubicBezTo>
                    <a:pt x="2939" y="119"/>
                    <a:pt x="2377" y="0"/>
                    <a:pt x="188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5284374" y="3372998"/>
              <a:ext cx="398936" cy="500925"/>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5387380" y="3373887"/>
              <a:ext cx="549728" cy="1230041"/>
            </a:xfrm>
            <a:custGeom>
              <a:avLst/>
              <a:gdLst/>
              <a:ahLst/>
              <a:cxnLst/>
              <a:rect l="l" t="t" r="r" b="b"/>
              <a:pathLst>
                <a:path w="8651" h="19357" fill="none" extrusionOk="0">
                  <a:moveTo>
                    <a:pt x="8651" y="19356"/>
                  </a:moveTo>
                  <a:lnTo>
                    <a:pt x="0" y="1"/>
                  </a:lnTo>
                </a:path>
              </a:pathLst>
            </a:custGeom>
            <a:solidFill>
              <a:schemeClr val="dk2"/>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5813763" y="3819146"/>
              <a:ext cx="111776" cy="509186"/>
            </a:xfrm>
            <a:custGeom>
              <a:avLst/>
              <a:gdLst/>
              <a:ahLst/>
              <a:cxnLst/>
              <a:rect l="l" t="t" r="r" b="b"/>
              <a:pathLst>
                <a:path w="1759" h="8013" fill="none" extrusionOk="0">
                  <a:moveTo>
                    <a:pt x="1758" y="1"/>
                  </a:moveTo>
                  <a:lnTo>
                    <a:pt x="1" y="8013"/>
                  </a:lnTo>
                </a:path>
              </a:pathLst>
            </a:custGeom>
            <a:solidFill>
              <a:schemeClr val="dk2"/>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5425062" y="4355846"/>
              <a:ext cx="448246" cy="107391"/>
            </a:xfrm>
            <a:custGeom>
              <a:avLst/>
              <a:gdLst/>
              <a:ahLst/>
              <a:cxnLst/>
              <a:rect l="l" t="t" r="r" b="b"/>
              <a:pathLst>
                <a:path w="7054" h="1690" fill="none" extrusionOk="0">
                  <a:moveTo>
                    <a:pt x="7054" y="1689"/>
                  </a:moveTo>
                  <a:lnTo>
                    <a:pt x="1" y="0"/>
                  </a:lnTo>
                </a:path>
              </a:pathLst>
            </a:custGeom>
            <a:solidFill>
              <a:schemeClr val="dk2"/>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5274207" y="3985951"/>
              <a:ext cx="475825" cy="198769"/>
            </a:xfrm>
            <a:custGeom>
              <a:avLst/>
              <a:gdLst/>
              <a:ahLst/>
              <a:cxnLst/>
              <a:rect l="l" t="t" r="r" b="b"/>
              <a:pathLst>
                <a:path w="7488" h="3128" fill="none" extrusionOk="0">
                  <a:moveTo>
                    <a:pt x="7487" y="3128"/>
                  </a:moveTo>
                  <a:lnTo>
                    <a:pt x="1" y="1"/>
                  </a:lnTo>
                </a:path>
              </a:pathLst>
            </a:custGeom>
            <a:solidFill>
              <a:schemeClr val="dk2"/>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5381534" y="3748103"/>
              <a:ext cx="194448" cy="47913"/>
            </a:xfrm>
            <a:custGeom>
              <a:avLst/>
              <a:gdLst/>
              <a:ahLst/>
              <a:cxnLst/>
              <a:rect l="l" t="t" r="r" b="b"/>
              <a:pathLst>
                <a:path w="3060" h="754" fill="none" extrusionOk="0">
                  <a:moveTo>
                    <a:pt x="3059" y="754"/>
                  </a:moveTo>
                  <a:lnTo>
                    <a:pt x="1" y="0"/>
                  </a:lnTo>
                </a:path>
              </a:pathLst>
            </a:custGeom>
            <a:solidFill>
              <a:schemeClr val="dk2"/>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5320658" y="3620441"/>
              <a:ext cx="201628" cy="47976"/>
            </a:xfrm>
            <a:custGeom>
              <a:avLst/>
              <a:gdLst/>
              <a:ahLst/>
              <a:cxnLst/>
              <a:rect l="l" t="t" r="r" b="b"/>
              <a:pathLst>
                <a:path w="3173" h="755" fill="none" extrusionOk="0">
                  <a:moveTo>
                    <a:pt x="3173" y="754"/>
                  </a:moveTo>
                  <a:lnTo>
                    <a:pt x="0" y="1"/>
                  </a:lnTo>
                </a:path>
              </a:pathLst>
            </a:custGeom>
            <a:solidFill>
              <a:schemeClr val="dk2"/>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5306107" y="3495703"/>
              <a:ext cx="152381" cy="37809"/>
            </a:xfrm>
            <a:custGeom>
              <a:avLst/>
              <a:gdLst/>
              <a:ahLst/>
              <a:cxnLst/>
              <a:rect l="l" t="t" r="r" b="b"/>
              <a:pathLst>
                <a:path w="2398" h="595" fill="none" extrusionOk="0">
                  <a:moveTo>
                    <a:pt x="2398" y="594"/>
                  </a:moveTo>
                  <a:lnTo>
                    <a:pt x="1" y="1"/>
                  </a:lnTo>
                </a:path>
              </a:pathLst>
            </a:custGeom>
            <a:solidFill>
              <a:schemeClr val="dk2"/>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31"/>
          <p:cNvSpPr/>
          <p:nvPr/>
        </p:nvSpPr>
        <p:spPr>
          <a:xfrm rot="-2979600">
            <a:off x="6162261" y="72226"/>
            <a:ext cx="288185" cy="289797"/>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rot="-2979783">
            <a:off x="6926277" y="179486"/>
            <a:ext cx="511919" cy="514765"/>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31"/>
          <p:cNvGrpSpPr/>
          <p:nvPr/>
        </p:nvGrpSpPr>
        <p:grpSpPr>
          <a:xfrm rot="-1944596" flipH="1">
            <a:off x="142476" y="-240460"/>
            <a:ext cx="728260" cy="915162"/>
            <a:chOff x="-84151" y="785111"/>
            <a:chExt cx="490484" cy="616364"/>
          </a:xfrm>
        </p:grpSpPr>
        <p:sp>
          <p:nvSpPr>
            <p:cNvPr id="585" name="Google Shape;585;p31"/>
            <p:cNvSpPr/>
            <p:nvPr/>
          </p:nvSpPr>
          <p:spPr>
            <a:xfrm rot="10800000" flipH="1">
              <a:off x="-84151" y="785111"/>
              <a:ext cx="490484" cy="615879"/>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rot="10800000" flipH="1">
              <a:off x="35306" y="880890"/>
              <a:ext cx="239070" cy="58908"/>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rot="10800000" flipH="1">
              <a:off x="-39540" y="1037772"/>
              <a:ext cx="247899" cy="5898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rot="10800000" flipH="1">
              <a:off x="-57431" y="1203638"/>
              <a:ext cx="187350" cy="46486"/>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9" name="Google Shape;589;p31"/>
            <p:cNvCxnSpPr/>
            <p:nvPr/>
          </p:nvCxnSpPr>
          <p:spPr>
            <a:xfrm rot="10800000" flipH="1">
              <a:off x="46825" y="797575"/>
              <a:ext cx="261900" cy="603900"/>
            </a:xfrm>
            <a:prstGeom prst="straightConnector1">
              <a:avLst/>
            </a:prstGeom>
            <a:noFill/>
            <a:ln w="9525" cap="flat" cmpd="sng">
              <a:solidFill>
                <a:schemeClr val="dk1"/>
              </a:solidFill>
              <a:prstDash val="solid"/>
              <a:round/>
              <a:headEnd type="none" w="med" len="med"/>
              <a:tailEnd type="none" w="med" len="med"/>
            </a:ln>
          </p:spPr>
        </p:cxnSp>
      </p:grpSp>
      <p:grpSp>
        <p:nvGrpSpPr>
          <p:cNvPr id="590" name="Google Shape;590;p31"/>
          <p:cNvGrpSpPr/>
          <p:nvPr/>
        </p:nvGrpSpPr>
        <p:grpSpPr>
          <a:xfrm rot="-1944773">
            <a:off x="-176122" y="2047"/>
            <a:ext cx="528536" cy="664129"/>
            <a:chOff x="-84151" y="785111"/>
            <a:chExt cx="490484" cy="616364"/>
          </a:xfrm>
        </p:grpSpPr>
        <p:sp>
          <p:nvSpPr>
            <p:cNvPr id="591" name="Google Shape;591;p31"/>
            <p:cNvSpPr/>
            <p:nvPr/>
          </p:nvSpPr>
          <p:spPr>
            <a:xfrm rot="10800000" flipH="1">
              <a:off x="-84151" y="785111"/>
              <a:ext cx="490484" cy="615879"/>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rot="10800000" flipH="1">
              <a:off x="35306" y="880890"/>
              <a:ext cx="239070" cy="58908"/>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rot="10800000" flipH="1">
              <a:off x="-39540" y="1037772"/>
              <a:ext cx="247899" cy="5898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rot="10800000" flipH="1">
              <a:off x="-57431" y="1203638"/>
              <a:ext cx="187350" cy="46486"/>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5" name="Google Shape;595;p31"/>
            <p:cNvCxnSpPr/>
            <p:nvPr/>
          </p:nvCxnSpPr>
          <p:spPr>
            <a:xfrm rot="10800000" flipH="1">
              <a:off x="46825" y="797575"/>
              <a:ext cx="261900" cy="603900"/>
            </a:xfrm>
            <a:prstGeom prst="straightConnector1">
              <a:avLst/>
            </a:prstGeom>
            <a:noFill/>
            <a:ln w="9525" cap="flat" cmpd="sng">
              <a:solidFill>
                <a:schemeClr val="dk1"/>
              </a:solidFill>
              <a:prstDash val="solid"/>
              <a:round/>
              <a:headEnd type="none" w="med" len="med"/>
              <a:tailEnd type="none" w="med" len="med"/>
            </a:ln>
          </p:spPr>
        </p:cxnSp>
      </p:grpSp>
      <p:sp>
        <p:nvSpPr>
          <p:cNvPr id="596" name="Google Shape;596;p31"/>
          <p:cNvSpPr/>
          <p:nvPr/>
        </p:nvSpPr>
        <p:spPr>
          <a:xfrm rot="-2979786">
            <a:off x="8118698" y="128020"/>
            <a:ext cx="818201" cy="822758"/>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954775" y="1572750"/>
            <a:ext cx="2506800" cy="752400"/>
          </a:xfrm>
          <a:prstGeom prst="rect">
            <a:avLst/>
          </a:prstGeom>
        </p:spPr>
        <p:txBody>
          <a:bodyPr spcFirstLastPara="1" wrap="square" lIns="0" tIns="0" rIns="0" bIns="0" anchor="ctr"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756850" y="2261800"/>
            <a:ext cx="841800" cy="6198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 name="Google Shape;27;p3"/>
          <p:cNvSpPr txBox="1">
            <a:spLocks noGrp="1"/>
          </p:cNvSpPr>
          <p:nvPr>
            <p:ph type="subTitle" idx="1"/>
          </p:nvPr>
        </p:nvSpPr>
        <p:spPr>
          <a:xfrm>
            <a:off x="1954775" y="2855850"/>
            <a:ext cx="2357700" cy="7149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grpSp>
        <p:nvGrpSpPr>
          <p:cNvPr id="28" name="Google Shape;28;p3"/>
          <p:cNvGrpSpPr/>
          <p:nvPr/>
        </p:nvGrpSpPr>
        <p:grpSpPr>
          <a:xfrm rot="10800000" flipH="1">
            <a:off x="208529" y="-112438"/>
            <a:ext cx="932693" cy="1513429"/>
            <a:chOff x="5252475" y="3372998"/>
            <a:chExt cx="758596" cy="1230930"/>
          </a:xfrm>
        </p:grpSpPr>
        <p:sp>
          <p:nvSpPr>
            <p:cNvPr id="29" name="Google Shape;29;p3"/>
            <p:cNvSpPr/>
            <p:nvPr/>
          </p:nvSpPr>
          <p:spPr>
            <a:xfrm>
              <a:off x="5771697" y="3820417"/>
              <a:ext cx="239374" cy="336661"/>
            </a:xfrm>
            <a:custGeom>
              <a:avLst/>
              <a:gdLst/>
              <a:ahLst/>
              <a:cxnLst/>
              <a:rect l="l" t="t" r="r" b="b"/>
              <a:pathLst>
                <a:path w="3767" h="5298" extrusionOk="0">
                  <a:moveTo>
                    <a:pt x="2241" y="0"/>
                  </a:moveTo>
                  <a:cubicBezTo>
                    <a:pt x="1439" y="0"/>
                    <a:pt x="613" y="973"/>
                    <a:pt x="320" y="2309"/>
                  </a:cubicBezTo>
                  <a:cubicBezTo>
                    <a:pt x="1" y="3747"/>
                    <a:pt x="434" y="5071"/>
                    <a:pt x="1302" y="5276"/>
                  </a:cubicBezTo>
                  <a:cubicBezTo>
                    <a:pt x="1369" y="5290"/>
                    <a:pt x="1437" y="5297"/>
                    <a:pt x="1505" y="5297"/>
                  </a:cubicBezTo>
                  <a:cubicBezTo>
                    <a:pt x="2314" y="5297"/>
                    <a:pt x="3153" y="4320"/>
                    <a:pt x="3447" y="2994"/>
                  </a:cubicBezTo>
                  <a:cubicBezTo>
                    <a:pt x="3767" y="1533"/>
                    <a:pt x="3333" y="209"/>
                    <a:pt x="2466" y="27"/>
                  </a:cubicBezTo>
                  <a:cubicBezTo>
                    <a:pt x="2392" y="9"/>
                    <a:pt x="2317" y="0"/>
                    <a:pt x="224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5410574" y="4294652"/>
              <a:ext cx="348163" cy="188347"/>
            </a:xfrm>
            <a:custGeom>
              <a:avLst/>
              <a:gdLst/>
              <a:ahLst/>
              <a:cxnLst/>
              <a:rect l="l" t="t" r="r" b="b"/>
              <a:pathLst>
                <a:path w="5479" h="2964" extrusionOk="0">
                  <a:moveTo>
                    <a:pt x="1950" y="0"/>
                  </a:moveTo>
                  <a:cubicBezTo>
                    <a:pt x="1039" y="0"/>
                    <a:pt x="337" y="306"/>
                    <a:pt x="206" y="849"/>
                  </a:cubicBezTo>
                  <a:cubicBezTo>
                    <a:pt x="0" y="1580"/>
                    <a:pt x="1005" y="2470"/>
                    <a:pt x="2397" y="2812"/>
                  </a:cubicBezTo>
                  <a:cubicBezTo>
                    <a:pt x="2797" y="2915"/>
                    <a:pt x="3186" y="2964"/>
                    <a:pt x="3542" y="2964"/>
                  </a:cubicBezTo>
                  <a:cubicBezTo>
                    <a:pt x="4447" y="2964"/>
                    <a:pt x="5142" y="2651"/>
                    <a:pt x="5273" y="2127"/>
                  </a:cubicBezTo>
                  <a:cubicBezTo>
                    <a:pt x="5478" y="1374"/>
                    <a:pt x="4474" y="507"/>
                    <a:pt x="3082" y="142"/>
                  </a:cubicBezTo>
                  <a:cubicBezTo>
                    <a:pt x="2687" y="46"/>
                    <a:pt x="2303" y="0"/>
                    <a:pt x="195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5252475" y="3936514"/>
              <a:ext cx="364113" cy="233782"/>
            </a:xfrm>
            <a:custGeom>
              <a:avLst/>
              <a:gdLst/>
              <a:ahLst/>
              <a:cxnLst/>
              <a:rect l="l" t="t" r="r" b="b"/>
              <a:pathLst>
                <a:path w="5730" h="3679" extrusionOk="0">
                  <a:moveTo>
                    <a:pt x="1881" y="0"/>
                  </a:moveTo>
                  <a:cubicBezTo>
                    <a:pt x="1150" y="0"/>
                    <a:pt x="560" y="257"/>
                    <a:pt x="343" y="733"/>
                  </a:cubicBezTo>
                  <a:cubicBezTo>
                    <a:pt x="0" y="1555"/>
                    <a:pt x="822" y="2719"/>
                    <a:pt x="2214" y="3312"/>
                  </a:cubicBezTo>
                  <a:cubicBezTo>
                    <a:pt x="2774" y="3560"/>
                    <a:pt x="3333" y="3679"/>
                    <a:pt x="3826" y="3679"/>
                  </a:cubicBezTo>
                  <a:cubicBezTo>
                    <a:pt x="4560" y="3679"/>
                    <a:pt x="5146" y="3416"/>
                    <a:pt x="5364" y="2924"/>
                  </a:cubicBezTo>
                  <a:cubicBezTo>
                    <a:pt x="5729" y="2125"/>
                    <a:pt x="4885" y="961"/>
                    <a:pt x="3493" y="368"/>
                  </a:cubicBezTo>
                  <a:cubicBezTo>
                    <a:pt x="2939" y="119"/>
                    <a:pt x="2377" y="0"/>
                    <a:pt x="188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5284374" y="3372998"/>
              <a:ext cx="398936" cy="500925"/>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5387380" y="3373887"/>
              <a:ext cx="549728" cy="1230041"/>
            </a:xfrm>
            <a:custGeom>
              <a:avLst/>
              <a:gdLst/>
              <a:ahLst/>
              <a:cxnLst/>
              <a:rect l="l" t="t" r="r" b="b"/>
              <a:pathLst>
                <a:path w="8651" h="19357" fill="none" extrusionOk="0">
                  <a:moveTo>
                    <a:pt x="8651" y="19356"/>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5813763" y="3819146"/>
              <a:ext cx="111776" cy="509186"/>
            </a:xfrm>
            <a:custGeom>
              <a:avLst/>
              <a:gdLst/>
              <a:ahLst/>
              <a:cxnLst/>
              <a:rect l="l" t="t" r="r" b="b"/>
              <a:pathLst>
                <a:path w="1759" h="8013" fill="none" extrusionOk="0">
                  <a:moveTo>
                    <a:pt x="1758" y="1"/>
                  </a:moveTo>
                  <a:lnTo>
                    <a:pt x="1" y="8013"/>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5425062" y="4355846"/>
              <a:ext cx="448246" cy="107391"/>
            </a:xfrm>
            <a:custGeom>
              <a:avLst/>
              <a:gdLst/>
              <a:ahLst/>
              <a:cxnLst/>
              <a:rect l="l" t="t" r="r" b="b"/>
              <a:pathLst>
                <a:path w="7054" h="1690" fill="none" extrusionOk="0">
                  <a:moveTo>
                    <a:pt x="7054" y="1689"/>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5274207" y="3985951"/>
              <a:ext cx="475825" cy="198769"/>
            </a:xfrm>
            <a:custGeom>
              <a:avLst/>
              <a:gdLst/>
              <a:ahLst/>
              <a:cxnLst/>
              <a:rect l="l" t="t" r="r" b="b"/>
              <a:pathLst>
                <a:path w="7488" h="3128" fill="none" extrusionOk="0">
                  <a:moveTo>
                    <a:pt x="7487" y="3128"/>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5381534" y="3748103"/>
              <a:ext cx="194448" cy="47913"/>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5320658" y="3620441"/>
              <a:ext cx="201628" cy="4797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5306107" y="3495703"/>
              <a:ext cx="152381" cy="37809"/>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3"/>
          <p:cNvSpPr/>
          <p:nvPr/>
        </p:nvSpPr>
        <p:spPr>
          <a:xfrm rot="900065">
            <a:off x="8592165" y="250406"/>
            <a:ext cx="276795" cy="276795"/>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solidFill>
            <a:schemeClr val="lt1"/>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9"/>
        <p:cNvGrpSpPr/>
        <p:nvPr/>
      </p:nvGrpSpPr>
      <p:grpSpPr>
        <a:xfrm>
          <a:off x="0" y="0"/>
          <a:ext cx="0" cy="0"/>
          <a:chOff x="0" y="0"/>
          <a:chExt cx="0" cy="0"/>
        </a:xfrm>
      </p:grpSpPr>
      <p:sp>
        <p:nvSpPr>
          <p:cNvPr id="50" name="Google Shape;50;p5"/>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 name="Google Shape;51;p5"/>
          <p:cNvSpPr txBox="1">
            <a:spLocks noGrp="1"/>
          </p:cNvSpPr>
          <p:nvPr>
            <p:ph type="title" idx="2"/>
          </p:nvPr>
        </p:nvSpPr>
        <p:spPr>
          <a:xfrm>
            <a:off x="950848" y="2095300"/>
            <a:ext cx="2297700" cy="558900"/>
          </a:xfrm>
          <a:prstGeom prst="rect">
            <a:avLst/>
          </a:prstGeom>
        </p:spPr>
        <p:txBody>
          <a:bodyPr spcFirstLastPara="1" wrap="square" lIns="0" tIns="0" rIns="0" bIns="0" anchor="ctr" anchorCtr="0">
            <a:noAutofit/>
          </a:bodyPr>
          <a:lstStyle>
            <a:lvl1pPr lvl="0" algn="ctr" rtl="0">
              <a:spcBef>
                <a:spcPts val="0"/>
              </a:spcBef>
              <a:spcAft>
                <a:spcPts val="0"/>
              </a:spcAft>
              <a:buSzPts val="3500"/>
              <a:buNone/>
              <a:defRPr sz="2500" b="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5"/>
          <p:cNvSpPr txBox="1">
            <a:spLocks noGrp="1"/>
          </p:cNvSpPr>
          <p:nvPr>
            <p:ph type="title" idx="3"/>
          </p:nvPr>
        </p:nvSpPr>
        <p:spPr>
          <a:xfrm>
            <a:off x="5979250" y="2095300"/>
            <a:ext cx="2147400" cy="558900"/>
          </a:xfrm>
          <a:prstGeom prst="rect">
            <a:avLst/>
          </a:prstGeom>
        </p:spPr>
        <p:txBody>
          <a:bodyPr spcFirstLastPara="1" wrap="square" lIns="0" tIns="0" rIns="0" bIns="0" anchor="ctr" anchorCtr="0">
            <a:noAutofit/>
          </a:bodyPr>
          <a:lstStyle>
            <a:lvl1pPr lvl="0" algn="ctr" rtl="0">
              <a:spcBef>
                <a:spcPts val="0"/>
              </a:spcBef>
              <a:spcAft>
                <a:spcPts val="0"/>
              </a:spcAft>
              <a:buSzPts val="3500"/>
              <a:buNone/>
              <a:defRPr sz="2500" b="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5"/>
          <p:cNvSpPr txBox="1">
            <a:spLocks noGrp="1"/>
          </p:cNvSpPr>
          <p:nvPr>
            <p:ph type="subTitle" idx="1"/>
          </p:nvPr>
        </p:nvSpPr>
        <p:spPr>
          <a:xfrm>
            <a:off x="5979253" y="2654202"/>
            <a:ext cx="2147400" cy="1340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800"/>
              <a:buNone/>
              <a:defRPr sz="16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Google Shape;54;p5"/>
          <p:cNvSpPr txBox="1">
            <a:spLocks noGrp="1"/>
          </p:cNvSpPr>
          <p:nvPr>
            <p:ph type="subTitle" idx="4"/>
          </p:nvPr>
        </p:nvSpPr>
        <p:spPr>
          <a:xfrm>
            <a:off x="950848" y="2654202"/>
            <a:ext cx="2297700" cy="1340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800"/>
              <a:buNone/>
              <a:defRPr sz="16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5" name="Google Shape;55;p5"/>
          <p:cNvSpPr/>
          <p:nvPr/>
        </p:nvSpPr>
        <p:spPr>
          <a:xfrm rot="2700000">
            <a:off x="276569" y="540715"/>
            <a:ext cx="323260" cy="323260"/>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rot="2700000">
            <a:off x="100461" y="199661"/>
            <a:ext cx="250999" cy="252397"/>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2700000">
            <a:off x="8508777" y="408376"/>
            <a:ext cx="470996" cy="470996"/>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2700000">
            <a:off x="8840511" y="1069511"/>
            <a:ext cx="250999" cy="252397"/>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7"/>
          <p:cNvSpPr txBox="1">
            <a:spLocks noGrp="1"/>
          </p:cNvSpPr>
          <p:nvPr>
            <p:ph type="body" idx="1"/>
          </p:nvPr>
        </p:nvSpPr>
        <p:spPr>
          <a:xfrm>
            <a:off x="720000" y="1802513"/>
            <a:ext cx="4423500" cy="2616600"/>
          </a:xfrm>
          <a:prstGeom prst="rect">
            <a:avLst/>
          </a:prstGeom>
        </p:spPr>
        <p:txBody>
          <a:bodyPr spcFirstLastPara="1" wrap="square" lIns="0" tIns="0" rIns="0" bIns="0" anchor="ctr" anchorCtr="0">
            <a:noAutofit/>
          </a:bodyPr>
          <a:lstStyle>
            <a:lvl1pPr marL="457200" lvl="0" indent="-330200" rtl="0">
              <a:lnSpc>
                <a:spcPct val="100000"/>
              </a:lnSpc>
              <a:spcBef>
                <a:spcPts val="0"/>
              </a:spcBef>
              <a:spcAft>
                <a:spcPts val="0"/>
              </a:spcAft>
              <a:buSzPts val="1600"/>
              <a:buAutoNum type="arabicPeriod"/>
              <a:defRPr>
                <a:solidFill>
                  <a:srgbClr val="434343"/>
                </a:solidFill>
              </a:defRPr>
            </a:lvl1pPr>
            <a:lvl2pPr marL="914400" lvl="1" indent="-330200" rtl="0">
              <a:lnSpc>
                <a:spcPct val="115000"/>
              </a:lnSpc>
              <a:spcBef>
                <a:spcPts val="0"/>
              </a:spcBef>
              <a:spcAft>
                <a:spcPts val="0"/>
              </a:spcAft>
              <a:buSzPts val="1600"/>
              <a:buAutoNum type="alphaLcPeriod"/>
              <a:defRPr>
                <a:solidFill>
                  <a:srgbClr val="434343"/>
                </a:solidFill>
              </a:defRPr>
            </a:lvl2pPr>
            <a:lvl3pPr marL="1371600" lvl="2" indent="-330200" rtl="0">
              <a:lnSpc>
                <a:spcPct val="115000"/>
              </a:lnSpc>
              <a:spcBef>
                <a:spcPts val="1600"/>
              </a:spcBef>
              <a:spcAft>
                <a:spcPts val="0"/>
              </a:spcAft>
              <a:buSzPts val="1600"/>
              <a:buAutoNum type="romanLcPeriod"/>
              <a:defRPr>
                <a:solidFill>
                  <a:srgbClr val="434343"/>
                </a:solidFill>
              </a:defRPr>
            </a:lvl3pPr>
            <a:lvl4pPr marL="1828800" lvl="3" indent="-330200" rtl="0">
              <a:lnSpc>
                <a:spcPct val="115000"/>
              </a:lnSpc>
              <a:spcBef>
                <a:spcPts val="1600"/>
              </a:spcBef>
              <a:spcAft>
                <a:spcPts val="0"/>
              </a:spcAft>
              <a:buSzPts val="1600"/>
              <a:buAutoNum type="arabicPeriod"/>
              <a:defRPr>
                <a:solidFill>
                  <a:srgbClr val="434343"/>
                </a:solidFill>
              </a:defRPr>
            </a:lvl4pPr>
            <a:lvl5pPr marL="2286000" lvl="4" indent="-330200" rtl="0">
              <a:lnSpc>
                <a:spcPct val="115000"/>
              </a:lnSpc>
              <a:spcBef>
                <a:spcPts val="1600"/>
              </a:spcBef>
              <a:spcAft>
                <a:spcPts val="0"/>
              </a:spcAft>
              <a:buSzPts val="1600"/>
              <a:buAutoNum type="alphaLcPeriod"/>
              <a:defRPr>
                <a:solidFill>
                  <a:srgbClr val="434343"/>
                </a:solidFill>
              </a:defRPr>
            </a:lvl5pPr>
            <a:lvl6pPr marL="2743200" lvl="5" indent="-330200" rtl="0">
              <a:lnSpc>
                <a:spcPct val="115000"/>
              </a:lnSpc>
              <a:spcBef>
                <a:spcPts val="1600"/>
              </a:spcBef>
              <a:spcAft>
                <a:spcPts val="0"/>
              </a:spcAft>
              <a:buSzPts val="1600"/>
              <a:buAutoNum type="romanLcPeriod"/>
              <a:defRPr>
                <a:solidFill>
                  <a:srgbClr val="434343"/>
                </a:solidFill>
              </a:defRPr>
            </a:lvl6pPr>
            <a:lvl7pPr marL="3200400" lvl="6" indent="-330200" rtl="0">
              <a:lnSpc>
                <a:spcPct val="115000"/>
              </a:lnSpc>
              <a:spcBef>
                <a:spcPts val="1600"/>
              </a:spcBef>
              <a:spcAft>
                <a:spcPts val="0"/>
              </a:spcAft>
              <a:buSzPts val="1600"/>
              <a:buAutoNum type="arabicPeriod"/>
              <a:defRPr>
                <a:solidFill>
                  <a:srgbClr val="434343"/>
                </a:solidFill>
              </a:defRPr>
            </a:lvl7pPr>
            <a:lvl8pPr marL="3657600" lvl="7" indent="-330200" rtl="0">
              <a:lnSpc>
                <a:spcPct val="115000"/>
              </a:lnSpc>
              <a:spcBef>
                <a:spcPts val="1600"/>
              </a:spcBef>
              <a:spcAft>
                <a:spcPts val="0"/>
              </a:spcAft>
              <a:buSzPts val="1600"/>
              <a:buAutoNum type="alphaLcPeriod"/>
              <a:defRPr>
                <a:solidFill>
                  <a:srgbClr val="434343"/>
                </a:solidFill>
              </a:defRPr>
            </a:lvl8pPr>
            <a:lvl9pPr marL="4114800" lvl="8" indent="-330200" rtl="0">
              <a:lnSpc>
                <a:spcPct val="115000"/>
              </a:lnSpc>
              <a:spcBef>
                <a:spcPts val="1600"/>
              </a:spcBef>
              <a:spcAft>
                <a:spcPts val="1600"/>
              </a:spcAft>
              <a:buSzPts val="1600"/>
              <a:buAutoNum type="romanLcPeriod"/>
              <a:defRPr>
                <a:solidFill>
                  <a:srgbClr val="434343"/>
                </a:solidFill>
              </a:defRPr>
            </a:lvl9pPr>
          </a:lstStyle>
          <a:p>
            <a:endParaRPr/>
          </a:p>
        </p:txBody>
      </p:sp>
      <p:sp>
        <p:nvSpPr>
          <p:cNvPr id="77" name="Google Shape;77;p7"/>
          <p:cNvSpPr txBox="1">
            <a:spLocks noGrp="1"/>
          </p:cNvSpPr>
          <p:nvPr>
            <p:ph type="title"/>
          </p:nvPr>
        </p:nvSpPr>
        <p:spPr>
          <a:xfrm>
            <a:off x="720000" y="445025"/>
            <a:ext cx="4294800" cy="572700"/>
          </a:xfrm>
          <a:prstGeom prst="rect">
            <a:avLst/>
          </a:prstGeom>
        </p:spPr>
        <p:txBody>
          <a:bodyPr spcFirstLastPara="1" wrap="square" lIns="0" tIns="0" rIns="0" bIns="0" anchor="ctr"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8" name="Google Shape;78;p7"/>
          <p:cNvSpPr/>
          <p:nvPr/>
        </p:nvSpPr>
        <p:spPr>
          <a:xfrm rot="10800000" flipH="1">
            <a:off x="8258533" y="4439451"/>
            <a:ext cx="534109" cy="534130"/>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rot="10800000" flipH="1">
            <a:off x="7659323" y="4656947"/>
            <a:ext cx="368755" cy="368755"/>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rot="10800000" flipH="1">
            <a:off x="8697025" y="3861393"/>
            <a:ext cx="304157" cy="304157"/>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7"/>
          <p:cNvGrpSpPr/>
          <p:nvPr/>
        </p:nvGrpSpPr>
        <p:grpSpPr>
          <a:xfrm rot="-8670632">
            <a:off x="8278162" y="-134177"/>
            <a:ext cx="932706" cy="1513449"/>
            <a:chOff x="5252475" y="3372998"/>
            <a:chExt cx="758596" cy="1230930"/>
          </a:xfrm>
        </p:grpSpPr>
        <p:sp>
          <p:nvSpPr>
            <p:cNvPr id="82" name="Google Shape;82;p7"/>
            <p:cNvSpPr/>
            <p:nvPr/>
          </p:nvSpPr>
          <p:spPr>
            <a:xfrm>
              <a:off x="5771697" y="3820417"/>
              <a:ext cx="239374" cy="336661"/>
            </a:xfrm>
            <a:custGeom>
              <a:avLst/>
              <a:gdLst/>
              <a:ahLst/>
              <a:cxnLst/>
              <a:rect l="l" t="t" r="r" b="b"/>
              <a:pathLst>
                <a:path w="3767" h="5298" extrusionOk="0">
                  <a:moveTo>
                    <a:pt x="2241" y="0"/>
                  </a:moveTo>
                  <a:cubicBezTo>
                    <a:pt x="1439" y="0"/>
                    <a:pt x="613" y="973"/>
                    <a:pt x="320" y="2309"/>
                  </a:cubicBezTo>
                  <a:cubicBezTo>
                    <a:pt x="1" y="3747"/>
                    <a:pt x="434" y="5071"/>
                    <a:pt x="1302" y="5276"/>
                  </a:cubicBezTo>
                  <a:cubicBezTo>
                    <a:pt x="1369" y="5290"/>
                    <a:pt x="1437" y="5297"/>
                    <a:pt x="1505" y="5297"/>
                  </a:cubicBezTo>
                  <a:cubicBezTo>
                    <a:pt x="2314" y="5297"/>
                    <a:pt x="3153" y="4320"/>
                    <a:pt x="3447" y="2994"/>
                  </a:cubicBezTo>
                  <a:cubicBezTo>
                    <a:pt x="3767" y="1533"/>
                    <a:pt x="3333" y="209"/>
                    <a:pt x="2466" y="27"/>
                  </a:cubicBezTo>
                  <a:cubicBezTo>
                    <a:pt x="2392" y="9"/>
                    <a:pt x="2317" y="0"/>
                    <a:pt x="224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5410574" y="4294652"/>
              <a:ext cx="348163" cy="188347"/>
            </a:xfrm>
            <a:custGeom>
              <a:avLst/>
              <a:gdLst/>
              <a:ahLst/>
              <a:cxnLst/>
              <a:rect l="l" t="t" r="r" b="b"/>
              <a:pathLst>
                <a:path w="5479" h="2964" extrusionOk="0">
                  <a:moveTo>
                    <a:pt x="1950" y="0"/>
                  </a:moveTo>
                  <a:cubicBezTo>
                    <a:pt x="1039" y="0"/>
                    <a:pt x="337" y="306"/>
                    <a:pt x="206" y="849"/>
                  </a:cubicBezTo>
                  <a:cubicBezTo>
                    <a:pt x="0" y="1580"/>
                    <a:pt x="1005" y="2470"/>
                    <a:pt x="2397" y="2812"/>
                  </a:cubicBezTo>
                  <a:cubicBezTo>
                    <a:pt x="2797" y="2915"/>
                    <a:pt x="3186" y="2964"/>
                    <a:pt x="3542" y="2964"/>
                  </a:cubicBezTo>
                  <a:cubicBezTo>
                    <a:pt x="4447" y="2964"/>
                    <a:pt x="5142" y="2651"/>
                    <a:pt x="5273" y="2127"/>
                  </a:cubicBezTo>
                  <a:cubicBezTo>
                    <a:pt x="5478" y="1374"/>
                    <a:pt x="4474" y="507"/>
                    <a:pt x="3082" y="142"/>
                  </a:cubicBezTo>
                  <a:cubicBezTo>
                    <a:pt x="2687" y="46"/>
                    <a:pt x="2303" y="0"/>
                    <a:pt x="195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5252475" y="3936514"/>
              <a:ext cx="364113" cy="233782"/>
            </a:xfrm>
            <a:custGeom>
              <a:avLst/>
              <a:gdLst/>
              <a:ahLst/>
              <a:cxnLst/>
              <a:rect l="l" t="t" r="r" b="b"/>
              <a:pathLst>
                <a:path w="5730" h="3679" extrusionOk="0">
                  <a:moveTo>
                    <a:pt x="1881" y="0"/>
                  </a:moveTo>
                  <a:cubicBezTo>
                    <a:pt x="1150" y="0"/>
                    <a:pt x="560" y="257"/>
                    <a:pt x="343" y="733"/>
                  </a:cubicBezTo>
                  <a:cubicBezTo>
                    <a:pt x="0" y="1555"/>
                    <a:pt x="822" y="2719"/>
                    <a:pt x="2214" y="3312"/>
                  </a:cubicBezTo>
                  <a:cubicBezTo>
                    <a:pt x="2774" y="3560"/>
                    <a:pt x="3333" y="3679"/>
                    <a:pt x="3826" y="3679"/>
                  </a:cubicBezTo>
                  <a:cubicBezTo>
                    <a:pt x="4560" y="3679"/>
                    <a:pt x="5146" y="3416"/>
                    <a:pt x="5364" y="2924"/>
                  </a:cubicBezTo>
                  <a:cubicBezTo>
                    <a:pt x="5729" y="2125"/>
                    <a:pt x="4885" y="961"/>
                    <a:pt x="3493" y="368"/>
                  </a:cubicBezTo>
                  <a:cubicBezTo>
                    <a:pt x="2939" y="119"/>
                    <a:pt x="2377" y="0"/>
                    <a:pt x="188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5284374" y="3372998"/>
              <a:ext cx="398936" cy="500925"/>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5387380" y="3373887"/>
              <a:ext cx="549728" cy="1230041"/>
            </a:xfrm>
            <a:custGeom>
              <a:avLst/>
              <a:gdLst/>
              <a:ahLst/>
              <a:cxnLst/>
              <a:rect l="l" t="t" r="r" b="b"/>
              <a:pathLst>
                <a:path w="8651" h="19357" fill="none" extrusionOk="0">
                  <a:moveTo>
                    <a:pt x="8651" y="19356"/>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5813763" y="3819146"/>
              <a:ext cx="111776" cy="509186"/>
            </a:xfrm>
            <a:custGeom>
              <a:avLst/>
              <a:gdLst/>
              <a:ahLst/>
              <a:cxnLst/>
              <a:rect l="l" t="t" r="r" b="b"/>
              <a:pathLst>
                <a:path w="1759" h="8013" fill="none" extrusionOk="0">
                  <a:moveTo>
                    <a:pt x="1758" y="1"/>
                  </a:moveTo>
                  <a:lnTo>
                    <a:pt x="1" y="8013"/>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5425062" y="4355846"/>
              <a:ext cx="448246" cy="107391"/>
            </a:xfrm>
            <a:custGeom>
              <a:avLst/>
              <a:gdLst/>
              <a:ahLst/>
              <a:cxnLst/>
              <a:rect l="l" t="t" r="r" b="b"/>
              <a:pathLst>
                <a:path w="7054" h="1690" fill="none" extrusionOk="0">
                  <a:moveTo>
                    <a:pt x="7054" y="1689"/>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5274207" y="3985951"/>
              <a:ext cx="475825" cy="198769"/>
            </a:xfrm>
            <a:custGeom>
              <a:avLst/>
              <a:gdLst/>
              <a:ahLst/>
              <a:cxnLst/>
              <a:rect l="l" t="t" r="r" b="b"/>
              <a:pathLst>
                <a:path w="7488" h="3128" fill="none" extrusionOk="0">
                  <a:moveTo>
                    <a:pt x="7487" y="3128"/>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a:off x="5381534" y="3748103"/>
              <a:ext cx="194448" cy="47913"/>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5320658" y="3620441"/>
              <a:ext cx="201628" cy="4797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a:off x="5306107" y="3495703"/>
              <a:ext cx="152381" cy="37809"/>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6"/>
        <p:cNvGrpSpPr/>
        <p:nvPr/>
      </p:nvGrpSpPr>
      <p:grpSpPr>
        <a:xfrm>
          <a:off x="0" y="0"/>
          <a:ext cx="0" cy="0"/>
          <a:chOff x="0" y="0"/>
          <a:chExt cx="0" cy="0"/>
        </a:xfrm>
      </p:grpSpPr>
      <p:sp>
        <p:nvSpPr>
          <p:cNvPr id="147" name="Google Shape;147;p9"/>
          <p:cNvSpPr txBox="1">
            <a:spLocks noGrp="1"/>
          </p:cNvSpPr>
          <p:nvPr>
            <p:ph type="title"/>
          </p:nvPr>
        </p:nvSpPr>
        <p:spPr>
          <a:xfrm>
            <a:off x="3183150" y="2153625"/>
            <a:ext cx="948300" cy="8418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8" name="Google Shape;148;p9"/>
          <p:cNvSpPr txBox="1">
            <a:spLocks noGrp="1"/>
          </p:cNvSpPr>
          <p:nvPr>
            <p:ph type="subTitle" idx="1"/>
          </p:nvPr>
        </p:nvSpPr>
        <p:spPr>
          <a:xfrm>
            <a:off x="2088300" y="2995413"/>
            <a:ext cx="4967400" cy="12915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49" name="Google Shape;149;p9"/>
          <p:cNvSpPr/>
          <p:nvPr/>
        </p:nvSpPr>
        <p:spPr>
          <a:xfrm rot="10800000" flipH="1">
            <a:off x="411578" y="1257025"/>
            <a:ext cx="251003" cy="252401"/>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rot="10800000" flipH="1">
            <a:off x="128742" y="484290"/>
            <a:ext cx="520751" cy="520751"/>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rot="-2700000">
            <a:off x="8462290" y="4353869"/>
            <a:ext cx="323260" cy="323260"/>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rot="-2700000">
            <a:off x="8091860" y="4690662"/>
            <a:ext cx="250999" cy="252397"/>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9"/>
          <p:cNvGrpSpPr/>
          <p:nvPr/>
        </p:nvGrpSpPr>
        <p:grpSpPr>
          <a:xfrm rot="900132">
            <a:off x="-247805" y="4049444"/>
            <a:ext cx="684288" cy="1110355"/>
            <a:chOff x="5252475" y="3372998"/>
            <a:chExt cx="758596" cy="1230930"/>
          </a:xfrm>
        </p:grpSpPr>
        <p:sp>
          <p:nvSpPr>
            <p:cNvPr id="154" name="Google Shape;154;p9"/>
            <p:cNvSpPr/>
            <p:nvPr/>
          </p:nvSpPr>
          <p:spPr>
            <a:xfrm>
              <a:off x="5771697" y="3820417"/>
              <a:ext cx="239374" cy="336661"/>
            </a:xfrm>
            <a:custGeom>
              <a:avLst/>
              <a:gdLst/>
              <a:ahLst/>
              <a:cxnLst/>
              <a:rect l="l" t="t" r="r" b="b"/>
              <a:pathLst>
                <a:path w="3767" h="5298" extrusionOk="0">
                  <a:moveTo>
                    <a:pt x="2241" y="0"/>
                  </a:moveTo>
                  <a:cubicBezTo>
                    <a:pt x="1439" y="0"/>
                    <a:pt x="613" y="973"/>
                    <a:pt x="320" y="2309"/>
                  </a:cubicBezTo>
                  <a:cubicBezTo>
                    <a:pt x="1" y="3747"/>
                    <a:pt x="434" y="5071"/>
                    <a:pt x="1302" y="5276"/>
                  </a:cubicBezTo>
                  <a:cubicBezTo>
                    <a:pt x="1369" y="5290"/>
                    <a:pt x="1437" y="5297"/>
                    <a:pt x="1505" y="5297"/>
                  </a:cubicBezTo>
                  <a:cubicBezTo>
                    <a:pt x="2314" y="5297"/>
                    <a:pt x="3153" y="4320"/>
                    <a:pt x="3447" y="2994"/>
                  </a:cubicBezTo>
                  <a:cubicBezTo>
                    <a:pt x="3767" y="1533"/>
                    <a:pt x="3333" y="209"/>
                    <a:pt x="2466" y="27"/>
                  </a:cubicBezTo>
                  <a:cubicBezTo>
                    <a:pt x="2392" y="9"/>
                    <a:pt x="2317" y="0"/>
                    <a:pt x="224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5410574" y="4294652"/>
              <a:ext cx="348163" cy="188347"/>
            </a:xfrm>
            <a:custGeom>
              <a:avLst/>
              <a:gdLst/>
              <a:ahLst/>
              <a:cxnLst/>
              <a:rect l="l" t="t" r="r" b="b"/>
              <a:pathLst>
                <a:path w="5479" h="2964" extrusionOk="0">
                  <a:moveTo>
                    <a:pt x="1950" y="0"/>
                  </a:moveTo>
                  <a:cubicBezTo>
                    <a:pt x="1039" y="0"/>
                    <a:pt x="337" y="306"/>
                    <a:pt x="206" y="849"/>
                  </a:cubicBezTo>
                  <a:cubicBezTo>
                    <a:pt x="0" y="1580"/>
                    <a:pt x="1005" y="2470"/>
                    <a:pt x="2397" y="2812"/>
                  </a:cubicBezTo>
                  <a:cubicBezTo>
                    <a:pt x="2797" y="2915"/>
                    <a:pt x="3186" y="2964"/>
                    <a:pt x="3542" y="2964"/>
                  </a:cubicBezTo>
                  <a:cubicBezTo>
                    <a:pt x="4447" y="2964"/>
                    <a:pt x="5142" y="2651"/>
                    <a:pt x="5273" y="2127"/>
                  </a:cubicBezTo>
                  <a:cubicBezTo>
                    <a:pt x="5478" y="1374"/>
                    <a:pt x="4474" y="507"/>
                    <a:pt x="3082" y="142"/>
                  </a:cubicBezTo>
                  <a:cubicBezTo>
                    <a:pt x="2687" y="46"/>
                    <a:pt x="2303" y="0"/>
                    <a:pt x="195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5252475" y="3936514"/>
              <a:ext cx="364113" cy="233782"/>
            </a:xfrm>
            <a:custGeom>
              <a:avLst/>
              <a:gdLst/>
              <a:ahLst/>
              <a:cxnLst/>
              <a:rect l="l" t="t" r="r" b="b"/>
              <a:pathLst>
                <a:path w="5730" h="3679" extrusionOk="0">
                  <a:moveTo>
                    <a:pt x="1881" y="0"/>
                  </a:moveTo>
                  <a:cubicBezTo>
                    <a:pt x="1150" y="0"/>
                    <a:pt x="560" y="257"/>
                    <a:pt x="343" y="733"/>
                  </a:cubicBezTo>
                  <a:cubicBezTo>
                    <a:pt x="0" y="1555"/>
                    <a:pt x="822" y="2719"/>
                    <a:pt x="2214" y="3312"/>
                  </a:cubicBezTo>
                  <a:cubicBezTo>
                    <a:pt x="2774" y="3560"/>
                    <a:pt x="3333" y="3679"/>
                    <a:pt x="3826" y="3679"/>
                  </a:cubicBezTo>
                  <a:cubicBezTo>
                    <a:pt x="4560" y="3679"/>
                    <a:pt x="5146" y="3416"/>
                    <a:pt x="5364" y="2924"/>
                  </a:cubicBezTo>
                  <a:cubicBezTo>
                    <a:pt x="5729" y="2125"/>
                    <a:pt x="4885" y="961"/>
                    <a:pt x="3493" y="368"/>
                  </a:cubicBezTo>
                  <a:cubicBezTo>
                    <a:pt x="2939" y="119"/>
                    <a:pt x="2377" y="0"/>
                    <a:pt x="188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5284374" y="3372998"/>
              <a:ext cx="398936" cy="500925"/>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5387380" y="3373887"/>
              <a:ext cx="549728" cy="1230041"/>
            </a:xfrm>
            <a:custGeom>
              <a:avLst/>
              <a:gdLst/>
              <a:ahLst/>
              <a:cxnLst/>
              <a:rect l="l" t="t" r="r" b="b"/>
              <a:pathLst>
                <a:path w="8651" h="19357" fill="none" extrusionOk="0">
                  <a:moveTo>
                    <a:pt x="8651" y="19356"/>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5813763" y="3819146"/>
              <a:ext cx="111776" cy="509186"/>
            </a:xfrm>
            <a:custGeom>
              <a:avLst/>
              <a:gdLst/>
              <a:ahLst/>
              <a:cxnLst/>
              <a:rect l="l" t="t" r="r" b="b"/>
              <a:pathLst>
                <a:path w="1759" h="8013" fill="none" extrusionOk="0">
                  <a:moveTo>
                    <a:pt x="1758" y="1"/>
                  </a:moveTo>
                  <a:lnTo>
                    <a:pt x="1" y="8013"/>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5425062" y="4355846"/>
              <a:ext cx="448246" cy="107391"/>
            </a:xfrm>
            <a:custGeom>
              <a:avLst/>
              <a:gdLst/>
              <a:ahLst/>
              <a:cxnLst/>
              <a:rect l="l" t="t" r="r" b="b"/>
              <a:pathLst>
                <a:path w="7054" h="1690" fill="none" extrusionOk="0">
                  <a:moveTo>
                    <a:pt x="7054" y="1689"/>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5274207" y="3985951"/>
              <a:ext cx="475825" cy="198769"/>
            </a:xfrm>
            <a:custGeom>
              <a:avLst/>
              <a:gdLst/>
              <a:ahLst/>
              <a:cxnLst/>
              <a:rect l="l" t="t" r="r" b="b"/>
              <a:pathLst>
                <a:path w="7488" h="3128" fill="none" extrusionOk="0">
                  <a:moveTo>
                    <a:pt x="7487" y="3128"/>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5381534" y="3748103"/>
              <a:ext cx="194448" cy="47913"/>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5320658" y="3620441"/>
              <a:ext cx="201628" cy="4797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5306107" y="3495703"/>
              <a:ext cx="152381" cy="37809"/>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9"/>
          <p:cNvGrpSpPr/>
          <p:nvPr/>
        </p:nvGrpSpPr>
        <p:grpSpPr>
          <a:xfrm rot="-8670632">
            <a:off x="7751012" y="-134177"/>
            <a:ext cx="932706" cy="1513449"/>
            <a:chOff x="5252475" y="3372998"/>
            <a:chExt cx="758596" cy="1230930"/>
          </a:xfrm>
        </p:grpSpPr>
        <p:sp>
          <p:nvSpPr>
            <p:cNvPr id="166" name="Google Shape;166;p9"/>
            <p:cNvSpPr/>
            <p:nvPr/>
          </p:nvSpPr>
          <p:spPr>
            <a:xfrm>
              <a:off x="5771697" y="3820417"/>
              <a:ext cx="239374" cy="336661"/>
            </a:xfrm>
            <a:custGeom>
              <a:avLst/>
              <a:gdLst/>
              <a:ahLst/>
              <a:cxnLst/>
              <a:rect l="l" t="t" r="r" b="b"/>
              <a:pathLst>
                <a:path w="3767" h="5298" extrusionOk="0">
                  <a:moveTo>
                    <a:pt x="2241" y="0"/>
                  </a:moveTo>
                  <a:cubicBezTo>
                    <a:pt x="1439" y="0"/>
                    <a:pt x="613" y="973"/>
                    <a:pt x="320" y="2309"/>
                  </a:cubicBezTo>
                  <a:cubicBezTo>
                    <a:pt x="1" y="3747"/>
                    <a:pt x="434" y="5071"/>
                    <a:pt x="1302" y="5276"/>
                  </a:cubicBezTo>
                  <a:cubicBezTo>
                    <a:pt x="1369" y="5290"/>
                    <a:pt x="1437" y="5297"/>
                    <a:pt x="1505" y="5297"/>
                  </a:cubicBezTo>
                  <a:cubicBezTo>
                    <a:pt x="2314" y="5297"/>
                    <a:pt x="3153" y="4320"/>
                    <a:pt x="3447" y="2994"/>
                  </a:cubicBezTo>
                  <a:cubicBezTo>
                    <a:pt x="3767" y="1533"/>
                    <a:pt x="3333" y="209"/>
                    <a:pt x="2466" y="27"/>
                  </a:cubicBezTo>
                  <a:cubicBezTo>
                    <a:pt x="2392" y="9"/>
                    <a:pt x="2317" y="0"/>
                    <a:pt x="224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5410574" y="4294652"/>
              <a:ext cx="348163" cy="188347"/>
            </a:xfrm>
            <a:custGeom>
              <a:avLst/>
              <a:gdLst/>
              <a:ahLst/>
              <a:cxnLst/>
              <a:rect l="l" t="t" r="r" b="b"/>
              <a:pathLst>
                <a:path w="5479" h="2964" extrusionOk="0">
                  <a:moveTo>
                    <a:pt x="1950" y="0"/>
                  </a:moveTo>
                  <a:cubicBezTo>
                    <a:pt x="1039" y="0"/>
                    <a:pt x="337" y="306"/>
                    <a:pt x="206" y="849"/>
                  </a:cubicBezTo>
                  <a:cubicBezTo>
                    <a:pt x="0" y="1580"/>
                    <a:pt x="1005" y="2470"/>
                    <a:pt x="2397" y="2812"/>
                  </a:cubicBezTo>
                  <a:cubicBezTo>
                    <a:pt x="2797" y="2915"/>
                    <a:pt x="3186" y="2964"/>
                    <a:pt x="3542" y="2964"/>
                  </a:cubicBezTo>
                  <a:cubicBezTo>
                    <a:pt x="4447" y="2964"/>
                    <a:pt x="5142" y="2651"/>
                    <a:pt x="5273" y="2127"/>
                  </a:cubicBezTo>
                  <a:cubicBezTo>
                    <a:pt x="5478" y="1374"/>
                    <a:pt x="4474" y="507"/>
                    <a:pt x="3082" y="142"/>
                  </a:cubicBezTo>
                  <a:cubicBezTo>
                    <a:pt x="2687" y="46"/>
                    <a:pt x="2303" y="0"/>
                    <a:pt x="195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5252475" y="3936514"/>
              <a:ext cx="364113" cy="233782"/>
            </a:xfrm>
            <a:custGeom>
              <a:avLst/>
              <a:gdLst/>
              <a:ahLst/>
              <a:cxnLst/>
              <a:rect l="l" t="t" r="r" b="b"/>
              <a:pathLst>
                <a:path w="5730" h="3679" extrusionOk="0">
                  <a:moveTo>
                    <a:pt x="1881" y="0"/>
                  </a:moveTo>
                  <a:cubicBezTo>
                    <a:pt x="1150" y="0"/>
                    <a:pt x="560" y="257"/>
                    <a:pt x="343" y="733"/>
                  </a:cubicBezTo>
                  <a:cubicBezTo>
                    <a:pt x="0" y="1555"/>
                    <a:pt x="822" y="2719"/>
                    <a:pt x="2214" y="3312"/>
                  </a:cubicBezTo>
                  <a:cubicBezTo>
                    <a:pt x="2774" y="3560"/>
                    <a:pt x="3333" y="3679"/>
                    <a:pt x="3826" y="3679"/>
                  </a:cubicBezTo>
                  <a:cubicBezTo>
                    <a:pt x="4560" y="3679"/>
                    <a:pt x="5146" y="3416"/>
                    <a:pt x="5364" y="2924"/>
                  </a:cubicBezTo>
                  <a:cubicBezTo>
                    <a:pt x="5729" y="2125"/>
                    <a:pt x="4885" y="961"/>
                    <a:pt x="3493" y="368"/>
                  </a:cubicBezTo>
                  <a:cubicBezTo>
                    <a:pt x="2939" y="119"/>
                    <a:pt x="2377" y="0"/>
                    <a:pt x="188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5284374" y="3372998"/>
              <a:ext cx="398936" cy="500925"/>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5387380" y="3373887"/>
              <a:ext cx="549728" cy="1230041"/>
            </a:xfrm>
            <a:custGeom>
              <a:avLst/>
              <a:gdLst/>
              <a:ahLst/>
              <a:cxnLst/>
              <a:rect l="l" t="t" r="r" b="b"/>
              <a:pathLst>
                <a:path w="8651" h="19357" fill="none" extrusionOk="0">
                  <a:moveTo>
                    <a:pt x="8651" y="19356"/>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5813763" y="3819146"/>
              <a:ext cx="111776" cy="509186"/>
            </a:xfrm>
            <a:custGeom>
              <a:avLst/>
              <a:gdLst/>
              <a:ahLst/>
              <a:cxnLst/>
              <a:rect l="l" t="t" r="r" b="b"/>
              <a:pathLst>
                <a:path w="1759" h="8013" fill="none" extrusionOk="0">
                  <a:moveTo>
                    <a:pt x="1758" y="1"/>
                  </a:moveTo>
                  <a:lnTo>
                    <a:pt x="1" y="8013"/>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5425062" y="4355846"/>
              <a:ext cx="448246" cy="107391"/>
            </a:xfrm>
            <a:custGeom>
              <a:avLst/>
              <a:gdLst/>
              <a:ahLst/>
              <a:cxnLst/>
              <a:rect l="l" t="t" r="r" b="b"/>
              <a:pathLst>
                <a:path w="7054" h="1690" fill="none" extrusionOk="0">
                  <a:moveTo>
                    <a:pt x="7054" y="1689"/>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5274207" y="3985951"/>
              <a:ext cx="475825" cy="198769"/>
            </a:xfrm>
            <a:custGeom>
              <a:avLst/>
              <a:gdLst/>
              <a:ahLst/>
              <a:cxnLst/>
              <a:rect l="l" t="t" r="r" b="b"/>
              <a:pathLst>
                <a:path w="7488" h="3128" fill="none" extrusionOk="0">
                  <a:moveTo>
                    <a:pt x="7487" y="3128"/>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5381534" y="3748103"/>
              <a:ext cx="194448" cy="47913"/>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5320658" y="3620441"/>
              <a:ext cx="201628" cy="4797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5306107" y="3495703"/>
              <a:ext cx="152381" cy="37809"/>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9"/>
          <p:cNvSpPr/>
          <p:nvPr/>
        </p:nvSpPr>
        <p:spPr>
          <a:xfrm rot="10800000" flipH="1">
            <a:off x="791738" y="1105465"/>
            <a:ext cx="323252" cy="323252"/>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28"/>
        <p:cNvGrpSpPr/>
        <p:nvPr/>
      </p:nvGrpSpPr>
      <p:grpSpPr>
        <a:xfrm>
          <a:off x="0" y="0"/>
          <a:ext cx="0" cy="0"/>
          <a:chOff x="0" y="0"/>
          <a:chExt cx="0" cy="0"/>
        </a:xfrm>
      </p:grpSpPr>
      <p:sp>
        <p:nvSpPr>
          <p:cNvPr id="229" name="Google Shape;229;p13"/>
          <p:cNvSpPr/>
          <p:nvPr/>
        </p:nvSpPr>
        <p:spPr>
          <a:xfrm flipH="1">
            <a:off x="531503" y="83750"/>
            <a:ext cx="370803" cy="370803"/>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flipH="1">
            <a:off x="391788" y="911640"/>
            <a:ext cx="251003" cy="252401"/>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flipH="1">
            <a:off x="86900" y="309106"/>
            <a:ext cx="488934" cy="488914"/>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rot="-1576955" flipH="1">
            <a:off x="8807773" y="4109429"/>
            <a:ext cx="232313" cy="232304"/>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rot="-1576712" flipH="1">
            <a:off x="8586108" y="4582477"/>
            <a:ext cx="432392" cy="432374"/>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5" name="Google Shape;235;p13"/>
          <p:cNvSpPr txBox="1">
            <a:spLocks noGrp="1"/>
          </p:cNvSpPr>
          <p:nvPr>
            <p:ph type="title" idx="2"/>
          </p:nvPr>
        </p:nvSpPr>
        <p:spPr>
          <a:xfrm>
            <a:off x="720000" y="1776963"/>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5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6" name="Google Shape;236;p13"/>
          <p:cNvSpPr txBox="1">
            <a:spLocks noGrp="1"/>
          </p:cNvSpPr>
          <p:nvPr>
            <p:ph type="subTitle" idx="1"/>
          </p:nvPr>
        </p:nvSpPr>
        <p:spPr>
          <a:xfrm>
            <a:off x="720000" y="2304663"/>
            <a:ext cx="2305500" cy="527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37" name="Google Shape;237;p13"/>
          <p:cNvSpPr txBox="1">
            <a:spLocks noGrp="1"/>
          </p:cNvSpPr>
          <p:nvPr>
            <p:ph type="title" idx="3"/>
          </p:nvPr>
        </p:nvSpPr>
        <p:spPr>
          <a:xfrm>
            <a:off x="3419269" y="1776963"/>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5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8" name="Google Shape;238;p13"/>
          <p:cNvSpPr txBox="1">
            <a:spLocks noGrp="1"/>
          </p:cNvSpPr>
          <p:nvPr>
            <p:ph type="subTitle" idx="4"/>
          </p:nvPr>
        </p:nvSpPr>
        <p:spPr>
          <a:xfrm>
            <a:off x="3419271" y="2304663"/>
            <a:ext cx="2305500" cy="527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39" name="Google Shape;239;p13"/>
          <p:cNvSpPr txBox="1">
            <a:spLocks noGrp="1"/>
          </p:cNvSpPr>
          <p:nvPr>
            <p:ph type="title" idx="5"/>
          </p:nvPr>
        </p:nvSpPr>
        <p:spPr>
          <a:xfrm>
            <a:off x="720000" y="3591600"/>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5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0" name="Google Shape;240;p13"/>
          <p:cNvSpPr txBox="1">
            <a:spLocks noGrp="1"/>
          </p:cNvSpPr>
          <p:nvPr>
            <p:ph type="subTitle" idx="6"/>
          </p:nvPr>
        </p:nvSpPr>
        <p:spPr>
          <a:xfrm>
            <a:off x="720000" y="4119300"/>
            <a:ext cx="2305500" cy="484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41" name="Google Shape;241;p13"/>
          <p:cNvSpPr txBox="1">
            <a:spLocks noGrp="1"/>
          </p:cNvSpPr>
          <p:nvPr>
            <p:ph type="title" idx="7"/>
          </p:nvPr>
        </p:nvSpPr>
        <p:spPr>
          <a:xfrm>
            <a:off x="3419269" y="3591600"/>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5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2" name="Google Shape;242;p13"/>
          <p:cNvSpPr txBox="1">
            <a:spLocks noGrp="1"/>
          </p:cNvSpPr>
          <p:nvPr>
            <p:ph type="subTitle" idx="8"/>
          </p:nvPr>
        </p:nvSpPr>
        <p:spPr>
          <a:xfrm>
            <a:off x="3419269" y="4119300"/>
            <a:ext cx="2305500" cy="484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43" name="Google Shape;243;p13"/>
          <p:cNvSpPr txBox="1">
            <a:spLocks noGrp="1"/>
          </p:cNvSpPr>
          <p:nvPr>
            <p:ph type="title" idx="9"/>
          </p:nvPr>
        </p:nvSpPr>
        <p:spPr>
          <a:xfrm>
            <a:off x="6118545" y="1776963"/>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5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4" name="Google Shape;244;p13"/>
          <p:cNvSpPr txBox="1">
            <a:spLocks noGrp="1"/>
          </p:cNvSpPr>
          <p:nvPr>
            <p:ph type="subTitle" idx="13"/>
          </p:nvPr>
        </p:nvSpPr>
        <p:spPr>
          <a:xfrm>
            <a:off x="6118549" y="2304663"/>
            <a:ext cx="2305500" cy="527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45" name="Google Shape;245;p13"/>
          <p:cNvSpPr txBox="1">
            <a:spLocks noGrp="1"/>
          </p:cNvSpPr>
          <p:nvPr>
            <p:ph type="title" idx="14"/>
          </p:nvPr>
        </p:nvSpPr>
        <p:spPr>
          <a:xfrm>
            <a:off x="6118545" y="3591600"/>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5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6" name="Google Shape;246;p13"/>
          <p:cNvSpPr txBox="1">
            <a:spLocks noGrp="1"/>
          </p:cNvSpPr>
          <p:nvPr>
            <p:ph type="subTitle" idx="15"/>
          </p:nvPr>
        </p:nvSpPr>
        <p:spPr>
          <a:xfrm>
            <a:off x="6118545" y="4119300"/>
            <a:ext cx="2305500" cy="484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47" name="Google Shape;247;p13"/>
          <p:cNvSpPr txBox="1">
            <a:spLocks noGrp="1"/>
          </p:cNvSpPr>
          <p:nvPr>
            <p:ph type="title" idx="16" hasCustomPrompt="1"/>
          </p:nvPr>
        </p:nvSpPr>
        <p:spPr>
          <a:xfrm>
            <a:off x="1592400" y="1239500"/>
            <a:ext cx="560700" cy="4098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3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248" name="Google Shape;248;p13"/>
          <p:cNvSpPr txBox="1">
            <a:spLocks noGrp="1"/>
          </p:cNvSpPr>
          <p:nvPr>
            <p:ph type="title" idx="17" hasCustomPrompt="1"/>
          </p:nvPr>
        </p:nvSpPr>
        <p:spPr>
          <a:xfrm>
            <a:off x="4291650" y="1239500"/>
            <a:ext cx="560700" cy="4098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3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249" name="Google Shape;249;p13"/>
          <p:cNvSpPr txBox="1">
            <a:spLocks noGrp="1"/>
          </p:cNvSpPr>
          <p:nvPr>
            <p:ph type="title" idx="18" hasCustomPrompt="1"/>
          </p:nvPr>
        </p:nvSpPr>
        <p:spPr>
          <a:xfrm>
            <a:off x="6990950" y="1239500"/>
            <a:ext cx="560700" cy="4098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3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250" name="Google Shape;250;p13"/>
          <p:cNvSpPr txBox="1">
            <a:spLocks noGrp="1"/>
          </p:cNvSpPr>
          <p:nvPr>
            <p:ph type="title" idx="19" hasCustomPrompt="1"/>
          </p:nvPr>
        </p:nvSpPr>
        <p:spPr>
          <a:xfrm>
            <a:off x="1592400" y="3054138"/>
            <a:ext cx="560700" cy="4098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3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251" name="Google Shape;251;p13"/>
          <p:cNvSpPr txBox="1">
            <a:spLocks noGrp="1"/>
          </p:cNvSpPr>
          <p:nvPr>
            <p:ph type="title" idx="20" hasCustomPrompt="1"/>
          </p:nvPr>
        </p:nvSpPr>
        <p:spPr>
          <a:xfrm>
            <a:off x="4291650" y="3054138"/>
            <a:ext cx="560700" cy="4098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3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252" name="Google Shape;252;p13"/>
          <p:cNvSpPr txBox="1">
            <a:spLocks noGrp="1"/>
          </p:cNvSpPr>
          <p:nvPr>
            <p:ph type="title" idx="21" hasCustomPrompt="1"/>
          </p:nvPr>
        </p:nvSpPr>
        <p:spPr>
          <a:xfrm>
            <a:off x="6990950" y="3054138"/>
            <a:ext cx="560700" cy="4098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3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dk2"/>
        </a:solidFill>
        <a:effectLst/>
      </p:bgPr>
    </p:bg>
    <p:spTree>
      <p:nvGrpSpPr>
        <p:cNvPr id="1" name="Shape 270"/>
        <p:cNvGrpSpPr/>
        <p:nvPr/>
      </p:nvGrpSpPr>
      <p:grpSpPr>
        <a:xfrm>
          <a:off x="0" y="0"/>
          <a:ext cx="0" cy="0"/>
          <a:chOff x="0" y="0"/>
          <a:chExt cx="0" cy="0"/>
        </a:xfrm>
      </p:grpSpPr>
      <p:sp>
        <p:nvSpPr>
          <p:cNvPr id="271" name="Google Shape;271;p15"/>
          <p:cNvSpPr txBox="1">
            <a:spLocks noGrp="1"/>
          </p:cNvSpPr>
          <p:nvPr>
            <p:ph type="title"/>
          </p:nvPr>
        </p:nvSpPr>
        <p:spPr>
          <a:xfrm>
            <a:off x="1764450" y="2743089"/>
            <a:ext cx="5615100" cy="642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72" name="Google Shape;272;p15"/>
          <p:cNvSpPr txBox="1">
            <a:spLocks noGrp="1"/>
          </p:cNvSpPr>
          <p:nvPr>
            <p:ph type="subTitle" idx="1"/>
          </p:nvPr>
        </p:nvSpPr>
        <p:spPr>
          <a:xfrm>
            <a:off x="1764450" y="1264688"/>
            <a:ext cx="5615100" cy="1478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3000"/>
              <a:buNone/>
              <a:defRPr sz="25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grpSp>
        <p:nvGrpSpPr>
          <p:cNvPr id="273" name="Google Shape;273;p15"/>
          <p:cNvGrpSpPr/>
          <p:nvPr/>
        </p:nvGrpSpPr>
        <p:grpSpPr>
          <a:xfrm rot="-5400000">
            <a:off x="7964564" y="-217322"/>
            <a:ext cx="932693" cy="1513429"/>
            <a:chOff x="5252475" y="3372998"/>
            <a:chExt cx="758596" cy="1230930"/>
          </a:xfrm>
        </p:grpSpPr>
        <p:sp>
          <p:nvSpPr>
            <p:cNvPr id="274" name="Google Shape;274;p15"/>
            <p:cNvSpPr/>
            <p:nvPr/>
          </p:nvSpPr>
          <p:spPr>
            <a:xfrm>
              <a:off x="5771697" y="3820417"/>
              <a:ext cx="239374" cy="336661"/>
            </a:xfrm>
            <a:custGeom>
              <a:avLst/>
              <a:gdLst/>
              <a:ahLst/>
              <a:cxnLst/>
              <a:rect l="l" t="t" r="r" b="b"/>
              <a:pathLst>
                <a:path w="3767" h="5298" extrusionOk="0">
                  <a:moveTo>
                    <a:pt x="2241" y="0"/>
                  </a:moveTo>
                  <a:cubicBezTo>
                    <a:pt x="1439" y="0"/>
                    <a:pt x="613" y="973"/>
                    <a:pt x="320" y="2309"/>
                  </a:cubicBezTo>
                  <a:cubicBezTo>
                    <a:pt x="1" y="3747"/>
                    <a:pt x="434" y="5071"/>
                    <a:pt x="1302" y="5276"/>
                  </a:cubicBezTo>
                  <a:cubicBezTo>
                    <a:pt x="1369" y="5290"/>
                    <a:pt x="1437" y="5297"/>
                    <a:pt x="1505" y="5297"/>
                  </a:cubicBezTo>
                  <a:cubicBezTo>
                    <a:pt x="2314" y="5297"/>
                    <a:pt x="3153" y="4320"/>
                    <a:pt x="3447" y="2994"/>
                  </a:cubicBezTo>
                  <a:cubicBezTo>
                    <a:pt x="3767" y="1533"/>
                    <a:pt x="3333" y="209"/>
                    <a:pt x="2466" y="27"/>
                  </a:cubicBezTo>
                  <a:cubicBezTo>
                    <a:pt x="2392" y="9"/>
                    <a:pt x="2317" y="0"/>
                    <a:pt x="224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5"/>
            <p:cNvSpPr/>
            <p:nvPr/>
          </p:nvSpPr>
          <p:spPr>
            <a:xfrm>
              <a:off x="5410574" y="4294652"/>
              <a:ext cx="348163" cy="188347"/>
            </a:xfrm>
            <a:custGeom>
              <a:avLst/>
              <a:gdLst/>
              <a:ahLst/>
              <a:cxnLst/>
              <a:rect l="l" t="t" r="r" b="b"/>
              <a:pathLst>
                <a:path w="5479" h="2964" extrusionOk="0">
                  <a:moveTo>
                    <a:pt x="1950" y="0"/>
                  </a:moveTo>
                  <a:cubicBezTo>
                    <a:pt x="1039" y="0"/>
                    <a:pt x="337" y="306"/>
                    <a:pt x="206" y="849"/>
                  </a:cubicBezTo>
                  <a:cubicBezTo>
                    <a:pt x="0" y="1580"/>
                    <a:pt x="1005" y="2470"/>
                    <a:pt x="2397" y="2812"/>
                  </a:cubicBezTo>
                  <a:cubicBezTo>
                    <a:pt x="2797" y="2915"/>
                    <a:pt x="3186" y="2964"/>
                    <a:pt x="3542" y="2964"/>
                  </a:cubicBezTo>
                  <a:cubicBezTo>
                    <a:pt x="4447" y="2964"/>
                    <a:pt x="5142" y="2651"/>
                    <a:pt x="5273" y="2127"/>
                  </a:cubicBezTo>
                  <a:cubicBezTo>
                    <a:pt x="5478" y="1374"/>
                    <a:pt x="4474" y="507"/>
                    <a:pt x="3082" y="142"/>
                  </a:cubicBezTo>
                  <a:cubicBezTo>
                    <a:pt x="2687" y="46"/>
                    <a:pt x="2303" y="0"/>
                    <a:pt x="195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p:nvPr/>
          </p:nvSpPr>
          <p:spPr>
            <a:xfrm>
              <a:off x="5252475" y="3936514"/>
              <a:ext cx="364113" cy="233782"/>
            </a:xfrm>
            <a:custGeom>
              <a:avLst/>
              <a:gdLst/>
              <a:ahLst/>
              <a:cxnLst/>
              <a:rect l="l" t="t" r="r" b="b"/>
              <a:pathLst>
                <a:path w="5730" h="3679" extrusionOk="0">
                  <a:moveTo>
                    <a:pt x="1881" y="0"/>
                  </a:moveTo>
                  <a:cubicBezTo>
                    <a:pt x="1150" y="0"/>
                    <a:pt x="560" y="257"/>
                    <a:pt x="343" y="733"/>
                  </a:cubicBezTo>
                  <a:cubicBezTo>
                    <a:pt x="0" y="1555"/>
                    <a:pt x="822" y="2719"/>
                    <a:pt x="2214" y="3312"/>
                  </a:cubicBezTo>
                  <a:cubicBezTo>
                    <a:pt x="2774" y="3560"/>
                    <a:pt x="3333" y="3679"/>
                    <a:pt x="3826" y="3679"/>
                  </a:cubicBezTo>
                  <a:cubicBezTo>
                    <a:pt x="4560" y="3679"/>
                    <a:pt x="5146" y="3416"/>
                    <a:pt x="5364" y="2924"/>
                  </a:cubicBezTo>
                  <a:cubicBezTo>
                    <a:pt x="5729" y="2125"/>
                    <a:pt x="4885" y="961"/>
                    <a:pt x="3493" y="368"/>
                  </a:cubicBezTo>
                  <a:cubicBezTo>
                    <a:pt x="2939" y="119"/>
                    <a:pt x="2377" y="0"/>
                    <a:pt x="188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a:off x="5284374" y="3372998"/>
              <a:ext cx="398936" cy="500925"/>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
            <p:cNvSpPr/>
            <p:nvPr/>
          </p:nvSpPr>
          <p:spPr>
            <a:xfrm>
              <a:off x="5387380" y="3373887"/>
              <a:ext cx="549728" cy="1230041"/>
            </a:xfrm>
            <a:custGeom>
              <a:avLst/>
              <a:gdLst/>
              <a:ahLst/>
              <a:cxnLst/>
              <a:rect l="l" t="t" r="r" b="b"/>
              <a:pathLst>
                <a:path w="8651" h="19357" fill="none" extrusionOk="0">
                  <a:moveTo>
                    <a:pt x="8651" y="19356"/>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5"/>
            <p:cNvSpPr/>
            <p:nvPr/>
          </p:nvSpPr>
          <p:spPr>
            <a:xfrm>
              <a:off x="5813763" y="3819146"/>
              <a:ext cx="111776" cy="509186"/>
            </a:xfrm>
            <a:custGeom>
              <a:avLst/>
              <a:gdLst/>
              <a:ahLst/>
              <a:cxnLst/>
              <a:rect l="l" t="t" r="r" b="b"/>
              <a:pathLst>
                <a:path w="1759" h="8013" fill="none" extrusionOk="0">
                  <a:moveTo>
                    <a:pt x="1758" y="1"/>
                  </a:moveTo>
                  <a:lnTo>
                    <a:pt x="1" y="8013"/>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5"/>
            <p:cNvSpPr/>
            <p:nvPr/>
          </p:nvSpPr>
          <p:spPr>
            <a:xfrm>
              <a:off x="5425062" y="4355846"/>
              <a:ext cx="448246" cy="107391"/>
            </a:xfrm>
            <a:custGeom>
              <a:avLst/>
              <a:gdLst/>
              <a:ahLst/>
              <a:cxnLst/>
              <a:rect l="l" t="t" r="r" b="b"/>
              <a:pathLst>
                <a:path w="7054" h="1690" fill="none" extrusionOk="0">
                  <a:moveTo>
                    <a:pt x="7054" y="1689"/>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p:nvPr/>
          </p:nvSpPr>
          <p:spPr>
            <a:xfrm>
              <a:off x="5274207" y="3985951"/>
              <a:ext cx="475825" cy="198769"/>
            </a:xfrm>
            <a:custGeom>
              <a:avLst/>
              <a:gdLst/>
              <a:ahLst/>
              <a:cxnLst/>
              <a:rect l="l" t="t" r="r" b="b"/>
              <a:pathLst>
                <a:path w="7488" h="3128" fill="none" extrusionOk="0">
                  <a:moveTo>
                    <a:pt x="7487" y="3128"/>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a:off x="5381534" y="3748103"/>
              <a:ext cx="194448" cy="47913"/>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a:off x="5320658" y="3620441"/>
              <a:ext cx="201628" cy="4797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p:nvPr/>
          </p:nvSpPr>
          <p:spPr>
            <a:xfrm>
              <a:off x="5306107" y="3495703"/>
              <a:ext cx="152381" cy="37809"/>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 name="Google Shape;285;p15"/>
          <p:cNvSpPr/>
          <p:nvPr/>
        </p:nvSpPr>
        <p:spPr>
          <a:xfrm rot="-2979713">
            <a:off x="696904" y="250936"/>
            <a:ext cx="536789" cy="539781"/>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rot="-2979637">
            <a:off x="270196" y="911424"/>
            <a:ext cx="345381" cy="347302"/>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rot="-2979857">
            <a:off x="192124" y="533453"/>
            <a:ext cx="269201" cy="270696"/>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a:off x="0" y="3962425"/>
            <a:ext cx="9169500" cy="118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89"/>
        <p:cNvGrpSpPr/>
        <p:nvPr/>
      </p:nvGrpSpPr>
      <p:grpSpPr>
        <a:xfrm>
          <a:off x="0" y="0"/>
          <a:ext cx="0" cy="0"/>
          <a:chOff x="0" y="0"/>
          <a:chExt cx="0" cy="0"/>
        </a:xfrm>
      </p:grpSpPr>
      <p:sp>
        <p:nvSpPr>
          <p:cNvPr id="290" name="Google Shape;290;p16"/>
          <p:cNvSpPr txBox="1">
            <a:spLocks noGrp="1"/>
          </p:cNvSpPr>
          <p:nvPr>
            <p:ph type="title"/>
          </p:nvPr>
        </p:nvSpPr>
        <p:spPr>
          <a:xfrm>
            <a:off x="5537000" y="1642350"/>
            <a:ext cx="2894100" cy="572700"/>
          </a:xfrm>
          <a:prstGeom prst="rect">
            <a:avLst/>
          </a:prstGeom>
        </p:spPr>
        <p:txBody>
          <a:bodyPr spcFirstLastPara="1" wrap="square" lIns="0" tIns="0" rIns="0" bIns="0" anchor="ctr"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1" name="Google Shape;291;p16"/>
          <p:cNvSpPr txBox="1">
            <a:spLocks noGrp="1"/>
          </p:cNvSpPr>
          <p:nvPr>
            <p:ph type="subTitle" idx="1"/>
          </p:nvPr>
        </p:nvSpPr>
        <p:spPr>
          <a:xfrm>
            <a:off x="5537000" y="2215050"/>
            <a:ext cx="2894100" cy="13041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grpSp>
        <p:nvGrpSpPr>
          <p:cNvPr id="292" name="Google Shape;292;p16"/>
          <p:cNvGrpSpPr/>
          <p:nvPr/>
        </p:nvGrpSpPr>
        <p:grpSpPr>
          <a:xfrm rot="1800091">
            <a:off x="8225064" y="3768244"/>
            <a:ext cx="932727" cy="1513483"/>
            <a:chOff x="5252475" y="3372998"/>
            <a:chExt cx="758596" cy="1230930"/>
          </a:xfrm>
        </p:grpSpPr>
        <p:sp>
          <p:nvSpPr>
            <p:cNvPr id="293" name="Google Shape;293;p16"/>
            <p:cNvSpPr/>
            <p:nvPr/>
          </p:nvSpPr>
          <p:spPr>
            <a:xfrm>
              <a:off x="5771697" y="3820417"/>
              <a:ext cx="239374" cy="336661"/>
            </a:xfrm>
            <a:custGeom>
              <a:avLst/>
              <a:gdLst/>
              <a:ahLst/>
              <a:cxnLst/>
              <a:rect l="l" t="t" r="r" b="b"/>
              <a:pathLst>
                <a:path w="3767" h="5298" extrusionOk="0">
                  <a:moveTo>
                    <a:pt x="2241" y="0"/>
                  </a:moveTo>
                  <a:cubicBezTo>
                    <a:pt x="1439" y="0"/>
                    <a:pt x="613" y="973"/>
                    <a:pt x="320" y="2309"/>
                  </a:cubicBezTo>
                  <a:cubicBezTo>
                    <a:pt x="1" y="3747"/>
                    <a:pt x="434" y="5071"/>
                    <a:pt x="1302" y="5276"/>
                  </a:cubicBezTo>
                  <a:cubicBezTo>
                    <a:pt x="1369" y="5290"/>
                    <a:pt x="1437" y="5297"/>
                    <a:pt x="1505" y="5297"/>
                  </a:cubicBezTo>
                  <a:cubicBezTo>
                    <a:pt x="2314" y="5297"/>
                    <a:pt x="3153" y="4320"/>
                    <a:pt x="3447" y="2994"/>
                  </a:cubicBezTo>
                  <a:cubicBezTo>
                    <a:pt x="3767" y="1533"/>
                    <a:pt x="3333" y="209"/>
                    <a:pt x="2466" y="27"/>
                  </a:cubicBezTo>
                  <a:cubicBezTo>
                    <a:pt x="2392" y="9"/>
                    <a:pt x="2317" y="0"/>
                    <a:pt x="224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5410574" y="4294652"/>
              <a:ext cx="348163" cy="188347"/>
            </a:xfrm>
            <a:custGeom>
              <a:avLst/>
              <a:gdLst/>
              <a:ahLst/>
              <a:cxnLst/>
              <a:rect l="l" t="t" r="r" b="b"/>
              <a:pathLst>
                <a:path w="5479" h="2964" extrusionOk="0">
                  <a:moveTo>
                    <a:pt x="1950" y="0"/>
                  </a:moveTo>
                  <a:cubicBezTo>
                    <a:pt x="1039" y="0"/>
                    <a:pt x="337" y="306"/>
                    <a:pt x="206" y="849"/>
                  </a:cubicBezTo>
                  <a:cubicBezTo>
                    <a:pt x="0" y="1580"/>
                    <a:pt x="1005" y="2470"/>
                    <a:pt x="2397" y="2812"/>
                  </a:cubicBezTo>
                  <a:cubicBezTo>
                    <a:pt x="2797" y="2915"/>
                    <a:pt x="3186" y="2964"/>
                    <a:pt x="3542" y="2964"/>
                  </a:cubicBezTo>
                  <a:cubicBezTo>
                    <a:pt x="4447" y="2964"/>
                    <a:pt x="5142" y="2651"/>
                    <a:pt x="5273" y="2127"/>
                  </a:cubicBezTo>
                  <a:cubicBezTo>
                    <a:pt x="5478" y="1374"/>
                    <a:pt x="4474" y="507"/>
                    <a:pt x="3082" y="142"/>
                  </a:cubicBezTo>
                  <a:cubicBezTo>
                    <a:pt x="2687" y="46"/>
                    <a:pt x="2303" y="0"/>
                    <a:pt x="195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5252475" y="3936514"/>
              <a:ext cx="364113" cy="233782"/>
            </a:xfrm>
            <a:custGeom>
              <a:avLst/>
              <a:gdLst/>
              <a:ahLst/>
              <a:cxnLst/>
              <a:rect l="l" t="t" r="r" b="b"/>
              <a:pathLst>
                <a:path w="5730" h="3679" extrusionOk="0">
                  <a:moveTo>
                    <a:pt x="1881" y="0"/>
                  </a:moveTo>
                  <a:cubicBezTo>
                    <a:pt x="1150" y="0"/>
                    <a:pt x="560" y="257"/>
                    <a:pt x="343" y="733"/>
                  </a:cubicBezTo>
                  <a:cubicBezTo>
                    <a:pt x="0" y="1555"/>
                    <a:pt x="822" y="2719"/>
                    <a:pt x="2214" y="3312"/>
                  </a:cubicBezTo>
                  <a:cubicBezTo>
                    <a:pt x="2774" y="3560"/>
                    <a:pt x="3333" y="3679"/>
                    <a:pt x="3826" y="3679"/>
                  </a:cubicBezTo>
                  <a:cubicBezTo>
                    <a:pt x="4560" y="3679"/>
                    <a:pt x="5146" y="3416"/>
                    <a:pt x="5364" y="2924"/>
                  </a:cubicBezTo>
                  <a:cubicBezTo>
                    <a:pt x="5729" y="2125"/>
                    <a:pt x="4885" y="961"/>
                    <a:pt x="3493" y="368"/>
                  </a:cubicBezTo>
                  <a:cubicBezTo>
                    <a:pt x="2939" y="119"/>
                    <a:pt x="2377" y="0"/>
                    <a:pt x="188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5284374" y="3372998"/>
              <a:ext cx="398936" cy="500925"/>
            </a:xfrm>
            <a:custGeom>
              <a:avLst/>
              <a:gdLst/>
              <a:ahLst/>
              <a:cxnLst/>
              <a:rect l="l" t="t" r="r" b="b"/>
              <a:pathLst>
                <a:path w="6278" h="7883" extrusionOk="0">
                  <a:moveTo>
                    <a:pt x="1928" y="0"/>
                  </a:moveTo>
                  <a:cubicBezTo>
                    <a:pt x="1716" y="0"/>
                    <a:pt x="1513" y="42"/>
                    <a:pt x="1324" y="129"/>
                  </a:cubicBezTo>
                  <a:cubicBezTo>
                    <a:pt x="137" y="699"/>
                    <a:pt x="0" y="2868"/>
                    <a:pt x="982" y="4968"/>
                  </a:cubicBezTo>
                  <a:cubicBezTo>
                    <a:pt x="1825" y="6731"/>
                    <a:pt x="3199" y="7882"/>
                    <a:pt x="4321" y="7882"/>
                  </a:cubicBezTo>
                  <a:cubicBezTo>
                    <a:pt x="4535" y="7882"/>
                    <a:pt x="4740" y="7840"/>
                    <a:pt x="4931" y="7752"/>
                  </a:cubicBezTo>
                  <a:cubicBezTo>
                    <a:pt x="6118" y="7182"/>
                    <a:pt x="6277" y="5036"/>
                    <a:pt x="5273" y="2936"/>
                  </a:cubicBezTo>
                  <a:cubicBezTo>
                    <a:pt x="4447" y="1169"/>
                    <a:pt x="3056" y="0"/>
                    <a:pt x="19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5387380" y="3373887"/>
              <a:ext cx="549728" cy="1230041"/>
            </a:xfrm>
            <a:custGeom>
              <a:avLst/>
              <a:gdLst/>
              <a:ahLst/>
              <a:cxnLst/>
              <a:rect l="l" t="t" r="r" b="b"/>
              <a:pathLst>
                <a:path w="8651" h="19357" fill="none" extrusionOk="0">
                  <a:moveTo>
                    <a:pt x="8651" y="19356"/>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5813763" y="3819146"/>
              <a:ext cx="111776" cy="509186"/>
            </a:xfrm>
            <a:custGeom>
              <a:avLst/>
              <a:gdLst/>
              <a:ahLst/>
              <a:cxnLst/>
              <a:rect l="l" t="t" r="r" b="b"/>
              <a:pathLst>
                <a:path w="1759" h="8013" fill="none" extrusionOk="0">
                  <a:moveTo>
                    <a:pt x="1758" y="1"/>
                  </a:moveTo>
                  <a:lnTo>
                    <a:pt x="1" y="8013"/>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a:off x="5425062" y="4355846"/>
              <a:ext cx="448246" cy="107391"/>
            </a:xfrm>
            <a:custGeom>
              <a:avLst/>
              <a:gdLst/>
              <a:ahLst/>
              <a:cxnLst/>
              <a:rect l="l" t="t" r="r" b="b"/>
              <a:pathLst>
                <a:path w="7054" h="1690" fill="none" extrusionOk="0">
                  <a:moveTo>
                    <a:pt x="7054" y="1689"/>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a:off x="5274207" y="3985951"/>
              <a:ext cx="475825" cy="198769"/>
            </a:xfrm>
            <a:custGeom>
              <a:avLst/>
              <a:gdLst/>
              <a:ahLst/>
              <a:cxnLst/>
              <a:rect l="l" t="t" r="r" b="b"/>
              <a:pathLst>
                <a:path w="7488" h="3128" fill="none" extrusionOk="0">
                  <a:moveTo>
                    <a:pt x="7487" y="3128"/>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a:off x="5381534" y="3748103"/>
              <a:ext cx="194448" cy="47913"/>
            </a:xfrm>
            <a:custGeom>
              <a:avLst/>
              <a:gdLst/>
              <a:ahLst/>
              <a:cxnLst/>
              <a:rect l="l" t="t" r="r" b="b"/>
              <a:pathLst>
                <a:path w="3060" h="754" fill="none" extrusionOk="0">
                  <a:moveTo>
                    <a:pt x="3059" y="754"/>
                  </a:moveTo>
                  <a:lnTo>
                    <a:pt x="1"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5320658" y="3620441"/>
              <a:ext cx="201628" cy="47976"/>
            </a:xfrm>
            <a:custGeom>
              <a:avLst/>
              <a:gdLst/>
              <a:ahLst/>
              <a:cxnLst/>
              <a:rect l="l" t="t" r="r" b="b"/>
              <a:pathLst>
                <a:path w="3173" h="755" fill="none" extrusionOk="0">
                  <a:moveTo>
                    <a:pt x="3173" y="754"/>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5306107" y="3495703"/>
              <a:ext cx="152381" cy="37809"/>
            </a:xfrm>
            <a:custGeom>
              <a:avLst/>
              <a:gdLst/>
              <a:ahLst/>
              <a:cxnLst/>
              <a:rect l="l" t="t" r="r" b="b"/>
              <a:pathLst>
                <a:path w="2398" h="595" fill="none" extrusionOk="0">
                  <a:moveTo>
                    <a:pt x="2398" y="594"/>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 name="Google Shape;304;p16"/>
          <p:cNvSpPr/>
          <p:nvPr/>
        </p:nvSpPr>
        <p:spPr>
          <a:xfrm rot="10800000" flipH="1">
            <a:off x="8206538" y="129265"/>
            <a:ext cx="323252" cy="323252"/>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rot="10800000" flipH="1">
            <a:off x="8529800" y="581053"/>
            <a:ext cx="452876" cy="452876"/>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Clr>
                <a:schemeClr val="dk1"/>
              </a:buClr>
              <a:buSzPts val="3500"/>
              <a:buFont typeface="Staatliches"/>
              <a:buNone/>
              <a:defRPr sz="3500">
                <a:solidFill>
                  <a:schemeClr val="dk1"/>
                </a:solidFill>
                <a:latin typeface="Staatliches"/>
                <a:ea typeface="Staatliches"/>
                <a:cs typeface="Staatliches"/>
                <a:sym typeface="Staatliche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1"/>
              </a:buClr>
              <a:buSzPts val="1600"/>
              <a:buFont typeface="Cairo"/>
              <a:buChar char="●"/>
              <a:defRPr sz="1600">
                <a:solidFill>
                  <a:schemeClr val="dk1"/>
                </a:solidFill>
                <a:latin typeface="Cairo"/>
                <a:ea typeface="Cairo"/>
                <a:cs typeface="Cairo"/>
                <a:sym typeface="Cairo"/>
              </a:defRPr>
            </a:lvl1pPr>
            <a:lvl2pPr marL="914400" lvl="1" indent="-330200">
              <a:lnSpc>
                <a:spcPct val="115000"/>
              </a:lnSpc>
              <a:spcBef>
                <a:spcPts val="1600"/>
              </a:spcBef>
              <a:spcAft>
                <a:spcPts val="0"/>
              </a:spcAft>
              <a:buClr>
                <a:schemeClr val="dk1"/>
              </a:buClr>
              <a:buSzPts val="1600"/>
              <a:buFont typeface="Cairo"/>
              <a:buChar char="○"/>
              <a:defRPr sz="1600">
                <a:solidFill>
                  <a:schemeClr val="dk1"/>
                </a:solidFill>
                <a:latin typeface="Cairo"/>
                <a:ea typeface="Cairo"/>
                <a:cs typeface="Cairo"/>
                <a:sym typeface="Cairo"/>
              </a:defRPr>
            </a:lvl2pPr>
            <a:lvl3pPr marL="1371600" lvl="2" indent="-330200">
              <a:lnSpc>
                <a:spcPct val="115000"/>
              </a:lnSpc>
              <a:spcBef>
                <a:spcPts val="1600"/>
              </a:spcBef>
              <a:spcAft>
                <a:spcPts val="0"/>
              </a:spcAft>
              <a:buClr>
                <a:schemeClr val="dk1"/>
              </a:buClr>
              <a:buSzPts val="1600"/>
              <a:buFont typeface="Cairo"/>
              <a:buChar char="■"/>
              <a:defRPr sz="1600">
                <a:solidFill>
                  <a:schemeClr val="dk1"/>
                </a:solidFill>
                <a:latin typeface="Cairo"/>
                <a:ea typeface="Cairo"/>
                <a:cs typeface="Cairo"/>
                <a:sym typeface="Cairo"/>
              </a:defRPr>
            </a:lvl3pPr>
            <a:lvl4pPr marL="1828800" lvl="3" indent="-330200">
              <a:lnSpc>
                <a:spcPct val="115000"/>
              </a:lnSpc>
              <a:spcBef>
                <a:spcPts val="1600"/>
              </a:spcBef>
              <a:spcAft>
                <a:spcPts val="0"/>
              </a:spcAft>
              <a:buClr>
                <a:schemeClr val="dk1"/>
              </a:buClr>
              <a:buSzPts val="1600"/>
              <a:buFont typeface="Cairo"/>
              <a:buChar char="●"/>
              <a:defRPr sz="1600">
                <a:solidFill>
                  <a:schemeClr val="dk1"/>
                </a:solidFill>
                <a:latin typeface="Cairo"/>
                <a:ea typeface="Cairo"/>
                <a:cs typeface="Cairo"/>
                <a:sym typeface="Cairo"/>
              </a:defRPr>
            </a:lvl4pPr>
            <a:lvl5pPr marL="2286000" lvl="4" indent="-330200">
              <a:lnSpc>
                <a:spcPct val="115000"/>
              </a:lnSpc>
              <a:spcBef>
                <a:spcPts val="1600"/>
              </a:spcBef>
              <a:spcAft>
                <a:spcPts val="0"/>
              </a:spcAft>
              <a:buClr>
                <a:schemeClr val="dk1"/>
              </a:buClr>
              <a:buSzPts val="1600"/>
              <a:buFont typeface="Cairo"/>
              <a:buChar char="○"/>
              <a:defRPr sz="1600">
                <a:solidFill>
                  <a:schemeClr val="dk1"/>
                </a:solidFill>
                <a:latin typeface="Cairo"/>
                <a:ea typeface="Cairo"/>
                <a:cs typeface="Cairo"/>
                <a:sym typeface="Cairo"/>
              </a:defRPr>
            </a:lvl5pPr>
            <a:lvl6pPr marL="2743200" lvl="5" indent="-330200">
              <a:lnSpc>
                <a:spcPct val="115000"/>
              </a:lnSpc>
              <a:spcBef>
                <a:spcPts val="1600"/>
              </a:spcBef>
              <a:spcAft>
                <a:spcPts val="0"/>
              </a:spcAft>
              <a:buClr>
                <a:schemeClr val="dk1"/>
              </a:buClr>
              <a:buSzPts val="1600"/>
              <a:buFont typeface="Cairo"/>
              <a:buChar char="■"/>
              <a:defRPr sz="1600">
                <a:solidFill>
                  <a:schemeClr val="dk1"/>
                </a:solidFill>
                <a:latin typeface="Cairo"/>
                <a:ea typeface="Cairo"/>
                <a:cs typeface="Cairo"/>
                <a:sym typeface="Cairo"/>
              </a:defRPr>
            </a:lvl6pPr>
            <a:lvl7pPr marL="3200400" lvl="6" indent="-330200">
              <a:lnSpc>
                <a:spcPct val="115000"/>
              </a:lnSpc>
              <a:spcBef>
                <a:spcPts val="1600"/>
              </a:spcBef>
              <a:spcAft>
                <a:spcPts val="0"/>
              </a:spcAft>
              <a:buClr>
                <a:schemeClr val="dk1"/>
              </a:buClr>
              <a:buSzPts val="1600"/>
              <a:buFont typeface="Cairo"/>
              <a:buChar char="●"/>
              <a:defRPr sz="1600">
                <a:solidFill>
                  <a:schemeClr val="dk1"/>
                </a:solidFill>
                <a:latin typeface="Cairo"/>
                <a:ea typeface="Cairo"/>
                <a:cs typeface="Cairo"/>
                <a:sym typeface="Cairo"/>
              </a:defRPr>
            </a:lvl7pPr>
            <a:lvl8pPr marL="3657600" lvl="7" indent="-330200">
              <a:lnSpc>
                <a:spcPct val="115000"/>
              </a:lnSpc>
              <a:spcBef>
                <a:spcPts val="1600"/>
              </a:spcBef>
              <a:spcAft>
                <a:spcPts val="0"/>
              </a:spcAft>
              <a:buClr>
                <a:schemeClr val="dk1"/>
              </a:buClr>
              <a:buSzPts val="1600"/>
              <a:buFont typeface="Cairo"/>
              <a:buChar char="○"/>
              <a:defRPr sz="1600">
                <a:solidFill>
                  <a:schemeClr val="dk1"/>
                </a:solidFill>
                <a:latin typeface="Cairo"/>
                <a:ea typeface="Cairo"/>
                <a:cs typeface="Cairo"/>
                <a:sym typeface="Cairo"/>
              </a:defRPr>
            </a:lvl8pPr>
            <a:lvl9pPr marL="4114800" lvl="8" indent="-330200">
              <a:lnSpc>
                <a:spcPct val="115000"/>
              </a:lnSpc>
              <a:spcBef>
                <a:spcPts val="1600"/>
              </a:spcBef>
              <a:spcAft>
                <a:spcPts val="1600"/>
              </a:spcAft>
              <a:buClr>
                <a:schemeClr val="dk1"/>
              </a:buClr>
              <a:buSzPts val="1600"/>
              <a:buFont typeface="Cairo"/>
              <a:buChar char="■"/>
              <a:defRPr sz="1600">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8" r:id="rId6"/>
    <p:sldLayoutId id="2147483659" r:id="rId7"/>
    <p:sldLayoutId id="2147483661" r:id="rId8"/>
    <p:sldLayoutId id="2147483662" r:id="rId9"/>
    <p:sldLayoutId id="2147483663" r:id="rId10"/>
    <p:sldLayoutId id="2147483666" r:id="rId11"/>
    <p:sldLayoutId id="2147483669" r:id="rId12"/>
    <p:sldLayoutId id="2147483674" r:id="rId13"/>
    <p:sldLayoutId id="2147483675" r:id="rId14"/>
    <p:sldLayoutId id="2147483676" r:id="rId15"/>
    <p:sldLayoutId id="2147483677"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1.xml"/><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68E8374-AF06-6585-29E8-1DD903EF3364}"/>
              </a:ext>
            </a:extLst>
          </p:cNvPr>
          <p:cNvPicPr>
            <a:picLocks noChangeAspect="1"/>
          </p:cNvPicPr>
          <p:nvPr/>
        </p:nvPicPr>
        <p:blipFill>
          <a:blip r:embed="rId2"/>
          <a:stretch>
            <a:fillRect/>
          </a:stretch>
        </p:blipFill>
        <p:spPr>
          <a:xfrm>
            <a:off x="1246399" y="0"/>
            <a:ext cx="6651202" cy="5143500"/>
          </a:xfrm>
          <a:prstGeom prst="rect">
            <a:avLst/>
          </a:prstGeom>
        </p:spPr>
      </p:pic>
    </p:spTree>
    <p:extLst>
      <p:ext uri="{BB962C8B-B14F-4D97-AF65-F5344CB8AC3E}">
        <p14:creationId xmlns:p14="http://schemas.microsoft.com/office/powerpoint/2010/main" val="403638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11ADC77-31BD-0D0A-D7C2-A7EB5439065B}"/>
              </a:ext>
            </a:extLst>
          </p:cNvPr>
          <p:cNvSpPr txBox="1"/>
          <p:nvPr/>
        </p:nvSpPr>
        <p:spPr>
          <a:xfrm>
            <a:off x="2222339" y="555585"/>
            <a:ext cx="4699322" cy="707886"/>
          </a:xfrm>
          <a:prstGeom prst="rect">
            <a:avLst/>
          </a:prstGeom>
          <a:noFill/>
        </p:spPr>
        <p:txBody>
          <a:bodyPr wrap="square" rtlCol="0">
            <a:spAutoFit/>
          </a:bodyPr>
          <a:lstStyle/>
          <a:p>
            <a:pPr algn="ctr"/>
            <a:r>
              <a:rPr lang="en-US" sz="4000" dirty="0">
                <a:latin typeface="Calibri" panose="020F0502020204030204" pitchFamily="34" charset="0"/>
                <a:cs typeface="Calibri" panose="020F0502020204030204" pitchFamily="34" charset="0"/>
              </a:rPr>
              <a:t>Marketing Process</a:t>
            </a:r>
          </a:p>
        </p:txBody>
      </p:sp>
      <p:pic>
        <p:nvPicPr>
          <p:cNvPr id="3" name="Picture 2">
            <a:extLst>
              <a:ext uri="{FF2B5EF4-FFF2-40B4-BE49-F238E27FC236}">
                <a16:creationId xmlns:a16="http://schemas.microsoft.com/office/drawing/2014/main" id="{B66BFFEB-A186-6BDC-36C7-4CFF15C53E19}"/>
              </a:ext>
            </a:extLst>
          </p:cNvPr>
          <p:cNvPicPr>
            <a:picLocks noChangeAspect="1"/>
          </p:cNvPicPr>
          <p:nvPr/>
        </p:nvPicPr>
        <p:blipFill>
          <a:blip r:embed="rId2"/>
          <a:stretch>
            <a:fillRect/>
          </a:stretch>
        </p:blipFill>
        <p:spPr>
          <a:xfrm>
            <a:off x="0" y="1747526"/>
            <a:ext cx="9144000" cy="2645976"/>
          </a:xfrm>
          <a:prstGeom prst="rect">
            <a:avLst/>
          </a:prstGeom>
        </p:spPr>
      </p:pic>
    </p:spTree>
    <p:extLst>
      <p:ext uri="{BB962C8B-B14F-4D97-AF65-F5344CB8AC3E}">
        <p14:creationId xmlns:p14="http://schemas.microsoft.com/office/powerpoint/2010/main" val="3901215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2F53DBE-22CC-27FD-C530-B4ABA75F8F4F}"/>
              </a:ext>
            </a:extLst>
          </p:cNvPr>
          <p:cNvSpPr txBox="1"/>
          <p:nvPr/>
        </p:nvSpPr>
        <p:spPr>
          <a:xfrm>
            <a:off x="187200" y="1216159"/>
            <a:ext cx="8769600" cy="3477875"/>
          </a:xfrm>
          <a:prstGeom prst="rect">
            <a:avLst/>
          </a:prstGeom>
          <a:noFill/>
        </p:spPr>
        <p:txBody>
          <a:bodyPr wrap="square" rtlCol="0">
            <a:spAutoFit/>
          </a:bodyPr>
          <a:lstStyle/>
          <a:p>
            <a:pPr algn="just"/>
            <a:r>
              <a:rPr lang="en-US" sz="2000" b="0" i="0" dirty="0">
                <a:solidFill>
                  <a:srgbClr val="050505"/>
                </a:solidFill>
                <a:effectLst/>
                <a:latin typeface="Calibri" panose="020F0502020204030204" pitchFamily="34" charset="0"/>
                <a:cs typeface="Calibri" panose="020F0502020204030204" pitchFamily="34" charset="0"/>
              </a:rPr>
              <a:t>First, the marketing department will product research to see what the product has and what advantages it has; After researching the product, they will continue to do market research to see if the market likes this product. After completing the above 2 steps, they must market survey to see if the product is available anywhere, and what the price is. The next step, they will have to make a marketing plan to sell that product where, how to advertise. In the fifth step, they will present to the director. There the director will evaluate, and make a decision, whether the marketing strategy is implemented or not, if not, it will end, and if it is approved, it will continue to the process of finding advertising recipients, after finding The campaign will start and the company's marketing team will follow up until the end of the campaign</a:t>
            </a:r>
            <a:endParaRPr lang="en-US" sz="20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FE346A81-E4A6-4B26-1051-63F9377E58A6}"/>
              </a:ext>
            </a:extLst>
          </p:cNvPr>
          <p:cNvSpPr txBox="1"/>
          <p:nvPr/>
        </p:nvSpPr>
        <p:spPr>
          <a:xfrm>
            <a:off x="1555200" y="180000"/>
            <a:ext cx="6033600" cy="707886"/>
          </a:xfrm>
          <a:prstGeom prst="rect">
            <a:avLst/>
          </a:prstGeom>
          <a:noFill/>
        </p:spPr>
        <p:txBody>
          <a:bodyPr wrap="square" rtlCol="0">
            <a:spAutoFit/>
          </a:bodyPr>
          <a:lstStyle/>
          <a:p>
            <a:pPr algn="ctr"/>
            <a:r>
              <a:rPr lang="en-US" sz="4000" dirty="0">
                <a:latin typeface="Calibri" panose="020F0502020204030204" pitchFamily="34" charset="0"/>
                <a:cs typeface="Calibri" panose="020F0502020204030204" pitchFamily="34" charset="0"/>
              </a:rPr>
              <a:t>Marketing Process</a:t>
            </a:r>
          </a:p>
        </p:txBody>
      </p:sp>
    </p:spTree>
    <p:extLst>
      <p:ext uri="{BB962C8B-B14F-4D97-AF65-F5344CB8AC3E}">
        <p14:creationId xmlns:p14="http://schemas.microsoft.com/office/powerpoint/2010/main" val="1963341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11ADC77-31BD-0D0A-D7C2-A7EB5439065B}"/>
              </a:ext>
            </a:extLst>
          </p:cNvPr>
          <p:cNvSpPr txBox="1"/>
          <p:nvPr/>
        </p:nvSpPr>
        <p:spPr>
          <a:xfrm>
            <a:off x="1555200" y="555585"/>
            <a:ext cx="6033600" cy="707886"/>
          </a:xfrm>
          <a:prstGeom prst="rect">
            <a:avLst/>
          </a:prstGeom>
          <a:noFill/>
        </p:spPr>
        <p:txBody>
          <a:bodyPr wrap="square" rtlCol="0">
            <a:spAutoFit/>
          </a:bodyPr>
          <a:lstStyle/>
          <a:p>
            <a:pPr algn="ctr"/>
            <a:r>
              <a:rPr lang="en-US" sz="4000" dirty="0">
                <a:latin typeface="Calibri" panose="020F0502020204030204" pitchFamily="34" charset="0"/>
                <a:cs typeface="Calibri" panose="020F0502020204030204" pitchFamily="34" charset="0"/>
              </a:rPr>
              <a:t>Laptop Repair Process</a:t>
            </a:r>
          </a:p>
        </p:txBody>
      </p:sp>
      <p:pic>
        <p:nvPicPr>
          <p:cNvPr id="3074" name="Picture 2" descr="Không có mô tả.">
            <a:extLst>
              <a:ext uri="{FF2B5EF4-FFF2-40B4-BE49-F238E27FC236}">
                <a16:creationId xmlns:a16="http://schemas.microsoft.com/office/drawing/2014/main" id="{187A1821-3FDB-5AD1-1E46-CBBE6B853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60513"/>
            <a:ext cx="9144000" cy="358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839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2F53DBE-22CC-27FD-C530-B4ABA75F8F4F}"/>
              </a:ext>
            </a:extLst>
          </p:cNvPr>
          <p:cNvSpPr txBox="1"/>
          <p:nvPr/>
        </p:nvSpPr>
        <p:spPr>
          <a:xfrm>
            <a:off x="187200" y="1457984"/>
            <a:ext cx="8769600" cy="2862322"/>
          </a:xfrm>
          <a:prstGeom prst="rect">
            <a:avLst/>
          </a:prstGeom>
          <a:noFill/>
        </p:spPr>
        <p:txBody>
          <a:bodyPr wrap="square" rtlCol="0">
            <a:spAutoFit/>
          </a:bodyPr>
          <a:lstStyle/>
          <a:p>
            <a:pPr algn="just"/>
            <a:r>
              <a:rPr lang="en-US" sz="2000" b="0" i="0" dirty="0">
                <a:solidFill>
                  <a:srgbClr val="050505"/>
                </a:solidFill>
                <a:effectLst/>
                <a:latin typeface="Calibri" panose="020F0502020204030204" pitchFamily="34" charset="0"/>
                <a:cs typeface="Calibri" panose="020F0502020204030204" pitchFamily="34" charset="0"/>
              </a:rPr>
              <a:t>The customer will provide the laptop to the staff, the staff will transfer the laptop to the repair department to check and then provide the results to the staff, the staff will report the error and the price to the customer. If the customer does not confirm the repair, he will receive the laptop back from the staff, send feedback and finish. If the customer agrees to repair, after the repair staff is finished, they will notify the customer, the customer will confirm the error has been fixed. If it is not completed, the customer can request a revision. If agreed, the customer pays and receives the bill from the staff. Then get the laptop back, send feedback and finish.</a:t>
            </a:r>
            <a:endParaRPr lang="en-US" sz="20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FE346A81-E4A6-4B26-1051-63F9377E58A6}"/>
              </a:ext>
            </a:extLst>
          </p:cNvPr>
          <p:cNvSpPr txBox="1"/>
          <p:nvPr/>
        </p:nvSpPr>
        <p:spPr>
          <a:xfrm>
            <a:off x="1555200" y="180000"/>
            <a:ext cx="6033600" cy="707886"/>
          </a:xfrm>
          <a:prstGeom prst="rect">
            <a:avLst/>
          </a:prstGeom>
          <a:noFill/>
        </p:spPr>
        <p:txBody>
          <a:bodyPr wrap="square" rtlCol="0">
            <a:spAutoFit/>
          </a:bodyPr>
          <a:lstStyle/>
          <a:p>
            <a:pPr algn="ctr"/>
            <a:r>
              <a:rPr lang="en-US" sz="4000" dirty="0">
                <a:latin typeface="Calibri" panose="020F0502020204030204" pitchFamily="34" charset="0"/>
                <a:cs typeface="Calibri" panose="020F0502020204030204" pitchFamily="34" charset="0"/>
              </a:rPr>
              <a:t>Laptop Repair Process</a:t>
            </a:r>
          </a:p>
        </p:txBody>
      </p:sp>
    </p:spTree>
    <p:extLst>
      <p:ext uri="{BB962C8B-B14F-4D97-AF65-F5344CB8AC3E}">
        <p14:creationId xmlns:p14="http://schemas.microsoft.com/office/powerpoint/2010/main" val="4108618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11ADC77-31BD-0D0A-D7C2-A7EB5439065B}"/>
              </a:ext>
            </a:extLst>
          </p:cNvPr>
          <p:cNvSpPr txBox="1"/>
          <p:nvPr/>
        </p:nvSpPr>
        <p:spPr>
          <a:xfrm>
            <a:off x="1859028" y="555585"/>
            <a:ext cx="5425944" cy="707886"/>
          </a:xfrm>
          <a:prstGeom prst="rect">
            <a:avLst/>
          </a:prstGeom>
          <a:noFill/>
        </p:spPr>
        <p:txBody>
          <a:bodyPr wrap="square" rtlCol="0">
            <a:spAutoFit/>
          </a:bodyPr>
          <a:lstStyle/>
          <a:p>
            <a:pPr algn="ctr"/>
            <a:r>
              <a:rPr lang="en-US" sz="4000" dirty="0">
                <a:latin typeface="Calibri" panose="020F0502020204030204" pitchFamily="34" charset="0"/>
                <a:cs typeface="Calibri" panose="020F0502020204030204" pitchFamily="34" charset="0"/>
              </a:rPr>
              <a:t>Order Business Process</a:t>
            </a:r>
          </a:p>
        </p:txBody>
      </p:sp>
      <p:pic>
        <p:nvPicPr>
          <p:cNvPr id="5122" name="Picture 2" descr="Không có mô tả.">
            <a:extLst>
              <a:ext uri="{FF2B5EF4-FFF2-40B4-BE49-F238E27FC236}">
                <a16:creationId xmlns:a16="http://schemas.microsoft.com/office/drawing/2014/main" id="{557452CC-B750-B453-0CA7-EB56C5D71E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14516"/>
            <a:ext cx="9144000" cy="382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060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2F53DBE-22CC-27FD-C530-B4ABA75F8F4F}"/>
              </a:ext>
            </a:extLst>
          </p:cNvPr>
          <p:cNvSpPr txBox="1"/>
          <p:nvPr/>
        </p:nvSpPr>
        <p:spPr>
          <a:xfrm>
            <a:off x="187200" y="1448365"/>
            <a:ext cx="8769600" cy="2246769"/>
          </a:xfrm>
          <a:prstGeom prst="rect">
            <a:avLst/>
          </a:prstGeom>
          <a:noFill/>
        </p:spPr>
        <p:txBody>
          <a:bodyPr wrap="square" rtlCol="0">
            <a:spAutoFit/>
          </a:bodyPr>
          <a:lstStyle/>
          <a:p>
            <a:pPr algn="just"/>
            <a:r>
              <a:rPr lang="en-US" sz="2000" b="0" i="0" dirty="0">
                <a:solidFill>
                  <a:srgbClr val="050505"/>
                </a:solidFill>
                <a:effectLst/>
                <a:latin typeface="Calibri" panose="020F0502020204030204" pitchFamily="34" charset="0"/>
                <a:cs typeface="Calibri" panose="020F0502020204030204" pitchFamily="34" charset="0"/>
              </a:rPr>
              <a:t>The ordering process has 3 participants: customers, employees and carriers. Customers first order a laptop, then the staff will receive the request. The staff will check if the laptop ordered by the customer is available or not. If so, the staff will set up the order, send the invoice to the customer. The guest will receive the bill and pay it. The staff approves the payment and sends the customer and laptop information to the carrier. The carrier is responsible for transporting the laptop to the destination.</a:t>
            </a:r>
            <a:endParaRPr lang="en-US" sz="20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FE346A81-E4A6-4B26-1051-63F9377E58A6}"/>
              </a:ext>
            </a:extLst>
          </p:cNvPr>
          <p:cNvSpPr txBox="1"/>
          <p:nvPr/>
        </p:nvSpPr>
        <p:spPr>
          <a:xfrm>
            <a:off x="1555200" y="180000"/>
            <a:ext cx="6033600" cy="707886"/>
          </a:xfrm>
          <a:prstGeom prst="rect">
            <a:avLst/>
          </a:prstGeom>
          <a:noFill/>
        </p:spPr>
        <p:txBody>
          <a:bodyPr wrap="square" rtlCol="0">
            <a:spAutoFit/>
          </a:bodyPr>
          <a:lstStyle/>
          <a:p>
            <a:pPr algn="ctr"/>
            <a:r>
              <a:rPr lang="en-US" sz="4000" dirty="0">
                <a:latin typeface="Calibri" panose="020F0502020204030204" pitchFamily="34" charset="0"/>
                <a:cs typeface="Calibri" panose="020F0502020204030204" pitchFamily="34" charset="0"/>
              </a:rPr>
              <a:t>Order Business Process</a:t>
            </a:r>
          </a:p>
        </p:txBody>
      </p:sp>
    </p:spTree>
    <p:extLst>
      <p:ext uri="{BB962C8B-B14F-4D97-AF65-F5344CB8AC3E}">
        <p14:creationId xmlns:p14="http://schemas.microsoft.com/office/powerpoint/2010/main" val="2247556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973;p57">
            <a:extLst>
              <a:ext uri="{FF2B5EF4-FFF2-40B4-BE49-F238E27FC236}">
                <a16:creationId xmlns:a16="http://schemas.microsoft.com/office/drawing/2014/main" id="{D35AD0C7-C460-7BCE-899F-6CCD0BF85407}"/>
              </a:ext>
            </a:extLst>
          </p:cNvPr>
          <p:cNvSpPr txBox="1">
            <a:spLocks noGrp="1"/>
          </p:cNvSpPr>
          <p:nvPr>
            <p:ph type="title"/>
          </p:nvPr>
        </p:nvSpPr>
        <p:spPr>
          <a:xfrm>
            <a:off x="720000" y="226711"/>
            <a:ext cx="7704000" cy="79101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000" dirty="0"/>
              <a:t>Type of datas</a:t>
            </a:r>
            <a:endParaRPr sz="4000" dirty="0"/>
          </a:p>
        </p:txBody>
      </p:sp>
      <p:sp>
        <p:nvSpPr>
          <p:cNvPr id="10" name="Google Shape;1974;p57">
            <a:extLst>
              <a:ext uri="{FF2B5EF4-FFF2-40B4-BE49-F238E27FC236}">
                <a16:creationId xmlns:a16="http://schemas.microsoft.com/office/drawing/2014/main" id="{EF5C99EA-0955-1AA1-59C0-8C662DAF9CE4}"/>
              </a:ext>
            </a:extLst>
          </p:cNvPr>
          <p:cNvSpPr txBox="1">
            <a:spLocks/>
          </p:cNvSpPr>
          <p:nvPr/>
        </p:nvSpPr>
        <p:spPr>
          <a:xfrm>
            <a:off x="720000" y="1583583"/>
            <a:ext cx="2305500" cy="4347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dirty="0">
                <a:solidFill>
                  <a:schemeClr val="bg2"/>
                </a:solidFill>
                <a:latin typeface="Calibri" panose="020F0502020204030204" pitchFamily="34" charset="0"/>
                <a:cs typeface="Calibri" panose="020F0502020204030204" pitchFamily="34" charset="0"/>
              </a:rPr>
              <a:t>Structured </a:t>
            </a:r>
            <a:br>
              <a:rPr lang="en-US" sz="2800" dirty="0">
                <a:solidFill>
                  <a:schemeClr val="bg2"/>
                </a:solidFill>
                <a:latin typeface="Calibri" panose="020F0502020204030204" pitchFamily="34" charset="0"/>
                <a:cs typeface="Calibri" panose="020F0502020204030204" pitchFamily="34" charset="0"/>
              </a:rPr>
            </a:br>
            <a:r>
              <a:rPr lang="en-US" sz="2800" dirty="0">
                <a:solidFill>
                  <a:schemeClr val="bg2"/>
                </a:solidFill>
                <a:latin typeface="Calibri" panose="020F0502020204030204" pitchFamily="34" charset="0"/>
                <a:cs typeface="Calibri" panose="020F0502020204030204" pitchFamily="34" charset="0"/>
              </a:rPr>
              <a:t>data</a:t>
            </a:r>
          </a:p>
        </p:txBody>
      </p:sp>
      <p:sp>
        <p:nvSpPr>
          <p:cNvPr id="11" name="Google Shape;1976;p57">
            <a:extLst>
              <a:ext uri="{FF2B5EF4-FFF2-40B4-BE49-F238E27FC236}">
                <a16:creationId xmlns:a16="http://schemas.microsoft.com/office/drawing/2014/main" id="{6CDA8695-92B1-2968-40B5-9C05CB16E35B}"/>
              </a:ext>
            </a:extLst>
          </p:cNvPr>
          <p:cNvSpPr txBox="1">
            <a:spLocks/>
          </p:cNvSpPr>
          <p:nvPr/>
        </p:nvSpPr>
        <p:spPr>
          <a:xfrm>
            <a:off x="3087350" y="1583583"/>
            <a:ext cx="2980473" cy="4347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dirty="0">
                <a:solidFill>
                  <a:schemeClr val="bg2"/>
                </a:solidFill>
                <a:latin typeface="Calibri" panose="020F0502020204030204" pitchFamily="34" charset="0"/>
                <a:cs typeface="Calibri" panose="020F0502020204030204" pitchFamily="34" charset="0"/>
              </a:rPr>
              <a:t>Semi -Structured </a:t>
            </a:r>
            <a:br>
              <a:rPr lang="en-US" sz="2800" dirty="0">
                <a:solidFill>
                  <a:schemeClr val="bg2"/>
                </a:solidFill>
                <a:latin typeface="Calibri" panose="020F0502020204030204" pitchFamily="34" charset="0"/>
                <a:cs typeface="Calibri" panose="020F0502020204030204" pitchFamily="34" charset="0"/>
              </a:rPr>
            </a:br>
            <a:r>
              <a:rPr lang="en-US" sz="2800" dirty="0">
                <a:solidFill>
                  <a:schemeClr val="bg2"/>
                </a:solidFill>
                <a:latin typeface="Calibri" panose="020F0502020204030204" pitchFamily="34" charset="0"/>
                <a:cs typeface="Calibri" panose="020F0502020204030204" pitchFamily="34" charset="0"/>
              </a:rPr>
              <a:t>data</a:t>
            </a:r>
          </a:p>
        </p:txBody>
      </p:sp>
      <p:sp>
        <p:nvSpPr>
          <p:cNvPr id="12" name="Google Shape;1978;p57">
            <a:extLst>
              <a:ext uri="{FF2B5EF4-FFF2-40B4-BE49-F238E27FC236}">
                <a16:creationId xmlns:a16="http://schemas.microsoft.com/office/drawing/2014/main" id="{7A526C97-58A9-3476-0E97-1D054276C938}"/>
              </a:ext>
            </a:extLst>
          </p:cNvPr>
          <p:cNvSpPr txBox="1">
            <a:spLocks/>
          </p:cNvSpPr>
          <p:nvPr/>
        </p:nvSpPr>
        <p:spPr>
          <a:xfrm>
            <a:off x="6129673" y="1583583"/>
            <a:ext cx="2519179" cy="4347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dirty="0">
                <a:solidFill>
                  <a:schemeClr val="bg2"/>
                </a:solidFill>
                <a:latin typeface="Calibri" panose="020F0502020204030204" pitchFamily="34" charset="0"/>
                <a:cs typeface="Calibri" panose="020F0502020204030204" pitchFamily="34" charset="0"/>
              </a:rPr>
              <a:t>Unstructured </a:t>
            </a:r>
            <a:br>
              <a:rPr lang="en-US" sz="2800" dirty="0">
                <a:solidFill>
                  <a:schemeClr val="bg2"/>
                </a:solidFill>
                <a:latin typeface="Calibri" panose="020F0502020204030204" pitchFamily="34" charset="0"/>
                <a:cs typeface="Calibri" panose="020F0502020204030204" pitchFamily="34" charset="0"/>
              </a:rPr>
            </a:br>
            <a:r>
              <a:rPr lang="en-US" sz="2800" dirty="0">
                <a:solidFill>
                  <a:schemeClr val="bg2"/>
                </a:solidFill>
                <a:latin typeface="Calibri" panose="020F0502020204030204" pitchFamily="34" charset="0"/>
                <a:cs typeface="Calibri" panose="020F0502020204030204" pitchFamily="34" charset="0"/>
              </a:rPr>
              <a:t>data</a:t>
            </a:r>
          </a:p>
        </p:txBody>
      </p:sp>
      <p:pic>
        <p:nvPicPr>
          <p:cNvPr id="13" name="Picture 12">
            <a:extLst>
              <a:ext uri="{FF2B5EF4-FFF2-40B4-BE49-F238E27FC236}">
                <a16:creationId xmlns:a16="http://schemas.microsoft.com/office/drawing/2014/main" id="{644DF3C0-F887-36EF-000B-2D5872FCA80F}"/>
              </a:ext>
            </a:extLst>
          </p:cNvPr>
          <p:cNvPicPr>
            <a:picLocks/>
          </p:cNvPicPr>
          <p:nvPr/>
        </p:nvPicPr>
        <p:blipFill>
          <a:blip r:embed="rId2"/>
          <a:stretch>
            <a:fillRect/>
          </a:stretch>
        </p:blipFill>
        <p:spPr>
          <a:xfrm>
            <a:off x="4025062" y="2412254"/>
            <a:ext cx="1211888" cy="2076728"/>
          </a:xfrm>
          <a:prstGeom prst="rect">
            <a:avLst/>
          </a:prstGeom>
        </p:spPr>
      </p:pic>
      <p:pic>
        <p:nvPicPr>
          <p:cNvPr id="14" name="Picture 13">
            <a:extLst>
              <a:ext uri="{FF2B5EF4-FFF2-40B4-BE49-F238E27FC236}">
                <a16:creationId xmlns:a16="http://schemas.microsoft.com/office/drawing/2014/main" id="{7FA62A27-D31A-2255-79B6-C4A797FA40EF}"/>
              </a:ext>
            </a:extLst>
          </p:cNvPr>
          <p:cNvPicPr>
            <a:picLocks noChangeAspect="1"/>
          </p:cNvPicPr>
          <p:nvPr/>
        </p:nvPicPr>
        <p:blipFill>
          <a:blip r:embed="rId3"/>
          <a:stretch>
            <a:fillRect/>
          </a:stretch>
        </p:blipFill>
        <p:spPr>
          <a:xfrm>
            <a:off x="6770408" y="2412254"/>
            <a:ext cx="1237708" cy="2076728"/>
          </a:xfrm>
          <a:prstGeom prst="rect">
            <a:avLst/>
          </a:prstGeom>
        </p:spPr>
      </p:pic>
      <p:pic>
        <p:nvPicPr>
          <p:cNvPr id="15" name="Picture 14">
            <a:extLst>
              <a:ext uri="{FF2B5EF4-FFF2-40B4-BE49-F238E27FC236}">
                <a16:creationId xmlns:a16="http://schemas.microsoft.com/office/drawing/2014/main" id="{64F42CC6-067F-2C64-2EAE-4AD2072F2B83}"/>
              </a:ext>
            </a:extLst>
          </p:cNvPr>
          <p:cNvPicPr>
            <a:picLocks/>
          </p:cNvPicPr>
          <p:nvPr/>
        </p:nvPicPr>
        <p:blipFill>
          <a:blip r:embed="rId4"/>
          <a:stretch>
            <a:fillRect/>
          </a:stretch>
        </p:blipFill>
        <p:spPr>
          <a:xfrm>
            <a:off x="1253896" y="2412254"/>
            <a:ext cx="1237708" cy="2076728"/>
          </a:xfrm>
          <a:prstGeom prst="rect">
            <a:avLst/>
          </a:prstGeom>
        </p:spPr>
      </p:pic>
      <p:sp>
        <p:nvSpPr>
          <p:cNvPr id="16" name="Google Shape;1276;p46">
            <a:extLst>
              <a:ext uri="{FF2B5EF4-FFF2-40B4-BE49-F238E27FC236}">
                <a16:creationId xmlns:a16="http://schemas.microsoft.com/office/drawing/2014/main" id="{39B4C94F-107C-D115-4B37-FBAA5E0CBA34}"/>
              </a:ext>
            </a:extLst>
          </p:cNvPr>
          <p:cNvSpPr/>
          <p:nvPr/>
        </p:nvSpPr>
        <p:spPr>
          <a:xfrm>
            <a:off x="201637" y="3994512"/>
            <a:ext cx="658919" cy="658919"/>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solidFill>
            <a:schemeClr val="lt1"/>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76;p46">
            <a:extLst>
              <a:ext uri="{FF2B5EF4-FFF2-40B4-BE49-F238E27FC236}">
                <a16:creationId xmlns:a16="http://schemas.microsoft.com/office/drawing/2014/main" id="{17604C50-3504-B926-5AB2-99E4B2AD77BC}"/>
              </a:ext>
            </a:extLst>
          </p:cNvPr>
          <p:cNvSpPr/>
          <p:nvPr/>
        </p:nvSpPr>
        <p:spPr>
          <a:xfrm>
            <a:off x="648410" y="4653431"/>
            <a:ext cx="424291" cy="434700"/>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solidFill>
            <a:schemeClr val="lt1"/>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4;p46">
            <a:extLst>
              <a:ext uri="{FF2B5EF4-FFF2-40B4-BE49-F238E27FC236}">
                <a16:creationId xmlns:a16="http://schemas.microsoft.com/office/drawing/2014/main" id="{E56E1C3F-9D5A-D6CE-C15E-EB9E8DBFAD6C}"/>
              </a:ext>
            </a:extLst>
          </p:cNvPr>
          <p:cNvSpPr/>
          <p:nvPr/>
        </p:nvSpPr>
        <p:spPr>
          <a:xfrm rot="900041">
            <a:off x="8298496" y="934123"/>
            <a:ext cx="251005" cy="252403"/>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5161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36"/>
          <p:cNvSpPr txBox="1">
            <a:spLocks noGrp="1"/>
          </p:cNvSpPr>
          <p:nvPr>
            <p:ph type="body" idx="1"/>
          </p:nvPr>
        </p:nvSpPr>
        <p:spPr>
          <a:xfrm>
            <a:off x="784350" y="2213281"/>
            <a:ext cx="4423500" cy="1445513"/>
          </a:xfrm>
          <a:prstGeom prst="rect">
            <a:avLst/>
          </a:prstGeom>
        </p:spPr>
        <p:txBody>
          <a:bodyPr spcFirstLastPara="1" wrap="square" lIns="0" tIns="0" rIns="0" bIns="0" anchor="ctr" anchorCtr="0">
            <a:noAutofit/>
          </a:bodyPr>
          <a:lstStyle/>
          <a:p>
            <a:pPr marL="0" lvl="0" indent="0" algn="just" rtl="0">
              <a:spcBef>
                <a:spcPts val="0"/>
              </a:spcBef>
              <a:spcAft>
                <a:spcPts val="0"/>
              </a:spcAft>
              <a:buNone/>
            </a:pPr>
            <a:r>
              <a:rPr lang="en-US" b="1" i="0" dirty="0">
                <a:solidFill>
                  <a:srgbClr val="273239"/>
                </a:solidFill>
                <a:effectLst/>
                <a:latin typeface="Calibri" panose="020F0502020204030204" pitchFamily="34" charset="0"/>
                <a:cs typeface="Calibri" panose="020F0502020204030204" pitchFamily="34" charset="0"/>
              </a:rPr>
              <a:t>Structured data</a:t>
            </a:r>
            <a:r>
              <a:rPr lang="en-US" b="0" i="0" dirty="0">
                <a:solidFill>
                  <a:srgbClr val="273239"/>
                </a:solidFill>
                <a:effectLst/>
                <a:latin typeface="Calibri" panose="020F0502020204030204" pitchFamily="34" charset="0"/>
                <a:cs typeface="Calibri" panose="020F0502020204030204" pitchFamily="34" charset="0"/>
              </a:rPr>
              <a:t> is the data which conforms to a data model, has a well define structure, follows a consistent order and can be easily accessed and used by a person or a computer program.</a:t>
            </a:r>
            <a:endParaRPr dirty="0">
              <a:solidFill>
                <a:schemeClr val="dk1"/>
              </a:solidFill>
              <a:latin typeface="Calibri" panose="020F0502020204030204" pitchFamily="34" charset="0"/>
              <a:cs typeface="Calibri" panose="020F0502020204030204" pitchFamily="34" charset="0"/>
            </a:endParaRPr>
          </a:p>
        </p:txBody>
      </p:sp>
      <p:sp>
        <p:nvSpPr>
          <p:cNvPr id="745" name="Google Shape;745;p36"/>
          <p:cNvSpPr txBox="1">
            <a:spLocks noGrp="1"/>
          </p:cNvSpPr>
          <p:nvPr>
            <p:ph type="title"/>
          </p:nvPr>
        </p:nvSpPr>
        <p:spPr>
          <a:xfrm>
            <a:off x="784350" y="1527869"/>
            <a:ext cx="42948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Structure data</a:t>
            </a:r>
            <a:endParaRPr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535346AE-F213-4613-E332-7ABB08780023}"/>
              </a:ext>
            </a:extLst>
          </p:cNvPr>
          <p:cNvPicPr>
            <a:picLocks/>
          </p:cNvPicPr>
          <p:nvPr/>
        </p:nvPicPr>
        <p:blipFill>
          <a:blip r:embed="rId3"/>
          <a:stretch>
            <a:fillRect/>
          </a:stretch>
        </p:blipFill>
        <p:spPr>
          <a:xfrm>
            <a:off x="5774400" y="1240457"/>
            <a:ext cx="2507100" cy="266258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FA5663-3BC4-0C95-CA93-858039E92172}"/>
              </a:ext>
            </a:extLst>
          </p:cNvPr>
          <p:cNvSpPr>
            <a:spLocks noGrp="1"/>
          </p:cNvSpPr>
          <p:nvPr>
            <p:ph type="title"/>
          </p:nvPr>
        </p:nvSpPr>
        <p:spPr>
          <a:xfrm>
            <a:off x="331400" y="816253"/>
            <a:ext cx="3542200" cy="572700"/>
          </a:xfrm>
        </p:spPr>
        <p:txBody>
          <a:bodyPr/>
          <a:lstStyle/>
          <a:p>
            <a:r>
              <a:rPr lang="en-US" dirty="0">
                <a:latin typeface="Calibri" panose="020F0502020204030204" pitchFamily="34" charset="0"/>
                <a:cs typeface="Calibri" panose="020F0502020204030204" pitchFamily="34" charset="0"/>
              </a:rPr>
              <a:t>Example: </a:t>
            </a:r>
          </a:p>
        </p:txBody>
      </p:sp>
      <p:sp>
        <p:nvSpPr>
          <p:cNvPr id="5" name="Subtitle 4">
            <a:extLst>
              <a:ext uri="{FF2B5EF4-FFF2-40B4-BE49-F238E27FC236}">
                <a16:creationId xmlns:a16="http://schemas.microsoft.com/office/drawing/2014/main" id="{D0785597-A5C9-04EB-C97E-C1C5A32349E1}"/>
              </a:ext>
            </a:extLst>
          </p:cNvPr>
          <p:cNvSpPr>
            <a:spLocks noGrp="1"/>
          </p:cNvSpPr>
          <p:nvPr>
            <p:ph type="subTitle" idx="1"/>
          </p:nvPr>
        </p:nvSpPr>
        <p:spPr>
          <a:xfrm>
            <a:off x="331400" y="1202400"/>
            <a:ext cx="4240600" cy="2950350"/>
          </a:xfrm>
        </p:spPr>
        <p:txBody>
          <a:bodyPr/>
          <a:lstStyle/>
          <a:p>
            <a:pPr marL="127000" indent="0" algn="just"/>
            <a:r>
              <a:rPr lang="en-US" sz="1400" dirty="0">
                <a:latin typeface="Calibri" panose="020F0502020204030204" pitchFamily="34" charset="0"/>
                <a:cs typeface="Calibri" panose="020F0502020204030204" pitchFamily="34" charset="0"/>
              </a:rPr>
              <a:t>We use structured data like gender, education, </a:t>
            </a:r>
            <a:r>
              <a:rPr lang="en-US" sz="1400" dirty="0" err="1">
                <a:latin typeface="Calibri" panose="020F0502020204030204" pitchFamily="34" charset="0"/>
                <a:cs typeface="Calibri" panose="020F0502020204030204" pitchFamily="34" charset="0"/>
              </a:rPr>
              <a:t>house_val</a:t>
            </a:r>
            <a:r>
              <a:rPr lang="en-US" sz="1400" dirty="0">
                <a:latin typeface="Calibri" panose="020F0502020204030204" pitchFamily="34" charset="0"/>
                <a:cs typeface="Calibri" panose="020F0502020204030204" pitchFamily="34" charset="0"/>
              </a:rPr>
              <a:t>, etc. Organized data control functionality is simple. We store information for customer loyalty purposes.</a:t>
            </a:r>
          </a:p>
        </p:txBody>
      </p:sp>
      <p:pic>
        <p:nvPicPr>
          <p:cNvPr id="3" name="Picture 2">
            <a:extLst>
              <a:ext uri="{FF2B5EF4-FFF2-40B4-BE49-F238E27FC236}">
                <a16:creationId xmlns:a16="http://schemas.microsoft.com/office/drawing/2014/main" id="{90A645FD-5B76-92CD-A001-F7B520F1D68E}"/>
              </a:ext>
            </a:extLst>
          </p:cNvPr>
          <p:cNvPicPr>
            <a:picLocks noChangeAspect="1"/>
          </p:cNvPicPr>
          <p:nvPr/>
        </p:nvPicPr>
        <p:blipFill>
          <a:blip r:embed="rId2"/>
          <a:stretch>
            <a:fillRect/>
          </a:stretch>
        </p:blipFill>
        <p:spPr>
          <a:xfrm>
            <a:off x="4784748" y="1577885"/>
            <a:ext cx="4359252" cy="2199381"/>
          </a:xfrm>
          <a:prstGeom prst="rect">
            <a:avLst/>
          </a:prstGeom>
        </p:spPr>
      </p:pic>
    </p:spTree>
    <p:extLst>
      <p:ext uri="{BB962C8B-B14F-4D97-AF65-F5344CB8AC3E}">
        <p14:creationId xmlns:p14="http://schemas.microsoft.com/office/powerpoint/2010/main" val="1451405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36"/>
          <p:cNvSpPr txBox="1">
            <a:spLocks noGrp="1"/>
          </p:cNvSpPr>
          <p:nvPr>
            <p:ph type="body" idx="1"/>
          </p:nvPr>
        </p:nvSpPr>
        <p:spPr>
          <a:xfrm>
            <a:off x="784350" y="2213281"/>
            <a:ext cx="4423500" cy="1445513"/>
          </a:xfrm>
          <a:prstGeom prst="rect">
            <a:avLst/>
          </a:prstGeom>
        </p:spPr>
        <p:txBody>
          <a:bodyPr spcFirstLastPara="1" wrap="square" lIns="0" tIns="0" rIns="0" bIns="0" anchor="ctr" anchorCtr="0">
            <a:noAutofit/>
          </a:bodyPr>
          <a:lstStyle/>
          <a:p>
            <a:pPr marL="0" lvl="0" indent="0" algn="just" rtl="0">
              <a:spcBef>
                <a:spcPts val="0"/>
              </a:spcBef>
              <a:spcAft>
                <a:spcPts val="0"/>
              </a:spcAft>
              <a:buNone/>
            </a:pPr>
            <a:r>
              <a:rPr lang="en-US" b="1" i="0" dirty="0">
                <a:solidFill>
                  <a:srgbClr val="273239"/>
                </a:solidFill>
                <a:effectLst/>
                <a:latin typeface="Calibri" panose="020F0502020204030204" pitchFamily="34" charset="0"/>
                <a:cs typeface="Calibri" panose="020F0502020204030204" pitchFamily="34" charset="0"/>
              </a:rPr>
              <a:t>Semi-structured data </a:t>
            </a:r>
            <a:r>
              <a:rPr lang="en-US" i="0" dirty="0">
                <a:solidFill>
                  <a:srgbClr val="273239"/>
                </a:solidFill>
                <a:effectLst/>
                <a:latin typeface="Calibri" panose="020F0502020204030204" pitchFamily="34" charset="0"/>
                <a:cs typeface="Calibri" panose="020F0502020204030204" pitchFamily="34" charset="0"/>
              </a:rPr>
              <a:t>is data that has some structure but does not adhere to a particular data model. It doesn't have a set or strict structure. We can store certain processes in the relational database.</a:t>
            </a:r>
          </a:p>
        </p:txBody>
      </p:sp>
      <p:sp>
        <p:nvSpPr>
          <p:cNvPr id="745" name="Google Shape;745;p36"/>
          <p:cNvSpPr txBox="1">
            <a:spLocks noGrp="1"/>
          </p:cNvSpPr>
          <p:nvPr>
            <p:ph type="title"/>
          </p:nvPr>
        </p:nvSpPr>
        <p:spPr>
          <a:xfrm>
            <a:off x="784350" y="1527869"/>
            <a:ext cx="42948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Semi - structure data</a:t>
            </a:r>
            <a:endParaRPr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A4B8F34F-9EDE-F9BA-0927-D7A15C6B89FC}"/>
              </a:ext>
            </a:extLst>
          </p:cNvPr>
          <p:cNvPicPr>
            <a:picLocks/>
          </p:cNvPicPr>
          <p:nvPr/>
        </p:nvPicPr>
        <p:blipFill>
          <a:blip r:embed="rId3"/>
          <a:stretch>
            <a:fillRect/>
          </a:stretch>
        </p:blipFill>
        <p:spPr>
          <a:xfrm>
            <a:off x="5755612" y="1021932"/>
            <a:ext cx="2286788" cy="3099636"/>
          </a:xfrm>
          <a:prstGeom prst="rect">
            <a:avLst/>
          </a:prstGeom>
        </p:spPr>
      </p:pic>
    </p:spTree>
    <p:extLst>
      <p:ext uri="{BB962C8B-B14F-4D97-AF65-F5344CB8AC3E}">
        <p14:creationId xmlns:p14="http://schemas.microsoft.com/office/powerpoint/2010/main" val="15764451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0427D3-983B-BFCE-7C9D-AE4D257D6B11}"/>
              </a:ext>
            </a:extLst>
          </p:cNvPr>
          <p:cNvPicPr>
            <a:picLocks noChangeAspect="1"/>
          </p:cNvPicPr>
          <p:nvPr/>
        </p:nvPicPr>
        <p:blipFill>
          <a:blip r:embed="rId2"/>
          <a:stretch>
            <a:fillRect/>
          </a:stretch>
        </p:blipFill>
        <p:spPr>
          <a:xfrm>
            <a:off x="1246399" y="0"/>
            <a:ext cx="6651202" cy="5143500"/>
          </a:xfrm>
          <a:prstGeom prst="rect">
            <a:avLst/>
          </a:prstGeom>
        </p:spPr>
      </p:pic>
    </p:spTree>
    <p:extLst>
      <p:ext uri="{BB962C8B-B14F-4D97-AF65-F5344CB8AC3E}">
        <p14:creationId xmlns:p14="http://schemas.microsoft.com/office/powerpoint/2010/main" val="2300522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FA5663-3BC4-0C95-CA93-858039E92172}"/>
              </a:ext>
            </a:extLst>
          </p:cNvPr>
          <p:cNvSpPr>
            <a:spLocks noGrp="1"/>
          </p:cNvSpPr>
          <p:nvPr>
            <p:ph type="title"/>
          </p:nvPr>
        </p:nvSpPr>
        <p:spPr>
          <a:xfrm>
            <a:off x="331400" y="816253"/>
            <a:ext cx="7077400" cy="572700"/>
          </a:xfrm>
        </p:spPr>
        <p:txBody>
          <a:bodyPr/>
          <a:lstStyle/>
          <a:p>
            <a:r>
              <a:rPr lang="en-US" dirty="0">
                <a:latin typeface="Calibri" panose="020F0502020204030204" pitchFamily="34" charset="0"/>
                <a:cs typeface="Calibri" panose="020F0502020204030204" pitchFamily="34" charset="0"/>
              </a:rPr>
              <a:t>Example: </a:t>
            </a:r>
            <a:r>
              <a:rPr lang="en-US" sz="3600" dirty="0">
                <a:latin typeface="Calibri" panose="020F0502020204030204" pitchFamily="34" charset="0"/>
                <a:cs typeface="Calibri" panose="020F0502020204030204" pitchFamily="34" charset="0"/>
              </a:rPr>
              <a:t>Email</a:t>
            </a:r>
            <a:endParaRPr lang="en-US" dirty="0">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D0785597-A5C9-04EB-C97E-C1C5A32349E1}"/>
              </a:ext>
            </a:extLst>
          </p:cNvPr>
          <p:cNvSpPr>
            <a:spLocks noGrp="1"/>
          </p:cNvSpPr>
          <p:nvPr>
            <p:ph type="subTitle" idx="1"/>
          </p:nvPr>
        </p:nvSpPr>
        <p:spPr>
          <a:xfrm>
            <a:off x="331400" y="1673986"/>
            <a:ext cx="4125400" cy="1985550"/>
          </a:xfrm>
        </p:spPr>
        <p:txBody>
          <a:bodyPr/>
          <a:lstStyle/>
          <a:p>
            <a:pPr marL="127000" indent="0" algn="just"/>
            <a:r>
              <a:rPr lang="en-US" sz="1400" dirty="0">
                <a:latin typeface="Calibri" panose="020F0502020204030204" pitchFamily="34" charset="0"/>
                <a:cs typeface="Calibri" panose="020F0502020204030204" pitchFamily="34" charset="0"/>
              </a:rPr>
              <a:t>Email is a type of semi-structured data used frequently by many employees and businesses. The written content of an email is considered unstructured data because computers are not capable of understanding or organizing text written in human languages.</a:t>
            </a:r>
          </a:p>
        </p:txBody>
      </p:sp>
      <p:pic>
        <p:nvPicPr>
          <p:cNvPr id="4098" name="Picture 2" descr="See the source image">
            <a:extLst>
              <a:ext uri="{FF2B5EF4-FFF2-40B4-BE49-F238E27FC236}">
                <a16:creationId xmlns:a16="http://schemas.microsoft.com/office/drawing/2014/main" id="{13A80FFA-B19B-BF05-6C16-EA0602A955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5635" y="1428826"/>
            <a:ext cx="2475870" cy="2475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117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36"/>
          <p:cNvSpPr txBox="1">
            <a:spLocks noGrp="1"/>
          </p:cNvSpPr>
          <p:nvPr>
            <p:ph type="body" idx="1"/>
          </p:nvPr>
        </p:nvSpPr>
        <p:spPr>
          <a:xfrm>
            <a:off x="784350" y="2213281"/>
            <a:ext cx="4423500" cy="1445513"/>
          </a:xfrm>
          <a:prstGeom prst="rect">
            <a:avLst/>
          </a:prstGeom>
        </p:spPr>
        <p:txBody>
          <a:bodyPr spcFirstLastPara="1" wrap="square" lIns="0" tIns="0" rIns="0" bIns="0" anchor="ctr" anchorCtr="0">
            <a:noAutofit/>
          </a:bodyPr>
          <a:lstStyle/>
          <a:p>
            <a:pPr marL="0" lvl="0" indent="0" algn="just" rtl="0">
              <a:spcBef>
                <a:spcPts val="0"/>
              </a:spcBef>
              <a:spcAft>
                <a:spcPts val="0"/>
              </a:spcAft>
              <a:buNone/>
            </a:pPr>
            <a:r>
              <a:rPr lang="en-US" b="1" i="0" dirty="0">
                <a:solidFill>
                  <a:srgbClr val="273239"/>
                </a:solidFill>
                <a:effectLst/>
                <a:latin typeface="Calibri" panose="020F0502020204030204" pitchFamily="34" charset="0"/>
                <a:cs typeface="Calibri" panose="020F0502020204030204" pitchFamily="34" charset="0"/>
              </a:rPr>
              <a:t>Unstructured data </a:t>
            </a:r>
            <a:r>
              <a:rPr lang="en-US" i="0" dirty="0">
                <a:solidFill>
                  <a:srgbClr val="273239"/>
                </a:solidFill>
                <a:effectLst/>
                <a:latin typeface="Calibri" panose="020F0502020204030204" pitchFamily="34" charset="0"/>
                <a:cs typeface="Calibri" panose="020F0502020204030204" pitchFamily="34" charset="0"/>
              </a:rPr>
              <a:t>are datasets that have not been structured in a predefined manner. Unstructured data can include non-textual, such as photos, video, and audio, although it is often text-based, like open-ended survey replies and social media chats.</a:t>
            </a:r>
          </a:p>
        </p:txBody>
      </p:sp>
      <p:sp>
        <p:nvSpPr>
          <p:cNvPr id="745" name="Google Shape;745;p36"/>
          <p:cNvSpPr txBox="1">
            <a:spLocks noGrp="1"/>
          </p:cNvSpPr>
          <p:nvPr>
            <p:ph type="title"/>
          </p:nvPr>
        </p:nvSpPr>
        <p:spPr>
          <a:xfrm>
            <a:off x="784350" y="1527869"/>
            <a:ext cx="42948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Unstructure data</a:t>
            </a:r>
            <a:endParaRPr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F9C1D71A-CB51-E0EE-4D89-50AB3C28340D}"/>
              </a:ext>
            </a:extLst>
          </p:cNvPr>
          <p:cNvPicPr>
            <a:picLocks noChangeAspect="1"/>
          </p:cNvPicPr>
          <p:nvPr/>
        </p:nvPicPr>
        <p:blipFill>
          <a:blip r:embed="rId3"/>
          <a:stretch>
            <a:fillRect/>
          </a:stretch>
        </p:blipFill>
        <p:spPr>
          <a:xfrm>
            <a:off x="5943600" y="847596"/>
            <a:ext cx="2244210" cy="3448307"/>
          </a:xfrm>
          <a:prstGeom prst="rect">
            <a:avLst/>
          </a:prstGeom>
        </p:spPr>
      </p:pic>
    </p:spTree>
    <p:extLst>
      <p:ext uri="{BB962C8B-B14F-4D97-AF65-F5344CB8AC3E}">
        <p14:creationId xmlns:p14="http://schemas.microsoft.com/office/powerpoint/2010/main" val="1396436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FA5663-3BC4-0C95-CA93-858039E92172}"/>
              </a:ext>
            </a:extLst>
          </p:cNvPr>
          <p:cNvSpPr>
            <a:spLocks noGrp="1"/>
          </p:cNvSpPr>
          <p:nvPr>
            <p:ph type="title"/>
          </p:nvPr>
        </p:nvSpPr>
        <p:spPr>
          <a:xfrm>
            <a:off x="331400" y="629700"/>
            <a:ext cx="5140600" cy="572700"/>
          </a:xfrm>
        </p:spPr>
        <p:txBody>
          <a:bodyPr/>
          <a:lstStyle/>
          <a:p>
            <a:r>
              <a:rPr lang="en-US" dirty="0">
                <a:latin typeface="Calibri" panose="020F0502020204030204" pitchFamily="34" charset="0"/>
                <a:cs typeface="Calibri" panose="020F0502020204030204" pitchFamily="34" charset="0"/>
              </a:rPr>
              <a:t>Example: Survey responses:</a:t>
            </a:r>
          </a:p>
        </p:txBody>
      </p:sp>
      <p:sp>
        <p:nvSpPr>
          <p:cNvPr id="5" name="Subtitle 4">
            <a:extLst>
              <a:ext uri="{FF2B5EF4-FFF2-40B4-BE49-F238E27FC236}">
                <a16:creationId xmlns:a16="http://schemas.microsoft.com/office/drawing/2014/main" id="{D0785597-A5C9-04EB-C97E-C1C5A32349E1}"/>
              </a:ext>
            </a:extLst>
          </p:cNvPr>
          <p:cNvSpPr>
            <a:spLocks noGrp="1"/>
          </p:cNvSpPr>
          <p:nvPr>
            <p:ph type="subTitle" idx="1"/>
          </p:nvPr>
        </p:nvSpPr>
        <p:spPr>
          <a:xfrm>
            <a:off x="331400" y="1202400"/>
            <a:ext cx="4240600" cy="2950350"/>
          </a:xfrm>
        </p:spPr>
        <p:txBody>
          <a:bodyPr/>
          <a:lstStyle/>
          <a:p>
            <a:pPr marL="127000" indent="0" algn="just"/>
            <a:r>
              <a:rPr lang="en-US" sz="1400" dirty="0">
                <a:latin typeface="Calibri" panose="020F0502020204030204" pitchFamily="34" charset="0"/>
                <a:cs typeface="Calibri" panose="020F0502020204030204" pitchFamily="34" charset="0"/>
              </a:rPr>
              <a:t>A questionnaire for conducting market research or employee engagement that typically includes multiple choice and open-ended questions. The answer to such open-ended questions is unstructured text. These questions are important because they help researchers uncover aspects they may not have considered, deepen their understanding, and build connections with respondents.</a:t>
            </a:r>
          </a:p>
        </p:txBody>
      </p:sp>
      <p:pic>
        <p:nvPicPr>
          <p:cNvPr id="1026" name="Picture 2" descr="Biểu đồ câu trả lời của biểu mẫu. Tên câu hỏi: How does environmental pollution affect the environment? (Especially e-waste pollution)&#10;. Số lượng câu trả lời: 21 câu trả lời.">
            <a:extLst>
              <a:ext uri="{FF2B5EF4-FFF2-40B4-BE49-F238E27FC236}">
                <a16:creationId xmlns:a16="http://schemas.microsoft.com/office/drawing/2014/main" id="{7830DEFF-AD72-CFEA-FD7D-776EE8A207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8387" y="1477849"/>
            <a:ext cx="3523002" cy="2187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458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11ADC77-31BD-0D0A-D7C2-A7EB5439065B}"/>
              </a:ext>
            </a:extLst>
          </p:cNvPr>
          <p:cNvSpPr txBox="1"/>
          <p:nvPr/>
        </p:nvSpPr>
        <p:spPr>
          <a:xfrm>
            <a:off x="2222339" y="555585"/>
            <a:ext cx="4699322" cy="707886"/>
          </a:xfrm>
          <a:prstGeom prst="rect">
            <a:avLst/>
          </a:prstGeom>
          <a:noFill/>
        </p:spPr>
        <p:txBody>
          <a:bodyPr wrap="square" rtlCol="0">
            <a:spAutoFit/>
          </a:bodyPr>
          <a:lstStyle/>
          <a:p>
            <a:pPr algn="ctr"/>
            <a:r>
              <a:rPr lang="en-US" sz="4000" dirty="0">
                <a:latin typeface="Calibri" panose="020F0502020204030204" pitchFamily="34" charset="0"/>
                <a:cs typeface="Calibri" panose="020F0502020204030204" pitchFamily="34" charset="0"/>
              </a:rPr>
              <a:t>Marketing Process</a:t>
            </a:r>
          </a:p>
        </p:txBody>
      </p:sp>
      <p:pic>
        <p:nvPicPr>
          <p:cNvPr id="3" name="Picture 2">
            <a:extLst>
              <a:ext uri="{FF2B5EF4-FFF2-40B4-BE49-F238E27FC236}">
                <a16:creationId xmlns:a16="http://schemas.microsoft.com/office/drawing/2014/main" id="{B66BFFEB-A186-6BDC-36C7-4CFF15C53E19}"/>
              </a:ext>
            </a:extLst>
          </p:cNvPr>
          <p:cNvPicPr>
            <a:picLocks noChangeAspect="1"/>
          </p:cNvPicPr>
          <p:nvPr/>
        </p:nvPicPr>
        <p:blipFill>
          <a:blip r:embed="rId2"/>
          <a:stretch>
            <a:fillRect/>
          </a:stretch>
        </p:blipFill>
        <p:spPr>
          <a:xfrm>
            <a:off x="0" y="1747526"/>
            <a:ext cx="9144000" cy="2645976"/>
          </a:xfrm>
          <a:prstGeom prst="rect">
            <a:avLst/>
          </a:prstGeom>
        </p:spPr>
      </p:pic>
    </p:spTree>
    <p:extLst>
      <p:ext uri="{BB962C8B-B14F-4D97-AF65-F5344CB8AC3E}">
        <p14:creationId xmlns:p14="http://schemas.microsoft.com/office/powerpoint/2010/main" val="2481075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11ADC77-31BD-0D0A-D7C2-A7EB5439065B}"/>
              </a:ext>
            </a:extLst>
          </p:cNvPr>
          <p:cNvSpPr txBox="1"/>
          <p:nvPr/>
        </p:nvSpPr>
        <p:spPr>
          <a:xfrm>
            <a:off x="1555200" y="555585"/>
            <a:ext cx="6033600" cy="707886"/>
          </a:xfrm>
          <a:prstGeom prst="rect">
            <a:avLst/>
          </a:prstGeom>
          <a:noFill/>
        </p:spPr>
        <p:txBody>
          <a:bodyPr wrap="square" rtlCol="0">
            <a:spAutoFit/>
          </a:bodyPr>
          <a:lstStyle/>
          <a:p>
            <a:pPr algn="ctr"/>
            <a:r>
              <a:rPr lang="en-US" sz="4000" dirty="0">
                <a:latin typeface="Calibri" panose="020F0502020204030204" pitchFamily="34" charset="0"/>
                <a:cs typeface="Calibri" panose="020F0502020204030204" pitchFamily="34" charset="0"/>
              </a:rPr>
              <a:t>Laptop Repair Process</a:t>
            </a:r>
          </a:p>
        </p:txBody>
      </p:sp>
      <p:pic>
        <p:nvPicPr>
          <p:cNvPr id="3074" name="Picture 2" descr="Không có mô tả.">
            <a:extLst>
              <a:ext uri="{FF2B5EF4-FFF2-40B4-BE49-F238E27FC236}">
                <a16:creationId xmlns:a16="http://schemas.microsoft.com/office/drawing/2014/main" id="{187A1821-3FDB-5AD1-1E46-CBBE6B853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60513"/>
            <a:ext cx="9144000" cy="358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925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11ADC77-31BD-0D0A-D7C2-A7EB5439065B}"/>
              </a:ext>
            </a:extLst>
          </p:cNvPr>
          <p:cNvSpPr txBox="1"/>
          <p:nvPr/>
        </p:nvSpPr>
        <p:spPr>
          <a:xfrm>
            <a:off x="1859028" y="555585"/>
            <a:ext cx="5425944" cy="707886"/>
          </a:xfrm>
          <a:prstGeom prst="rect">
            <a:avLst/>
          </a:prstGeom>
          <a:noFill/>
        </p:spPr>
        <p:txBody>
          <a:bodyPr wrap="square" rtlCol="0">
            <a:spAutoFit/>
          </a:bodyPr>
          <a:lstStyle/>
          <a:p>
            <a:pPr algn="ctr"/>
            <a:r>
              <a:rPr lang="en-US" sz="4000" dirty="0">
                <a:latin typeface="Calibri" panose="020F0502020204030204" pitchFamily="34" charset="0"/>
                <a:cs typeface="Calibri" panose="020F0502020204030204" pitchFamily="34" charset="0"/>
              </a:rPr>
              <a:t>Order Business Process</a:t>
            </a:r>
          </a:p>
        </p:txBody>
      </p:sp>
      <p:pic>
        <p:nvPicPr>
          <p:cNvPr id="5122" name="Picture 2" descr="Không có mô tả.">
            <a:extLst>
              <a:ext uri="{FF2B5EF4-FFF2-40B4-BE49-F238E27FC236}">
                <a16:creationId xmlns:a16="http://schemas.microsoft.com/office/drawing/2014/main" id="{557452CC-B750-B453-0CA7-EB56C5D71E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14516"/>
            <a:ext cx="9144000" cy="382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179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46;p39">
            <a:extLst>
              <a:ext uri="{FF2B5EF4-FFF2-40B4-BE49-F238E27FC236}">
                <a16:creationId xmlns:a16="http://schemas.microsoft.com/office/drawing/2014/main" id="{E3EE6FA6-8AC1-F222-955E-E919268DFE2C}"/>
              </a:ext>
            </a:extLst>
          </p:cNvPr>
          <p:cNvSpPr txBox="1">
            <a:spLocks/>
          </p:cNvSpPr>
          <p:nvPr/>
        </p:nvSpPr>
        <p:spPr>
          <a:xfrm>
            <a:off x="693882" y="289662"/>
            <a:ext cx="3125764" cy="841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taatliches"/>
              <a:buNone/>
              <a:defRPr sz="3500" b="0" i="0" u="none" strike="noStrike" cap="none">
                <a:solidFill>
                  <a:schemeClr val="dk1"/>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US" dirty="0"/>
              <a:t>List Software</a:t>
            </a:r>
          </a:p>
        </p:txBody>
      </p:sp>
      <p:grpSp>
        <p:nvGrpSpPr>
          <p:cNvPr id="8" name="Google Shape;848;p39">
            <a:extLst>
              <a:ext uri="{FF2B5EF4-FFF2-40B4-BE49-F238E27FC236}">
                <a16:creationId xmlns:a16="http://schemas.microsoft.com/office/drawing/2014/main" id="{D33D42B0-6446-D939-B4AC-8DB370B4509C}"/>
              </a:ext>
            </a:extLst>
          </p:cNvPr>
          <p:cNvGrpSpPr/>
          <p:nvPr/>
        </p:nvGrpSpPr>
        <p:grpSpPr>
          <a:xfrm rot="13883947">
            <a:off x="7211151" y="3319767"/>
            <a:ext cx="1412636" cy="1018423"/>
            <a:chOff x="3801141" y="542793"/>
            <a:chExt cx="1550133" cy="1117550"/>
          </a:xfrm>
        </p:grpSpPr>
        <p:sp>
          <p:nvSpPr>
            <p:cNvPr id="9" name="Google Shape;849;p39">
              <a:extLst>
                <a:ext uri="{FF2B5EF4-FFF2-40B4-BE49-F238E27FC236}">
                  <a16:creationId xmlns:a16="http://schemas.microsoft.com/office/drawing/2014/main" id="{D11A6B26-5BC1-FB44-68A2-A573DC94BF32}"/>
                </a:ext>
              </a:extLst>
            </p:cNvPr>
            <p:cNvSpPr/>
            <p:nvPr/>
          </p:nvSpPr>
          <p:spPr>
            <a:xfrm rot="5400000">
              <a:off x="4491185" y="547803"/>
              <a:ext cx="614339" cy="1099057"/>
            </a:xfrm>
            <a:custGeom>
              <a:avLst/>
              <a:gdLst/>
              <a:ahLst/>
              <a:cxnLst/>
              <a:rect l="l" t="t" r="r" b="b"/>
              <a:pathLst>
                <a:path w="8332" h="14906" extrusionOk="0">
                  <a:moveTo>
                    <a:pt x="4041" y="1"/>
                  </a:moveTo>
                  <a:cubicBezTo>
                    <a:pt x="1439" y="1986"/>
                    <a:pt x="1" y="4611"/>
                    <a:pt x="46" y="7350"/>
                  </a:cubicBezTo>
                  <a:lnTo>
                    <a:pt x="46" y="7670"/>
                  </a:lnTo>
                  <a:lnTo>
                    <a:pt x="138" y="14906"/>
                  </a:lnTo>
                  <a:lnTo>
                    <a:pt x="8332" y="14791"/>
                  </a:lnTo>
                  <a:lnTo>
                    <a:pt x="8241" y="7556"/>
                  </a:lnTo>
                  <a:lnTo>
                    <a:pt x="8241" y="7236"/>
                  </a:lnTo>
                  <a:cubicBezTo>
                    <a:pt x="8195" y="4520"/>
                    <a:pt x="6688" y="1918"/>
                    <a:pt x="4041" y="1"/>
                  </a:cubicBezTo>
                  <a:close/>
                </a:path>
              </a:pathLst>
            </a:custGeom>
            <a:solidFill>
              <a:srgbClr val="F8E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0;p39">
              <a:extLst>
                <a:ext uri="{FF2B5EF4-FFF2-40B4-BE49-F238E27FC236}">
                  <a16:creationId xmlns:a16="http://schemas.microsoft.com/office/drawing/2014/main" id="{34014E72-186E-CF3D-A8E7-77820B0398DA}"/>
                </a:ext>
              </a:extLst>
            </p:cNvPr>
            <p:cNvSpPr/>
            <p:nvPr/>
          </p:nvSpPr>
          <p:spPr>
            <a:xfrm rot="5400000">
              <a:off x="4487793" y="544412"/>
              <a:ext cx="621123" cy="1105840"/>
            </a:xfrm>
            <a:custGeom>
              <a:avLst/>
              <a:gdLst/>
              <a:ahLst/>
              <a:cxnLst/>
              <a:rect l="l" t="t" r="r" b="b"/>
              <a:pathLst>
                <a:path w="8424" h="14998" extrusionOk="0">
                  <a:moveTo>
                    <a:pt x="4087" y="115"/>
                  </a:moveTo>
                  <a:cubicBezTo>
                    <a:pt x="6712" y="2032"/>
                    <a:pt x="8195" y="4566"/>
                    <a:pt x="8218" y="7282"/>
                  </a:cubicBezTo>
                  <a:lnTo>
                    <a:pt x="8309" y="14792"/>
                  </a:lnTo>
                  <a:lnTo>
                    <a:pt x="229" y="14906"/>
                  </a:lnTo>
                  <a:lnTo>
                    <a:pt x="138" y="7396"/>
                  </a:lnTo>
                  <a:cubicBezTo>
                    <a:pt x="92" y="4680"/>
                    <a:pt x="1507" y="2101"/>
                    <a:pt x="4087" y="115"/>
                  </a:cubicBezTo>
                  <a:close/>
                  <a:moveTo>
                    <a:pt x="4087" y="1"/>
                  </a:moveTo>
                  <a:lnTo>
                    <a:pt x="4064" y="24"/>
                  </a:lnTo>
                  <a:cubicBezTo>
                    <a:pt x="1416" y="2010"/>
                    <a:pt x="1" y="4634"/>
                    <a:pt x="24" y="7396"/>
                  </a:cubicBezTo>
                  <a:lnTo>
                    <a:pt x="115" y="14952"/>
                  </a:lnTo>
                  <a:lnTo>
                    <a:pt x="115" y="14997"/>
                  </a:lnTo>
                  <a:lnTo>
                    <a:pt x="8424" y="14906"/>
                  </a:lnTo>
                  <a:lnTo>
                    <a:pt x="8332" y="7282"/>
                  </a:lnTo>
                  <a:cubicBezTo>
                    <a:pt x="8287" y="4520"/>
                    <a:pt x="6803" y="1941"/>
                    <a:pt x="4110" y="24"/>
                  </a:cubicBezTo>
                  <a:lnTo>
                    <a:pt x="4087" y="1"/>
                  </a:ln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1;p39">
              <a:extLst>
                <a:ext uri="{FF2B5EF4-FFF2-40B4-BE49-F238E27FC236}">
                  <a16:creationId xmlns:a16="http://schemas.microsoft.com/office/drawing/2014/main" id="{3F6DC811-22C7-E565-D23C-C61871C4792B}"/>
                </a:ext>
              </a:extLst>
            </p:cNvPr>
            <p:cNvSpPr/>
            <p:nvPr/>
          </p:nvSpPr>
          <p:spPr>
            <a:xfrm rot="5400000">
              <a:off x="4491185" y="547803"/>
              <a:ext cx="614339" cy="1099057"/>
            </a:xfrm>
            <a:custGeom>
              <a:avLst/>
              <a:gdLst/>
              <a:ahLst/>
              <a:cxnLst/>
              <a:rect l="l" t="t" r="r" b="b"/>
              <a:pathLst>
                <a:path w="8332" h="14906" extrusionOk="0">
                  <a:moveTo>
                    <a:pt x="4041" y="1"/>
                  </a:moveTo>
                  <a:cubicBezTo>
                    <a:pt x="1439" y="1986"/>
                    <a:pt x="1" y="4611"/>
                    <a:pt x="46" y="7350"/>
                  </a:cubicBezTo>
                  <a:lnTo>
                    <a:pt x="46" y="7670"/>
                  </a:lnTo>
                  <a:lnTo>
                    <a:pt x="138" y="14906"/>
                  </a:lnTo>
                  <a:lnTo>
                    <a:pt x="8332" y="14791"/>
                  </a:lnTo>
                  <a:lnTo>
                    <a:pt x="8241" y="7556"/>
                  </a:lnTo>
                  <a:lnTo>
                    <a:pt x="8241" y="7236"/>
                  </a:lnTo>
                  <a:cubicBezTo>
                    <a:pt x="8195" y="4520"/>
                    <a:pt x="6688" y="1918"/>
                    <a:pt x="4041" y="1"/>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2;p39">
              <a:extLst>
                <a:ext uri="{FF2B5EF4-FFF2-40B4-BE49-F238E27FC236}">
                  <a16:creationId xmlns:a16="http://schemas.microsoft.com/office/drawing/2014/main" id="{1F8C4578-4CA0-6953-AF1D-3E05E2D57A01}"/>
                </a:ext>
              </a:extLst>
            </p:cNvPr>
            <p:cNvSpPr/>
            <p:nvPr/>
          </p:nvSpPr>
          <p:spPr>
            <a:xfrm rot="5400000">
              <a:off x="5002888" y="956870"/>
              <a:ext cx="420791" cy="269197"/>
            </a:xfrm>
            <a:custGeom>
              <a:avLst/>
              <a:gdLst/>
              <a:ahLst/>
              <a:cxnLst/>
              <a:rect l="l" t="t" r="r" b="b"/>
              <a:pathLst>
                <a:path w="5707" h="3651" extrusionOk="0">
                  <a:moveTo>
                    <a:pt x="2808" y="1"/>
                  </a:moveTo>
                  <a:cubicBezTo>
                    <a:pt x="1621" y="914"/>
                    <a:pt x="662" y="1964"/>
                    <a:pt x="0" y="3105"/>
                  </a:cubicBezTo>
                  <a:cubicBezTo>
                    <a:pt x="880" y="3468"/>
                    <a:pt x="1813" y="3651"/>
                    <a:pt x="2748" y="3651"/>
                  </a:cubicBezTo>
                  <a:cubicBezTo>
                    <a:pt x="3753" y="3651"/>
                    <a:pt x="4760" y="3439"/>
                    <a:pt x="5707" y="3014"/>
                  </a:cubicBezTo>
                  <a:cubicBezTo>
                    <a:pt x="4999" y="1918"/>
                    <a:pt x="4017" y="891"/>
                    <a:pt x="28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53;p39">
              <a:extLst>
                <a:ext uri="{FF2B5EF4-FFF2-40B4-BE49-F238E27FC236}">
                  <a16:creationId xmlns:a16="http://schemas.microsoft.com/office/drawing/2014/main" id="{C15AB7F6-7D4D-A744-B549-E745EEE4C88C}"/>
                </a:ext>
              </a:extLst>
            </p:cNvPr>
            <p:cNvSpPr/>
            <p:nvPr/>
          </p:nvSpPr>
          <p:spPr>
            <a:xfrm rot="5400000">
              <a:off x="4996916" y="952520"/>
              <a:ext cx="432589" cy="276128"/>
            </a:xfrm>
            <a:custGeom>
              <a:avLst/>
              <a:gdLst/>
              <a:ahLst/>
              <a:cxnLst/>
              <a:rect l="l" t="t" r="r" b="b"/>
              <a:pathLst>
                <a:path w="5867" h="3745" extrusionOk="0">
                  <a:moveTo>
                    <a:pt x="2900" y="115"/>
                  </a:moveTo>
                  <a:cubicBezTo>
                    <a:pt x="4064" y="960"/>
                    <a:pt x="5022" y="1941"/>
                    <a:pt x="5707" y="3037"/>
                  </a:cubicBezTo>
                  <a:cubicBezTo>
                    <a:pt x="4796" y="3439"/>
                    <a:pt x="3817" y="3645"/>
                    <a:pt x="2837" y="3645"/>
                  </a:cubicBezTo>
                  <a:cubicBezTo>
                    <a:pt x="1928" y="3645"/>
                    <a:pt x="1018" y="3468"/>
                    <a:pt x="161" y="3105"/>
                  </a:cubicBezTo>
                  <a:cubicBezTo>
                    <a:pt x="823" y="2010"/>
                    <a:pt x="1758" y="1005"/>
                    <a:pt x="2900" y="115"/>
                  </a:cubicBezTo>
                  <a:close/>
                  <a:moveTo>
                    <a:pt x="2900" y="1"/>
                  </a:moveTo>
                  <a:lnTo>
                    <a:pt x="2877" y="24"/>
                  </a:lnTo>
                  <a:cubicBezTo>
                    <a:pt x="1667" y="914"/>
                    <a:pt x="731" y="1964"/>
                    <a:pt x="47" y="3105"/>
                  </a:cubicBezTo>
                  <a:lnTo>
                    <a:pt x="1" y="3174"/>
                  </a:lnTo>
                  <a:lnTo>
                    <a:pt x="69" y="3196"/>
                  </a:lnTo>
                  <a:cubicBezTo>
                    <a:pt x="960" y="3562"/>
                    <a:pt x="1895" y="3744"/>
                    <a:pt x="2854" y="3744"/>
                  </a:cubicBezTo>
                  <a:cubicBezTo>
                    <a:pt x="3858" y="3744"/>
                    <a:pt x="4886" y="3539"/>
                    <a:pt x="5821" y="3105"/>
                  </a:cubicBezTo>
                  <a:lnTo>
                    <a:pt x="5867" y="3082"/>
                  </a:lnTo>
                  <a:lnTo>
                    <a:pt x="5844" y="3037"/>
                  </a:lnTo>
                  <a:cubicBezTo>
                    <a:pt x="5114" y="1895"/>
                    <a:pt x="4132" y="891"/>
                    <a:pt x="2923" y="24"/>
                  </a:cubicBezTo>
                  <a:lnTo>
                    <a:pt x="2900" y="1"/>
                  </a:ln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54;p39">
              <a:extLst>
                <a:ext uri="{FF2B5EF4-FFF2-40B4-BE49-F238E27FC236}">
                  <a16:creationId xmlns:a16="http://schemas.microsoft.com/office/drawing/2014/main" id="{5BA39D94-619B-7A27-F7A1-E6F49E63141A}"/>
                </a:ext>
              </a:extLst>
            </p:cNvPr>
            <p:cNvSpPr/>
            <p:nvPr/>
          </p:nvSpPr>
          <p:spPr>
            <a:xfrm rot="5400000">
              <a:off x="4015737" y="1031673"/>
              <a:ext cx="605934" cy="139723"/>
            </a:xfrm>
            <a:custGeom>
              <a:avLst/>
              <a:gdLst/>
              <a:ahLst/>
              <a:cxnLst/>
              <a:rect l="l" t="t" r="r" b="b"/>
              <a:pathLst>
                <a:path w="8218" h="1895" extrusionOk="0">
                  <a:moveTo>
                    <a:pt x="8195" y="0"/>
                  </a:moveTo>
                  <a:lnTo>
                    <a:pt x="1" y="91"/>
                  </a:lnTo>
                  <a:lnTo>
                    <a:pt x="24" y="1895"/>
                  </a:lnTo>
                  <a:lnTo>
                    <a:pt x="8218" y="1780"/>
                  </a:lnTo>
                  <a:lnTo>
                    <a:pt x="8195" y="0"/>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55;p39">
              <a:extLst>
                <a:ext uri="{FF2B5EF4-FFF2-40B4-BE49-F238E27FC236}">
                  <a16:creationId xmlns:a16="http://schemas.microsoft.com/office/drawing/2014/main" id="{49DC84E4-C519-82E3-80F5-29FDE6080A43}"/>
                </a:ext>
              </a:extLst>
            </p:cNvPr>
            <p:cNvSpPr/>
            <p:nvPr/>
          </p:nvSpPr>
          <p:spPr>
            <a:xfrm rot="5400000">
              <a:off x="5116620" y="1008297"/>
              <a:ext cx="299575" cy="162949"/>
            </a:xfrm>
            <a:custGeom>
              <a:avLst/>
              <a:gdLst/>
              <a:ahLst/>
              <a:cxnLst/>
              <a:rect l="l" t="t" r="r" b="b"/>
              <a:pathLst>
                <a:path w="4063" h="2210" extrusionOk="0">
                  <a:moveTo>
                    <a:pt x="2009" y="1"/>
                  </a:moveTo>
                  <a:cubicBezTo>
                    <a:pt x="1233" y="594"/>
                    <a:pt x="571" y="1256"/>
                    <a:pt x="0" y="1941"/>
                  </a:cubicBezTo>
                  <a:cubicBezTo>
                    <a:pt x="643" y="2118"/>
                    <a:pt x="1306" y="2209"/>
                    <a:pt x="1971" y="2209"/>
                  </a:cubicBezTo>
                  <a:cubicBezTo>
                    <a:pt x="2676" y="2209"/>
                    <a:pt x="3382" y="2107"/>
                    <a:pt x="4063" y="1895"/>
                  </a:cubicBezTo>
                  <a:cubicBezTo>
                    <a:pt x="3492" y="1210"/>
                    <a:pt x="2009" y="1"/>
                    <a:pt x="20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56;p39">
              <a:extLst>
                <a:ext uri="{FF2B5EF4-FFF2-40B4-BE49-F238E27FC236}">
                  <a16:creationId xmlns:a16="http://schemas.microsoft.com/office/drawing/2014/main" id="{800FEACF-AEA0-2467-F948-CEC4BE223459}"/>
                </a:ext>
              </a:extLst>
            </p:cNvPr>
            <p:cNvSpPr/>
            <p:nvPr/>
          </p:nvSpPr>
          <p:spPr>
            <a:xfrm rot="5400000">
              <a:off x="5112823" y="1004943"/>
              <a:ext cx="306359" cy="169658"/>
            </a:xfrm>
            <a:custGeom>
              <a:avLst/>
              <a:gdLst/>
              <a:ahLst/>
              <a:cxnLst/>
              <a:rect l="l" t="t" r="r" b="b"/>
              <a:pathLst>
                <a:path w="4155" h="2301" extrusionOk="0">
                  <a:moveTo>
                    <a:pt x="2055" y="109"/>
                  </a:moveTo>
                  <a:cubicBezTo>
                    <a:pt x="2260" y="292"/>
                    <a:pt x="3470" y="1273"/>
                    <a:pt x="4018" y="1889"/>
                  </a:cubicBezTo>
                  <a:cubicBezTo>
                    <a:pt x="3339" y="2096"/>
                    <a:pt x="2647" y="2199"/>
                    <a:pt x="1956" y="2199"/>
                  </a:cubicBezTo>
                  <a:cubicBezTo>
                    <a:pt x="1346" y="2199"/>
                    <a:pt x="737" y="2118"/>
                    <a:pt x="137" y="1958"/>
                  </a:cubicBezTo>
                  <a:cubicBezTo>
                    <a:pt x="685" y="1296"/>
                    <a:pt x="1324" y="680"/>
                    <a:pt x="2055" y="109"/>
                  </a:cubicBezTo>
                  <a:close/>
                  <a:moveTo>
                    <a:pt x="2055" y="1"/>
                  </a:moveTo>
                  <a:cubicBezTo>
                    <a:pt x="2043" y="1"/>
                    <a:pt x="2032" y="6"/>
                    <a:pt x="2032" y="18"/>
                  </a:cubicBezTo>
                  <a:cubicBezTo>
                    <a:pt x="1256" y="588"/>
                    <a:pt x="571" y="1250"/>
                    <a:pt x="0" y="1935"/>
                  </a:cubicBezTo>
                  <a:cubicBezTo>
                    <a:pt x="0" y="1958"/>
                    <a:pt x="0" y="1981"/>
                    <a:pt x="0" y="2004"/>
                  </a:cubicBezTo>
                  <a:cubicBezTo>
                    <a:pt x="0" y="2004"/>
                    <a:pt x="23" y="2026"/>
                    <a:pt x="23" y="2026"/>
                  </a:cubicBezTo>
                  <a:cubicBezTo>
                    <a:pt x="685" y="2209"/>
                    <a:pt x="1324" y="2300"/>
                    <a:pt x="1986" y="2300"/>
                  </a:cubicBezTo>
                  <a:cubicBezTo>
                    <a:pt x="2717" y="2300"/>
                    <a:pt x="3424" y="2186"/>
                    <a:pt x="4132" y="1981"/>
                  </a:cubicBezTo>
                  <a:cubicBezTo>
                    <a:pt x="4132" y="1981"/>
                    <a:pt x="4155" y="1958"/>
                    <a:pt x="4155" y="1935"/>
                  </a:cubicBezTo>
                  <a:cubicBezTo>
                    <a:pt x="4155" y="1912"/>
                    <a:pt x="4155" y="1912"/>
                    <a:pt x="4155" y="1889"/>
                  </a:cubicBezTo>
                  <a:cubicBezTo>
                    <a:pt x="3584" y="1228"/>
                    <a:pt x="2100" y="18"/>
                    <a:pt x="2078" y="18"/>
                  </a:cubicBezTo>
                  <a:cubicBezTo>
                    <a:pt x="2078" y="6"/>
                    <a:pt x="2066" y="1"/>
                    <a:pt x="2055"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57;p39">
              <a:extLst>
                <a:ext uri="{FF2B5EF4-FFF2-40B4-BE49-F238E27FC236}">
                  <a16:creationId xmlns:a16="http://schemas.microsoft.com/office/drawing/2014/main" id="{B027827D-03AD-AB3E-0C9E-C3B1F779B7AD}"/>
                </a:ext>
              </a:extLst>
            </p:cNvPr>
            <p:cNvSpPr/>
            <p:nvPr/>
          </p:nvSpPr>
          <p:spPr>
            <a:xfrm rot="5400000">
              <a:off x="4544169" y="935745"/>
              <a:ext cx="323243" cy="321547"/>
            </a:xfrm>
            <a:custGeom>
              <a:avLst/>
              <a:gdLst/>
              <a:ahLst/>
              <a:cxnLst/>
              <a:rect l="l" t="t" r="r" b="b"/>
              <a:pathLst>
                <a:path w="4384" h="4361" extrusionOk="0">
                  <a:moveTo>
                    <a:pt x="2169" y="1"/>
                  </a:moveTo>
                  <a:cubicBezTo>
                    <a:pt x="959" y="23"/>
                    <a:pt x="1" y="1005"/>
                    <a:pt x="23" y="2215"/>
                  </a:cubicBezTo>
                  <a:cubicBezTo>
                    <a:pt x="23" y="3402"/>
                    <a:pt x="1005" y="4360"/>
                    <a:pt x="2215" y="4360"/>
                  </a:cubicBezTo>
                  <a:cubicBezTo>
                    <a:pt x="3424" y="4337"/>
                    <a:pt x="4383" y="3356"/>
                    <a:pt x="4360" y="2146"/>
                  </a:cubicBezTo>
                  <a:cubicBezTo>
                    <a:pt x="4337" y="959"/>
                    <a:pt x="3356" y="1"/>
                    <a:pt x="2169" y="1"/>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58;p39">
              <a:extLst>
                <a:ext uri="{FF2B5EF4-FFF2-40B4-BE49-F238E27FC236}">
                  <a16:creationId xmlns:a16="http://schemas.microsoft.com/office/drawing/2014/main" id="{6CF288D9-29CD-3839-C53D-2FB4E8E2708A}"/>
                </a:ext>
              </a:extLst>
            </p:cNvPr>
            <p:cNvSpPr/>
            <p:nvPr/>
          </p:nvSpPr>
          <p:spPr>
            <a:xfrm rot="5400000">
              <a:off x="4591322" y="982822"/>
              <a:ext cx="228939" cy="227317"/>
            </a:xfrm>
            <a:custGeom>
              <a:avLst/>
              <a:gdLst/>
              <a:ahLst/>
              <a:cxnLst/>
              <a:rect l="l" t="t" r="r" b="b"/>
              <a:pathLst>
                <a:path w="3105" h="3083" extrusionOk="0">
                  <a:moveTo>
                    <a:pt x="1530" y="1"/>
                  </a:moveTo>
                  <a:cubicBezTo>
                    <a:pt x="685" y="1"/>
                    <a:pt x="1" y="708"/>
                    <a:pt x="1" y="1553"/>
                  </a:cubicBezTo>
                  <a:cubicBezTo>
                    <a:pt x="24" y="2420"/>
                    <a:pt x="708" y="3082"/>
                    <a:pt x="1576" y="3082"/>
                  </a:cubicBezTo>
                  <a:cubicBezTo>
                    <a:pt x="2420" y="3059"/>
                    <a:pt x="3105" y="2375"/>
                    <a:pt x="3082" y="1530"/>
                  </a:cubicBezTo>
                  <a:cubicBezTo>
                    <a:pt x="3082" y="663"/>
                    <a:pt x="2375" y="1"/>
                    <a:pt x="153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59;p39">
              <a:extLst>
                <a:ext uri="{FF2B5EF4-FFF2-40B4-BE49-F238E27FC236}">
                  <a16:creationId xmlns:a16="http://schemas.microsoft.com/office/drawing/2014/main" id="{934F8FD5-6AAF-EB9D-FC40-D0643FE5AA62}"/>
                </a:ext>
              </a:extLst>
            </p:cNvPr>
            <p:cNvSpPr/>
            <p:nvPr/>
          </p:nvSpPr>
          <p:spPr>
            <a:xfrm rot="5400000">
              <a:off x="4287548" y="500692"/>
              <a:ext cx="257548" cy="341750"/>
            </a:xfrm>
            <a:custGeom>
              <a:avLst/>
              <a:gdLst/>
              <a:ahLst/>
              <a:cxnLst/>
              <a:rect l="l" t="t" r="r" b="b"/>
              <a:pathLst>
                <a:path w="3493" h="4635" extrusionOk="0">
                  <a:moveTo>
                    <a:pt x="3401" y="1"/>
                  </a:moveTo>
                  <a:lnTo>
                    <a:pt x="1667" y="1370"/>
                  </a:lnTo>
                  <a:cubicBezTo>
                    <a:pt x="594" y="2169"/>
                    <a:pt x="0" y="3379"/>
                    <a:pt x="23" y="4634"/>
                  </a:cubicBezTo>
                  <a:lnTo>
                    <a:pt x="3493" y="4589"/>
                  </a:lnTo>
                  <a:lnTo>
                    <a:pt x="340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60;p39">
              <a:extLst>
                <a:ext uri="{FF2B5EF4-FFF2-40B4-BE49-F238E27FC236}">
                  <a16:creationId xmlns:a16="http://schemas.microsoft.com/office/drawing/2014/main" id="{4D4DD17B-FAEF-59C7-63FF-906BC9845053}"/>
                </a:ext>
              </a:extLst>
            </p:cNvPr>
            <p:cNvSpPr/>
            <p:nvPr/>
          </p:nvSpPr>
          <p:spPr>
            <a:xfrm rot="5400000">
              <a:off x="4156272" y="633669"/>
              <a:ext cx="255852" cy="77493"/>
            </a:xfrm>
            <a:custGeom>
              <a:avLst/>
              <a:gdLst/>
              <a:ahLst/>
              <a:cxnLst/>
              <a:rect l="l" t="t" r="r" b="b"/>
              <a:pathLst>
                <a:path w="3470" h="1051" extrusionOk="0">
                  <a:moveTo>
                    <a:pt x="3447" y="0"/>
                  </a:moveTo>
                  <a:lnTo>
                    <a:pt x="114" y="23"/>
                  </a:lnTo>
                  <a:cubicBezTo>
                    <a:pt x="46" y="365"/>
                    <a:pt x="0" y="708"/>
                    <a:pt x="0" y="1050"/>
                  </a:cubicBezTo>
                  <a:lnTo>
                    <a:pt x="3470" y="1005"/>
                  </a:lnTo>
                  <a:lnTo>
                    <a:pt x="3447"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61;p39">
              <a:extLst>
                <a:ext uri="{FF2B5EF4-FFF2-40B4-BE49-F238E27FC236}">
                  <a16:creationId xmlns:a16="http://schemas.microsoft.com/office/drawing/2014/main" id="{8E48DC56-A0B9-A113-FA8A-94F03C588C2A}"/>
                </a:ext>
              </a:extLst>
            </p:cNvPr>
            <p:cNvSpPr/>
            <p:nvPr/>
          </p:nvSpPr>
          <p:spPr>
            <a:xfrm rot="5400000">
              <a:off x="4292562" y="1358999"/>
              <a:ext cx="262635" cy="340054"/>
            </a:xfrm>
            <a:custGeom>
              <a:avLst/>
              <a:gdLst/>
              <a:ahLst/>
              <a:cxnLst/>
              <a:rect l="l" t="t" r="r" b="b"/>
              <a:pathLst>
                <a:path w="3562" h="4612" extrusionOk="0">
                  <a:moveTo>
                    <a:pt x="1" y="0"/>
                  </a:moveTo>
                  <a:lnTo>
                    <a:pt x="92" y="4611"/>
                  </a:lnTo>
                  <a:lnTo>
                    <a:pt x="3561" y="4565"/>
                  </a:lnTo>
                  <a:cubicBezTo>
                    <a:pt x="3538" y="3310"/>
                    <a:pt x="2899" y="2123"/>
                    <a:pt x="1804" y="1324"/>
                  </a:cubicBez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62;p39">
              <a:extLst>
                <a:ext uri="{FF2B5EF4-FFF2-40B4-BE49-F238E27FC236}">
                  <a16:creationId xmlns:a16="http://schemas.microsoft.com/office/drawing/2014/main" id="{B220A15A-DAB9-3A74-F9C8-9D029DB220FB}"/>
                </a:ext>
              </a:extLst>
            </p:cNvPr>
            <p:cNvSpPr/>
            <p:nvPr/>
          </p:nvSpPr>
          <p:spPr>
            <a:xfrm rot="5400000">
              <a:off x="4163904" y="1492823"/>
              <a:ext cx="257548" cy="77493"/>
            </a:xfrm>
            <a:custGeom>
              <a:avLst/>
              <a:gdLst/>
              <a:ahLst/>
              <a:cxnLst/>
              <a:rect l="l" t="t" r="r" b="b"/>
              <a:pathLst>
                <a:path w="3493" h="1051" extrusionOk="0">
                  <a:moveTo>
                    <a:pt x="3333" y="0"/>
                  </a:moveTo>
                  <a:lnTo>
                    <a:pt x="0" y="23"/>
                  </a:lnTo>
                  <a:lnTo>
                    <a:pt x="23" y="1050"/>
                  </a:lnTo>
                  <a:lnTo>
                    <a:pt x="3492" y="1004"/>
                  </a:lnTo>
                  <a:cubicBezTo>
                    <a:pt x="3469" y="662"/>
                    <a:pt x="3424" y="320"/>
                    <a:pt x="3333" y="0"/>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63;p39">
              <a:extLst>
                <a:ext uri="{FF2B5EF4-FFF2-40B4-BE49-F238E27FC236}">
                  <a16:creationId xmlns:a16="http://schemas.microsoft.com/office/drawing/2014/main" id="{61D03C46-F0F3-8D35-5961-C712A676C772}"/>
                </a:ext>
              </a:extLst>
            </p:cNvPr>
            <p:cNvSpPr/>
            <p:nvPr/>
          </p:nvSpPr>
          <p:spPr>
            <a:xfrm rot="5400000">
              <a:off x="3885344" y="901200"/>
              <a:ext cx="235649" cy="404054"/>
            </a:xfrm>
            <a:custGeom>
              <a:avLst/>
              <a:gdLst/>
              <a:ahLst/>
              <a:cxnLst/>
              <a:rect l="l" t="t" r="r" b="b"/>
              <a:pathLst>
                <a:path w="3196" h="5480" extrusionOk="0">
                  <a:moveTo>
                    <a:pt x="1575" y="1"/>
                  </a:moveTo>
                  <a:cubicBezTo>
                    <a:pt x="708" y="24"/>
                    <a:pt x="0" y="731"/>
                    <a:pt x="0" y="1599"/>
                  </a:cubicBezTo>
                  <a:cubicBezTo>
                    <a:pt x="23" y="2489"/>
                    <a:pt x="1644" y="5479"/>
                    <a:pt x="1644" y="5479"/>
                  </a:cubicBezTo>
                  <a:cubicBezTo>
                    <a:pt x="1644" y="5479"/>
                    <a:pt x="3196" y="2443"/>
                    <a:pt x="3173" y="1576"/>
                  </a:cubicBezTo>
                  <a:cubicBezTo>
                    <a:pt x="3173" y="686"/>
                    <a:pt x="2443" y="1"/>
                    <a:pt x="1575" y="1"/>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64;p39">
              <a:extLst>
                <a:ext uri="{FF2B5EF4-FFF2-40B4-BE49-F238E27FC236}">
                  <a16:creationId xmlns:a16="http://schemas.microsoft.com/office/drawing/2014/main" id="{D65F5A19-367C-7F71-4538-F8649D386734}"/>
                </a:ext>
              </a:extLst>
            </p:cNvPr>
            <p:cNvSpPr/>
            <p:nvPr/>
          </p:nvSpPr>
          <p:spPr>
            <a:xfrm rot="5400000">
              <a:off x="4025030" y="988757"/>
              <a:ext cx="133013" cy="227317"/>
            </a:xfrm>
            <a:custGeom>
              <a:avLst/>
              <a:gdLst/>
              <a:ahLst/>
              <a:cxnLst/>
              <a:rect l="l" t="t" r="r" b="b"/>
              <a:pathLst>
                <a:path w="1804" h="3083" extrusionOk="0">
                  <a:moveTo>
                    <a:pt x="890" y="1"/>
                  </a:moveTo>
                  <a:cubicBezTo>
                    <a:pt x="388" y="1"/>
                    <a:pt x="0" y="412"/>
                    <a:pt x="0" y="914"/>
                  </a:cubicBezTo>
                  <a:cubicBezTo>
                    <a:pt x="23" y="1393"/>
                    <a:pt x="936" y="3082"/>
                    <a:pt x="936" y="3082"/>
                  </a:cubicBezTo>
                  <a:cubicBezTo>
                    <a:pt x="936" y="3082"/>
                    <a:pt x="1803" y="1370"/>
                    <a:pt x="1780" y="891"/>
                  </a:cubicBezTo>
                  <a:cubicBezTo>
                    <a:pt x="1780" y="389"/>
                    <a:pt x="1370" y="1"/>
                    <a:pt x="890" y="1"/>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65;p39">
              <a:extLst>
                <a:ext uri="{FF2B5EF4-FFF2-40B4-BE49-F238E27FC236}">
                  <a16:creationId xmlns:a16="http://schemas.microsoft.com/office/drawing/2014/main" id="{C373C1A0-BEF8-F3CE-6D43-B74A51DD7B60}"/>
                </a:ext>
              </a:extLst>
            </p:cNvPr>
            <p:cNvSpPr/>
            <p:nvPr/>
          </p:nvSpPr>
          <p:spPr>
            <a:xfrm rot="5400000">
              <a:off x="4061195" y="1050214"/>
              <a:ext cx="277750" cy="107723"/>
            </a:xfrm>
            <a:custGeom>
              <a:avLst/>
              <a:gdLst/>
              <a:ahLst/>
              <a:cxnLst/>
              <a:rect l="l" t="t" r="r" b="b"/>
              <a:pathLst>
                <a:path w="3767" h="1461" extrusionOk="0">
                  <a:moveTo>
                    <a:pt x="3310" y="0"/>
                  </a:moveTo>
                  <a:lnTo>
                    <a:pt x="411" y="23"/>
                  </a:lnTo>
                  <a:lnTo>
                    <a:pt x="46" y="1118"/>
                  </a:lnTo>
                  <a:cubicBezTo>
                    <a:pt x="0" y="1278"/>
                    <a:pt x="92" y="1461"/>
                    <a:pt x="252" y="1461"/>
                  </a:cubicBezTo>
                  <a:lnTo>
                    <a:pt x="3516" y="1415"/>
                  </a:lnTo>
                  <a:cubicBezTo>
                    <a:pt x="3653" y="1415"/>
                    <a:pt x="3767" y="1233"/>
                    <a:pt x="3698" y="1073"/>
                  </a:cubicBezTo>
                  <a:lnTo>
                    <a:pt x="3310" y="0"/>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66;p39">
              <a:extLst>
                <a:ext uri="{FF2B5EF4-FFF2-40B4-BE49-F238E27FC236}">
                  <a16:creationId xmlns:a16="http://schemas.microsoft.com/office/drawing/2014/main" id="{0520BFAA-BE3F-B4B3-CB7C-3E47E9773442}"/>
                </a:ext>
              </a:extLst>
            </p:cNvPr>
            <p:cNvSpPr/>
            <p:nvPr/>
          </p:nvSpPr>
          <p:spPr>
            <a:xfrm rot="5400000">
              <a:off x="4042689" y="1068721"/>
              <a:ext cx="277750" cy="70709"/>
            </a:xfrm>
            <a:custGeom>
              <a:avLst/>
              <a:gdLst/>
              <a:ahLst/>
              <a:cxnLst/>
              <a:rect l="l" t="t" r="r" b="b"/>
              <a:pathLst>
                <a:path w="3767" h="959" extrusionOk="0">
                  <a:moveTo>
                    <a:pt x="3493" y="0"/>
                  </a:moveTo>
                  <a:lnTo>
                    <a:pt x="229" y="46"/>
                  </a:lnTo>
                  <a:lnTo>
                    <a:pt x="46" y="616"/>
                  </a:lnTo>
                  <a:cubicBezTo>
                    <a:pt x="0" y="776"/>
                    <a:pt x="92" y="959"/>
                    <a:pt x="252" y="959"/>
                  </a:cubicBezTo>
                  <a:lnTo>
                    <a:pt x="3516" y="913"/>
                  </a:lnTo>
                  <a:cubicBezTo>
                    <a:pt x="3653" y="913"/>
                    <a:pt x="3767" y="731"/>
                    <a:pt x="3698" y="571"/>
                  </a:cubicBezTo>
                  <a:lnTo>
                    <a:pt x="3493" y="0"/>
                  </a:ln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TextBox 29">
            <a:extLst>
              <a:ext uri="{FF2B5EF4-FFF2-40B4-BE49-F238E27FC236}">
                <a16:creationId xmlns:a16="http://schemas.microsoft.com/office/drawing/2014/main" id="{76BBCF80-3030-F3B1-D265-10BE89AC0C01}"/>
              </a:ext>
            </a:extLst>
          </p:cNvPr>
          <p:cNvSpPr txBox="1"/>
          <p:nvPr/>
        </p:nvSpPr>
        <p:spPr>
          <a:xfrm>
            <a:off x="1482091" y="1364852"/>
            <a:ext cx="5878964" cy="2308324"/>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050505"/>
                </a:solidFill>
                <a:effectLst/>
                <a:latin typeface="Calibri" panose="020F0502020204030204" pitchFamily="34" charset="0"/>
                <a:cs typeface="Calibri" panose="020F0502020204030204" pitchFamily="34" charset="0"/>
              </a:rPr>
              <a:t>Customer Service Management Software (CSMS)</a:t>
            </a: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E-Commerce Exchange</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i="0" dirty="0">
              <a:solidFill>
                <a:srgbClr val="1D1D1F"/>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81641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20885 0.40309 L -0.00122 0.00031 " pathEditMode="relative" ptsTypes="AA">
                                      <p:cBhvr>
                                        <p:cTn id="6"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44826F1-4602-6A63-A3F2-51D8B7AA13DA}"/>
              </a:ext>
            </a:extLst>
          </p:cNvPr>
          <p:cNvSpPr>
            <a:spLocks noGrp="1"/>
          </p:cNvSpPr>
          <p:nvPr>
            <p:ph type="subTitle" idx="1"/>
          </p:nvPr>
        </p:nvSpPr>
        <p:spPr>
          <a:xfrm>
            <a:off x="1033548" y="1774549"/>
            <a:ext cx="3614022" cy="1932940"/>
          </a:xfrm>
        </p:spPr>
        <p:txBody>
          <a:bodyPr/>
          <a:lstStyle/>
          <a:p>
            <a:pPr marL="127000" indent="0" algn="just"/>
            <a:r>
              <a:rPr lang="en-US" sz="1600" b="0" i="0" dirty="0">
                <a:solidFill>
                  <a:srgbClr val="050505"/>
                </a:solidFill>
                <a:effectLst/>
                <a:latin typeface="Segoe UI Historic" panose="020B0502040204020203" pitchFamily="34" charset="0"/>
              </a:rPr>
              <a:t>Advantages: Easily manage service activities such as laptop repair with available tools such as creating, editing, deleting tickets. Provide detailed, complete information for the invoice. Manage invoice list and repair customer information easily.</a:t>
            </a:r>
            <a:endParaRPr lang="en-US" sz="1600" dirty="0"/>
          </a:p>
        </p:txBody>
      </p:sp>
      <p:sp>
        <p:nvSpPr>
          <p:cNvPr id="6" name="Google Shape;846;p39">
            <a:extLst>
              <a:ext uri="{FF2B5EF4-FFF2-40B4-BE49-F238E27FC236}">
                <a16:creationId xmlns:a16="http://schemas.microsoft.com/office/drawing/2014/main" id="{4F4EED9C-CFBF-35FC-6880-77754C82620F}"/>
              </a:ext>
            </a:extLst>
          </p:cNvPr>
          <p:cNvSpPr txBox="1">
            <a:spLocks/>
          </p:cNvSpPr>
          <p:nvPr/>
        </p:nvSpPr>
        <p:spPr>
          <a:xfrm>
            <a:off x="1033548" y="369209"/>
            <a:ext cx="7272072" cy="841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taatliches"/>
              <a:buNone/>
              <a:defRPr sz="3500" b="0" i="0" u="none" strike="noStrike" cap="none">
                <a:solidFill>
                  <a:schemeClr val="dk1"/>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3600" b="0" i="0" dirty="0">
                <a:solidFill>
                  <a:srgbClr val="050505"/>
                </a:solidFill>
                <a:effectLst/>
                <a:latin typeface="Calibri" panose="020F0502020204030204" pitchFamily="34" charset="0"/>
                <a:cs typeface="Calibri" panose="020F0502020204030204" pitchFamily="34" charset="0"/>
              </a:rPr>
              <a:t>Customer Service Management Software (CSMS)</a:t>
            </a:r>
            <a:endParaRPr lang="en-US" sz="3600" dirty="0">
              <a:latin typeface="Calibri" panose="020F0502020204030204" pitchFamily="34" charset="0"/>
              <a:cs typeface="Calibri" panose="020F0502020204030204" pitchFamily="34" charset="0"/>
            </a:endParaRPr>
          </a:p>
        </p:txBody>
      </p:sp>
      <p:pic>
        <p:nvPicPr>
          <p:cNvPr id="7170" name="Picture 2" descr="See the source image">
            <a:extLst>
              <a:ext uri="{FF2B5EF4-FFF2-40B4-BE49-F238E27FC236}">
                <a16:creationId xmlns:a16="http://schemas.microsoft.com/office/drawing/2014/main" id="{4168FFF0-6A96-9C13-C5A0-E4DC917BF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6628" y="1689945"/>
            <a:ext cx="3284932" cy="2102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961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44826F1-4602-6A63-A3F2-51D8B7AA13DA}"/>
              </a:ext>
            </a:extLst>
          </p:cNvPr>
          <p:cNvSpPr>
            <a:spLocks noGrp="1"/>
          </p:cNvSpPr>
          <p:nvPr>
            <p:ph type="subTitle" idx="1"/>
          </p:nvPr>
        </p:nvSpPr>
        <p:spPr>
          <a:xfrm>
            <a:off x="1242291" y="1888080"/>
            <a:ext cx="5994400" cy="1932940"/>
          </a:xfrm>
        </p:spPr>
        <p:txBody>
          <a:bodyPr/>
          <a:lstStyle/>
          <a:p>
            <a:pPr marL="127000" indent="0" algn="just"/>
            <a:r>
              <a:rPr lang="en-US" b="0" i="0" dirty="0">
                <a:solidFill>
                  <a:srgbClr val="050505"/>
                </a:solidFill>
                <a:effectLst/>
                <a:latin typeface="Segoe UI Historic" panose="020B0502040204020203" pitchFamily="34" charset="0"/>
              </a:rPr>
              <a:t>Advantage:</a:t>
            </a:r>
          </a:p>
          <a:p>
            <a:pPr marL="412750" indent="-285750" algn="just">
              <a:buFont typeface="Arial" panose="020B0604020202020204" pitchFamily="34" charset="0"/>
              <a:buChar char="•"/>
            </a:pPr>
            <a:r>
              <a:rPr lang="en-US" b="0" i="0" dirty="0">
                <a:solidFill>
                  <a:srgbClr val="050505"/>
                </a:solidFill>
                <a:effectLst/>
                <a:latin typeface="Segoe UI Historic" panose="020B0502040204020203" pitchFamily="34" charset="0"/>
              </a:rPr>
              <a:t>Market expansion</a:t>
            </a:r>
          </a:p>
          <a:p>
            <a:pPr marL="412750" indent="-285750" algn="just">
              <a:buFont typeface="Arial" panose="020B0604020202020204" pitchFamily="34" charset="0"/>
              <a:buChar char="•"/>
            </a:pPr>
            <a:r>
              <a:rPr lang="en-US" b="0" i="0" dirty="0">
                <a:solidFill>
                  <a:srgbClr val="050505"/>
                </a:solidFill>
                <a:effectLst/>
                <a:latin typeface="Segoe UI Historic" panose="020B0502040204020203" pitchFamily="34" charset="0"/>
              </a:rPr>
              <a:t>Cost savings</a:t>
            </a:r>
          </a:p>
          <a:p>
            <a:pPr marL="412750" indent="-285750" algn="just">
              <a:buFont typeface="Arial" panose="020B0604020202020204" pitchFamily="34" charset="0"/>
              <a:buChar char="•"/>
            </a:pPr>
            <a:r>
              <a:rPr lang="en-US" b="0" i="0" dirty="0">
                <a:solidFill>
                  <a:srgbClr val="050505"/>
                </a:solidFill>
                <a:effectLst/>
                <a:latin typeface="Segoe UI Historic" panose="020B0502040204020203" pitchFamily="34" charset="0"/>
              </a:rPr>
              <a:t>Increase profits</a:t>
            </a:r>
          </a:p>
          <a:p>
            <a:pPr marL="412750" indent="-285750" algn="just">
              <a:buFont typeface="Arial" panose="020B0604020202020204" pitchFamily="34" charset="0"/>
              <a:buChar char="•"/>
            </a:pPr>
            <a:r>
              <a:rPr lang="en-US" b="0" i="0" dirty="0">
                <a:solidFill>
                  <a:srgbClr val="050505"/>
                </a:solidFill>
                <a:effectLst/>
                <a:latin typeface="Segoe UI Historic" panose="020B0502040204020203" pitchFamily="34" charset="0"/>
              </a:rPr>
              <a:t>Reduce inventory</a:t>
            </a:r>
          </a:p>
          <a:p>
            <a:pPr marL="412750" indent="-285750" algn="just">
              <a:buFont typeface="Arial" panose="020B0604020202020204" pitchFamily="34" charset="0"/>
              <a:buChar char="•"/>
            </a:pPr>
            <a:r>
              <a:rPr lang="en-US" b="0" i="0" dirty="0">
                <a:solidFill>
                  <a:srgbClr val="050505"/>
                </a:solidFill>
                <a:effectLst/>
                <a:latin typeface="Segoe UI Historic" panose="020B0502040204020203" pitchFamily="34" charset="0"/>
              </a:rPr>
              <a:t>Reduce purchasing costs</a:t>
            </a:r>
          </a:p>
          <a:p>
            <a:pPr marL="412750" indent="-285750" algn="just">
              <a:buFont typeface="Arial" panose="020B0604020202020204" pitchFamily="34" charset="0"/>
              <a:buChar char="•"/>
            </a:pPr>
            <a:r>
              <a:rPr lang="en-US" b="0" i="0" dirty="0">
                <a:solidFill>
                  <a:srgbClr val="050505"/>
                </a:solidFill>
                <a:effectLst/>
                <a:latin typeface="Segoe UI Historic" panose="020B0502040204020203" pitchFamily="34" charset="0"/>
              </a:rPr>
              <a:t>Sales, customer care 24/7</a:t>
            </a:r>
            <a:endParaRPr lang="en-US" dirty="0"/>
          </a:p>
        </p:txBody>
      </p:sp>
      <p:sp>
        <p:nvSpPr>
          <p:cNvPr id="6" name="Google Shape;846;p39">
            <a:extLst>
              <a:ext uri="{FF2B5EF4-FFF2-40B4-BE49-F238E27FC236}">
                <a16:creationId xmlns:a16="http://schemas.microsoft.com/office/drawing/2014/main" id="{4F4EED9C-CFBF-35FC-6880-77754C82620F}"/>
              </a:ext>
            </a:extLst>
          </p:cNvPr>
          <p:cNvSpPr txBox="1">
            <a:spLocks/>
          </p:cNvSpPr>
          <p:nvPr/>
        </p:nvSpPr>
        <p:spPr>
          <a:xfrm>
            <a:off x="1033548" y="369209"/>
            <a:ext cx="7272072" cy="841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taatliches"/>
              <a:buNone/>
              <a:defRPr sz="3500" b="0" i="0" u="none" strike="noStrike" cap="none">
                <a:solidFill>
                  <a:schemeClr val="dk1"/>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3600" dirty="0">
                <a:latin typeface="Calibri" panose="020F0502020204030204" pitchFamily="34" charset="0"/>
                <a:cs typeface="Calibri" panose="020F0502020204030204" pitchFamily="34" charset="0"/>
              </a:rPr>
              <a:t>E-Commerce Exchange</a:t>
            </a:r>
          </a:p>
        </p:txBody>
      </p:sp>
      <p:pic>
        <p:nvPicPr>
          <p:cNvPr id="6148" name="Picture 4" descr="See the source image">
            <a:extLst>
              <a:ext uri="{FF2B5EF4-FFF2-40B4-BE49-F238E27FC236}">
                <a16:creationId xmlns:a16="http://schemas.microsoft.com/office/drawing/2014/main" id="{21A0E198-3767-89C7-E5FA-DCB41E8F8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9280" y="1605280"/>
            <a:ext cx="3466340" cy="2498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4496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65" name="Google Shape;1165;p46"/>
          <p:cNvSpPr/>
          <p:nvPr/>
        </p:nvSpPr>
        <p:spPr>
          <a:xfrm>
            <a:off x="5981525" y="1095225"/>
            <a:ext cx="1047300" cy="10473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6"/>
          <p:cNvSpPr txBox="1">
            <a:spLocks noGrp="1"/>
          </p:cNvSpPr>
          <p:nvPr>
            <p:ph type="title"/>
          </p:nvPr>
        </p:nvSpPr>
        <p:spPr>
          <a:xfrm>
            <a:off x="4572000" y="2291700"/>
            <a:ext cx="3866400" cy="61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Task 2</a:t>
            </a:r>
            <a:endParaRPr dirty="0"/>
          </a:p>
        </p:txBody>
      </p:sp>
      <p:sp>
        <p:nvSpPr>
          <p:cNvPr id="1167" name="Google Shape;1167;p46"/>
          <p:cNvSpPr txBox="1">
            <a:spLocks noGrp="1"/>
          </p:cNvSpPr>
          <p:nvPr>
            <p:ph type="title" idx="2"/>
          </p:nvPr>
        </p:nvSpPr>
        <p:spPr>
          <a:xfrm>
            <a:off x="6084250" y="1308950"/>
            <a:ext cx="841800" cy="61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1169" name="Google Shape;1169;p46"/>
          <p:cNvSpPr/>
          <p:nvPr/>
        </p:nvSpPr>
        <p:spPr>
          <a:xfrm>
            <a:off x="4596875" y="3025250"/>
            <a:ext cx="3751628" cy="454139"/>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solidFill>
                  <a:schemeClr val="lt2"/>
                </a:solidFill>
                <a:latin typeface="Staatliches"/>
              </a:rPr>
              <a:t>Decision making</a:t>
            </a:r>
            <a:endParaRPr b="0" i="0" dirty="0">
              <a:ln w="9525" cap="flat" cmpd="sng">
                <a:solidFill>
                  <a:schemeClr val="dk1"/>
                </a:solidFill>
                <a:prstDash val="solid"/>
                <a:round/>
                <a:headEnd type="none" w="sm" len="sm"/>
                <a:tailEnd type="none" w="sm" len="sm"/>
              </a:ln>
              <a:solidFill>
                <a:schemeClr val="lt2"/>
              </a:solidFill>
              <a:latin typeface="Staatliches"/>
            </a:endParaRPr>
          </a:p>
        </p:txBody>
      </p:sp>
      <p:grpSp>
        <p:nvGrpSpPr>
          <p:cNvPr id="1170" name="Google Shape;1170;p46"/>
          <p:cNvGrpSpPr/>
          <p:nvPr/>
        </p:nvGrpSpPr>
        <p:grpSpPr>
          <a:xfrm>
            <a:off x="835476" y="1800605"/>
            <a:ext cx="2713508" cy="2803501"/>
            <a:chOff x="835476" y="1800605"/>
            <a:chExt cx="2713508" cy="2803501"/>
          </a:xfrm>
        </p:grpSpPr>
        <p:sp>
          <p:nvSpPr>
            <p:cNvPr id="1171" name="Google Shape;1171;p46"/>
            <p:cNvSpPr/>
            <p:nvPr/>
          </p:nvSpPr>
          <p:spPr>
            <a:xfrm>
              <a:off x="2359990" y="2259243"/>
              <a:ext cx="569746" cy="687589"/>
            </a:xfrm>
            <a:custGeom>
              <a:avLst/>
              <a:gdLst/>
              <a:ahLst/>
              <a:cxnLst/>
              <a:rect l="l" t="t" r="r" b="b"/>
              <a:pathLst>
                <a:path w="5502" h="6640" extrusionOk="0">
                  <a:moveTo>
                    <a:pt x="5502" y="0"/>
                  </a:moveTo>
                  <a:cubicBezTo>
                    <a:pt x="5501" y="1"/>
                    <a:pt x="3721" y="1735"/>
                    <a:pt x="2945" y="2808"/>
                  </a:cubicBezTo>
                  <a:cubicBezTo>
                    <a:pt x="2681" y="3175"/>
                    <a:pt x="2394" y="3290"/>
                    <a:pt x="2138" y="3290"/>
                  </a:cubicBezTo>
                  <a:cubicBezTo>
                    <a:pt x="1710" y="3290"/>
                    <a:pt x="1370" y="2968"/>
                    <a:pt x="1370" y="2968"/>
                  </a:cubicBezTo>
                  <a:lnTo>
                    <a:pt x="1" y="4885"/>
                  </a:lnTo>
                  <a:cubicBezTo>
                    <a:pt x="1" y="4885"/>
                    <a:pt x="1028" y="5981"/>
                    <a:pt x="2626" y="6437"/>
                  </a:cubicBezTo>
                  <a:cubicBezTo>
                    <a:pt x="3134" y="6587"/>
                    <a:pt x="3507" y="6639"/>
                    <a:pt x="3780" y="6639"/>
                  </a:cubicBezTo>
                  <a:cubicBezTo>
                    <a:pt x="4379" y="6639"/>
                    <a:pt x="4497" y="6392"/>
                    <a:pt x="4497" y="6392"/>
                  </a:cubicBezTo>
                  <a:lnTo>
                    <a:pt x="5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6"/>
            <p:cNvSpPr/>
            <p:nvPr/>
          </p:nvSpPr>
          <p:spPr>
            <a:xfrm>
              <a:off x="2359990" y="2259243"/>
              <a:ext cx="569746" cy="716273"/>
            </a:xfrm>
            <a:custGeom>
              <a:avLst/>
              <a:gdLst/>
              <a:ahLst/>
              <a:cxnLst/>
              <a:rect l="l" t="t" r="r" b="b"/>
              <a:pathLst>
                <a:path w="5502" h="6917" fill="none" extrusionOk="0">
                  <a:moveTo>
                    <a:pt x="5502" y="0"/>
                  </a:moveTo>
                  <a:cubicBezTo>
                    <a:pt x="5502" y="0"/>
                    <a:pt x="3721" y="1735"/>
                    <a:pt x="2945" y="2808"/>
                  </a:cubicBezTo>
                  <a:cubicBezTo>
                    <a:pt x="2238" y="3789"/>
                    <a:pt x="1370" y="2968"/>
                    <a:pt x="1370" y="2968"/>
                  </a:cubicBezTo>
                  <a:lnTo>
                    <a:pt x="1" y="4885"/>
                  </a:lnTo>
                  <a:cubicBezTo>
                    <a:pt x="1" y="4885"/>
                    <a:pt x="1028" y="5981"/>
                    <a:pt x="2626" y="6437"/>
                  </a:cubicBezTo>
                  <a:cubicBezTo>
                    <a:pt x="4246" y="6917"/>
                    <a:pt x="4497" y="6392"/>
                    <a:pt x="4497" y="6392"/>
                  </a:cubicBez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6"/>
            <p:cNvSpPr/>
            <p:nvPr/>
          </p:nvSpPr>
          <p:spPr>
            <a:xfrm>
              <a:off x="2560055" y="2733726"/>
              <a:ext cx="44528" cy="59957"/>
            </a:xfrm>
            <a:custGeom>
              <a:avLst/>
              <a:gdLst/>
              <a:ahLst/>
              <a:cxnLst/>
              <a:rect l="l" t="t" r="r" b="b"/>
              <a:pathLst>
                <a:path w="430" h="579" extrusionOk="0">
                  <a:moveTo>
                    <a:pt x="141" y="0"/>
                  </a:moveTo>
                  <a:cubicBezTo>
                    <a:pt x="76" y="0"/>
                    <a:pt x="1" y="73"/>
                    <a:pt x="32" y="166"/>
                  </a:cubicBezTo>
                  <a:cubicBezTo>
                    <a:pt x="100" y="280"/>
                    <a:pt x="146" y="394"/>
                    <a:pt x="214" y="531"/>
                  </a:cubicBezTo>
                  <a:cubicBezTo>
                    <a:pt x="228" y="565"/>
                    <a:pt x="253" y="579"/>
                    <a:pt x="281" y="579"/>
                  </a:cubicBezTo>
                  <a:cubicBezTo>
                    <a:pt x="347" y="579"/>
                    <a:pt x="429" y="498"/>
                    <a:pt x="397" y="417"/>
                  </a:cubicBezTo>
                  <a:cubicBezTo>
                    <a:pt x="328" y="303"/>
                    <a:pt x="283" y="166"/>
                    <a:pt x="214" y="52"/>
                  </a:cubicBezTo>
                  <a:cubicBezTo>
                    <a:pt x="200" y="16"/>
                    <a:pt x="172" y="0"/>
                    <a:pt x="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6"/>
            <p:cNvSpPr/>
            <p:nvPr/>
          </p:nvSpPr>
          <p:spPr>
            <a:xfrm>
              <a:off x="2671996" y="2745945"/>
              <a:ext cx="51673" cy="57782"/>
            </a:xfrm>
            <a:custGeom>
              <a:avLst/>
              <a:gdLst/>
              <a:ahLst/>
              <a:cxnLst/>
              <a:rect l="l" t="t" r="r" b="b"/>
              <a:pathLst>
                <a:path w="499" h="558" extrusionOk="0">
                  <a:moveTo>
                    <a:pt x="346" y="1"/>
                  </a:moveTo>
                  <a:cubicBezTo>
                    <a:pt x="313" y="1"/>
                    <a:pt x="279" y="15"/>
                    <a:pt x="252" y="48"/>
                  </a:cubicBezTo>
                  <a:cubicBezTo>
                    <a:pt x="183" y="162"/>
                    <a:pt x="115" y="276"/>
                    <a:pt x="46" y="413"/>
                  </a:cubicBezTo>
                  <a:cubicBezTo>
                    <a:pt x="0" y="490"/>
                    <a:pt x="68" y="557"/>
                    <a:pt x="139" y="557"/>
                  </a:cubicBezTo>
                  <a:cubicBezTo>
                    <a:pt x="172" y="557"/>
                    <a:pt x="207" y="542"/>
                    <a:pt x="229" y="505"/>
                  </a:cubicBezTo>
                  <a:cubicBezTo>
                    <a:pt x="297" y="391"/>
                    <a:pt x="366" y="276"/>
                    <a:pt x="434" y="162"/>
                  </a:cubicBezTo>
                  <a:cubicBezTo>
                    <a:pt x="499" y="82"/>
                    <a:pt x="427" y="1"/>
                    <a:pt x="3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6"/>
            <p:cNvSpPr/>
            <p:nvPr/>
          </p:nvSpPr>
          <p:spPr>
            <a:xfrm>
              <a:off x="2693328" y="2610290"/>
              <a:ext cx="23714" cy="63892"/>
            </a:xfrm>
            <a:custGeom>
              <a:avLst/>
              <a:gdLst/>
              <a:ahLst/>
              <a:cxnLst/>
              <a:rect l="l" t="t" r="r" b="b"/>
              <a:pathLst>
                <a:path w="229" h="617" extrusionOk="0">
                  <a:moveTo>
                    <a:pt x="126" y="0"/>
                  </a:moveTo>
                  <a:cubicBezTo>
                    <a:pt x="74" y="0"/>
                    <a:pt x="23" y="34"/>
                    <a:pt x="23" y="103"/>
                  </a:cubicBezTo>
                  <a:cubicBezTo>
                    <a:pt x="0" y="240"/>
                    <a:pt x="0" y="377"/>
                    <a:pt x="0" y="514"/>
                  </a:cubicBezTo>
                  <a:cubicBezTo>
                    <a:pt x="0" y="582"/>
                    <a:pt x="52" y="616"/>
                    <a:pt x="103" y="616"/>
                  </a:cubicBezTo>
                  <a:cubicBezTo>
                    <a:pt x="154" y="616"/>
                    <a:pt x="206" y="582"/>
                    <a:pt x="206" y="514"/>
                  </a:cubicBezTo>
                  <a:cubicBezTo>
                    <a:pt x="206" y="377"/>
                    <a:pt x="206" y="240"/>
                    <a:pt x="228" y="103"/>
                  </a:cubicBezTo>
                  <a:cubicBezTo>
                    <a:pt x="228" y="34"/>
                    <a:pt x="177" y="0"/>
                    <a:pt x="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6"/>
            <p:cNvSpPr/>
            <p:nvPr/>
          </p:nvSpPr>
          <p:spPr>
            <a:xfrm>
              <a:off x="2767783" y="2435285"/>
              <a:ext cx="35726" cy="92576"/>
            </a:xfrm>
            <a:custGeom>
              <a:avLst/>
              <a:gdLst/>
              <a:ahLst/>
              <a:cxnLst/>
              <a:rect l="l" t="t" r="r" b="b"/>
              <a:pathLst>
                <a:path w="345" h="894" extrusionOk="0">
                  <a:moveTo>
                    <a:pt x="97" y="1"/>
                  </a:moveTo>
                  <a:cubicBezTo>
                    <a:pt x="46" y="1"/>
                    <a:pt x="0" y="35"/>
                    <a:pt x="12" y="104"/>
                  </a:cubicBezTo>
                  <a:cubicBezTo>
                    <a:pt x="34" y="355"/>
                    <a:pt x="80" y="583"/>
                    <a:pt x="126" y="811"/>
                  </a:cubicBezTo>
                  <a:cubicBezTo>
                    <a:pt x="135" y="869"/>
                    <a:pt x="177" y="894"/>
                    <a:pt x="220" y="894"/>
                  </a:cubicBezTo>
                  <a:cubicBezTo>
                    <a:pt x="281" y="894"/>
                    <a:pt x="344" y="845"/>
                    <a:pt x="331" y="766"/>
                  </a:cubicBezTo>
                  <a:cubicBezTo>
                    <a:pt x="285" y="537"/>
                    <a:pt x="240" y="332"/>
                    <a:pt x="217" y="104"/>
                  </a:cubicBezTo>
                  <a:cubicBezTo>
                    <a:pt x="206" y="35"/>
                    <a:pt x="149" y="1"/>
                    <a:pt x="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6"/>
            <p:cNvSpPr/>
            <p:nvPr/>
          </p:nvSpPr>
          <p:spPr>
            <a:xfrm>
              <a:off x="2270209" y="2512743"/>
              <a:ext cx="99721" cy="45563"/>
            </a:xfrm>
            <a:custGeom>
              <a:avLst/>
              <a:gdLst/>
              <a:ahLst/>
              <a:cxnLst/>
              <a:rect l="l" t="t" r="r" b="b"/>
              <a:pathLst>
                <a:path w="963" h="440" extrusionOk="0">
                  <a:moveTo>
                    <a:pt x="206" y="1"/>
                  </a:moveTo>
                  <a:cubicBezTo>
                    <a:pt x="152" y="1"/>
                    <a:pt x="109" y="18"/>
                    <a:pt x="92" y="63"/>
                  </a:cubicBezTo>
                  <a:cubicBezTo>
                    <a:pt x="0" y="223"/>
                    <a:pt x="343" y="383"/>
                    <a:pt x="480" y="428"/>
                  </a:cubicBezTo>
                  <a:cubicBezTo>
                    <a:pt x="503" y="436"/>
                    <a:pt x="533" y="440"/>
                    <a:pt x="566" y="440"/>
                  </a:cubicBezTo>
                  <a:cubicBezTo>
                    <a:pt x="731" y="440"/>
                    <a:pt x="963" y="345"/>
                    <a:pt x="640" y="155"/>
                  </a:cubicBezTo>
                  <a:cubicBezTo>
                    <a:pt x="640" y="155"/>
                    <a:pt x="370" y="1"/>
                    <a:pt x="2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6"/>
            <p:cNvSpPr/>
            <p:nvPr/>
          </p:nvSpPr>
          <p:spPr>
            <a:xfrm>
              <a:off x="2270209" y="2500316"/>
              <a:ext cx="106452" cy="61614"/>
            </a:xfrm>
            <a:custGeom>
              <a:avLst/>
              <a:gdLst/>
              <a:ahLst/>
              <a:cxnLst/>
              <a:rect l="l" t="t" r="r" b="b"/>
              <a:pathLst>
                <a:path w="1028" h="595" fill="none" extrusionOk="0">
                  <a:moveTo>
                    <a:pt x="640" y="275"/>
                  </a:moveTo>
                  <a:cubicBezTo>
                    <a:pt x="640" y="275"/>
                    <a:pt x="160" y="1"/>
                    <a:pt x="92" y="183"/>
                  </a:cubicBezTo>
                  <a:cubicBezTo>
                    <a:pt x="0" y="343"/>
                    <a:pt x="343" y="503"/>
                    <a:pt x="480" y="548"/>
                  </a:cubicBezTo>
                  <a:cubicBezTo>
                    <a:pt x="617" y="594"/>
                    <a:pt x="1028" y="503"/>
                    <a:pt x="640" y="275"/>
                  </a:cubicBezTo>
                  <a:close/>
                </a:path>
              </a:pathLst>
            </a:custGeom>
            <a:noFill/>
            <a:ln w="9525" cap="flat"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6"/>
            <p:cNvSpPr/>
            <p:nvPr/>
          </p:nvSpPr>
          <p:spPr>
            <a:xfrm>
              <a:off x="2263064" y="2341983"/>
              <a:ext cx="427982" cy="418456"/>
            </a:xfrm>
            <a:custGeom>
              <a:avLst/>
              <a:gdLst/>
              <a:ahLst/>
              <a:cxnLst/>
              <a:rect l="l" t="t" r="r" b="b"/>
              <a:pathLst>
                <a:path w="4133" h="4041" extrusionOk="0">
                  <a:moveTo>
                    <a:pt x="2649" y="0"/>
                  </a:moveTo>
                  <a:lnTo>
                    <a:pt x="549" y="69"/>
                  </a:lnTo>
                  <a:cubicBezTo>
                    <a:pt x="229" y="92"/>
                    <a:pt x="1" y="411"/>
                    <a:pt x="69" y="731"/>
                  </a:cubicBezTo>
                  <a:lnTo>
                    <a:pt x="823" y="3652"/>
                  </a:lnTo>
                  <a:cubicBezTo>
                    <a:pt x="868" y="3881"/>
                    <a:pt x="1074" y="4040"/>
                    <a:pt x="1325" y="4040"/>
                  </a:cubicBezTo>
                  <a:lnTo>
                    <a:pt x="3539" y="4040"/>
                  </a:lnTo>
                  <a:cubicBezTo>
                    <a:pt x="3881" y="4040"/>
                    <a:pt x="4132" y="3698"/>
                    <a:pt x="4018" y="3379"/>
                  </a:cubicBezTo>
                  <a:lnTo>
                    <a:pt x="3151" y="388"/>
                  </a:lnTo>
                  <a:cubicBezTo>
                    <a:pt x="3082" y="160"/>
                    <a:pt x="2877" y="0"/>
                    <a:pt x="2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6"/>
            <p:cNvSpPr/>
            <p:nvPr/>
          </p:nvSpPr>
          <p:spPr>
            <a:xfrm>
              <a:off x="2289159" y="2556649"/>
              <a:ext cx="92265" cy="123435"/>
            </a:xfrm>
            <a:custGeom>
              <a:avLst/>
              <a:gdLst/>
              <a:ahLst/>
              <a:cxnLst/>
              <a:rect l="l" t="t" r="r" b="b"/>
              <a:pathLst>
                <a:path w="891" h="1192" extrusionOk="0">
                  <a:moveTo>
                    <a:pt x="445" y="1"/>
                  </a:moveTo>
                  <a:cubicBezTo>
                    <a:pt x="361" y="1"/>
                    <a:pt x="268" y="14"/>
                    <a:pt x="228" y="27"/>
                  </a:cubicBezTo>
                  <a:cubicBezTo>
                    <a:pt x="137" y="27"/>
                    <a:pt x="0" y="73"/>
                    <a:pt x="23" y="233"/>
                  </a:cubicBezTo>
                  <a:cubicBezTo>
                    <a:pt x="37" y="334"/>
                    <a:pt x="126" y="353"/>
                    <a:pt x="188" y="353"/>
                  </a:cubicBezTo>
                  <a:cubicBezTo>
                    <a:pt x="206" y="353"/>
                    <a:pt x="222" y="351"/>
                    <a:pt x="234" y="350"/>
                  </a:cubicBezTo>
                  <a:lnTo>
                    <a:pt x="234" y="350"/>
                  </a:lnTo>
                  <a:cubicBezTo>
                    <a:pt x="88" y="378"/>
                    <a:pt x="49" y="487"/>
                    <a:pt x="137" y="575"/>
                  </a:cubicBezTo>
                  <a:cubicBezTo>
                    <a:pt x="186" y="604"/>
                    <a:pt x="231" y="613"/>
                    <a:pt x="266" y="613"/>
                  </a:cubicBezTo>
                  <a:cubicBezTo>
                    <a:pt x="289" y="613"/>
                    <a:pt x="308" y="609"/>
                    <a:pt x="321" y="605"/>
                  </a:cubicBezTo>
                  <a:lnTo>
                    <a:pt x="321" y="605"/>
                  </a:lnTo>
                  <a:cubicBezTo>
                    <a:pt x="257" y="630"/>
                    <a:pt x="185" y="676"/>
                    <a:pt x="205" y="758"/>
                  </a:cubicBezTo>
                  <a:cubicBezTo>
                    <a:pt x="205" y="849"/>
                    <a:pt x="320" y="895"/>
                    <a:pt x="320" y="895"/>
                  </a:cubicBezTo>
                  <a:cubicBezTo>
                    <a:pt x="297" y="895"/>
                    <a:pt x="274" y="963"/>
                    <a:pt x="342" y="1054"/>
                  </a:cubicBezTo>
                  <a:cubicBezTo>
                    <a:pt x="434" y="1123"/>
                    <a:pt x="662" y="1191"/>
                    <a:pt x="730" y="1191"/>
                  </a:cubicBezTo>
                  <a:cubicBezTo>
                    <a:pt x="822" y="1191"/>
                    <a:pt x="845" y="1100"/>
                    <a:pt x="845" y="1100"/>
                  </a:cubicBezTo>
                  <a:cubicBezTo>
                    <a:pt x="867" y="1054"/>
                    <a:pt x="845" y="986"/>
                    <a:pt x="799" y="963"/>
                  </a:cubicBezTo>
                  <a:cubicBezTo>
                    <a:pt x="776" y="917"/>
                    <a:pt x="799" y="895"/>
                    <a:pt x="822" y="895"/>
                  </a:cubicBezTo>
                  <a:cubicBezTo>
                    <a:pt x="867" y="872"/>
                    <a:pt x="890" y="826"/>
                    <a:pt x="867" y="758"/>
                  </a:cubicBezTo>
                  <a:cubicBezTo>
                    <a:pt x="867" y="689"/>
                    <a:pt x="708" y="621"/>
                    <a:pt x="662" y="621"/>
                  </a:cubicBezTo>
                  <a:cubicBezTo>
                    <a:pt x="593" y="621"/>
                    <a:pt x="616" y="575"/>
                    <a:pt x="616" y="575"/>
                  </a:cubicBezTo>
                  <a:cubicBezTo>
                    <a:pt x="616" y="575"/>
                    <a:pt x="753" y="507"/>
                    <a:pt x="776" y="461"/>
                  </a:cubicBezTo>
                  <a:cubicBezTo>
                    <a:pt x="799" y="393"/>
                    <a:pt x="776" y="370"/>
                    <a:pt x="730" y="347"/>
                  </a:cubicBezTo>
                  <a:cubicBezTo>
                    <a:pt x="685" y="301"/>
                    <a:pt x="502" y="278"/>
                    <a:pt x="502" y="278"/>
                  </a:cubicBezTo>
                  <a:cubicBezTo>
                    <a:pt x="502" y="278"/>
                    <a:pt x="593" y="210"/>
                    <a:pt x="616" y="164"/>
                  </a:cubicBezTo>
                  <a:cubicBezTo>
                    <a:pt x="662" y="119"/>
                    <a:pt x="639" y="73"/>
                    <a:pt x="593" y="27"/>
                  </a:cubicBezTo>
                  <a:cubicBezTo>
                    <a:pt x="565" y="8"/>
                    <a:pt x="507" y="1"/>
                    <a:pt x="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6"/>
            <p:cNvSpPr/>
            <p:nvPr/>
          </p:nvSpPr>
          <p:spPr>
            <a:xfrm>
              <a:off x="2312769" y="2642185"/>
              <a:ext cx="66274" cy="37900"/>
            </a:xfrm>
            <a:custGeom>
              <a:avLst/>
              <a:gdLst/>
              <a:ahLst/>
              <a:cxnLst/>
              <a:rect l="l" t="t" r="r" b="b"/>
              <a:pathLst>
                <a:path w="640" h="366" fill="none" extrusionOk="0">
                  <a:moveTo>
                    <a:pt x="114" y="46"/>
                  </a:moveTo>
                  <a:cubicBezTo>
                    <a:pt x="114" y="46"/>
                    <a:pt x="0" y="114"/>
                    <a:pt x="114" y="228"/>
                  </a:cubicBezTo>
                  <a:cubicBezTo>
                    <a:pt x="251" y="320"/>
                    <a:pt x="457" y="365"/>
                    <a:pt x="548" y="343"/>
                  </a:cubicBezTo>
                  <a:cubicBezTo>
                    <a:pt x="639" y="320"/>
                    <a:pt x="639" y="160"/>
                    <a:pt x="548" y="91"/>
                  </a:cubicBezTo>
                  <a:cubicBezTo>
                    <a:pt x="457" y="23"/>
                    <a:pt x="160" y="0"/>
                    <a:pt x="114" y="46"/>
                  </a:cubicBezTo>
                  <a:close/>
                </a:path>
              </a:pathLst>
            </a:custGeom>
            <a:noFill/>
            <a:ln w="95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6"/>
            <p:cNvSpPr/>
            <p:nvPr/>
          </p:nvSpPr>
          <p:spPr>
            <a:xfrm>
              <a:off x="2310388" y="2616193"/>
              <a:ext cx="68655" cy="37900"/>
            </a:xfrm>
            <a:custGeom>
              <a:avLst/>
              <a:gdLst/>
              <a:ahLst/>
              <a:cxnLst/>
              <a:rect l="l" t="t" r="r" b="b"/>
              <a:pathLst>
                <a:path w="663" h="366" fill="none" extrusionOk="0">
                  <a:moveTo>
                    <a:pt x="92" y="297"/>
                  </a:moveTo>
                  <a:cubicBezTo>
                    <a:pt x="92" y="297"/>
                    <a:pt x="0" y="274"/>
                    <a:pt x="0" y="160"/>
                  </a:cubicBezTo>
                  <a:cubicBezTo>
                    <a:pt x="0" y="69"/>
                    <a:pt x="92" y="0"/>
                    <a:pt x="320" y="23"/>
                  </a:cubicBezTo>
                  <a:cubicBezTo>
                    <a:pt x="548" y="46"/>
                    <a:pt x="662" y="114"/>
                    <a:pt x="662" y="206"/>
                  </a:cubicBezTo>
                  <a:cubicBezTo>
                    <a:pt x="662" y="297"/>
                    <a:pt x="594" y="365"/>
                    <a:pt x="571" y="342"/>
                  </a:cubicBezTo>
                </a:path>
              </a:pathLst>
            </a:custGeom>
            <a:noFill/>
            <a:ln w="95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6"/>
            <p:cNvSpPr/>
            <p:nvPr/>
          </p:nvSpPr>
          <p:spPr>
            <a:xfrm>
              <a:off x="2298582" y="2585437"/>
              <a:ext cx="73315" cy="35519"/>
            </a:xfrm>
            <a:custGeom>
              <a:avLst/>
              <a:gdLst/>
              <a:ahLst/>
              <a:cxnLst/>
              <a:rect l="l" t="t" r="r" b="b"/>
              <a:pathLst>
                <a:path w="708" h="343" fill="none" extrusionOk="0">
                  <a:moveTo>
                    <a:pt x="160" y="343"/>
                  </a:moveTo>
                  <a:cubicBezTo>
                    <a:pt x="160" y="343"/>
                    <a:pt x="0" y="320"/>
                    <a:pt x="0" y="183"/>
                  </a:cubicBezTo>
                  <a:cubicBezTo>
                    <a:pt x="0" y="46"/>
                    <a:pt x="274" y="23"/>
                    <a:pt x="411" y="0"/>
                  </a:cubicBezTo>
                  <a:cubicBezTo>
                    <a:pt x="548" y="0"/>
                    <a:pt x="708" y="92"/>
                    <a:pt x="662" y="206"/>
                  </a:cubicBezTo>
                  <a:cubicBezTo>
                    <a:pt x="639" y="297"/>
                    <a:pt x="502" y="297"/>
                    <a:pt x="457" y="320"/>
                  </a:cubicBezTo>
                </a:path>
              </a:pathLst>
            </a:custGeom>
            <a:noFill/>
            <a:ln w="95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6"/>
            <p:cNvSpPr/>
            <p:nvPr/>
          </p:nvSpPr>
          <p:spPr>
            <a:xfrm>
              <a:off x="2291437" y="2554682"/>
              <a:ext cx="71037" cy="37900"/>
            </a:xfrm>
            <a:custGeom>
              <a:avLst/>
              <a:gdLst/>
              <a:ahLst/>
              <a:cxnLst/>
              <a:rect l="l" t="t" r="r" b="b"/>
              <a:pathLst>
                <a:path w="686" h="366" fill="none" extrusionOk="0">
                  <a:moveTo>
                    <a:pt x="161" y="366"/>
                  </a:moveTo>
                  <a:cubicBezTo>
                    <a:pt x="161" y="366"/>
                    <a:pt x="1" y="366"/>
                    <a:pt x="1" y="206"/>
                  </a:cubicBezTo>
                  <a:cubicBezTo>
                    <a:pt x="1" y="69"/>
                    <a:pt x="275" y="1"/>
                    <a:pt x="480" y="1"/>
                  </a:cubicBezTo>
                  <a:cubicBezTo>
                    <a:pt x="686" y="23"/>
                    <a:pt x="571" y="275"/>
                    <a:pt x="480" y="297"/>
                  </a:cubicBezTo>
                </a:path>
              </a:pathLst>
            </a:custGeom>
            <a:noFill/>
            <a:ln w="95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6"/>
            <p:cNvSpPr/>
            <p:nvPr/>
          </p:nvSpPr>
          <p:spPr>
            <a:xfrm>
              <a:off x="2792532" y="2897341"/>
              <a:ext cx="397227" cy="286219"/>
            </a:xfrm>
            <a:custGeom>
              <a:avLst/>
              <a:gdLst/>
              <a:ahLst/>
              <a:cxnLst/>
              <a:rect l="l" t="t" r="r" b="b"/>
              <a:pathLst>
                <a:path w="3836" h="2764" extrusionOk="0">
                  <a:moveTo>
                    <a:pt x="135" y="1"/>
                  </a:moveTo>
                  <a:cubicBezTo>
                    <a:pt x="93" y="1"/>
                    <a:pt x="69" y="1"/>
                    <a:pt x="69" y="1"/>
                  </a:cubicBezTo>
                  <a:cubicBezTo>
                    <a:pt x="69" y="1"/>
                    <a:pt x="1" y="1919"/>
                    <a:pt x="24" y="1941"/>
                  </a:cubicBezTo>
                  <a:cubicBezTo>
                    <a:pt x="46" y="1941"/>
                    <a:pt x="2717" y="2718"/>
                    <a:pt x="2717" y="2718"/>
                  </a:cubicBezTo>
                  <a:lnTo>
                    <a:pt x="3584" y="2763"/>
                  </a:lnTo>
                  <a:cubicBezTo>
                    <a:pt x="3584" y="2763"/>
                    <a:pt x="3835" y="1941"/>
                    <a:pt x="3562" y="937"/>
                  </a:cubicBezTo>
                  <a:cubicBezTo>
                    <a:pt x="3311" y="39"/>
                    <a:pt x="596"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6"/>
            <p:cNvSpPr/>
            <p:nvPr/>
          </p:nvSpPr>
          <p:spPr>
            <a:xfrm>
              <a:off x="2738167" y="2218754"/>
              <a:ext cx="494153" cy="811127"/>
            </a:xfrm>
            <a:custGeom>
              <a:avLst/>
              <a:gdLst/>
              <a:ahLst/>
              <a:cxnLst/>
              <a:rect l="l" t="t" r="r" b="b"/>
              <a:pathLst>
                <a:path w="4772" h="7833" extrusionOk="0">
                  <a:moveTo>
                    <a:pt x="2530" y="1"/>
                  </a:moveTo>
                  <a:cubicBezTo>
                    <a:pt x="2516" y="1"/>
                    <a:pt x="2502" y="2"/>
                    <a:pt x="2489" y="3"/>
                  </a:cubicBezTo>
                  <a:cubicBezTo>
                    <a:pt x="1941" y="95"/>
                    <a:pt x="1211" y="711"/>
                    <a:pt x="686" y="2103"/>
                  </a:cubicBezTo>
                  <a:cubicBezTo>
                    <a:pt x="161" y="3473"/>
                    <a:pt x="1" y="6851"/>
                    <a:pt x="1" y="6851"/>
                  </a:cubicBezTo>
                  <a:lnTo>
                    <a:pt x="275" y="6942"/>
                  </a:lnTo>
                  <a:lnTo>
                    <a:pt x="4726" y="7833"/>
                  </a:lnTo>
                  <a:lnTo>
                    <a:pt x="4703" y="7079"/>
                  </a:lnTo>
                  <a:lnTo>
                    <a:pt x="4771" y="5710"/>
                  </a:lnTo>
                  <a:lnTo>
                    <a:pt x="4338" y="1305"/>
                  </a:lnTo>
                  <a:cubicBezTo>
                    <a:pt x="4338" y="1305"/>
                    <a:pt x="3099" y="1"/>
                    <a:pt x="25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6"/>
            <p:cNvSpPr/>
            <p:nvPr/>
          </p:nvSpPr>
          <p:spPr>
            <a:xfrm>
              <a:off x="2738167" y="2211920"/>
              <a:ext cx="494153" cy="817961"/>
            </a:xfrm>
            <a:custGeom>
              <a:avLst/>
              <a:gdLst/>
              <a:ahLst/>
              <a:cxnLst/>
              <a:rect l="l" t="t" r="r" b="b"/>
              <a:pathLst>
                <a:path w="4772" h="7899" fill="none" extrusionOk="0">
                  <a:moveTo>
                    <a:pt x="4703" y="7145"/>
                  </a:moveTo>
                  <a:lnTo>
                    <a:pt x="4726" y="7899"/>
                  </a:lnTo>
                  <a:lnTo>
                    <a:pt x="275" y="7008"/>
                  </a:lnTo>
                  <a:lnTo>
                    <a:pt x="1" y="6917"/>
                  </a:lnTo>
                  <a:cubicBezTo>
                    <a:pt x="1" y="6917"/>
                    <a:pt x="161" y="3539"/>
                    <a:pt x="686" y="2169"/>
                  </a:cubicBezTo>
                  <a:cubicBezTo>
                    <a:pt x="1211" y="777"/>
                    <a:pt x="1941" y="161"/>
                    <a:pt x="2489" y="69"/>
                  </a:cubicBezTo>
                  <a:cubicBezTo>
                    <a:pt x="3037" y="1"/>
                    <a:pt x="4338" y="1371"/>
                    <a:pt x="4338" y="1371"/>
                  </a:cubicBezTo>
                  <a:lnTo>
                    <a:pt x="4771" y="5776"/>
                  </a:ln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6"/>
            <p:cNvSpPr/>
            <p:nvPr/>
          </p:nvSpPr>
          <p:spPr>
            <a:xfrm>
              <a:off x="2837164" y="2365489"/>
              <a:ext cx="59128" cy="66584"/>
            </a:xfrm>
            <a:custGeom>
              <a:avLst/>
              <a:gdLst/>
              <a:ahLst/>
              <a:cxnLst/>
              <a:rect l="l" t="t" r="r" b="b"/>
              <a:pathLst>
                <a:path w="571" h="643" extrusionOk="0">
                  <a:moveTo>
                    <a:pt x="418" y="0"/>
                  </a:moveTo>
                  <a:cubicBezTo>
                    <a:pt x="384" y="0"/>
                    <a:pt x="350" y="14"/>
                    <a:pt x="323" y="47"/>
                  </a:cubicBezTo>
                  <a:cubicBezTo>
                    <a:pt x="232" y="184"/>
                    <a:pt x="140" y="344"/>
                    <a:pt x="49" y="481"/>
                  </a:cubicBezTo>
                  <a:cubicBezTo>
                    <a:pt x="1" y="562"/>
                    <a:pt x="78" y="642"/>
                    <a:pt x="151" y="642"/>
                  </a:cubicBezTo>
                  <a:cubicBezTo>
                    <a:pt x="182" y="642"/>
                    <a:pt x="212" y="629"/>
                    <a:pt x="232" y="595"/>
                  </a:cubicBezTo>
                  <a:cubicBezTo>
                    <a:pt x="323" y="435"/>
                    <a:pt x="414" y="298"/>
                    <a:pt x="506" y="161"/>
                  </a:cubicBezTo>
                  <a:cubicBezTo>
                    <a:pt x="570" y="81"/>
                    <a:pt x="498" y="0"/>
                    <a:pt x="4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6"/>
            <p:cNvSpPr/>
            <p:nvPr/>
          </p:nvSpPr>
          <p:spPr>
            <a:xfrm>
              <a:off x="2894222" y="2468422"/>
              <a:ext cx="29616" cy="66274"/>
            </a:xfrm>
            <a:custGeom>
              <a:avLst/>
              <a:gdLst/>
              <a:ahLst/>
              <a:cxnLst/>
              <a:rect l="l" t="t" r="r" b="b"/>
              <a:pathLst>
                <a:path w="286" h="640" extrusionOk="0">
                  <a:moveTo>
                    <a:pt x="180" y="1"/>
                  </a:moveTo>
                  <a:cubicBezTo>
                    <a:pt x="126" y="1"/>
                    <a:pt x="69" y="35"/>
                    <a:pt x="69" y="103"/>
                  </a:cubicBezTo>
                  <a:cubicBezTo>
                    <a:pt x="46" y="240"/>
                    <a:pt x="23" y="400"/>
                    <a:pt x="0" y="537"/>
                  </a:cubicBezTo>
                  <a:cubicBezTo>
                    <a:pt x="0" y="605"/>
                    <a:pt x="52" y="640"/>
                    <a:pt x="106" y="640"/>
                  </a:cubicBezTo>
                  <a:cubicBezTo>
                    <a:pt x="160" y="640"/>
                    <a:pt x="217" y="605"/>
                    <a:pt x="229" y="537"/>
                  </a:cubicBezTo>
                  <a:cubicBezTo>
                    <a:pt x="251" y="400"/>
                    <a:pt x="251" y="240"/>
                    <a:pt x="274" y="103"/>
                  </a:cubicBezTo>
                  <a:cubicBezTo>
                    <a:pt x="286" y="35"/>
                    <a:pt x="234" y="1"/>
                    <a:pt x="1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6"/>
            <p:cNvSpPr/>
            <p:nvPr/>
          </p:nvSpPr>
          <p:spPr>
            <a:xfrm>
              <a:off x="2985245" y="2362072"/>
              <a:ext cx="28373" cy="61510"/>
            </a:xfrm>
            <a:custGeom>
              <a:avLst/>
              <a:gdLst/>
              <a:ahLst/>
              <a:cxnLst/>
              <a:rect l="l" t="t" r="r" b="b"/>
              <a:pathLst>
                <a:path w="274" h="594" extrusionOk="0">
                  <a:moveTo>
                    <a:pt x="97" y="0"/>
                  </a:moveTo>
                  <a:cubicBezTo>
                    <a:pt x="46" y="0"/>
                    <a:pt x="0" y="35"/>
                    <a:pt x="11" y="103"/>
                  </a:cubicBezTo>
                  <a:lnTo>
                    <a:pt x="57" y="491"/>
                  </a:lnTo>
                  <a:cubicBezTo>
                    <a:pt x="57" y="560"/>
                    <a:pt x="114" y="594"/>
                    <a:pt x="168" y="594"/>
                  </a:cubicBezTo>
                  <a:cubicBezTo>
                    <a:pt x="223" y="594"/>
                    <a:pt x="274" y="560"/>
                    <a:pt x="263" y="491"/>
                  </a:cubicBezTo>
                  <a:cubicBezTo>
                    <a:pt x="240" y="354"/>
                    <a:pt x="240" y="240"/>
                    <a:pt x="217" y="103"/>
                  </a:cubicBezTo>
                  <a:cubicBezTo>
                    <a:pt x="206" y="35"/>
                    <a:pt x="148"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6"/>
            <p:cNvSpPr/>
            <p:nvPr/>
          </p:nvSpPr>
          <p:spPr>
            <a:xfrm>
              <a:off x="3040646" y="2493896"/>
              <a:ext cx="52294" cy="70933"/>
            </a:xfrm>
            <a:custGeom>
              <a:avLst/>
              <a:gdLst/>
              <a:ahLst/>
              <a:cxnLst/>
              <a:rect l="l" t="t" r="r" b="b"/>
              <a:pathLst>
                <a:path w="505" h="685" extrusionOk="0">
                  <a:moveTo>
                    <a:pt x="366" y="0"/>
                  </a:moveTo>
                  <a:cubicBezTo>
                    <a:pt x="332" y="0"/>
                    <a:pt x="298" y="18"/>
                    <a:pt x="275" y="63"/>
                  </a:cubicBezTo>
                  <a:cubicBezTo>
                    <a:pt x="184" y="222"/>
                    <a:pt x="116" y="359"/>
                    <a:pt x="47" y="519"/>
                  </a:cubicBezTo>
                  <a:cubicBezTo>
                    <a:pt x="0" y="613"/>
                    <a:pt x="71" y="685"/>
                    <a:pt x="142" y="685"/>
                  </a:cubicBezTo>
                  <a:cubicBezTo>
                    <a:pt x="175" y="685"/>
                    <a:pt x="208" y="669"/>
                    <a:pt x="230" y="633"/>
                  </a:cubicBezTo>
                  <a:cubicBezTo>
                    <a:pt x="298" y="474"/>
                    <a:pt x="390" y="314"/>
                    <a:pt x="458" y="154"/>
                  </a:cubicBezTo>
                  <a:cubicBezTo>
                    <a:pt x="504" y="77"/>
                    <a:pt x="436" y="0"/>
                    <a:pt x="3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6"/>
            <p:cNvSpPr/>
            <p:nvPr/>
          </p:nvSpPr>
          <p:spPr>
            <a:xfrm>
              <a:off x="2761466" y="2735901"/>
              <a:ext cx="61510" cy="48670"/>
            </a:xfrm>
            <a:custGeom>
              <a:avLst/>
              <a:gdLst/>
              <a:ahLst/>
              <a:cxnLst/>
              <a:rect l="l" t="t" r="r" b="b"/>
              <a:pathLst>
                <a:path w="594" h="470" extrusionOk="0">
                  <a:moveTo>
                    <a:pt x="429" y="1"/>
                  </a:moveTo>
                  <a:cubicBezTo>
                    <a:pt x="402" y="1"/>
                    <a:pt x="373" y="10"/>
                    <a:pt x="346" y="31"/>
                  </a:cubicBezTo>
                  <a:cubicBezTo>
                    <a:pt x="255" y="100"/>
                    <a:pt x="164" y="191"/>
                    <a:pt x="73" y="282"/>
                  </a:cubicBezTo>
                  <a:cubicBezTo>
                    <a:pt x="0" y="354"/>
                    <a:pt x="85" y="469"/>
                    <a:pt x="169" y="469"/>
                  </a:cubicBezTo>
                  <a:cubicBezTo>
                    <a:pt x="191" y="469"/>
                    <a:pt x="213" y="461"/>
                    <a:pt x="232" y="442"/>
                  </a:cubicBezTo>
                  <a:cubicBezTo>
                    <a:pt x="324" y="351"/>
                    <a:pt x="415" y="259"/>
                    <a:pt x="506" y="168"/>
                  </a:cubicBezTo>
                  <a:cubicBezTo>
                    <a:pt x="594" y="98"/>
                    <a:pt x="520" y="1"/>
                    <a:pt x="4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6"/>
            <p:cNvSpPr/>
            <p:nvPr/>
          </p:nvSpPr>
          <p:spPr>
            <a:xfrm>
              <a:off x="2813347" y="2826924"/>
              <a:ext cx="41317" cy="60785"/>
            </a:xfrm>
            <a:custGeom>
              <a:avLst/>
              <a:gdLst/>
              <a:ahLst/>
              <a:cxnLst/>
              <a:rect l="l" t="t" r="r" b="b"/>
              <a:pathLst>
                <a:path w="399" h="587" extrusionOk="0">
                  <a:moveTo>
                    <a:pt x="132" y="0"/>
                  </a:moveTo>
                  <a:cubicBezTo>
                    <a:pt x="66" y="0"/>
                    <a:pt x="0" y="50"/>
                    <a:pt x="28" y="134"/>
                  </a:cubicBezTo>
                  <a:cubicBezTo>
                    <a:pt x="74" y="248"/>
                    <a:pt x="119" y="385"/>
                    <a:pt x="165" y="522"/>
                  </a:cubicBezTo>
                  <a:cubicBezTo>
                    <a:pt x="183" y="566"/>
                    <a:pt x="225" y="586"/>
                    <a:pt x="267" y="586"/>
                  </a:cubicBezTo>
                  <a:cubicBezTo>
                    <a:pt x="333" y="586"/>
                    <a:pt x="398" y="537"/>
                    <a:pt x="370" y="453"/>
                  </a:cubicBezTo>
                  <a:cubicBezTo>
                    <a:pt x="325" y="339"/>
                    <a:pt x="279" y="202"/>
                    <a:pt x="233" y="65"/>
                  </a:cubicBezTo>
                  <a:cubicBezTo>
                    <a:pt x="216" y="21"/>
                    <a:pt x="174" y="0"/>
                    <a:pt x="1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6"/>
            <p:cNvSpPr/>
            <p:nvPr/>
          </p:nvSpPr>
          <p:spPr>
            <a:xfrm>
              <a:off x="2945998" y="2880151"/>
              <a:ext cx="73212" cy="67723"/>
            </a:xfrm>
            <a:custGeom>
              <a:avLst/>
              <a:gdLst/>
              <a:ahLst/>
              <a:cxnLst/>
              <a:rect l="l" t="t" r="r" b="b"/>
              <a:pathLst>
                <a:path w="707" h="654" extrusionOk="0">
                  <a:moveTo>
                    <a:pt x="551" y="1"/>
                  </a:moveTo>
                  <a:cubicBezTo>
                    <a:pt x="527" y="1"/>
                    <a:pt x="503" y="9"/>
                    <a:pt x="482" y="30"/>
                  </a:cubicBezTo>
                  <a:cubicBezTo>
                    <a:pt x="322" y="167"/>
                    <a:pt x="185" y="327"/>
                    <a:pt x="71" y="464"/>
                  </a:cubicBezTo>
                  <a:cubicBezTo>
                    <a:pt x="1" y="552"/>
                    <a:pt x="66" y="654"/>
                    <a:pt x="141" y="654"/>
                  </a:cubicBezTo>
                  <a:cubicBezTo>
                    <a:pt x="164" y="654"/>
                    <a:pt x="187" y="645"/>
                    <a:pt x="208" y="624"/>
                  </a:cubicBezTo>
                  <a:cubicBezTo>
                    <a:pt x="345" y="464"/>
                    <a:pt x="482" y="327"/>
                    <a:pt x="619" y="190"/>
                  </a:cubicBezTo>
                  <a:cubicBezTo>
                    <a:pt x="707" y="102"/>
                    <a:pt x="632" y="1"/>
                    <a:pt x="5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6"/>
            <p:cNvSpPr/>
            <p:nvPr/>
          </p:nvSpPr>
          <p:spPr>
            <a:xfrm>
              <a:off x="3069123" y="2926957"/>
              <a:ext cx="26095" cy="56850"/>
            </a:xfrm>
            <a:custGeom>
              <a:avLst/>
              <a:gdLst/>
              <a:ahLst/>
              <a:cxnLst/>
              <a:rect l="l" t="t" r="r" b="b"/>
              <a:pathLst>
                <a:path w="252" h="549" extrusionOk="0">
                  <a:moveTo>
                    <a:pt x="115" y="1"/>
                  </a:moveTo>
                  <a:cubicBezTo>
                    <a:pt x="57" y="1"/>
                    <a:pt x="0" y="35"/>
                    <a:pt x="0" y="103"/>
                  </a:cubicBezTo>
                  <a:cubicBezTo>
                    <a:pt x="23" y="217"/>
                    <a:pt x="23" y="332"/>
                    <a:pt x="46" y="446"/>
                  </a:cubicBezTo>
                  <a:cubicBezTo>
                    <a:pt x="46" y="514"/>
                    <a:pt x="97" y="548"/>
                    <a:pt x="149" y="548"/>
                  </a:cubicBezTo>
                  <a:cubicBezTo>
                    <a:pt x="200" y="548"/>
                    <a:pt x="251" y="514"/>
                    <a:pt x="251" y="446"/>
                  </a:cubicBezTo>
                  <a:cubicBezTo>
                    <a:pt x="229" y="332"/>
                    <a:pt x="229" y="217"/>
                    <a:pt x="229" y="103"/>
                  </a:cubicBezTo>
                  <a:cubicBezTo>
                    <a:pt x="229" y="35"/>
                    <a:pt x="172" y="1"/>
                    <a:pt x="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6"/>
            <p:cNvSpPr/>
            <p:nvPr/>
          </p:nvSpPr>
          <p:spPr>
            <a:xfrm>
              <a:off x="2664954" y="2462312"/>
              <a:ext cx="290775" cy="283941"/>
            </a:xfrm>
            <a:custGeom>
              <a:avLst/>
              <a:gdLst/>
              <a:ahLst/>
              <a:cxnLst/>
              <a:rect l="l" t="t" r="r" b="b"/>
              <a:pathLst>
                <a:path w="2808" h="2742" extrusionOk="0">
                  <a:moveTo>
                    <a:pt x="195" y="1"/>
                  </a:moveTo>
                  <a:cubicBezTo>
                    <a:pt x="182" y="1"/>
                    <a:pt x="171" y="1"/>
                    <a:pt x="160" y="2"/>
                  </a:cubicBezTo>
                  <a:cubicBezTo>
                    <a:pt x="0" y="48"/>
                    <a:pt x="69" y="208"/>
                    <a:pt x="114" y="231"/>
                  </a:cubicBezTo>
                  <a:cubicBezTo>
                    <a:pt x="183" y="276"/>
                    <a:pt x="548" y="413"/>
                    <a:pt x="548" y="413"/>
                  </a:cubicBezTo>
                  <a:cubicBezTo>
                    <a:pt x="548" y="413"/>
                    <a:pt x="662" y="482"/>
                    <a:pt x="594" y="505"/>
                  </a:cubicBezTo>
                  <a:cubicBezTo>
                    <a:pt x="525" y="527"/>
                    <a:pt x="457" y="550"/>
                    <a:pt x="457" y="550"/>
                  </a:cubicBezTo>
                  <a:cubicBezTo>
                    <a:pt x="457" y="550"/>
                    <a:pt x="411" y="664"/>
                    <a:pt x="388" y="687"/>
                  </a:cubicBezTo>
                  <a:cubicBezTo>
                    <a:pt x="343" y="710"/>
                    <a:pt x="320" y="756"/>
                    <a:pt x="320" y="801"/>
                  </a:cubicBezTo>
                  <a:cubicBezTo>
                    <a:pt x="320" y="847"/>
                    <a:pt x="320" y="893"/>
                    <a:pt x="274" y="938"/>
                  </a:cubicBezTo>
                  <a:cubicBezTo>
                    <a:pt x="206" y="984"/>
                    <a:pt x="206" y="1144"/>
                    <a:pt x="206" y="1144"/>
                  </a:cubicBezTo>
                  <a:cubicBezTo>
                    <a:pt x="206" y="1144"/>
                    <a:pt x="160" y="1212"/>
                    <a:pt x="183" y="1326"/>
                  </a:cubicBezTo>
                  <a:cubicBezTo>
                    <a:pt x="206" y="1440"/>
                    <a:pt x="320" y="1646"/>
                    <a:pt x="457" y="1692"/>
                  </a:cubicBezTo>
                  <a:cubicBezTo>
                    <a:pt x="525" y="1714"/>
                    <a:pt x="588" y="1720"/>
                    <a:pt x="634" y="1720"/>
                  </a:cubicBezTo>
                  <a:cubicBezTo>
                    <a:pt x="679" y="1720"/>
                    <a:pt x="708" y="1714"/>
                    <a:pt x="708" y="1714"/>
                  </a:cubicBezTo>
                  <a:lnTo>
                    <a:pt x="799" y="1600"/>
                  </a:lnTo>
                  <a:lnTo>
                    <a:pt x="890" y="1714"/>
                  </a:lnTo>
                  <a:lnTo>
                    <a:pt x="1781" y="2513"/>
                  </a:lnTo>
                  <a:lnTo>
                    <a:pt x="2077" y="2742"/>
                  </a:lnTo>
                  <a:lnTo>
                    <a:pt x="2808" y="1783"/>
                  </a:lnTo>
                  <a:cubicBezTo>
                    <a:pt x="2808" y="1783"/>
                    <a:pt x="2260" y="1600"/>
                    <a:pt x="1986" y="1281"/>
                  </a:cubicBezTo>
                  <a:cubicBezTo>
                    <a:pt x="1712" y="961"/>
                    <a:pt x="1575" y="482"/>
                    <a:pt x="1530" y="436"/>
                  </a:cubicBezTo>
                  <a:cubicBezTo>
                    <a:pt x="1484" y="390"/>
                    <a:pt x="1233" y="276"/>
                    <a:pt x="1027" y="231"/>
                  </a:cubicBezTo>
                  <a:cubicBezTo>
                    <a:pt x="834" y="166"/>
                    <a:pt x="397" y="1"/>
                    <a:pt x="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6"/>
            <p:cNvSpPr/>
            <p:nvPr/>
          </p:nvSpPr>
          <p:spPr>
            <a:xfrm>
              <a:off x="2671996" y="2448332"/>
              <a:ext cx="283734" cy="297921"/>
            </a:xfrm>
            <a:custGeom>
              <a:avLst/>
              <a:gdLst/>
              <a:ahLst/>
              <a:cxnLst/>
              <a:rect l="l" t="t" r="r" b="b"/>
              <a:pathLst>
                <a:path w="2740" h="2877" fill="none" extrusionOk="0">
                  <a:moveTo>
                    <a:pt x="663" y="617"/>
                  </a:moveTo>
                  <a:cubicBezTo>
                    <a:pt x="663" y="617"/>
                    <a:pt x="1" y="457"/>
                    <a:pt x="1" y="252"/>
                  </a:cubicBezTo>
                  <a:cubicBezTo>
                    <a:pt x="1" y="1"/>
                    <a:pt x="685" y="297"/>
                    <a:pt x="1119" y="389"/>
                  </a:cubicBezTo>
                  <a:cubicBezTo>
                    <a:pt x="1530" y="503"/>
                    <a:pt x="1484" y="662"/>
                    <a:pt x="1758" y="1187"/>
                  </a:cubicBezTo>
                  <a:cubicBezTo>
                    <a:pt x="2055" y="1712"/>
                    <a:pt x="2740" y="1918"/>
                    <a:pt x="2740" y="1918"/>
                  </a:cubicBezTo>
                  <a:lnTo>
                    <a:pt x="2009" y="2877"/>
                  </a:lnTo>
                  <a:cubicBezTo>
                    <a:pt x="2009" y="2877"/>
                    <a:pt x="1074" y="2146"/>
                    <a:pt x="891" y="1918"/>
                  </a:cubicBezTo>
                  <a:cubicBezTo>
                    <a:pt x="708" y="1690"/>
                    <a:pt x="457" y="1484"/>
                    <a:pt x="343" y="1530"/>
                  </a:cubicBezTo>
                </a:path>
              </a:pathLst>
            </a:custGeom>
            <a:noFill/>
            <a:ln w="95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6"/>
            <p:cNvSpPr/>
            <p:nvPr/>
          </p:nvSpPr>
          <p:spPr>
            <a:xfrm>
              <a:off x="2681523" y="2561827"/>
              <a:ext cx="61510" cy="85120"/>
            </a:xfrm>
            <a:custGeom>
              <a:avLst/>
              <a:gdLst/>
              <a:ahLst/>
              <a:cxnLst/>
              <a:rect l="l" t="t" r="r" b="b"/>
              <a:pathLst>
                <a:path w="594" h="822" fill="none" extrusionOk="0">
                  <a:moveTo>
                    <a:pt x="593" y="616"/>
                  </a:moveTo>
                  <a:cubicBezTo>
                    <a:pt x="593" y="616"/>
                    <a:pt x="593" y="822"/>
                    <a:pt x="434" y="753"/>
                  </a:cubicBezTo>
                  <a:cubicBezTo>
                    <a:pt x="274" y="708"/>
                    <a:pt x="0" y="594"/>
                    <a:pt x="0" y="320"/>
                  </a:cubicBezTo>
                  <a:cubicBezTo>
                    <a:pt x="0" y="0"/>
                    <a:pt x="411" y="183"/>
                    <a:pt x="411" y="183"/>
                  </a:cubicBezTo>
                </a:path>
              </a:pathLst>
            </a:custGeom>
            <a:noFill/>
            <a:ln w="95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6"/>
            <p:cNvSpPr/>
            <p:nvPr/>
          </p:nvSpPr>
          <p:spPr>
            <a:xfrm>
              <a:off x="2683801" y="2545259"/>
              <a:ext cx="56850" cy="33137"/>
            </a:xfrm>
            <a:custGeom>
              <a:avLst/>
              <a:gdLst/>
              <a:ahLst/>
              <a:cxnLst/>
              <a:rect l="l" t="t" r="r" b="b"/>
              <a:pathLst>
                <a:path w="549" h="320" fill="none" extrusionOk="0">
                  <a:moveTo>
                    <a:pt x="549" y="46"/>
                  </a:moveTo>
                  <a:cubicBezTo>
                    <a:pt x="549" y="46"/>
                    <a:pt x="1" y="0"/>
                    <a:pt x="47" y="320"/>
                  </a:cubicBezTo>
                </a:path>
              </a:pathLst>
            </a:custGeom>
            <a:noFill/>
            <a:ln w="95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6"/>
            <p:cNvSpPr/>
            <p:nvPr/>
          </p:nvSpPr>
          <p:spPr>
            <a:xfrm>
              <a:off x="2697988" y="2523926"/>
              <a:ext cx="56850" cy="30859"/>
            </a:xfrm>
            <a:custGeom>
              <a:avLst/>
              <a:gdLst/>
              <a:ahLst/>
              <a:cxnLst/>
              <a:rect l="l" t="t" r="r" b="b"/>
              <a:pathLst>
                <a:path w="549" h="298" fill="none" extrusionOk="0">
                  <a:moveTo>
                    <a:pt x="549" y="92"/>
                  </a:moveTo>
                  <a:cubicBezTo>
                    <a:pt x="549" y="92"/>
                    <a:pt x="161" y="1"/>
                    <a:pt x="69" y="69"/>
                  </a:cubicBezTo>
                  <a:cubicBezTo>
                    <a:pt x="1" y="161"/>
                    <a:pt x="24" y="298"/>
                    <a:pt x="24" y="298"/>
                  </a:cubicBezTo>
                </a:path>
              </a:pathLst>
            </a:custGeom>
            <a:noFill/>
            <a:ln w="95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6"/>
            <p:cNvSpPr/>
            <p:nvPr/>
          </p:nvSpPr>
          <p:spPr>
            <a:xfrm>
              <a:off x="2709793" y="2500316"/>
              <a:ext cx="66377" cy="28477"/>
            </a:xfrm>
            <a:custGeom>
              <a:avLst/>
              <a:gdLst/>
              <a:ahLst/>
              <a:cxnLst/>
              <a:rect l="l" t="t" r="r" b="b"/>
              <a:pathLst>
                <a:path w="641" h="275" fill="none" extrusionOk="0">
                  <a:moveTo>
                    <a:pt x="1" y="275"/>
                  </a:moveTo>
                  <a:cubicBezTo>
                    <a:pt x="1" y="275"/>
                    <a:pt x="47" y="1"/>
                    <a:pt x="640" y="160"/>
                  </a:cubicBezTo>
                </a:path>
              </a:pathLst>
            </a:custGeom>
            <a:noFill/>
            <a:ln w="95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6"/>
            <p:cNvSpPr/>
            <p:nvPr/>
          </p:nvSpPr>
          <p:spPr>
            <a:xfrm>
              <a:off x="2842238" y="2228488"/>
              <a:ext cx="706746" cy="771880"/>
            </a:xfrm>
            <a:custGeom>
              <a:avLst/>
              <a:gdLst/>
              <a:ahLst/>
              <a:cxnLst/>
              <a:rect l="l" t="t" r="r" b="b"/>
              <a:pathLst>
                <a:path w="6825" h="7454" extrusionOk="0">
                  <a:moveTo>
                    <a:pt x="1872" y="1"/>
                  </a:moveTo>
                  <a:lnTo>
                    <a:pt x="2853" y="2694"/>
                  </a:lnTo>
                  <a:cubicBezTo>
                    <a:pt x="2853" y="2694"/>
                    <a:pt x="3355" y="3879"/>
                    <a:pt x="3447" y="4359"/>
                  </a:cubicBezTo>
                  <a:lnTo>
                    <a:pt x="3447" y="4359"/>
                  </a:lnTo>
                  <a:lnTo>
                    <a:pt x="1119" y="3539"/>
                  </a:lnTo>
                  <a:lnTo>
                    <a:pt x="0" y="5136"/>
                  </a:lnTo>
                  <a:cubicBezTo>
                    <a:pt x="0" y="5136"/>
                    <a:pt x="1938" y="7454"/>
                    <a:pt x="4054" y="7454"/>
                  </a:cubicBezTo>
                  <a:cubicBezTo>
                    <a:pt x="4140" y="7454"/>
                    <a:pt x="4227" y="7450"/>
                    <a:pt x="4314" y="7442"/>
                  </a:cubicBezTo>
                  <a:cubicBezTo>
                    <a:pt x="5501" y="7328"/>
                    <a:pt x="6825" y="5707"/>
                    <a:pt x="5296" y="3014"/>
                  </a:cubicBezTo>
                  <a:cubicBezTo>
                    <a:pt x="3789" y="298"/>
                    <a:pt x="1872" y="1"/>
                    <a:pt x="1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6"/>
            <p:cNvSpPr/>
            <p:nvPr/>
          </p:nvSpPr>
          <p:spPr>
            <a:xfrm>
              <a:off x="2842238" y="2594861"/>
              <a:ext cx="191469" cy="234132"/>
            </a:xfrm>
            <a:custGeom>
              <a:avLst/>
              <a:gdLst/>
              <a:ahLst/>
              <a:cxnLst/>
              <a:rect l="l" t="t" r="r" b="b"/>
              <a:pathLst>
                <a:path w="1849" h="2261" extrusionOk="0">
                  <a:moveTo>
                    <a:pt x="1119" y="1"/>
                  </a:moveTo>
                  <a:lnTo>
                    <a:pt x="0" y="1598"/>
                  </a:lnTo>
                  <a:cubicBezTo>
                    <a:pt x="0" y="1598"/>
                    <a:pt x="251" y="1895"/>
                    <a:pt x="639" y="2260"/>
                  </a:cubicBezTo>
                  <a:lnTo>
                    <a:pt x="1849" y="252"/>
                  </a:lnTo>
                  <a:lnTo>
                    <a:pt x="11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6"/>
            <p:cNvSpPr/>
            <p:nvPr/>
          </p:nvSpPr>
          <p:spPr>
            <a:xfrm>
              <a:off x="2842238" y="2594861"/>
              <a:ext cx="191469" cy="234132"/>
            </a:xfrm>
            <a:custGeom>
              <a:avLst/>
              <a:gdLst/>
              <a:ahLst/>
              <a:cxnLst/>
              <a:rect l="l" t="t" r="r" b="b"/>
              <a:pathLst>
                <a:path w="1849" h="2261" fill="none" extrusionOk="0">
                  <a:moveTo>
                    <a:pt x="0" y="1598"/>
                  </a:moveTo>
                  <a:cubicBezTo>
                    <a:pt x="0" y="1598"/>
                    <a:pt x="251" y="1895"/>
                    <a:pt x="639" y="2260"/>
                  </a:cubicBezTo>
                  <a:lnTo>
                    <a:pt x="1849" y="252"/>
                  </a:lnTo>
                  <a:lnTo>
                    <a:pt x="1119" y="1"/>
                  </a:lnTo>
                  <a:close/>
                </a:path>
              </a:pathLst>
            </a:custGeom>
            <a:noFill/>
            <a:ln w="9525" cap="flat"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6"/>
            <p:cNvSpPr/>
            <p:nvPr/>
          </p:nvSpPr>
          <p:spPr>
            <a:xfrm>
              <a:off x="2858703" y="2736729"/>
              <a:ext cx="73419" cy="54469"/>
            </a:xfrm>
            <a:custGeom>
              <a:avLst/>
              <a:gdLst/>
              <a:ahLst/>
              <a:cxnLst/>
              <a:rect l="l" t="t" r="r" b="b"/>
              <a:pathLst>
                <a:path w="709" h="526" fill="none" extrusionOk="0">
                  <a:moveTo>
                    <a:pt x="1" y="0"/>
                  </a:moveTo>
                  <a:lnTo>
                    <a:pt x="709" y="525"/>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6"/>
            <p:cNvSpPr/>
            <p:nvPr/>
          </p:nvSpPr>
          <p:spPr>
            <a:xfrm>
              <a:off x="2880035" y="2708355"/>
              <a:ext cx="75697" cy="42664"/>
            </a:xfrm>
            <a:custGeom>
              <a:avLst/>
              <a:gdLst/>
              <a:ahLst/>
              <a:cxnLst/>
              <a:rect l="l" t="t" r="r" b="b"/>
              <a:pathLst>
                <a:path w="731" h="412" fill="none" extrusionOk="0">
                  <a:moveTo>
                    <a:pt x="0" y="0"/>
                  </a:moveTo>
                  <a:lnTo>
                    <a:pt x="731" y="41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6"/>
            <p:cNvSpPr/>
            <p:nvPr/>
          </p:nvSpPr>
          <p:spPr>
            <a:xfrm>
              <a:off x="2901263" y="2675218"/>
              <a:ext cx="75800" cy="40282"/>
            </a:xfrm>
            <a:custGeom>
              <a:avLst/>
              <a:gdLst/>
              <a:ahLst/>
              <a:cxnLst/>
              <a:rect l="l" t="t" r="r" b="b"/>
              <a:pathLst>
                <a:path w="732" h="389" fill="none" extrusionOk="0">
                  <a:moveTo>
                    <a:pt x="1" y="1"/>
                  </a:moveTo>
                  <a:lnTo>
                    <a:pt x="731" y="389"/>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6"/>
            <p:cNvSpPr/>
            <p:nvPr/>
          </p:nvSpPr>
          <p:spPr>
            <a:xfrm>
              <a:off x="2922595" y="2644566"/>
              <a:ext cx="75697" cy="35519"/>
            </a:xfrm>
            <a:custGeom>
              <a:avLst/>
              <a:gdLst/>
              <a:ahLst/>
              <a:cxnLst/>
              <a:rect l="l" t="t" r="r" b="b"/>
              <a:pathLst>
                <a:path w="731" h="343" fill="none" extrusionOk="0">
                  <a:moveTo>
                    <a:pt x="0" y="0"/>
                  </a:moveTo>
                  <a:lnTo>
                    <a:pt x="731" y="342"/>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6"/>
            <p:cNvSpPr/>
            <p:nvPr/>
          </p:nvSpPr>
          <p:spPr>
            <a:xfrm>
              <a:off x="2941442" y="2616193"/>
              <a:ext cx="75800" cy="30755"/>
            </a:xfrm>
            <a:custGeom>
              <a:avLst/>
              <a:gdLst/>
              <a:ahLst/>
              <a:cxnLst/>
              <a:rect l="l" t="t" r="r" b="b"/>
              <a:pathLst>
                <a:path w="732" h="297" fill="none" extrusionOk="0">
                  <a:moveTo>
                    <a:pt x="1" y="0"/>
                  </a:moveTo>
                  <a:lnTo>
                    <a:pt x="731" y="297"/>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6"/>
            <p:cNvSpPr/>
            <p:nvPr/>
          </p:nvSpPr>
          <p:spPr>
            <a:xfrm>
              <a:off x="2842238" y="2228488"/>
              <a:ext cx="706746" cy="791970"/>
            </a:xfrm>
            <a:custGeom>
              <a:avLst/>
              <a:gdLst/>
              <a:ahLst/>
              <a:cxnLst/>
              <a:rect l="l" t="t" r="r" b="b"/>
              <a:pathLst>
                <a:path w="6825" h="7648" fill="none" extrusionOk="0">
                  <a:moveTo>
                    <a:pt x="1872" y="1"/>
                  </a:moveTo>
                  <a:cubicBezTo>
                    <a:pt x="1872" y="1"/>
                    <a:pt x="3789" y="297"/>
                    <a:pt x="5296" y="3014"/>
                  </a:cubicBezTo>
                  <a:cubicBezTo>
                    <a:pt x="6825" y="5707"/>
                    <a:pt x="5501" y="7328"/>
                    <a:pt x="4314" y="7442"/>
                  </a:cubicBezTo>
                  <a:cubicBezTo>
                    <a:pt x="2100" y="7647"/>
                    <a:pt x="0" y="5136"/>
                    <a:pt x="0" y="5136"/>
                  </a:cubicBezTo>
                  <a:lnTo>
                    <a:pt x="1119" y="3539"/>
                  </a:lnTo>
                  <a:lnTo>
                    <a:pt x="3903" y="4520"/>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6"/>
            <p:cNvSpPr/>
            <p:nvPr/>
          </p:nvSpPr>
          <p:spPr>
            <a:xfrm>
              <a:off x="3137676" y="2507461"/>
              <a:ext cx="61510" cy="172622"/>
            </a:xfrm>
            <a:custGeom>
              <a:avLst/>
              <a:gdLst/>
              <a:ahLst/>
              <a:cxnLst/>
              <a:rect l="l" t="t" r="r" b="b"/>
              <a:pathLst>
                <a:path w="594" h="1667" fill="none" extrusionOk="0">
                  <a:moveTo>
                    <a:pt x="0" y="0"/>
                  </a:moveTo>
                  <a:cubicBezTo>
                    <a:pt x="0" y="0"/>
                    <a:pt x="502" y="1187"/>
                    <a:pt x="594" y="1666"/>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6"/>
            <p:cNvSpPr/>
            <p:nvPr/>
          </p:nvSpPr>
          <p:spPr>
            <a:xfrm>
              <a:off x="2970126" y="2784882"/>
              <a:ext cx="67930" cy="72590"/>
            </a:xfrm>
            <a:custGeom>
              <a:avLst/>
              <a:gdLst/>
              <a:ahLst/>
              <a:cxnLst/>
              <a:rect l="l" t="t" r="r" b="b"/>
              <a:pathLst>
                <a:path w="656" h="701" extrusionOk="0">
                  <a:moveTo>
                    <a:pt x="157" y="0"/>
                  </a:moveTo>
                  <a:cubicBezTo>
                    <a:pt x="76" y="0"/>
                    <a:pt x="1" y="70"/>
                    <a:pt x="66" y="151"/>
                  </a:cubicBezTo>
                  <a:cubicBezTo>
                    <a:pt x="180" y="334"/>
                    <a:pt x="294" y="494"/>
                    <a:pt x="409" y="654"/>
                  </a:cubicBezTo>
                  <a:cubicBezTo>
                    <a:pt x="435" y="687"/>
                    <a:pt x="470" y="701"/>
                    <a:pt x="503" y="701"/>
                  </a:cubicBezTo>
                  <a:cubicBezTo>
                    <a:pt x="583" y="701"/>
                    <a:pt x="656" y="620"/>
                    <a:pt x="591" y="540"/>
                  </a:cubicBezTo>
                  <a:cubicBezTo>
                    <a:pt x="477" y="380"/>
                    <a:pt x="363" y="220"/>
                    <a:pt x="249" y="37"/>
                  </a:cubicBezTo>
                  <a:cubicBezTo>
                    <a:pt x="223" y="11"/>
                    <a:pt x="189" y="0"/>
                    <a:pt x="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6"/>
            <p:cNvSpPr/>
            <p:nvPr/>
          </p:nvSpPr>
          <p:spPr>
            <a:xfrm>
              <a:off x="3026563" y="2701210"/>
              <a:ext cx="59128" cy="23921"/>
            </a:xfrm>
            <a:custGeom>
              <a:avLst/>
              <a:gdLst/>
              <a:ahLst/>
              <a:cxnLst/>
              <a:rect l="l" t="t" r="r" b="b"/>
              <a:pathLst>
                <a:path w="571" h="231" extrusionOk="0">
                  <a:moveTo>
                    <a:pt x="137" y="1"/>
                  </a:moveTo>
                  <a:cubicBezTo>
                    <a:pt x="1" y="1"/>
                    <a:pt x="1" y="206"/>
                    <a:pt x="137" y="229"/>
                  </a:cubicBezTo>
                  <a:lnTo>
                    <a:pt x="434" y="229"/>
                  </a:lnTo>
                  <a:cubicBezTo>
                    <a:pt x="441" y="230"/>
                    <a:pt x="447" y="231"/>
                    <a:pt x="453" y="231"/>
                  </a:cubicBezTo>
                  <a:cubicBezTo>
                    <a:pt x="571" y="231"/>
                    <a:pt x="565" y="24"/>
                    <a:pt x="434" y="24"/>
                  </a:cubicBezTo>
                  <a:cubicBezTo>
                    <a:pt x="343" y="24"/>
                    <a:pt x="252" y="24"/>
                    <a:pt x="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6"/>
            <p:cNvSpPr/>
            <p:nvPr/>
          </p:nvSpPr>
          <p:spPr>
            <a:xfrm>
              <a:off x="3080721" y="2787160"/>
              <a:ext cx="67723" cy="37797"/>
            </a:xfrm>
            <a:custGeom>
              <a:avLst/>
              <a:gdLst/>
              <a:ahLst/>
              <a:cxnLst/>
              <a:rect l="l" t="t" r="r" b="b"/>
              <a:pathLst>
                <a:path w="654" h="365" extrusionOk="0">
                  <a:moveTo>
                    <a:pt x="156" y="0"/>
                  </a:moveTo>
                  <a:cubicBezTo>
                    <a:pt x="65" y="0"/>
                    <a:pt x="1" y="140"/>
                    <a:pt x="117" y="198"/>
                  </a:cubicBezTo>
                  <a:cubicBezTo>
                    <a:pt x="231" y="244"/>
                    <a:pt x="368" y="312"/>
                    <a:pt x="482" y="358"/>
                  </a:cubicBezTo>
                  <a:cubicBezTo>
                    <a:pt x="495" y="362"/>
                    <a:pt x="508" y="364"/>
                    <a:pt x="520" y="364"/>
                  </a:cubicBezTo>
                  <a:cubicBezTo>
                    <a:pt x="626" y="364"/>
                    <a:pt x="653" y="193"/>
                    <a:pt x="550" y="152"/>
                  </a:cubicBezTo>
                  <a:cubicBezTo>
                    <a:pt x="436" y="107"/>
                    <a:pt x="322" y="61"/>
                    <a:pt x="208" y="15"/>
                  </a:cubicBezTo>
                  <a:cubicBezTo>
                    <a:pt x="190" y="5"/>
                    <a:pt x="173" y="0"/>
                    <a:pt x="1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6"/>
            <p:cNvSpPr/>
            <p:nvPr/>
          </p:nvSpPr>
          <p:spPr>
            <a:xfrm>
              <a:off x="3116240" y="2897237"/>
              <a:ext cx="68862" cy="52501"/>
            </a:xfrm>
            <a:custGeom>
              <a:avLst/>
              <a:gdLst/>
              <a:ahLst/>
              <a:cxnLst/>
              <a:rect l="l" t="t" r="r" b="b"/>
              <a:pathLst>
                <a:path w="665" h="507" extrusionOk="0">
                  <a:moveTo>
                    <a:pt x="123" y="0"/>
                  </a:moveTo>
                  <a:cubicBezTo>
                    <a:pt x="43" y="0"/>
                    <a:pt x="1" y="134"/>
                    <a:pt x="93" y="208"/>
                  </a:cubicBezTo>
                  <a:cubicBezTo>
                    <a:pt x="207" y="299"/>
                    <a:pt x="344" y="390"/>
                    <a:pt x="481" y="482"/>
                  </a:cubicBezTo>
                  <a:cubicBezTo>
                    <a:pt x="499" y="499"/>
                    <a:pt x="517" y="507"/>
                    <a:pt x="534" y="507"/>
                  </a:cubicBezTo>
                  <a:cubicBezTo>
                    <a:pt x="608" y="507"/>
                    <a:pt x="665" y="373"/>
                    <a:pt x="573" y="299"/>
                  </a:cubicBezTo>
                  <a:cubicBezTo>
                    <a:pt x="458" y="208"/>
                    <a:pt x="321" y="116"/>
                    <a:pt x="184" y="25"/>
                  </a:cubicBezTo>
                  <a:cubicBezTo>
                    <a:pt x="163" y="8"/>
                    <a:pt x="142" y="0"/>
                    <a:pt x="1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6"/>
            <p:cNvSpPr/>
            <p:nvPr/>
          </p:nvSpPr>
          <p:spPr>
            <a:xfrm>
              <a:off x="3203846" y="2731966"/>
              <a:ext cx="71037" cy="26095"/>
            </a:xfrm>
            <a:custGeom>
              <a:avLst/>
              <a:gdLst/>
              <a:ahLst/>
              <a:cxnLst/>
              <a:rect l="l" t="t" r="r" b="b"/>
              <a:pathLst>
                <a:path w="686" h="252" extrusionOk="0">
                  <a:moveTo>
                    <a:pt x="548" y="1"/>
                  </a:moveTo>
                  <a:cubicBezTo>
                    <a:pt x="411" y="23"/>
                    <a:pt x="274" y="23"/>
                    <a:pt x="137" y="23"/>
                  </a:cubicBezTo>
                  <a:cubicBezTo>
                    <a:pt x="0" y="46"/>
                    <a:pt x="0" y="252"/>
                    <a:pt x="137" y="252"/>
                  </a:cubicBezTo>
                  <a:cubicBezTo>
                    <a:pt x="274" y="229"/>
                    <a:pt x="411" y="229"/>
                    <a:pt x="548" y="229"/>
                  </a:cubicBezTo>
                  <a:cubicBezTo>
                    <a:pt x="685" y="206"/>
                    <a:pt x="685" y="1"/>
                    <a:pt x="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6"/>
            <p:cNvSpPr/>
            <p:nvPr/>
          </p:nvSpPr>
          <p:spPr>
            <a:xfrm>
              <a:off x="3230977" y="2837694"/>
              <a:ext cx="71658" cy="36347"/>
            </a:xfrm>
            <a:custGeom>
              <a:avLst/>
              <a:gdLst/>
              <a:ahLst/>
              <a:cxnLst/>
              <a:rect l="l" t="t" r="r" b="b"/>
              <a:pathLst>
                <a:path w="692" h="351" extrusionOk="0">
                  <a:moveTo>
                    <a:pt x="134" y="0"/>
                  </a:moveTo>
                  <a:cubicBezTo>
                    <a:pt x="28" y="0"/>
                    <a:pt x="1" y="171"/>
                    <a:pt x="104" y="212"/>
                  </a:cubicBezTo>
                  <a:lnTo>
                    <a:pt x="514" y="349"/>
                  </a:lnTo>
                  <a:cubicBezTo>
                    <a:pt x="522" y="350"/>
                    <a:pt x="529" y="351"/>
                    <a:pt x="535" y="351"/>
                  </a:cubicBezTo>
                  <a:cubicBezTo>
                    <a:pt x="656" y="351"/>
                    <a:pt x="691" y="165"/>
                    <a:pt x="583" y="144"/>
                  </a:cubicBezTo>
                  <a:cubicBezTo>
                    <a:pt x="446" y="98"/>
                    <a:pt x="309" y="52"/>
                    <a:pt x="172" y="7"/>
                  </a:cubicBezTo>
                  <a:cubicBezTo>
                    <a:pt x="159" y="2"/>
                    <a:pt x="146"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6"/>
            <p:cNvSpPr/>
            <p:nvPr/>
          </p:nvSpPr>
          <p:spPr>
            <a:xfrm>
              <a:off x="3283686" y="2924990"/>
              <a:ext cx="67620" cy="35519"/>
            </a:xfrm>
            <a:custGeom>
              <a:avLst/>
              <a:gdLst/>
              <a:ahLst/>
              <a:cxnLst/>
              <a:rect l="l" t="t" r="r" b="b"/>
              <a:pathLst>
                <a:path w="653" h="343" extrusionOk="0">
                  <a:moveTo>
                    <a:pt x="460" y="1"/>
                  </a:moveTo>
                  <a:cubicBezTo>
                    <a:pt x="446" y="1"/>
                    <a:pt x="431" y="3"/>
                    <a:pt x="416" y="8"/>
                  </a:cubicBezTo>
                  <a:cubicBezTo>
                    <a:pt x="325" y="54"/>
                    <a:pt x="211" y="100"/>
                    <a:pt x="97" y="145"/>
                  </a:cubicBezTo>
                  <a:cubicBezTo>
                    <a:pt x="0" y="203"/>
                    <a:pt x="67" y="343"/>
                    <a:pt x="159" y="343"/>
                  </a:cubicBezTo>
                  <a:cubicBezTo>
                    <a:pt x="176" y="343"/>
                    <a:pt x="193" y="338"/>
                    <a:pt x="211" y="328"/>
                  </a:cubicBezTo>
                  <a:cubicBezTo>
                    <a:pt x="325" y="282"/>
                    <a:pt x="416" y="236"/>
                    <a:pt x="530" y="191"/>
                  </a:cubicBezTo>
                  <a:cubicBezTo>
                    <a:pt x="652" y="150"/>
                    <a:pt x="575" y="1"/>
                    <a:pt x="4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6"/>
            <p:cNvSpPr/>
            <p:nvPr/>
          </p:nvSpPr>
          <p:spPr>
            <a:xfrm>
              <a:off x="3378438" y="2806938"/>
              <a:ext cx="47841" cy="51880"/>
            </a:xfrm>
            <a:custGeom>
              <a:avLst/>
              <a:gdLst/>
              <a:ahLst/>
              <a:cxnLst/>
              <a:rect l="l" t="t" r="r" b="b"/>
              <a:pathLst>
                <a:path w="462" h="501" extrusionOk="0">
                  <a:moveTo>
                    <a:pt x="320" y="1"/>
                  </a:moveTo>
                  <a:cubicBezTo>
                    <a:pt x="287" y="1"/>
                    <a:pt x="253" y="16"/>
                    <a:pt x="232" y="53"/>
                  </a:cubicBezTo>
                  <a:cubicBezTo>
                    <a:pt x="186" y="167"/>
                    <a:pt x="118" y="258"/>
                    <a:pt x="49" y="349"/>
                  </a:cubicBezTo>
                  <a:cubicBezTo>
                    <a:pt x="0" y="431"/>
                    <a:pt x="79" y="501"/>
                    <a:pt x="154" y="501"/>
                  </a:cubicBezTo>
                  <a:cubicBezTo>
                    <a:pt x="183" y="501"/>
                    <a:pt x="212" y="490"/>
                    <a:pt x="232" y="463"/>
                  </a:cubicBezTo>
                  <a:cubicBezTo>
                    <a:pt x="300" y="349"/>
                    <a:pt x="369" y="258"/>
                    <a:pt x="414" y="167"/>
                  </a:cubicBezTo>
                  <a:cubicBezTo>
                    <a:pt x="461" y="73"/>
                    <a:pt x="391" y="1"/>
                    <a:pt x="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6"/>
            <p:cNvSpPr/>
            <p:nvPr/>
          </p:nvSpPr>
          <p:spPr>
            <a:xfrm>
              <a:off x="3309678" y="2743771"/>
              <a:ext cx="58093" cy="46599"/>
            </a:xfrm>
            <a:custGeom>
              <a:avLst/>
              <a:gdLst/>
              <a:ahLst/>
              <a:cxnLst/>
              <a:rect l="l" t="t" r="r" b="b"/>
              <a:pathLst>
                <a:path w="561" h="450" extrusionOk="0">
                  <a:moveTo>
                    <a:pt x="428" y="1"/>
                  </a:moveTo>
                  <a:cubicBezTo>
                    <a:pt x="410" y="1"/>
                    <a:pt x="391" y="7"/>
                    <a:pt x="371" y="24"/>
                  </a:cubicBezTo>
                  <a:cubicBezTo>
                    <a:pt x="279" y="92"/>
                    <a:pt x="188" y="160"/>
                    <a:pt x="97" y="229"/>
                  </a:cubicBezTo>
                  <a:cubicBezTo>
                    <a:pt x="0" y="306"/>
                    <a:pt x="67" y="449"/>
                    <a:pt x="146" y="449"/>
                  </a:cubicBezTo>
                  <a:cubicBezTo>
                    <a:pt x="160" y="449"/>
                    <a:pt x="174" y="445"/>
                    <a:pt x="188" y="434"/>
                  </a:cubicBezTo>
                  <a:cubicBezTo>
                    <a:pt x="279" y="343"/>
                    <a:pt x="371" y="275"/>
                    <a:pt x="485" y="206"/>
                  </a:cubicBezTo>
                  <a:cubicBezTo>
                    <a:pt x="560" y="150"/>
                    <a:pt x="511" y="1"/>
                    <a:pt x="4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6"/>
            <p:cNvSpPr/>
            <p:nvPr/>
          </p:nvSpPr>
          <p:spPr>
            <a:xfrm>
              <a:off x="3285239" y="2626548"/>
              <a:ext cx="32205" cy="66481"/>
            </a:xfrm>
            <a:custGeom>
              <a:avLst/>
              <a:gdLst/>
              <a:ahLst/>
              <a:cxnLst/>
              <a:rect l="l" t="t" r="r" b="b"/>
              <a:pathLst>
                <a:path w="311" h="642" extrusionOk="0">
                  <a:moveTo>
                    <a:pt x="124" y="0"/>
                  </a:moveTo>
                  <a:cubicBezTo>
                    <a:pt x="64" y="0"/>
                    <a:pt x="0" y="49"/>
                    <a:pt x="13" y="128"/>
                  </a:cubicBezTo>
                  <a:cubicBezTo>
                    <a:pt x="59" y="265"/>
                    <a:pt x="82" y="402"/>
                    <a:pt x="82" y="539"/>
                  </a:cubicBezTo>
                  <a:cubicBezTo>
                    <a:pt x="93" y="608"/>
                    <a:pt x="150" y="642"/>
                    <a:pt x="204" y="642"/>
                  </a:cubicBezTo>
                  <a:cubicBezTo>
                    <a:pt x="259" y="642"/>
                    <a:pt x="310" y="608"/>
                    <a:pt x="310" y="539"/>
                  </a:cubicBezTo>
                  <a:cubicBezTo>
                    <a:pt x="287" y="379"/>
                    <a:pt x="264" y="242"/>
                    <a:pt x="219" y="83"/>
                  </a:cubicBezTo>
                  <a:cubicBezTo>
                    <a:pt x="209" y="25"/>
                    <a:pt x="168" y="0"/>
                    <a:pt x="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6"/>
            <p:cNvSpPr/>
            <p:nvPr/>
          </p:nvSpPr>
          <p:spPr>
            <a:xfrm>
              <a:off x="3390036" y="2648605"/>
              <a:ext cx="37590" cy="62856"/>
            </a:xfrm>
            <a:custGeom>
              <a:avLst/>
              <a:gdLst/>
              <a:ahLst/>
              <a:cxnLst/>
              <a:rect l="l" t="t" r="r" b="b"/>
              <a:pathLst>
                <a:path w="363" h="607" extrusionOk="0">
                  <a:moveTo>
                    <a:pt x="135" y="0"/>
                  </a:moveTo>
                  <a:cubicBezTo>
                    <a:pt x="68" y="0"/>
                    <a:pt x="0" y="59"/>
                    <a:pt x="28" y="144"/>
                  </a:cubicBezTo>
                  <a:cubicBezTo>
                    <a:pt x="74" y="258"/>
                    <a:pt x="97" y="395"/>
                    <a:pt x="143" y="532"/>
                  </a:cubicBezTo>
                  <a:cubicBezTo>
                    <a:pt x="151" y="584"/>
                    <a:pt x="187" y="606"/>
                    <a:pt x="226" y="606"/>
                  </a:cubicBezTo>
                  <a:cubicBezTo>
                    <a:pt x="289" y="606"/>
                    <a:pt x="362" y="548"/>
                    <a:pt x="348" y="463"/>
                  </a:cubicBezTo>
                  <a:cubicBezTo>
                    <a:pt x="302" y="349"/>
                    <a:pt x="280" y="212"/>
                    <a:pt x="234" y="75"/>
                  </a:cubicBezTo>
                  <a:cubicBezTo>
                    <a:pt x="216" y="23"/>
                    <a:pt x="176" y="0"/>
                    <a:pt x="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6"/>
            <p:cNvSpPr/>
            <p:nvPr/>
          </p:nvSpPr>
          <p:spPr>
            <a:xfrm>
              <a:off x="3200015" y="2536146"/>
              <a:ext cx="35208" cy="76008"/>
            </a:xfrm>
            <a:custGeom>
              <a:avLst/>
              <a:gdLst/>
              <a:ahLst/>
              <a:cxnLst/>
              <a:rect l="l" t="t" r="r" b="b"/>
              <a:pathLst>
                <a:path w="340" h="734" extrusionOk="0">
                  <a:moveTo>
                    <a:pt x="208" y="1"/>
                  </a:moveTo>
                  <a:cubicBezTo>
                    <a:pt x="166" y="1"/>
                    <a:pt x="124" y="21"/>
                    <a:pt x="106" y="66"/>
                  </a:cubicBezTo>
                  <a:cubicBezTo>
                    <a:pt x="83" y="248"/>
                    <a:pt x="60" y="431"/>
                    <a:pt x="15" y="591"/>
                  </a:cubicBezTo>
                  <a:cubicBezTo>
                    <a:pt x="0" y="675"/>
                    <a:pt x="74" y="734"/>
                    <a:pt x="137" y="734"/>
                  </a:cubicBezTo>
                  <a:cubicBezTo>
                    <a:pt x="176" y="734"/>
                    <a:pt x="211" y="711"/>
                    <a:pt x="220" y="659"/>
                  </a:cubicBezTo>
                  <a:cubicBezTo>
                    <a:pt x="266" y="476"/>
                    <a:pt x="288" y="317"/>
                    <a:pt x="311" y="134"/>
                  </a:cubicBezTo>
                  <a:cubicBezTo>
                    <a:pt x="339" y="50"/>
                    <a:pt x="274"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6"/>
            <p:cNvSpPr/>
            <p:nvPr/>
          </p:nvSpPr>
          <p:spPr>
            <a:xfrm>
              <a:off x="3302326" y="2500938"/>
              <a:ext cx="48980" cy="74558"/>
            </a:xfrm>
            <a:custGeom>
              <a:avLst/>
              <a:gdLst/>
              <a:ahLst/>
              <a:cxnLst/>
              <a:rect l="l" t="t" r="r" b="b"/>
              <a:pathLst>
                <a:path w="473" h="720" extrusionOk="0">
                  <a:moveTo>
                    <a:pt x="138" y="1"/>
                  </a:moveTo>
                  <a:cubicBezTo>
                    <a:pt x="73" y="1"/>
                    <a:pt x="0" y="78"/>
                    <a:pt x="31" y="154"/>
                  </a:cubicBezTo>
                  <a:cubicBezTo>
                    <a:pt x="99" y="337"/>
                    <a:pt x="191" y="497"/>
                    <a:pt x="259" y="657"/>
                  </a:cubicBezTo>
                  <a:cubicBezTo>
                    <a:pt x="274" y="701"/>
                    <a:pt x="303" y="719"/>
                    <a:pt x="335" y="719"/>
                  </a:cubicBezTo>
                  <a:cubicBezTo>
                    <a:pt x="400" y="719"/>
                    <a:pt x="473" y="642"/>
                    <a:pt x="442" y="565"/>
                  </a:cubicBezTo>
                  <a:cubicBezTo>
                    <a:pt x="373" y="383"/>
                    <a:pt x="282" y="223"/>
                    <a:pt x="214" y="63"/>
                  </a:cubicBezTo>
                  <a:cubicBezTo>
                    <a:pt x="199" y="19"/>
                    <a:pt x="169" y="1"/>
                    <a:pt x="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6"/>
            <p:cNvSpPr/>
            <p:nvPr/>
          </p:nvSpPr>
          <p:spPr>
            <a:xfrm>
              <a:off x="3224143" y="2433938"/>
              <a:ext cx="48463" cy="65859"/>
            </a:xfrm>
            <a:custGeom>
              <a:avLst/>
              <a:gdLst/>
              <a:ahLst/>
              <a:cxnLst/>
              <a:rect l="l" t="t" r="r" b="b"/>
              <a:pathLst>
                <a:path w="468" h="636" extrusionOk="0">
                  <a:moveTo>
                    <a:pt x="149" y="1"/>
                  </a:moveTo>
                  <a:cubicBezTo>
                    <a:pt x="82" y="1"/>
                    <a:pt x="0" y="82"/>
                    <a:pt x="33" y="162"/>
                  </a:cubicBezTo>
                  <a:lnTo>
                    <a:pt x="238" y="573"/>
                  </a:lnTo>
                  <a:cubicBezTo>
                    <a:pt x="260" y="617"/>
                    <a:pt x="293" y="635"/>
                    <a:pt x="327" y="635"/>
                  </a:cubicBezTo>
                  <a:cubicBezTo>
                    <a:pt x="398" y="635"/>
                    <a:pt x="467" y="552"/>
                    <a:pt x="421" y="459"/>
                  </a:cubicBezTo>
                  <a:cubicBezTo>
                    <a:pt x="352" y="322"/>
                    <a:pt x="284" y="185"/>
                    <a:pt x="215" y="48"/>
                  </a:cubicBezTo>
                  <a:cubicBezTo>
                    <a:pt x="202" y="15"/>
                    <a:pt x="177"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6"/>
            <p:cNvSpPr/>
            <p:nvPr/>
          </p:nvSpPr>
          <p:spPr>
            <a:xfrm>
              <a:off x="3138608" y="2394899"/>
              <a:ext cx="31273" cy="57886"/>
            </a:xfrm>
            <a:custGeom>
              <a:avLst/>
              <a:gdLst/>
              <a:ahLst/>
              <a:cxnLst/>
              <a:rect l="l" t="t" r="r" b="b"/>
              <a:pathLst>
                <a:path w="302" h="559" extrusionOk="0">
                  <a:moveTo>
                    <a:pt x="177" y="0"/>
                  </a:moveTo>
                  <a:cubicBezTo>
                    <a:pt x="134" y="0"/>
                    <a:pt x="92" y="25"/>
                    <a:pt x="83" y="83"/>
                  </a:cubicBezTo>
                  <a:cubicBezTo>
                    <a:pt x="60" y="197"/>
                    <a:pt x="37" y="311"/>
                    <a:pt x="14" y="425"/>
                  </a:cubicBezTo>
                  <a:cubicBezTo>
                    <a:pt x="0" y="509"/>
                    <a:pt x="71" y="558"/>
                    <a:pt x="134" y="558"/>
                  </a:cubicBezTo>
                  <a:cubicBezTo>
                    <a:pt x="174" y="558"/>
                    <a:pt x="211" y="538"/>
                    <a:pt x="220" y="494"/>
                  </a:cubicBezTo>
                  <a:cubicBezTo>
                    <a:pt x="242" y="357"/>
                    <a:pt x="265" y="243"/>
                    <a:pt x="288" y="128"/>
                  </a:cubicBezTo>
                  <a:cubicBezTo>
                    <a:pt x="301" y="49"/>
                    <a:pt x="237" y="0"/>
                    <a:pt x="1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6"/>
            <p:cNvSpPr/>
            <p:nvPr/>
          </p:nvSpPr>
          <p:spPr>
            <a:xfrm>
              <a:off x="2901263" y="2181785"/>
              <a:ext cx="231750" cy="168376"/>
            </a:xfrm>
            <a:custGeom>
              <a:avLst/>
              <a:gdLst/>
              <a:ahLst/>
              <a:cxnLst/>
              <a:rect l="l" t="t" r="r" b="b"/>
              <a:pathLst>
                <a:path w="2238" h="1626" extrusionOk="0">
                  <a:moveTo>
                    <a:pt x="1199" y="1"/>
                  </a:moveTo>
                  <a:cubicBezTo>
                    <a:pt x="1165" y="1"/>
                    <a:pt x="1131" y="7"/>
                    <a:pt x="1096" y="18"/>
                  </a:cubicBezTo>
                  <a:cubicBezTo>
                    <a:pt x="914" y="41"/>
                    <a:pt x="708" y="109"/>
                    <a:pt x="526" y="269"/>
                  </a:cubicBezTo>
                  <a:cubicBezTo>
                    <a:pt x="138" y="566"/>
                    <a:pt x="1" y="1000"/>
                    <a:pt x="229" y="1251"/>
                  </a:cubicBezTo>
                  <a:cubicBezTo>
                    <a:pt x="320" y="1353"/>
                    <a:pt x="417" y="1399"/>
                    <a:pt x="531" y="1399"/>
                  </a:cubicBezTo>
                  <a:cubicBezTo>
                    <a:pt x="646" y="1399"/>
                    <a:pt x="777" y="1353"/>
                    <a:pt x="937" y="1273"/>
                  </a:cubicBezTo>
                  <a:cubicBezTo>
                    <a:pt x="1175" y="1540"/>
                    <a:pt x="1396" y="1625"/>
                    <a:pt x="1589" y="1625"/>
                  </a:cubicBezTo>
                  <a:cubicBezTo>
                    <a:pt x="1711" y="1625"/>
                    <a:pt x="1821" y="1591"/>
                    <a:pt x="1918" y="1547"/>
                  </a:cubicBezTo>
                  <a:cubicBezTo>
                    <a:pt x="2192" y="1365"/>
                    <a:pt x="2238" y="863"/>
                    <a:pt x="1987" y="452"/>
                  </a:cubicBezTo>
                  <a:cubicBezTo>
                    <a:pt x="1850" y="269"/>
                    <a:pt x="1667" y="155"/>
                    <a:pt x="1484" y="87"/>
                  </a:cubicBezTo>
                  <a:cubicBezTo>
                    <a:pt x="1439" y="41"/>
                    <a:pt x="1370" y="18"/>
                    <a:pt x="1302" y="18"/>
                  </a:cubicBezTo>
                  <a:cubicBezTo>
                    <a:pt x="1268" y="7"/>
                    <a:pt x="1233" y="1"/>
                    <a:pt x="1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6"/>
            <p:cNvSpPr/>
            <p:nvPr/>
          </p:nvSpPr>
          <p:spPr>
            <a:xfrm>
              <a:off x="2901263" y="2181268"/>
              <a:ext cx="231750" cy="177385"/>
            </a:xfrm>
            <a:custGeom>
              <a:avLst/>
              <a:gdLst/>
              <a:ahLst/>
              <a:cxnLst/>
              <a:rect l="l" t="t" r="r" b="b"/>
              <a:pathLst>
                <a:path w="2238" h="1713" fill="none" extrusionOk="0">
                  <a:moveTo>
                    <a:pt x="1987" y="457"/>
                  </a:moveTo>
                  <a:cubicBezTo>
                    <a:pt x="1850" y="274"/>
                    <a:pt x="1667" y="160"/>
                    <a:pt x="1484" y="92"/>
                  </a:cubicBezTo>
                  <a:cubicBezTo>
                    <a:pt x="1439" y="46"/>
                    <a:pt x="1370" y="23"/>
                    <a:pt x="1302" y="23"/>
                  </a:cubicBezTo>
                  <a:cubicBezTo>
                    <a:pt x="1233" y="0"/>
                    <a:pt x="1165" y="0"/>
                    <a:pt x="1096" y="23"/>
                  </a:cubicBezTo>
                  <a:cubicBezTo>
                    <a:pt x="914" y="46"/>
                    <a:pt x="708" y="114"/>
                    <a:pt x="526" y="274"/>
                  </a:cubicBezTo>
                  <a:cubicBezTo>
                    <a:pt x="138" y="571"/>
                    <a:pt x="1" y="1005"/>
                    <a:pt x="229" y="1256"/>
                  </a:cubicBezTo>
                  <a:cubicBezTo>
                    <a:pt x="412" y="1461"/>
                    <a:pt x="617" y="1438"/>
                    <a:pt x="937" y="1278"/>
                  </a:cubicBezTo>
                  <a:cubicBezTo>
                    <a:pt x="1325" y="1712"/>
                    <a:pt x="1667" y="1667"/>
                    <a:pt x="1918" y="1552"/>
                  </a:cubicBezTo>
                  <a:cubicBezTo>
                    <a:pt x="2192" y="1370"/>
                    <a:pt x="2238" y="868"/>
                    <a:pt x="1987" y="45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6"/>
            <p:cNvSpPr/>
            <p:nvPr/>
          </p:nvSpPr>
          <p:spPr>
            <a:xfrm>
              <a:off x="2832711" y="1880962"/>
              <a:ext cx="326294" cy="397331"/>
            </a:xfrm>
            <a:custGeom>
              <a:avLst/>
              <a:gdLst/>
              <a:ahLst/>
              <a:cxnLst/>
              <a:rect l="l" t="t" r="r" b="b"/>
              <a:pathLst>
                <a:path w="3151" h="3837" extrusionOk="0">
                  <a:moveTo>
                    <a:pt x="1475" y="1"/>
                  </a:moveTo>
                  <a:cubicBezTo>
                    <a:pt x="1463" y="1"/>
                    <a:pt x="1451" y="1"/>
                    <a:pt x="1439" y="1"/>
                  </a:cubicBezTo>
                  <a:lnTo>
                    <a:pt x="777" y="24"/>
                  </a:lnTo>
                  <a:cubicBezTo>
                    <a:pt x="343" y="47"/>
                    <a:pt x="1" y="458"/>
                    <a:pt x="1" y="960"/>
                  </a:cubicBezTo>
                  <a:lnTo>
                    <a:pt x="46" y="2010"/>
                  </a:lnTo>
                  <a:cubicBezTo>
                    <a:pt x="69" y="2512"/>
                    <a:pt x="435" y="2900"/>
                    <a:pt x="891" y="2900"/>
                  </a:cubicBezTo>
                  <a:lnTo>
                    <a:pt x="1256" y="2877"/>
                  </a:lnTo>
                  <a:lnTo>
                    <a:pt x="1279" y="3425"/>
                  </a:lnTo>
                  <a:cubicBezTo>
                    <a:pt x="1302" y="3653"/>
                    <a:pt x="1484" y="3836"/>
                    <a:pt x="1713" y="3836"/>
                  </a:cubicBezTo>
                  <a:lnTo>
                    <a:pt x="1987" y="3836"/>
                  </a:lnTo>
                  <a:cubicBezTo>
                    <a:pt x="2215" y="3813"/>
                    <a:pt x="2398" y="3631"/>
                    <a:pt x="2375" y="3402"/>
                  </a:cubicBezTo>
                  <a:lnTo>
                    <a:pt x="2352" y="2763"/>
                  </a:lnTo>
                  <a:lnTo>
                    <a:pt x="2352" y="2740"/>
                  </a:lnTo>
                  <a:lnTo>
                    <a:pt x="2329" y="2101"/>
                  </a:lnTo>
                  <a:cubicBezTo>
                    <a:pt x="2329" y="2101"/>
                    <a:pt x="2329" y="2079"/>
                    <a:pt x="2329" y="2079"/>
                  </a:cubicBezTo>
                  <a:cubicBezTo>
                    <a:pt x="2420" y="2124"/>
                    <a:pt x="2534" y="2147"/>
                    <a:pt x="2649" y="2147"/>
                  </a:cubicBezTo>
                  <a:cubicBezTo>
                    <a:pt x="2922" y="2147"/>
                    <a:pt x="3151" y="1896"/>
                    <a:pt x="3151" y="1599"/>
                  </a:cubicBezTo>
                  <a:cubicBezTo>
                    <a:pt x="3151" y="1325"/>
                    <a:pt x="2900" y="1097"/>
                    <a:pt x="2603" y="1097"/>
                  </a:cubicBezTo>
                  <a:cubicBezTo>
                    <a:pt x="2489" y="1097"/>
                    <a:pt x="2375" y="1143"/>
                    <a:pt x="2306" y="1211"/>
                  </a:cubicBezTo>
                  <a:lnTo>
                    <a:pt x="2283" y="892"/>
                  </a:lnTo>
                  <a:cubicBezTo>
                    <a:pt x="2261" y="403"/>
                    <a:pt x="1915" y="1"/>
                    <a:pt x="14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6"/>
            <p:cNvSpPr/>
            <p:nvPr/>
          </p:nvSpPr>
          <p:spPr>
            <a:xfrm>
              <a:off x="2832711" y="1878684"/>
              <a:ext cx="326294" cy="399609"/>
            </a:xfrm>
            <a:custGeom>
              <a:avLst/>
              <a:gdLst/>
              <a:ahLst/>
              <a:cxnLst/>
              <a:rect l="l" t="t" r="r" b="b"/>
              <a:pathLst>
                <a:path w="3151" h="3859" fill="none" extrusionOk="0">
                  <a:moveTo>
                    <a:pt x="2603" y="1119"/>
                  </a:moveTo>
                  <a:cubicBezTo>
                    <a:pt x="2489" y="1119"/>
                    <a:pt x="2375" y="1165"/>
                    <a:pt x="2306" y="1233"/>
                  </a:cubicBezTo>
                  <a:lnTo>
                    <a:pt x="2283" y="914"/>
                  </a:lnTo>
                  <a:cubicBezTo>
                    <a:pt x="2261" y="411"/>
                    <a:pt x="1895" y="1"/>
                    <a:pt x="1439" y="23"/>
                  </a:cubicBezTo>
                  <a:lnTo>
                    <a:pt x="777" y="46"/>
                  </a:lnTo>
                  <a:cubicBezTo>
                    <a:pt x="343" y="69"/>
                    <a:pt x="1" y="480"/>
                    <a:pt x="1" y="982"/>
                  </a:cubicBezTo>
                  <a:lnTo>
                    <a:pt x="46" y="2032"/>
                  </a:lnTo>
                  <a:cubicBezTo>
                    <a:pt x="69" y="2534"/>
                    <a:pt x="435" y="2922"/>
                    <a:pt x="891" y="2922"/>
                  </a:cubicBezTo>
                  <a:lnTo>
                    <a:pt x="1256" y="2899"/>
                  </a:lnTo>
                  <a:lnTo>
                    <a:pt x="1279" y="3447"/>
                  </a:lnTo>
                  <a:cubicBezTo>
                    <a:pt x="1302" y="3675"/>
                    <a:pt x="1484" y="3858"/>
                    <a:pt x="1713" y="3858"/>
                  </a:cubicBezTo>
                  <a:lnTo>
                    <a:pt x="1987" y="3858"/>
                  </a:lnTo>
                  <a:cubicBezTo>
                    <a:pt x="2215" y="3835"/>
                    <a:pt x="2398" y="3653"/>
                    <a:pt x="2375" y="3424"/>
                  </a:cubicBezTo>
                  <a:lnTo>
                    <a:pt x="2352" y="2785"/>
                  </a:lnTo>
                  <a:lnTo>
                    <a:pt x="2352" y="2762"/>
                  </a:lnTo>
                  <a:lnTo>
                    <a:pt x="2329" y="2123"/>
                  </a:lnTo>
                  <a:cubicBezTo>
                    <a:pt x="2329" y="2123"/>
                    <a:pt x="2329" y="2101"/>
                    <a:pt x="2329" y="2101"/>
                  </a:cubicBezTo>
                  <a:cubicBezTo>
                    <a:pt x="2420" y="2146"/>
                    <a:pt x="2534" y="2169"/>
                    <a:pt x="2649" y="2169"/>
                  </a:cubicBezTo>
                  <a:cubicBezTo>
                    <a:pt x="2922" y="2169"/>
                    <a:pt x="3151" y="1918"/>
                    <a:pt x="3151" y="1621"/>
                  </a:cubicBezTo>
                  <a:cubicBezTo>
                    <a:pt x="3151" y="1347"/>
                    <a:pt x="2900" y="1119"/>
                    <a:pt x="2603" y="1119"/>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6"/>
            <p:cNvSpPr/>
            <p:nvPr/>
          </p:nvSpPr>
          <p:spPr>
            <a:xfrm>
              <a:off x="3071505" y="2020552"/>
              <a:ext cx="37900" cy="37900"/>
            </a:xfrm>
            <a:custGeom>
              <a:avLst/>
              <a:gdLst/>
              <a:ahLst/>
              <a:cxnLst/>
              <a:rect l="l" t="t" r="r" b="b"/>
              <a:pathLst>
                <a:path w="366" h="366" fill="none" extrusionOk="0">
                  <a:moveTo>
                    <a:pt x="23" y="365"/>
                  </a:moveTo>
                  <a:cubicBezTo>
                    <a:pt x="23" y="365"/>
                    <a:pt x="0" y="0"/>
                    <a:pt x="365" y="23"/>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6"/>
            <p:cNvSpPr/>
            <p:nvPr/>
          </p:nvSpPr>
          <p:spPr>
            <a:xfrm>
              <a:off x="2941442" y="1996839"/>
              <a:ext cx="30859" cy="30859"/>
            </a:xfrm>
            <a:custGeom>
              <a:avLst/>
              <a:gdLst/>
              <a:ahLst/>
              <a:cxnLst/>
              <a:rect l="l" t="t" r="r" b="b"/>
              <a:pathLst>
                <a:path w="298" h="298" extrusionOk="0">
                  <a:moveTo>
                    <a:pt x="138" y="1"/>
                  </a:moveTo>
                  <a:cubicBezTo>
                    <a:pt x="69" y="1"/>
                    <a:pt x="1" y="69"/>
                    <a:pt x="1" y="161"/>
                  </a:cubicBezTo>
                  <a:cubicBezTo>
                    <a:pt x="1" y="229"/>
                    <a:pt x="69" y="298"/>
                    <a:pt x="161" y="298"/>
                  </a:cubicBezTo>
                  <a:cubicBezTo>
                    <a:pt x="252" y="298"/>
                    <a:pt x="298" y="229"/>
                    <a:pt x="298" y="138"/>
                  </a:cubicBezTo>
                  <a:cubicBezTo>
                    <a:pt x="298" y="69"/>
                    <a:pt x="229"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6"/>
            <p:cNvSpPr/>
            <p:nvPr/>
          </p:nvSpPr>
          <p:spPr>
            <a:xfrm>
              <a:off x="2844516" y="1999220"/>
              <a:ext cx="26199" cy="28477"/>
            </a:xfrm>
            <a:custGeom>
              <a:avLst/>
              <a:gdLst/>
              <a:ahLst/>
              <a:cxnLst/>
              <a:rect l="l" t="t" r="r" b="b"/>
              <a:pathLst>
                <a:path w="253" h="275" extrusionOk="0">
                  <a:moveTo>
                    <a:pt x="115" y="1"/>
                  </a:moveTo>
                  <a:cubicBezTo>
                    <a:pt x="47" y="1"/>
                    <a:pt x="1" y="69"/>
                    <a:pt x="1" y="138"/>
                  </a:cubicBezTo>
                  <a:cubicBezTo>
                    <a:pt x="1" y="206"/>
                    <a:pt x="69" y="275"/>
                    <a:pt x="138" y="275"/>
                  </a:cubicBezTo>
                  <a:cubicBezTo>
                    <a:pt x="206" y="252"/>
                    <a:pt x="252" y="206"/>
                    <a:pt x="252" y="138"/>
                  </a:cubicBezTo>
                  <a:cubicBezTo>
                    <a:pt x="252" y="69"/>
                    <a:pt x="184"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6"/>
            <p:cNvSpPr/>
            <p:nvPr/>
          </p:nvSpPr>
          <p:spPr>
            <a:xfrm>
              <a:off x="2949209" y="1972814"/>
              <a:ext cx="36658" cy="17604"/>
            </a:xfrm>
            <a:custGeom>
              <a:avLst/>
              <a:gdLst/>
              <a:ahLst/>
              <a:cxnLst/>
              <a:rect l="l" t="t" r="r" b="b"/>
              <a:pathLst>
                <a:path w="354" h="170" extrusionOk="0">
                  <a:moveTo>
                    <a:pt x="45" y="0"/>
                  </a:moveTo>
                  <a:cubicBezTo>
                    <a:pt x="12" y="0"/>
                    <a:pt x="1" y="53"/>
                    <a:pt x="40" y="73"/>
                  </a:cubicBezTo>
                  <a:cubicBezTo>
                    <a:pt x="131" y="96"/>
                    <a:pt x="200" y="119"/>
                    <a:pt x="268" y="164"/>
                  </a:cubicBezTo>
                  <a:cubicBezTo>
                    <a:pt x="275" y="168"/>
                    <a:pt x="281" y="169"/>
                    <a:pt x="287" y="169"/>
                  </a:cubicBezTo>
                  <a:cubicBezTo>
                    <a:pt x="325" y="169"/>
                    <a:pt x="353" y="116"/>
                    <a:pt x="314" y="96"/>
                  </a:cubicBezTo>
                  <a:cubicBezTo>
                    <a:pt x="223" y="50"/>
                    <a:pt x="154" y="27"/>
                    <a:pt x="63" y="5"/>
                  </a:cubicBezTo>
                  <a:cubicBezTo>
                    <a:pt x="56" y="1"/>
                    <a:pt x="50"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6"/>
            <p:cNvSpPr/>
            <p:nvPr/>
          </p:nvSpPr>
          <p:spPr>
            <a:xfrm>
              <a:off x="2837474" y="1982652"/>
              <a:ext cx="37900" cy="9630"/>
            </a:xfrm>
            <a:custGeom>
              <a:avLst/>
              <a:gdLst/>
              <a:ahLst/>
              <a:cxnLst/>
              <a:rect l="l" t="t" r="r" b="b"/>
              <a:pathLst>
                <a:path w="366" h="93" extrusionOk="0">
                  <a:moveTo>
                    <a:pt x="320" y="1"/>
                  </a:moveTo>
                  <a:cubicBezTo>
                    <a:pt x="229" y="1"/>
                    <a:pt x="137" y="1"/>
                    <a:pt x="46" y="24"/>
                  </a:cubicBezTo>
                  <a:cubicBezTo>
                    <a:pt x="0" y="24"/>
                    <a:pt x="23" y="92"/>
                    <a:pt x="69" y="92"/>
                  </a:cubicBezTo>
                  <a:cubicBezTo>
                    <a:pt x="160" y="69"/>
                    <a:pt x="229" y="69"/>
                    <a:pt x="320" y="69"/>
                  </a:cubicBezTo>
                  <a:cubicBezTo>
                    <a:pt x="366" y="69"/>
                    <a:pt x="366"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6"/>
            <p:cNvSpPr/>
            <p:nvPr/>
          </p:nvSpPr>
          <p:spPr>
            <a:xfrm>
              <a:off x="2880035" y="1994353"/>
              <a:ext cx="30859" cy="54676"/>
            </a:xfrm>
            <a:custGeom>
              <a:avLst/>
              <a:gdLst/>
              <a:ahLst/>
              <a:cxnLst/>
              <a:rect l="l" t="t" r="r" b="b"/>
              <a:pathLst>
                <a:path w="298" h="528" extrusionOk="0">
                  <a:moveTo>
                    <a:pt x="46" y="413"/>
                  </a:moveTo>
                  <a:cubicBezTo>
                    <a:pt x="52" y="413"/>
                    <a:pt x="56" y="414"/>
                    <a:pt x="60" y="417"/>
                  </a:cubicBezTo>
                  <a:lnTo>
                    <a:pt x="60" y="417"/>
                  </a:lnTo>
                  <a:cubicBezTo>
                    <a:pt x="55" y="416"/>
                    <a:pt x="51" y="414"/>
                    <a:pt x="46" y="413"/>
                  </a:cubicBezTo>
                  <a:close/>
                  <a:moveTo>
                    <a:pt x="221" y="0"/>
                  </a:moveTo>
                  <a:cubicBezTo>
                    <a:pt x="207" y="0"/>
                    <a:pt x="192" y="7"/>
                    <a:pt x="183" y="25"/>
                  </a:cubicBezTo>
                  <a:cubicBezTo>
                    <a:pt x="160" y="162"/>
                    <a:pt x="92" y="299"/>
                    <a:pt x="23" y="413"/>
                  </a:cubicBezTo>
                  <a:cubicBezTo>
                    <a:pt x="0" y="436"/>
                    <a:pt x="23" y="459"/>
                    <a:pt x="46" y="481"/>
                  </a:cubicBezTo>
                  <a:cubicBezTo>
                    <a:pt x="114" y="504"/>
                    <a:pt x="160" y="504"/>
                    <a:pt x="229" y="527"/>
                  </a:cubicBezTo>
                  <a:cubicBezTo>
                    <a:pt x="274" y="527"/>
                    <a:pt x="297" y="459"/>
                    <a:pt x="251" y="459"/>
                  </a:cubicBezTo>
                  <a:cubicBezTo>
                    <a:pt x="198" y="441"/>
                    <a:pt x="144" y="437"/>
                    <a:pt x="90" y="425"/>
                  </a:cubicBezTo>
                  <a:lnTo>
                    <a:pt x="90" y="425"/>
                  </a:lnTo>
                  <a:cubicBezTo>
                    <a:pt x="168" y="299"/>
                    <a:pt x="210" y="173"/>
                    <a:pt x="251" y="48"/>
                  </a:cubicBezTo>
                  <a:cubicBezTo>
                    <a:pt x="266" y="20"/>
                    <a:pt x="245" y="0"/>
                    <a:pt x="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6"/>
            <p:cNvSpPr/>
            <p:nvPr/>
          </p:nvSpPr>
          <p:spPr>
            <a:xfrm>
              <a:off x="2809101" y="1800605"/>
              <a:ext cx="345244" cy="217667"/>
            </a:xfrm>
            <a:custGeom>
              <a:avLst/>
              <a:gdLst/>
              <a:ahLst/>
              <a:cxnLst/>
              <a:rect l="l" t="t" r="r" b="b"/>
              <a:pathLst>
                <a:path w="3334" h="2102" extrusionOk="0">
                  <a:moveTo>
                    <a:pt x="1761" y="1"/>
                  </a:moveTo>
                  <a:cubicBezTo>
                    <a:pt x="1422" y="1"/>
                    <a:pt x="1069" y="115"/>
                    <a:pt x="731" y="344"/>
                  </a:cubicBezTo>
                  <a:cubicBezTo>
                    <a:pt x="1" y="800"/>
                    <a:pt x="46" y="1508"/>
                    <a:pt x="92" y="1622"/>
                  </a:cubicBezTo>
                  <a:cubicBezTo>
                    <a:pt x="115" y="1668"/>
                    <a:pt x="160" y="1713"/>
                    <a:pt x="229" y="1736"/>
                  </a:cubicBezTo>
                  <a:cubicBezTo>
                    <a:pt x="297" y="1736"/>
                    <a:pt x="411" y="1736"/>
                    <a:pt x="617" y="1668"/>
                  </a:cubicBezTo>
                  <a:cubicBezTo>
                    <a:pt x="1187" y="1531"/>
                    <a:pt x="1553" y="1006"/>
                    <a:pt x="1553" y="1006"/>
                  </a:cubicBezTo>
                  <a:lnTo>
                    <a:pt x="1553" y="1006"/>
                  </a:lnTo>
                  <a:cubicBezTo>
                    <a:pt x="1553" y="1006"/>
                    <a:pt x="1507" y="1097"/>
                    <a:pt x="1712" y="1531"/>
                  </a:cubicBezTo>
                  <a:cubicBezTo>
                    <a:pt x="1872" y="1827"/>
                    <a:pt x="2260" y="2010"/>
                    <a:pt x="2443" y="2101"/>
                  </a:cubicBezTo>
                  <a:cubicBezTo>
                    <a:pt x="2511" y="2010"/>
                    <a:pt x="2648" y="1896"/>
                    <a:pt x="2831" y="1873"/>
                  </a:cubicBezTo>
                  <a:cubicBezTo>
                    <a:pt x="2945" y="1873"/>
                    <a:pt x="3105" y="1942"/>
                    <a:pt x="3196" y="2010"/>
                  </a:cubicBezTo>
                  <a:cubicBezTo>
                    <a:pt x="3333" y="1713"/>
                    <a:pt x="3287" y="914"/>
                    <a:pt x="2785" y="412"/>
                  </a:cubicBezTo>
                  <a:cubicBezTo>
                    <a:pt x="2487" y="138"/>
                    <a:pt x="2133" y="1"/>
                    <a:pt x="1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6"/>
            <p:cNvSpPr/>
            <p:nvPr/>
          </p:nvSpPr>
          <p:spPr>
            <a:xfrm>
              <a:off x="2877653" y="2090244"/>
              <a:ext cx="56850" cy="31480"/>
            </a:xfrm>
            <a:custGeom>
              <a:avLst/>
              <a:gdLst/>
              <a:ahLst/>
              <a:cxnLst/>
              <a:rect l="l" t="t" r="r" b="b"/>
              <a:pathLst>
                <a:path w="549" h="304" extrusionOk="0">
                  <a:moveTo>
                    <a:pt x="514" y="0"/>
                  </a:moveTo>
                  <a:cubicBezTo>
                    <a:pt x="497" y="0"/>
                    <a:pt x="480" y="12"/>
                    <a:pt x="480" y="35"/>
                  </a:cubicBezTo>
                  <a:cubicBezTo>
                    <a:pt x="468" y="160"/>
                    <a:pt x="377" y="223"/>
                    <a:pt x="283" y="223"/>
                  </a:cubicBezTo>
                  <a:cubicBezTo>
                    <a:pt x="189" y="223"/>
                    <a:pt x="92" y="160"/>
                    <a:pt x="69" y="35"/>
                  </a:cubicBezTo>
                  <a:cubicBezTo>
                    <a:pt x="69" y="17"/>
                    <a:pt x="59" y="10"/>
                    <a:pt x="47" y="10"/>
                  </a:cubicBezTo>
                  <a:cubicBezTo>
                    <a:pt x="27" y="10"/>
                    <a:pt x="1" y="29"/>
                    <a:pt x="1" y="58"/>
                  </a:cubicBezTo>
                  <a:cubicBezTo>
                    <a:pt x="23" y="223"/>
                    <a:pt x="146" y="303"/>
                    <a:pt x="270" y="303"/>
                  </a:cubicBezTo>
                  <a:cubicBezTo>
                    <a:pt x="403" y="303"/>
                    <a:pt x="537" y="212"/>
                    <a:pt x="548" y="35"/>
                  </a:cubicBezTo>
                  <a:cubicBezTo>
                    <a:pt x="548" y="12"/>
                    <a:pt x="531"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6"/>
            <p:cNvSpPr/>
            <p:nvPr/>
          </p:nvSpPr>
          <p:spPr>
            <a:xfrm>
              <a:off x="2104730" y="3646654"/>
              <a:ext cx="165580" cy="219946"/>
            </a:xfrm>
            <a:custGeom>
              <a:avLst/>
              <a:gdLst/>
              <a:ahLst/>
              <a:cxnLst/>
              <a:rect l="l" t="t" r="r" b="b"/>
              <a:pathLst>
                <a:path w="1599" h="2124" extrusionOk="0">
                  <a:moveTo>
                    <a:pt x="1" y="1"/>
                  </a:moveTo>
                  <a:lnTo>
                    <a:pt x="69" y="1941"/>
                  </a:lnTo>
                  <a:lnTo>
                    <a:pt x="1553" y="2124"/>
                  </a:lnTo>
                  <a:lnTo>
                    <a:pt x="1598" y="2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6"/>
            <p:cNvSpPr/>
            <p:nvPr/>
          </p:nvSpPr>
          <p:spPr>
            <a:xfrm>
              <a:off x="2104730" y="3646654"/>
              <a:ext cx="165580" cy="219946"/>
            </a:xfrm>
            <a:custGeom>
              <a:avLst/>
              <a:gdLst/>
              <a:ahLst/>
              <a:cxnLst/>
              <a:rect l="l" t="t" r="r" b="b"/>
              <a:pathLst>
                <a:path w="1599" h="2124" fill="none" extrusionOk="0">
                  <a:moveTo>
                    <a:pt x="1" y="1"/>
                  </a:moveTo>
                  <a:lnTo>
                    <a:pt x="69" y="1941"/>
                  </a:lnTo>
                  <a:lnTo>
                    <a:pt x="1553" y="2124"/>
                  </a:lnTo>
                  <a:lnTo>
                    <a:pt x="1598" y="24"/>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6"/>
            <p:cNvSpPr/>
            <p:nvPr/>
          </p:nvSpPr>
          <p:spPr>
            <a:xfrm>
              <a:off x="2128341" y="3646654"/>
              <a:ext cx="12012" cy="205759"/>
            </a:xfrm>
            <a:custGeom>
              <a:avLst/>
              <a:gdLst/>
              <a:ahLst/>
              <a:cxnLst/>
              <a:rect l="l" t="t" r="r" b="b"/>
              <a:pathLst>
                <a:path w="116" h="1987" fill="none" extrusionOk="0">
                  <a:moveTo>
                    <a:pt x="1" y="1"/>
                  </a:moveTo>
                  <a:lnTo>
                    <a:pt x="115" y="1987"/>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6"/>
            <p:cNvSpPr/>
            <p:nvPr/>
          </p:nvSpPr>
          <p:spPr>
            <a:xfrm>
              <a:off x="2166241" y="3646654"/>
              <a:ext cx="11909" cy="205759"/>
            </a:xfrm>
            <a:custGeom>
              <a:avLst/>
              <a:gdLst/>
              <a:ahLst/>
              <a:cxnLst/>
              <a:rect l="l" t="t" r="r" b="b"/>
              <a:pathLst>
                <a:path w="115" h="1987" fill="none" extrusionOk="0">
                  <a:moveTo>
                    <a:pt x="0" y="1"/>
                  </a:moveTo>
                  <a:lnTo>
                    <a:pt x="114" y="1987"/>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6"/>
            <p:cNvSpPr/>
            <p:nvPr/>
          </p:nvSpPr>
          <p:spPr>
            <a:xfrm>
              <a:off x="2199275" y="3644376"/>
              <a:ext cx="4867" cy="210419"/>
            </a:xfrm>
            <a:custGeom>
              <a:avLst/>
              <a:gdLst/>
              <a:ahLst/>
              <a:cxnLst/>
              <a:rect l="l" t="t" r="r" b="b"/>
              <a:pathLst>
                <a:path w="47" h="2032" fill="none" extrusionOk="0">
                  <a:moveTo>
                    <a:pt x="1" y="0"/>
                  </a:moveTo>
                  <a:lnTo>
                    <a:pt x="46" y="2032"/>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6"/>
            <p:cNvSpPr/>
            <p:nvPr/>
          </p:nvSpPr>
          <p:spPr>
            <a:xfrm>
              <a:off x="2230030" y="3646654"/>
              <a:ext cx="4867" cy="210522"/>
            </a:xfrm>
            <a:custGeom>
              <a:avLst/>
              <a:gdLst/>
              <a:ahLst/>
              <a:cxnLst/>
              <a:rect l="l" t="t" r="r" b="b"/>
              <a:pathLst>
                <a:path w="47" h="2033" fill="none" extrusionOk="0">
                  <a:moveTo>
                    <a:pt x="0" y="1"/>
                  </a:moveTo>
                  <a:lnTo>
                    <a:pt x="46" y="2032"/>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6"/>
            <p:cNvSpPr/>
            <p:nvPr/>
          </p:nvSpPr>
          <p:spPr>
            <a:xfrm>
              <a:off x="1823479" y="3805091"/>
              <a:ext cx="494049" cy="302580"/>
            </a:xfrm>
            <a:custGeom>
              <a:avLst/>
              <a:gdLst/>
              <a:ahLst/>
              <a:cxnLst/>
              <a:rect l="l" t="t" r="r" b="b"/>
              <a:pathLst>
                <a:path w="4771" h="2922" extrusionOk="0">
                  <a:moveTo>
                    <a:pt x="4611" y="0"/>
                  </a:moveTo>
                  <a:lnTo>
                    <a:pt x="2374" y="206"/>
                  </a:lnTo>
                  <a:lnTo>
                    <a:pt x="2329" y="1301"/>
                  </a:lnTo>
                  <a:lnTo>
                    <a:pt x="0" y="2922"/>
                  </a:lnTo>
                  <a:lnTo>
                    <a:pt x="4771" y="2831"/>
                  </a:lnTo>
                  <a:lnTo>
                    <a:pt x="46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6"/>
            <p:cNvSpPr/>
            <p:nvPr/>
          </p:nvSpPr>
          <p:spPr>
            <a:xfrm>
              <a:off x="1823479" y="3805091"/>
              <a:ext cx="494049" cy="302580"/>
            </a:xfrm>
            <a:custGeom>
              <a:avLst/>
              <a:gdLst/>
              <a:ahLst/>
              <a:cxnLst/>
              <a:rect l="l" t="t" r="r" b="b"/>
              <a:pathLst>
                <a:path w="4771" h="2922" fill="none" extrusionOk="0">
                  <a:moveTo>
                    <a:pt x="0" y="2922"/>
                  </a:moveTo>
                  <a:lnTo>
                    <a:pt x="4771" y="2831"/>
                  </a:lnTo>
                  <a:lnTo>
                    <a:pt x="4611" y="0"/>
                  </a:lnTo>
                  <a:lnTo>
                    <a:pt x="2374" y="206"/>
                  </a:lnTo>
                  <a:lnTo>
                    <a:pt x="2329" y="1301"/>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6"/>
            <p:cNvSpPr/>
            <p:nvPr/>
          </p:nvSpPr>
          <p:spPr>
            <a:xfrm>
              <a:off x="1967626" y="3982375"/>
              <a:ext cx="30859" cy="66274"/>
            </a:xfrm>
            <a:custGeom>
              <a:avLst/>
              <a:gdLst/>
              <a:ahLst/>
              <a:cxnLst/>
              <a:rect l="l" t="t" r="r" b="b"/>
              <a:pathLst>
                <a:path w="298" h="640" fill="none" extrusionOk="0">
                  <a:moveTo>
                    <a:pt x="1" y="0"/>
                  </a:moveTo>
                  <a:lnTo>
                    <a:pt x="298" y="639"/>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6"/>
            <p:cNvSpPr/>
            <p:nvPr/>
          </p:nvSpPr>
          <p:spPr>
            <a:xfrm>
              <a:off x="2012568" y="3956383"/>
              <a:ext cx="30859" cy="66274"/>
            </a:xfrm>
            <a:custGeom>
              <a:avLst/>
              <a:gdLst/>
              <a:ahLst/>
              <a:cxnLst/>
              <a:rect l="l" t="t" r="r" b="b"/>
              <a:pathLst>
                <a:path w="298" h="640" fill="none" extrusionOk="0">
                  <a:moveTo>
                    <a:pt x="0" y="0"/>
                  </a:moveTo>
                  <a:lnTo>
                    <a:pt x="297" y="639"/>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6"/>
            <p:cNvSpPr/>
            <p:nvPr/>
          </p:nvSpPr>
          <p:spPr>
            <a:xfrm>
              <a:off x="1918024" y="3800328"/>
              <a:ext cx="127784" cy="144249"/>
            </a:xfrm>
            <a:custGeom>
              <a:avLst/>
              <a:gdLst/>
              <a:ahLst/>
              <a:cxnLst/>
              <a:rect l="l" t="t" r="r" b="b"/>
              <a:pathLst>
                <a:path w="1234" h="1393" fill="none" extrusionOk="0">
                  <a:moveTo>
                    <a:pt x="1233" y="1393"/>
                  </a:moveTo>
                  <a:cubicBezTo>
                    <a:pt x="1233" y="1393"/>
                    <a:pt x="0" y="914"/>
                    <a:pt x="183" y="571"/>
                  </a:cubicBezTo>
                  <a:cubicBezTo>
                    <a:pt x="503" y="1"/>
                    <a:pt x="1233" y="1393"/>
                    <a:pt x="1233" y="1393"/>
                  </a:cubicBez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6"/>
            <p:cNvSpPr/>
            <p:nvPr/>
          </p:nvSpPr>
          <p:spPr>
            <a:xfrm>
              <a:off x="2014950" y="3823938"/>
              <a:ext cx="33137" cy="123020"/>
            </a:xfrm>
            <a:custGeom>
              <a:avLst/>
              <a:gdLst/>
              <a:ahLst/>
              <a:cxnLst/>
              <a:rect l="l" t="t" r="r" b="b"/>
              <a:pathLst>
                <a:path w="320" h="1188" fill="none" extrusionOk="0">
                  <a:moveTo>
                    <a:pt x="0" y="1"/>
                  </a:moveTo>
                  <a:lnTo>
                    <a:pt x="320" y="1188"/>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6"/>
            <p:cNvSpPr/>
            <p:nvPr/>
          </p:nvSpPr>
          <p:spPr>
            <a:xfrm>
              <a:off x="2118917" y="3890005"/>
              <a:ext cx="120639" cy="118568"/>
            </a:xfrm>
            <a:custGeom>
              <a:avLst/>
              <a:gdLst/>
              <a:ahLst/>
              <a:cxnLst/>
              <a:rect l="l" t="t" r="r" b="b"/>
              <a:pathLst>
                <a:path w="1165" h="1145" extrusionOk="0">
                  <a:moveTo>
                    <a:pt x="609" y="0"/>
                  </a:moveTo>
                  <a:cubicBezTo>
                    <a:pt x="596" y="0"/>
                    <a:pt x="584" y="1"/>
                    <a:pt x="571" y="2"/>
                  </a:cubicBezTo>
                  <a:cubicBezTo>
                    <a:pt x="252" y="2"/>
                    <a:pt x="1" y="276"/>
                    <a:pt x="1" y="595"/>
                  </a:cubicBezTo>
                  <a:cubicBezTo>
                    <a:pt x="22" y="901"/>
                    <a:pt x="254" y="1145"/>
                    <a:pt x="554" y="1145"/>
                  </a:cubicBezTo>
                  <a:cubicBezTo>
                    <a:pt x="567" y="1145"/>
                    <a:pt x="581" y="1144"/>
                    <a:pt x="594" y="1143"/>
                  </a:cubicBezTo>
                  <a:cubicBezTo>
                    <a:pt x="914" y="1143"/>
                    <a:pt x="1165" y="869"/>
                    <a:pt x="1165" y="550"/>
                  </a:cubicBezTo>
                  <a:cubicBezTo>
                    <a:pt x="1143" y="244"/>
                    <a:pt x="891" y="0"/>
                    <a:pt x="6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6"/>
            <p:cNvSpPr/>
            <p:nvPr/>
          </p:nvSpPr>
          <p:spPr>
            <a:xfrm>
              <a:off x="1601254" y="3207069"/>
              <a:ext cx="248319" cy="271929"/>
            </a:xfrm>
            <a:custGeom>
              <a:avLst/>
              <a:gdLst/>
              <a:ahLst/>
              <a:cxnLst/>
              <a:rect l="l" t="t" r="r" b="b"/>
              <a:pathLst>
                <a:path w="2398" h="2626" extrusionOk="0">
                  <a:moveTo>
                    <a:pt x="1256" y="0"/>
                  </a:moveTo>
                  <a:lnTo>
                    <a:pt x="1" y="1484"/>
                  </a:lnTo>
                  <a:lnTo>
                    <a:pt x="982" y="2625"/>
                  </a:lnTo>
                  <a:lnTo>
                    <a:pt x="2398" y="1096"/>
                  </a:lnTo>
                  <a:lnTo>
                    <a:pt x="1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6"/>
            <p:cNvSpPr/>
            <p:nvPr/>
          </p:nvSpPr>
          <p:spPr>
            <a:xfrm>
              <a:off x="1601254" y="3207069"/>
              <a:ext cx="248319" cy="271929"/>
            </a:xfrm>
            <a:custGeom>
              <a:avLst/>
              <a:gdLst/>
              <a:ahLst/>
              <a:cxnLst/>
              <a:rect l="l" t="t" r="r" b="b"/>
              <a:pathLst>
                <a:path w="2398" h="2626" fill="none" extrusionOk="0">
                  <a:moveTo>
                    <a:pt x="1256" y="0"/>
                  </a:moveTo>
                  <a:lnTo>
                    <a:pt x="1" y="1484"/>
                  </a:lnTo>
                  <a:lnTo>
                    <a:pt x="982" y="2625"/>
                  </a:lnTo>
                  <a:lnTo>
                    <a:pt x="2398" y="1096"/>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6"/>
            <p:cNvSpPr/>
            <p:nvPr/>
          </p:nvSpPr>
          <p:spPr>
            <a:xfrm>
              <a:off x="1620204" y="3223638"/>
              <a:ext cx="127784" cy="160817"/>
            </a:xfrm>
            <a:custGeom>
              <a:avLst/>
              <a:gdLst/>
              <a:ahLst/>
              <a:cxnLst/>
              <a:rect l="l" t="t" r="r" b="b"/>
              <a:pathLst>
                <a:path w="1234" h="1553" fill="none" extrusionOk="0">
                  <a:moveTo>
                    <a:pt x="1233" y="0"/>
                  </a:moveTo>
                  <a:lnTo>
                    <a:pt x="0" y="1552"/>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6"/>
            <p:cNvSpPr/>
            <p:nvPr/>
          </p:nvSpPr>
          <p:spPr>
            <a:xfrm>
              <a:off x="1646196" y="3247248"/>
              <a:ext cx="127784" cy="160817"/>
            </a:xfrm>
            <a:custGeom>
              <a:avLst/>
              <a:gdLst/>
              <a:ahLst/>
              <a:cxnLst/>
              <a:rect l="l" t="t" r="r" b="b"/>
              <a:pathLst>
                <a:path w="1234" h="1553" fill="none" extrusionOk="0">
                  <a:moveTo>
                    <a:pt x="1233" y="0"/>
                  </a:moveTo>
                  <a:lnTo>
                    <a:pt x="1" y="1553"/>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6"/>
            <p:cNvSpPr/>
            <p:nvPr/>
          </p:nvSpPr>
          <p:spPr>
            <a:xfrm>
              <a:off x="1665146" y="3268477"/>
              <a:ext cx="134825" cy="158539"/>
            </a:xfrm>
            <a:custGeom>
              <a:avLst/>
              <a:gdLst/>
              <a:ahLst/>
              <a:cxnLst/>
              <a:rect l="l" t="t" r="r" b="b"/>
              <a:pathLst>
                <a:path w="1302" h="1531" fill="none" extrusionOk="0">
                  <a:moveTo>
                    <a:pt x="1301" y="1"/>
                  </a:moveTo>
                  <a:lnTo>
                    <a:pt x="0" y="153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6"/>
            <p:cNvSpPr/>
            <p:nvPr/>
          </p:nvSpPr>
          <p:spPr>
            <a:xfrm>
              <a:off x="1686375" y="3289809"/>
              <a:ext cx="134825" cy="160817"/>
            </a:xfrm>
            <a:custGeom>
              <a:avLst/>
              <a:gdLst/>
              <a:ahLst/>
              <a:cxnLst/>
              <a:rect l="l" t="t" r="r" b="b"/>
              <a:pathLst>
                <a:path w="1302" h="1553" fill="none" extrusionOk="0">
                  <a:moveTo>
                    <a:pt x="1302" y="0"/>
                  </a:moveTo>
                  <a:lnTo>
                    <a:pt x="1" y="1552"/>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6"/>
            <p:cNvSpPr/>
            <p:nvPr/>
          </p:nvSpPr>
          <p:spPr>
            <a:xfrm>
              <a:off x="1211272" y="3315801"/>
              <a:ext cx="557941" cy="368854"/>
            </a:xfrm>
            <a:custGeom>
              <a:avLst/>
              <a:gdLst/>
              <a:ahLst/>
              <a:cxnLst/>
              <a:rect l="l" t="t" r="r" b="b"/>
              <a:pathLst>
                <a:path w="5388" h="3562" extrusionOk="0">
                  <a:moveTo>
                    <a:pt x="3607" y="0"/>
                  </a:moveTo>
                  <a:lnTo>
                    <a:pt x="2831" y="799"/>
                  </a:lnTo>
                  <a:lnTo>
                    <a:pt x="1" y="434"/>
                  </a:lnTo>
                  <a:lnTo>
                    <a:pt x="3607" y="3561"/>
                  </a:lnTo>
                  <a:lnTo>
                    <a:pt x="5387" y="1370"/>
                  </a:lnTo>
                  <a:lnTo>
                    <a:pt x="36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6"/>
            <p:cNvSpPr/>
            <p:nvPr/>
          </p:nvSpPr>
          <p:spPr>
            <a:xfrm>
              <a:off x="1211272" y="3315801"/>
              <a:ext cx="557941" cy="368854"/>
            </a:xfrm>
            <a:custGeom>
              <a:avLst/>
              <a:gdLst/>
              <a:ahLst/>
              <a:cxnLst/>
              <a:rect l="l" t="t" r="r" b="b"/>
              <a:pathLst>
                <a:path w="5388" h="3562" fill="none" extrusionOk="0">
                  <a:moveTo>
                    <a:pt x="1" y="434"/>
                  </a:moveTo>
                  <a:lnTo>
                    <a:pt x="3607" y="3561"/>
                  </a:lnTo>
                  <a:lnTo>
                    <a:pt x="5387" y="1370"/>
                  </a:lnTo>
                  <a:lnTo>
                    <a:pt x="3607" y="0"/>
                  </a:lnTo>
                  <a:lnTo>
                    <a:pt x="2831" y="799"/>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6"/>
            <p:cNvSpPr/>
            <p:nvPr/>
          </p:nvSpPr>
          <p:spPr>
            <a:xfrm>
              <a:off x="1381513" y="3363021"/>
              <a:ext cx="21332" cy="71037"/>
            </a:xfrm>
            <a:custGeom>
              <a:avLst/>
              <a:gdLst/>
              <a:ahLst/>
              <a:cxnLst/>
              <a:rect l="l" t="t" r="r" b="b"/>
              <a:pathLst>
                <a:path w="206" h="686" fill="none" extrusionOk="0">
                  <a:moveTo>
                    <a:pt x="206" y="1"/>
                  </a:moveTo>
                  <a:lnTo>
                    <a:pt x="0" y="686"/>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6"/>
            <p:cNvSpPr/>
            <p:nvPr/>
          </p:nvSpPr>
          <p:spPr>
            <a:xfrm>
              <a:off x="1431115" y="3374930"/>
              <a:ext cx="21332" cy="70933"/>
            </a:xfrm>
            <a:custGeom>
              <a:avLst/>
              <a:gdLst/>
              <a:ahLst/>
              <a:cxnLst/>
              <a:rect l="l" t="t" r="r" b="b"/>
              <a:pathLst>
                <a:path w="206" h="685" fill="none" extrusionOk="0">
                  <a:moveTo>
                    <a:pt x="206" y="0"/>
                  </a:moveTo>
                  <a:lnTo>
                    <a:pt x="0" y="685"/>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6"/>
            <p:cNvSpPr/>
            <p:nvPr/>
          </p:nvSpPr>
          <p:spPr>
            <a:xfrm>
              <a:off x="1423970" y="3230680"/>
              <a:ext cx="101792" cy="158435"/>
            </a:xfrm>
            <a:custGeom>
              <a:avLst/>
              <a:gdLst/>
              <a:ahLst/>
              <a:cxnLst/>
              <a:rect l="l" t="t" r="r" b="b"/>
              <a:pathLst>
                <a:path w="983" h="1530" fill="none" extrusionOk="0">
                  <a:moveTo>
                    <a:pt x="594" y="1530"/>
                  </a:moveTo>
                  <a:cubicBezTo>
                    <a:pt x="594" y="1530"/>
                    <a:pt x="1" y="343"/>
                    <a:pt x="389" y="206"/>
                  </a:cubicBezTo>
                  <a:cubicBezTo>
                    <a:pt x="982" y="1"/>
                    <a:pt x="594" y="1530"/>
                    <a:pt x="594" y="1530"/>
                  </a:cubicBez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6"/>
            <p:cNvSpPr/>
            <p:nvPr/>
          </p:nvSpPr>
          <p:spPr>
            <a:xfrm>
              <a:off x="1487863" y="3278004"/>
              <a:ext cx="56850" cy="115875"/>
            </a:xfrm>
            <a:custGeom>
              <a:avLst/>
              <a:gdLst/>
              <a:ahLst/>
              <a:cxnLst/>
              <a:rect l="l" t="t" r="r" b="b"/>
              <a:pathLst>
                <a:path w="549" h="1119" fill="none" extrusionOk="0">
                  <a:moveTo>
                    <a:pt x="548" y="0"/>
                  </a:moveTo>
                  <a:lnTo>
                    <a:pt x="0" y="1119"/>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6"/>
            <p:cNvSpPr/>
            <p:nvPr/>
          </p:nvSpPr>
          <p:spPr>
            <a:xfrm>
              <a:off x="1516236" y="3421943"/>
              <a:ext cx="132444" cy="118671"/>
            </a:xfrm>
            <a:custGeom>
              <a:avLst/>
              <a:gdLst/>
              <a:ahLst/>
              <a:cxnLst/>
              <a:rect l="l" t="t" r="r" b="b"/>
              <a:pathLst>
                <a:path w="1279" h="1146" extrusionOk="0">
                  <a:moveTo>
                    <a:pt x="640" y="1"/>
                  </a:moveTo>
                  <a:cubicBezTo>
                    <a:pt x="480" y="1"/>
                    <a:pt x="319" y="70"/>
                    <a:pt x="206" y="208"/>
                  </a:cubicBezTo>
                  <a:cubicBezTo>
                    <a:pt x="0" y="436"/>
                    <a:pt x="23" y="801"/>
                    <a:pt x="274" y="1007"/>
                  </a:cubicBezTo>
                  <a:cubicBezTo>
                    <a:pt x="377" y="1099"/>
                    <a:pt x="507" y="1146"/>
                    <a:pt x="638" y="1146"/>
                  </a:cubicBezTo>
                  <a:cubicBezTo>
                    <a:pt x="799" y="1146"/>
                    <a:pt x="960" y="1076"/>
                    <a:pt x="1073" y="938"/>
                  </a:cubicBezTo>
                  <a:cubicBezTo>
                    <a:pt x="1278" y="687"/>
                    <a:pt x="1256" y="322"/>
                    <a:pt x="1004" y="139"/>
                  </a:cubicBezTo>
                  <a:cubicBezTo>
                    <a:pt x="902" y="47"/>
                    <a:pt x="771"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6"/>
            <p:cNvSpPr/>
            <p:nvPr/>
          </p:nvSpPr>
          <p:spPr>
            <a:xfrm>
              <a:off x="1610781" y="2686402"/>
              <a:ext cx="1564782" cy="991101"/>
            </a:xfrm>
            <a:custGeom>
              <a:avLst/>
              <a:gdLst/>
              <a:ahLst/>
              <a:cxnLst/>
              <a:rect l="l" t="t" r="r" b="b"/>
              <a:pathLst>
                <a:path w="15111" h="9571" extrusionOk="0">
                  <a:moveTo>
                    <a:pt x="5801" y="1"/>
                  </a:moveTo>
                  <a:cubicBezTo>
                    <a:pt x="5412" y="1"/>
                    <a:pt x="4939" y="110"/>
                    <a:pt x="4360" y="532"/>
                  </a:cubicBezTo>
                  <a:cubicBezTo>
                    <a:pt x="4360" y="532"/>
                    <a:pt x="2716" y="1764"/>
                    <a:pt x="2534" y="1924"/>
                  </a:cubicBezTo>
                  <a:cubicBezTo>
                    <a:pt x="2351" y="2084"/>
                    <a:pt x="0" y="4321"/>
                    <a:pt x="0" y="4321"/>
                  </a:cubicBezTo>
                  <a:lnTo>
                    <a:pt x="3036" y="6946"/>
                  </a:lnTo>
                  <a:lnTo>
                    <a:pt x="3995" y="5873"/>
                  </a:lnTo>
                  <a:lnTo>
                    <a:pt x="3698" y="9525"/>
                  </a:lnTo>
                  <a:lnTo>
                    <a:pt x="7350" y="9571"/>
                  </a:lnTo>
                  <a:lnTo>
                    <a:pt x="7281" y="5896"/>
                  </a:lnTo>
                  <a:cubicBezTo>
                    <a:pt x="7281" y="5896"/>
                    <a:pt x="7263" y="5801"/>
                    <a:pt x="7379" y="5801"/>
                  </a:cubicBezTo>
                  <a:cubicBezTo>
                    <a:pt x="7391" y="5801"/>
                    <a:pt x="7404" y="5802"/>
                    <a:pt x="7418" y="5804"/>
                  </a:cubicBezTo>
                  <a:cubicBezTo>
                    <a:pt x="7578" y="5804"/>
                    <a:pt x="10157" y="5873"/>
                    <a:pt x="10157" y="5873"/>
                  </a:cubicBezTo>
                  <a:cubicBezTo>
                    <a:pt x="10157" y="5873"/>
                    <a:pt x="10637" y="5896"/>
                    <a:pt x="10842" y="5964"/>
                  </a:cubicBezTo>
                  <a:cubicBezTo>
                    <a:pt x="10998" y="6016"/>
                    <a:pt x="12039" y="6253"/>
                    <a:pt x="12900" y="6253"/>
                  </a:cubicBezTo>
                  <a:cubicBezTo>
                    <a:pt x="13171" y="6253"/>
                    <a:pt x="13425" y="6230"/>
                    <a:pt x="13627" y="6170"/>
                  </a:cubicBezTo>
                  <a:cubicBezTo>
                    <a:pt x="14449" y="5919"/>
                    <a:pt x="14745" y="5531"/>
                    <a:pt x="14859" y="5280"/>
                  </a:cubicBezTo>
                  <a:cubicBezTo>
                    <a:pt x="14974" y="5006"/>
                    <a:pt x="15088" y="4663"/>
                    <a:pt x="15088" y="4412"/>
                  </a:cubicBezTo>
                  <a:cubicBezTo>
                    <a:pt x="15111" y="4138"/>
                    <a:pt x="13148" y="3020"/>
                    <a:pt x="13148" y="3020"/>
                  </a:cubicBezTo>
                  <a:lnTo>
                    <a:pt x="12417" y="2609"/>
                  </a:lnTo>
                  <a:cubicBezTo>
                    <a:pt x="12417" y="2609"/>
                    <a:pt x="9975" y="1422"/>
                    <a:pt x="9290" y="1125"/>
                  </a:cubicBezTo>
                  <a:cubicBezTo>
                    <a:pt x="8628" y="851"/>
                    <a:pt x="6985" y="212"/>
                    <a:pt x="6528" y="98"/>
                  </a:cubicBezTo>
                  <a:cubicBezTo>
                    <a:pt x="6325" y="60"/>
                    <a:pt x="6086" y="1"/>
                    <a:pt x="5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6"/>
            <p:cNvSpPr/>
            <p:nvPr/>
          </p:nvSpPr>
          <p:spPr>
            <a:xfrm>
              <a:off x="1610781" y="2675218"/>
              <a:ext cx="1337898" cy="730459"/>
            </a:xfrm>
            <a:custGeom>
              <a:avLst/>
              <a:gdLst/>
              <a:ahLst/>
              <a:cxnLst/>
              <a:rect l="l" t="t" r="r" b="b"/>
              <a:pathLst>
                <a:path w="12920" h="7054" fill="none" extrusionOk="0">
                  <a:moveTo>
                    <a:pt x="12919" y="2991"/>
                  </a:moveTo>
                  <a:cubicBezTo>
                    <a:pt x="12919" y="2991"/>
                    <a:pt x="7236" y="1"/>
                    <a:pt x="5638" y="92"/>
                  </a:cubicBezTo>
                  <a:cubicBezTo>
                    <a:pt x="4063" y="183"/>
                    <a:pt x="0" y="4429"/>
                    <a:pt x="0" y="4429"/>
                  </a:cubicBezTo>
                  <a:lnTo>
                    <a:pt x="3036" y="7054"/>
                  </a:lnTo>
                  <a:lnTo>
                    <a:pt x="3995" y="5935"/>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6"/>
            <p:cNvSpPr/>
            <p:nvPr/>
          </p:nvSpPr>
          <p:spPr>
            <a:xfrm>
              <a:off x="2116536" y="2989607"/>
              <a:ext cx="1118160" cy="420837"/>
            </a:xfrm>
            <a:custGeom>
              <a:avLst/>
              <a:gdLst/>
              <a:ahLst/>
              <a:cxnLst/>
              <a:rect l="l" t="t" r="r" b="b"/>
              <a:pathLst>
                <a:path w="10798" h="4064" fill="none" extrusionOk="0">
                  <a:moveTo>
                    <a:pt x="1" y="1"/>
                  </a:moveTo>
                  <a:cubicBezTo>
                    <a:pt x="1" y="1"/>
                    <a:pt x="4680" y="2717"/>
                    <a:pt x="6004" y="3059"/>
                  </a:cubicBezTo>
                  <a:cubicBezTo>
                    <a:pt x="7305" y="3379"/>
                    <a:pt x="10797" y="4063"/>
                    <a:pt x="10158" y="274"/>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6"/>
            <p:cNvSpPr/>
            <p:nvPr/>
          </p:nvSpPr>
          <p:spPr>
            <a:xfrm>
              <a:off x="1993618" y="3025022"/>
              <a:ext cx="378277" cy="652484"/>
            </a:xfrm>
            <a:custGeom>
              <a:avLst/>
              <a:gdLst/>
              <a:ahLst/>
              <a:cxnLst/>
              <a:rect l="l" t="t" r="r" b="b"/>
              <a:pathLst>
                <a:path w="3653" h="6301" fill="none" extrusionOk="0">
                  <a:moveTo>
                    <a:pt x="1781" y="1"/>
                  </a:moveTo>
                  <a:cubicBezTo>
                    <a:pt x="1781" y="1"/>
                    <a:pt x="594" y="69"/>
                    <a:pt x="457" y="914"/>
                  </a:cubicBezTo>
                  <a:cubicBezTo>
                    <a:pt x="343" y="1758"/>
                    <a:pt x="1" y="6255"/>
                    <a:pt x="1" y="6255"/>
                  </a:cubicBezTo>
                  <a:lnTo>
                    <a:pt x="3653" y="6301"/>
                  </a:lnTo>
                  <a:lnTo>
                    <a:pt x="3584" y="1667"/>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6"/>
            <p:cNvSpPr/>
            <p:nvPr/>
          </p:nvSpPr>
          <p:spPr>
            <a:xfrm>
              <a:off x="2364753" y="3287427"/>
              <a:ext cx="338099" cy="7145"/>
            </a:xfrm>
            <a:custGeom>
              <a:avLst/>
              <a:gdLst/>
              <a:ahLst/>
              <a:cxnLst/>
              <a:rect l="l" t="t" r="r" b="b"/>
              <a:pathLst>
                <a:path w="3265" h="69" fill="none" extrusionOk="0">
                  <a:moveTo>
                    <a:pt x="0" y="0"/>
                  </a:moveTo>
                  <a:lnTo>
                    <a:pt x="3264" y="69"/>
                  </a:lnTo>
                </a:path>
              </a:pathLst>
            </a:custGeom>
            <a:noFill/>
            <a:ln w="95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6"/>
            <p:cNvSpPr/>
            <p:nvPr/>
          </p:nvSpPr>
          <p:spPr>
            <a:xfrm>
              <a:off x="2544418" y="3294469"/>
              <a:ext cx="668949" cy="1304865"/>
            </a:xfrm>
            <a:custGeom>
              <a:avLst/>
              <a:gdLst/>
              <a:ahLst/>
              <a:cxnLst/>
              <a:rect l="l" t="t" r="r" b="b"/>
              <a:pathLst>
                <a:path w="6460" h="12601" extrusionOk="0">
                  <a:moveTo>
                    <a:pt x="0" y="1"/>
                  </a:moveTo>
                  <a:lnTo>
                    <a:pt x="0" y="12601"/>
                  </a:lnTo>
                  <a:lnTo>
                    <a:pt x="6460" y="12601"/>
                  </a:lnTo>
                  <a:lnTo>
                    <a:pt x="6460" y="1"/>
                  </a:lnTo>
                  <a:close/>
                </a:path>
              </a:pathLst>
            </a:custGeom>
            <a:solidFill>
              <a:schemeClr val="lt1"/>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6"/>
            <p:cNvSpPr/>
            <p:nvPr/>
          </p:nvSpPr>
          <p:spPr>
            <a:xfrm>
              <a:off x="1691138" y="4102912"/>
              <a:ext cx="666567" cy="501194"/>
            </a:xfrm>
            <a:custGeom>
              <a:avLst/>
              <a:gdLst/>
              <a:ahLst/>
              <a:cxnLst/>
              <a:rect l="l" t="t" r="r" b="b"/>
              <a:pathLst>
                <a:path w="6437" h="4840" extrusionOk="0">
                  <a:moveTo>
                    <a:pt x="0" y="0"/>
                  </a:moveTo>
                  <a:lnTo>
                    <a:pt x="0" y="4839"/>
                  </a:lnTo>
                  <a:lnTo>
                    <a:pt x="6437" y="4839"/>
                  </a:lnTo>
                  <a:lnTo>
                    <a:pt x="6437" y="0"/>
                  </a:lnTo>
                  <a:close/>
                </a:path>
              </a:pathLst>
            </a:custGeom>
            <a:solidFill>
              <a:schemeClr val="lt1"/>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6"/>
            <p:cNvSpPr/>
            <p:nvPr/>
          </p:nvSpPr>
          <p:spPr>
            <a:xfrm>
              <a:off x="835476" y="3748344"/>
              <a:ext cx="666671" cy="850994"/>
            </a:xfrm>
            <a:custGeom>
              <a:avLst/>
              <a:gdLst/>
              <a:ahLst/>
              <a:cxnLst/>
              <a:rect l="l" t="t" r="r" b="b"/>
              <a:pathLst>
                <a:path w="6438" h="8218" extrusionOk="0">
                  <a:moveTo>
                    <a:pt x="0" y="0"/>
                  </a:moveTo>
                  <a:lnTo>
                    <a:pt x="0" y="8218"/>
                  </a:lnTo>
                  <a:lnTo>
                    <a:pt x="6437" y="8218"/>
                  </a:lnTo>
                  <a:lnTo>
                    <a:pt x="6437" y="0"/>
                  </a:lnTo>
                  <a:close/>
                </a:path>
              </a:pathLst>
            </a:custGeom>
            <a:solidFill>
              <a:schemeClr val="lt1"/>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73" name="Google Shape;1273;p46"/>
          <p:cNvCxnSpPr/>
          <p:nvPr/>
        </p:nvCxnSpPr>
        <p:spPr>
          <a:xfrm>
            <a:off x="558863" y="4604100"/>
            <a:ext cx="3058200" cy="0"/>
          </a:xfrm>
          <a:prstGeom prst="straightConnector1">
            <a:avLst/>
          </a:prstGeom>
          <a:noFill/>
          <a:ln w="9525" cap="flat" cmpd="sng">
            <a:solidFill>
              <a:schemeClr val="dk1"/>
            </a:solidFill>
            <a:prstDash val="solid"/>
            <a:round/>
            <a:headEnd type="none" w="med" len="med"/>
            <a:tailEnd type="none" w="med" len="med"/>
          </a:ln>
        </p:spPr>
      </p:cxnSp>
      <p:sp>
        <p:nvSpPr>
          <p:cNvPr id="1274" name="Google Shape;1274;p46"/>
          <p:cNvSpPr/>
          <p:nvPr/>
        </p:nvSpPr>
        <p:spPr>
          <a:xfrm rot="900041">
            <a:off x="1786335" y="1687149"/>
            <a:ext cx="251005" cy="252403"/>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6"/>
          <p:cNvSpPr/>
          <p:nvPr/>
        </p:nvSpPr>
        <p:spPr>
          <a:xfrm rot="900041">
            <a:off x="1274645" y="1951176"/>
            <a:ext cx="520755" cy="520755"/>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solidFill>
            <a:schemeClr val="lt1"/>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6"/>
          <p:cNvSpPr/>
          <p:nvPr/>
        </p:nvSpPr>
        <p:spPr>
          <a:xfrm>
            <a:off x="3589227" y="1141687"/>
            <a:ext cx="658919" cy="658919"/>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solidFill>
            <a:schemeClr val="lt1"/>
          </a:solid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grpSp>
        <p:nvGrpSpPr>
          <p:cNvPr id="605" name="Google Shape;605;p34"/>
          <p:cNvGrpSpPr/>
          <p:nvPr/>
        </p:nvGrpSpPr>
        <p:grpSpPr>
          <a:xfrm>
            <a:off x="5065575" y="2591902"/>
            <a:ext cx="4086000" cy="2011835"/>
            <a:chOff x="5065575" y="2591902"/>
            <a:chExt cx="4086000" cy="2011835"/>
          </a:xfrm>
        </p:grpSpPr>
        <p:grpSp>
          <p:nvGrpSpPr>
            <p:cNvPr id="606" name="Google Shape;606;p34"/>
            <p:cNvGrpSpPr/>
            <p:nvPr/>
          </p:nvGrpSpPr>
          <p:grpSpPr>
            <a:xfrm>
              <a:off x="5463399" y="2591902"/>
              <a:ext cx="3275149" cy="2011835"/>
              <a:chOff x="5565749" y="2591902"/>
              <a:chExt cx="3275149" cy="2011835"/>
            </a:xfrm>
          </p:grpSpPr>
          <p:sp>
            <p:nvSpPr>
              <p:cNvPr id="607" name="Google Shape;607;p34"/>
              <p:cNvSpPr/>
              <p:nvPr/>
            </p:nvSpPr>
            <p:spPr>
              <a:xfrm>
                <a:off x="8222923" y="3134384"/>
                <a:ext cx="617975" cy="1469351"/>
              </a:xfrm>
              <a:custGeom>
                <a:avLst/>
                <a:gdLst/>
                <a:ahLst/>
                <a:cxnLst/>
                <a:rect l="l" t="t" r="r" b="b"/>
                <a:pathLst>
                  <a:path w="9725" h="23123" fill="none" extrusionOk="0">
                    <a:moveTo>
                      <a:pt x="1" y="23122"/>
                    </a:moveTo>
                    <a:lnTo>
                      <a:pt x="9724" y="23122"/>
                    </a:lnTo>
                    <a:lnTo>
                      <a:pt x="9724" y="0"/>
                    </a:lnTo>
                    <a:lnTo>
                      <a:pt x="1" y="0"/>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4"/>
              <p:cNvSpPr/>
              <p:nvPr/>
            </p:nvSpPr>
            <p:spPr>
              <a:xfrm>
                <a:off x="6451940" y="2591902"/>
                <a:ext cx="617975" cy="2011835"/>
              </a:xfrm>
              <a:custGeom>
                <a:avLst/>
                <a:gdLst/>
                <a:ahLst/>
                <a:cxnLst/>
                <a:rect l="l" t="t" r="r" b="b"/>
                <a:pathLst>
                  <a:path w="9725" h="31660" fill="none" extrusionOk="0">
                    <a:moveTo>
                      <a:pt x="1" y="31659"/>
                    </a:moveTo>
                    <a:lnTo>
                      <a:pt x="9724" y="31659"/>
                    </a:lnTo>
                    <a:lnTo>
                      <a:pt x="9724" y="1"/>
                    </a:lnTo>
                    <a:lnTo>
                      <a:pt x="1" y="1"/>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4"/>
              <p:cNvSpPr/>
              <p:nvPr/>
            </p:nvSpPr>
            <p:spPr>
              <a:xfrm>
                <a:off x="5565749" y="3159040"/>
                <a:ext cx="617975" cy="1444696"/>
              </a:xfrm>
              <a:custGeom>
                <a:avLst/>
                <a:gdLst/>
                <a:ahLst/>
                <a:cxnLst/>
                <a:rect l="l" t="t" r="r" b="b"/>
                <a:pathLst>
                  <a:path w="9725" h="22735" fill="none" extrusionOk="0">
                    <a:moveTo>
                      <a:pt x="1" y="22734"/>
                    </a:moveTo>
                    <a:lnTo>
                      <a:pt x="9724" y="22734"/>
                    </a:lnTo>
                    <a:lnTo>
                      <a:pt x="9724" y="0"/>
                    </a:lnTo>
                    <a:lnTo>
                      <a:pt x="1" y="0"/>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4"/>
              <p:cNvSpPr/>
              <p:nvPr/>
            </p:nvSpPr>
            <p:spPr>
              <a:xfrm>
                <a:off x="7336733" y="3568078"/>
                <a:ext cx="617912" cy="1035656"/>
              </a:xfrm>
              <a:custGeom>
                <a:avLst/>
                <a:gdLst/>
                <a:ahLst/>
                <a:cxnLst/>
                <a:rect l="l" t="t" r="r" b="b"/>
                <a:pathLst>
                  <a:path w="9724" h="16298" fill="none" extrusionOk="0">
                    <a:moveTo>
                      <a:pt x="0" y="16297"/>
                    </a:moveTo>
                    <a:lnTo>
                      <a:pt x="9724" y="16297"/>
                    </a:lnTo>
                    <a:lnTo>
                      <a:pt x="9724" y="0"/>
                    </a:lnTo>
                    <a:lnTo>
                      <a:pt x="0" y="0"/>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1" name="Google Shape;611;p34"/>
            <p:cNvCxnSpPr/>
            <p:nvPr/>
          </p:nvCxnSpPr>
          <p:spPr>
            <a:xfrm>
              <a:off x="5065575" y="4603533"/>
              <a:ext cx="4086000" cy="0"/>
            </a:xfrm>
            <a:prstGeom prst="straightConnector1">
              <a:avLst/>
            </a:prstGeom>
            <a:noFill/>
            <a:ln w="9525" cap="flat" cmpd="sng">
              <a:solidFill>
                <a:schemeClr val="dk1"/>
              </a:solidFill>
              <a:prstDash val="solid"/>
              <a:round/>
              <a:headEnd type="none" w="med" len="med"/>
              <a:tailEnd type="none" w="med" len="med"/>
            </a:ln>
          </p:spPr>
        </p:cxnSp>
      </p:grpSp>
      <p:sp>
        <p:nvSpPr>
          <p:cNvPr id="612" name="Google Shape;612;p34"/>
          <p:cNvSpPr txBox="1">
            <a:spLocks noGrp="1"/>
          </p:cNvSpPr>
          <p:nvPr>
            <p:ph type="ctrTitle"/>
          </p:nvPr>
        </p:nvSpPr>
        <p:spPr>
          <a:xfrm>
            <a:off x="713100" y="2926700"/>
            <a:ext cx="4287000" cy="865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Intelligence</a:t>
            </a:r>
            <a:endParaRPr dirty="0"/>
          </a:p>
        </p:txBody>
      </p:sp>
      <p:sp>
        <p:nvSpPr>
          <p:cNvPr id="613" name="Google Shape;613;p34"/>
          <p:cNvSpPr/>
          <p:nvPr/>
        </p:nvSpPr>
        <p:spPr>
          <a:xfrm>
            <a:off x="7175711" y="2860445"/>
            <a:ext cx="317725" cy="316263"/>
          </a:xfrm>
          <a:custGeom>
            <a:avLst/>
            <a:gdLst/>
            <a:ahLst/>
            <a:cxnLst/>
            <a:rect l="l" t="t" r="r" b="b"/>
            <a:pathLst>
              <a:path w="5000" h="4977" fill="none" extrusionOk="0">
                <a:moveTo>
                  <a:pt x="1598" y="2694"/>
                </a:moveTo>
                <a:cubicBezTo>
                  <a:pt x="1690" y="3173"/>
                  <a:pt x="2169" y="3470"/>
                  <a:pt x="2648" y="3356"/>
                </a:cubicBezTo>
                <a:cubicBezTo>
                  <a:pt x="3128" y="3264"/>
                  <a:pt x="3424" y="2785"/>
                  <a:pt x="3333" y="2306"/>
                </a:cubicBezTo>
                <a:cubicBezTo>
                  <a:pt x="3219" y="1826"/>
                  <a:pt x="2740" y="1530"/>
                  <a:pt x="2260" y="1621"/>
                </a:cubicBezTo>
                <a:cubicBezTo>
                  <a:pt x="1781" y="1735"/>
                  <a:pt x="1484" y="2214"/>
                  <a:pt x="1598" y="2694"/>
                </a:cubicBezTo>
                <a:close/>
                <a:moveTo>
                  <a:pt x="1553" y="685"/>
                </a:moveTo>
                <a:lnTo>
                  <a:pt x="1553" y="183"/>
                </a:lnTo>
                <a:lnTo>
                  <a:pt x="2352" y="0"/>
                </a:lnTo>
                <a:lnTo>
                  <a:pt x="2580" y="457"/>
                </a:lnTo>
                <a:cubicBezTo>
                  <a:pt x="2763" y="457"/>
                  <a:pt x="2945" y="480"/>
                  <a:pt x="3105" y="548"/>
                </a:cubicBezTo>
                <a:lnTo>
                  <a:pt x="3470" y="183"/>
                </a:lnTo>
                <a:lnTo>
                  <a:pt x="4155" y="640"/>
                </a:lnTo>
                <a:lnTo>
                  <a:pt x="3995" y="1096"/>
                </a:lnTo>
                <a:cubicBezTo>
                  <a:pt x="4109" y="1233"/>
                  <a:pt x="4223" y="1393"/>
                  <a:pt x="4315" y="1553"/>
                </a:cubicBezTo>
                <a:lnTo>
                  <a:pt x="4817" y="1553"/>
                </a:lnTo>
                <a:lnTo>
                  <a:pt x="4999" y="2351"/>
                </a:lnTo>
                <a:lnTo>
                  <a:pt x="4543" y="2580"/>
                </a:lnTo>
                <a:cubicBezTo>
                  <a:pt x="4520" y="2762"/>
                  <a:pt x="4497" y="2922"/>
                  <a:pt x="4452" y="3105"/>
                </a:cubicBezTo>
                <a:lnTo>
                  <a:pt x="4794" y="3447"/>
                </a:lnTo>
                <a:lnTo>
                  <a:pt x="4360" y="4155"/>
                </a:lnTo>
                <a:lnTo>
                  <a:pt x="3881" y="3995"/>
                </a:lnTo>
                <a:cubicBezTo>
                  <a:pt x="3744" y="4109"/>
                  <a:pt x="3607" y="4223"/>
                  <a:pt x="3447" y="4292"/>
                </a:cubicBezTo>
                <a:lnTo>
                  <a:pt x="3447" y="4794"/>
                </a:lnTo>
                <a:lnTo>
                  <a:pt x="2626" y="4976"/>
                </a:lnTo>
                <a:lnTo>
                  <a:pt x="2420" y="4543"/>
                </a:lnTo>
                <a:cubicBezTo>
                  <a:pt x="2238" y="4520"/>
                  <a:pt x="2055" y="4497"/>
                  <a:pt x="1872" y="4428"/>
                </a:cubicBezTo>
                <a:lnTo>
                  <a:pt x="1530" y="4794"/>
                </a:lnTo>
                <a:lnTo>
                  <a:pt x="822" y="4360"/>
                </a:lnTo>
                <a:lnTo>
                  <a:pt x="1005" y="3881"/>
                </a:lnTo>
                <a:cubicBezTo>
                  <a:pt x="868" y="3744"/>
                  <a:pt x="777" y="3607"/>
                  <a:pt x="685" y="3424"/>
                </a:cubicBezTo>
                <a:lnTo>
                  <a:pt x="183" y="3424"/>
                </a:lnTo>
                <a:lnTo>
                  <a:pt x="1" y="2625"/>
                </a:lnTo>
                <a:lnTo>
                  <a:pt x="457" y="2420"/>
                </a:lnTo>
                <a:cubicBezTo>
                  <a:pt x="457" y="2237"/>
                  <a:pt x="503" y="2055"/>
                  <a:pt x="548" y="1872"/>
                </a:cubicBezTo>
                <a:lnTo>
                  <a:pt x="183" y="1530"/>
                </a:lnTo>
                <a:lnTo>
                  <a:pt x="640" y="822"/>
                </a:lnTo>
                <a:lnTo>
                  <a:pt x="1119" y="982"/>
                </a:lnTo>
                <a:cubicBezTo>
                  <a:pt x="1233" y="868"/>
                  <a:pt x="1393" y="754"/>
                  <a:pt x="1553" y="685"/>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6" name="Google Shape;616;p34"/>
          <p:cNvGrpSpPr/>
          <p:nvPr/>
        </p:nvGrpSpPr>
        <p:grpSpPr>
          <a:xfrm>
            <a:off x="6418579" y="1369428"/>
            <a:ext cx="2319329" cy="1649183"/>
            <a:chOff x="6418579" y="1369428"/>
            <a:chExt cx="2319329" cy="1649183"/>
          </a:xfrm>
        </p:grpSpPr>
        <p:sp>
          <p:nvSpPr>
            <p:cNvPr id="617" name="Google Shape;617;p34"/>
            <p:cNvSpPr/>
            <p:nvPr/>
          </p:nvSpPr>
          <p:spPr>
            <a:xfrm>
              <a:off x="6418579" y="1369428"/>
              <a:ext cx="2319329" cy="1649183"/>
            </a:xfrm>
            <a:custGeom>
              <a:avLst/>
              <a:gdLst/>
              <a:ahLst/>
              <a:cxnLst/>
              <a:rect l="l" t="t" r="r" b="b"/>
              <a:pathLst>
                <a:path w="36499" h="25953" extrusionOk="0">
                  <a:moveTo>
                    <a:pt x="1644" y="0"/>
                  </a:moveTo>
                  <a:cubicBezTo>
                    <a:pt x="731" y="0"/>
                    <a:pt x="1" y="730"/>
                    <a:pt x="1" y="1621"/>
                  </a:cubicBezTo>
                  <a:lnTo>
                    <a:pt x="1" y="24332"/>
                  </a:lnTo>
                  <a:cubicBezTo>
                    <a:pt x="1" y="25222"/>
                    <a:pt x="731" y="25952"/>
                    <a:pt x="1644" y="25952"/>
                  </a:cubicBezTo>
                  <a:lnTo>
                    <a:pt x="34855" y="25952"/>
                  </a:lnTo>
                  <a:cubicBezTo>
                    <a:pt x="35768" y="25952"/>
                    <a:pt x="36499" y="25222"/>
                    <a:pt x="36499" y="24332"/>
                  </a:cubicBezTo>
                  <a:lnTo>
                    <a:pt x="36499" y="1621"/>
                  </a:lnTo>
                  <a:cubicBezTo>
                    <a:pt x="36499" y="730"/>
                    <a:pt x="35768" y="0"/>
                    <a:pt x="348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4"/>
            <p:cNvSpPr/>
            <p:nvPr/>
          </p:nvSpPr>
          <p:spPr>
            <a:xfrm>
              <a:off x="6418579" y="1369428"/>
              <a:ext cx="2319329" cy="1649183"/>
            </a:xfrm>
            <a:custGeom>
              <a:avLst/>
              <a:gdLst/>
              <a:ahLst/>
              <a:cxnLst/>
              <a:rect l="l" t="t" r="r" b="b"/>
              <a:pathLst>
                <a:path w="36499" h="25953" fill="none" extrusionOk="0">
                  <a:moveTo>
                    <a:pt x="34855" y="25952"/>
                  </a:moveTo>
                  <a:lnTo>
                    <a:pt x="1644" y="25952"/>
                  </a:lnTo>
                  <a:cubicBezTo>
                    <a:pt x="731" y="25952"/>
                    <a:pt x="1" y="25222"/>
                    <a:pt x="1" y="24332"/>
                  </a:cubicBezTo>
                  <a:lnTo>
                    <a:pt x="1" y="1621"/>
                  </a:lnTo>
                  <a:cubicBezTo>
                    <a:pt x="1" y="730"/>
                    <a:pt x="731" y="0"/>
                    <a:pt x="1644" y="0"/>
                  </a:cubicBezTo>
                  <a:lnTo>
                    <a:pt x="34855" y="0"/>
                  </a:lnTo>
                  <a:cubicBezTo>
                    <a:pt x="35768" y="0"/>
                    <a:pt x="36499" y="730"/>
                    <a:pt x="36499" y="1621"/>
                  </a:cubicBezTo>
                  <a:lnTo>
                    <a:pt x="36499" y="24332"/>
                  </a:lnTo>
                  <a:cubicBezTo>
                    <a:pt x="36499" y="25222"/>
                    <a:pt x="35768" y="25952"/>
                    <a:pt x="34855" y="25952"/>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4"/>
            <p:cNvSpPr/>
            <p:nvPr/>
          </p:nvSpPr>
          <p:spPr>
            <a:xfrm>
              <a:off x="6418579" y="1369428"/>
              <a:ext cx="2319329" cy="136368"/>
            </a:xfrm>
            <a:custGeom>
              <a:avLst/>
              <a:gdLst/>
              <a:ahLst/>
              <a:cxnLst/>
              <a:rect l="l" t="t" r="r" b="b"/>
              <a:pathLst>
                <a:path w="36499" h="2146" extrusionOk="0">
                  <a:moveTo>
                    <a:pt x="1279" y="0"/>
                  </a:moveTo>
                  <a:cubicBezTo>
                    <a:pt x="572" y="0"/>
                    <a:pt x="1" y="639"/>
                    <a:pt x="1" y="1438"/>
                  </a:cubicBezTo>
                  <a:lnTo>
                    <a:pt x="1" y="2146"/>
                  </a:lnTo>
                  <a:lnTo>
                    <a:pt x="36499" y="2146"/>
                  </a:lnTo>
                  <a:lnTo>
                    <a:pt x="36499" y="1438"/>
                  </a:lnTo>
                  <a:cubicBezTo>
                    <a:pt x="36499" y="639"/>
                    <a:pt x="35928" y="0"/>
                    <a:pt x="35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4"/>
            <p:cNvSpPr/>
            <p:nvPr/>
          </p:nvSpPr>
          <p:spPr>
            <a:xfrm>
              <a:off x="6418579" y="1369428"/>
              <a:ext cx="2319329" cy="136368"/>
            </a:xfrm>
            <a:custGeom>
              <a:avLst/>
              <a:gdLst/>
              <a:ahLst/>
              <a:cxnLst/>
              <a:rect l="l" t="t" r="r" b="b"/>
              <a:pathLst>
                <a:path w="36499" h="2146" fill="none" extrusionOk="0">
                  <a:moveTo>
                    <a:pt x="35220" y="0"/>
                  </a:moveTo>
                  <a:lnTo>
                    <a:pt x="1279" y="0"/>
                  </a:lnTo>
                  <a:cubicBezTo>
                    <a:pt x="572" y="0"/>
                    <a:pt x="1" y="639"/>
                    <a:pt x="1" y="1438"/>
                  </a:cubicBezTo>
                  <a:lnTo>
                    <a:pt x="1" y="2146"/>
                  </a:lnTo>
                  <a:lnTo>
                    <a:pt x="36499" y="2146"/>
                  </a:lnTo>
                  <a:lnTo>
                    <a:pt x="36499" y="1438"/>
                  </a:lnTo>
                  <a:cubicBezTo>
                    <a:pt x="36499" y="639"/>
                    <a:pt x="35928" y="0"/>
                    <a:pt x="35220" y="0"/>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4"/>
            <p:cNvSpPr/>
            <p:nvPr/>
          </p:nvSpPr>
          <p:spPr>
            <a:xfrm>
              <a:off x="6478057" y="1408572"/>
              <a:ext cx="56619" cy="58080"/>
            </a:xfrm>
            <a:custGeom>
              <a:avLst/>
              <a:gdLst/>
              <a:ahLst/>
              <a:cxnLst/>
              <a:rect l="l" t="t" r="r" b="b"/>
              <a:pathLst>
                <a:path w="891" h="914" fill="none" extrusionOk="0">
                  <a:moveTo>
                    <a:pt x="891" y="457"/>
                  </a:moveTo>
                  <a:cubicBezTo>
                    <a:pt x="891" y="708"/>
                    <a:pt x="685" y="913"/>
                    <a:pt x="434" y="913"/>
                  </a:cubicBezTo>
                  <a:cubicBezTo>
                    <a:pt x="183" y="913"/>
                    <a:pt x="1" y="708"/>
                    <a:pt x="1" y="457"/>
                  </a:cubicBezTo>
                  <a:cubicBezTo>
                    <a:pt x="1" y="206"/>
                    <a:pt x="183" y="0"/>
                    <a:pt x="434" y="0"/>
                  </a:cubicBezTo>
                  <a:cubicBezTo>
                    <a:pt x="685" y="0"/>
                    <a:pt x="891" y="206"/>
                    <a:pt x="891" y="45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4"/>
            <p:cNvSpPr/>
            <p:nvPr/>
          </p:nvSpPr>
          <p:spPr>
            <a:xfrm>
              <a:off x="6585383" y="1408572"/>
              <a:ext cx="56619" cy="58080"/>
            </a:xfrm>
            <a:custGeom>
              <a:avLst/>
              <a:gdLst/>
              <a:ahLst/>
              <a:cxnLst/>
              <a:rect l="l" t="t" r="r" b="b"/>
              <a:pathLst>
                <a:path w="891" h="914" fill="none" extrusionOk="0">
                  <a:moveTo>
                    <a:pt x="891" y="457"/>
                  </a:moveTo>
                  <a:cubicBezTo>
                    <a:pt x="891" y="708"/>
                    <a:pt x="708" y="913"/>
                    <a:pt x="457" y="913"/>
                  </a:cubicBezTo>
                  <a:cubicBezTo>
                    <a:pt x="206" y="913"/>
                    <a:pt x="1" y="708"/>
                    <a:pt x="1" y="457"/>
                  </a:cubicBezTo>
                  <a:cubicBezTo>
                    <a:pt x="1" y="206"/>
                    <a:pt x="206" y="0"/>
                    <a:pt x="457" y="0"/>
                  </a:cubicBezTo>
                  <a:cubicBezTo>
                    <a:pt x="708" y="0"/>
                    <a:pt x="891" y="206"/>
                    <a:pt x="891" y="45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4"/>
            <p:cNvSpPr/>
            <p:nvPr/>
          </p:nvSpPr>
          <p:spPr>
            <a:xfrm>
              <a:off x="6692710" y="1408572"/>
              <a:ext cx="58080" cy="58080"/>
            </a:xfrm>
            <a:custGeom>
              <a:avLst/>
              <a:gdLst/>
              <a:ahLst/>
              <a:cxnLst/>
              <a:rect l="l" t="t" r="r" b="b"/>
              <a:pathLst>
                <a:path w="914" h="914" fill="none" extrusionOk="0">
                  <a:moveTo>
                    <a:pt x="914" y="457"/>
                  </a:moveTo>
                  <a:cubicBezTo>
                    <a:pt x="914" y="708"/>
                    <a:pt x="708" y="913"/>
                    <a:pt x="457" y="913"/>
                  </a:cubicBezTo>
                  <a:cubicBezTo>
                    <a:pt x="206" y="913"/>
                    <a:pt x="1" y="708"/>
                    <a:pt x="1" y="457"/>
                  </a:cubicBezTo>
                  <a:cubicBezTo>
                    <a:pt x="1" y="206"/>
                    <a:pt x="206" y="0"/>
                    <a:pt x="457" y="0"/>
                  </a:cubicBezTo>
                  <a:cubicBezTo>
                    <a:pt x="708" y="0"/>
                    <a:pt x="914" y="206"/>
                    <a:pt x="914" y="45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4"/>
            <p:cNvSpPr/>
            <p:nvPr/>
          </p:nvSpPr>
          <p:spPr>
            <a:xfrm>
              <a:off x="6585383" y="1605815"/>
              <a:ext cx="1143047" cy="42130"/>
            </a:xfrm>
            <a:custGeom>
              <a:avLst/>
              <a:gdLst/>
              <a:ahLst/>
              <a:cxnLst/>
              <a:rect l="l" t="t" r="r" b="b"/>
              <a:pathLst>
                <a:path w="17988" h="663" extrusionOk="0">
                  <a:moveTo>
                    <a:pt x="320" y="1"/>
                  </a:moveTo>
                  <a:cubicBezTo>
                    <a:pt x="138" y="1"/>
                    <a:pt x="1" y="137"/>
                    <a:pt x="1" y="320"/>
                  </a:cubicBezTo>
                  <a:cubicBezTo>
                    <a:pt x="1" y="503"/>
                    <a:pt x="138" y="662"/>
                    <a:pt x="320" y="662"/>
                  </a:cubicBezTo>
                  <a:lnTo>
                    <a:pt x="17668" y="662"/>
                  </a:lnTo>
                  <a:cubicBezTo>
                    <a:pt x="17850" y="662"/>
                    <a:pt x="17987" y="503"/>
                    <a:pt x="17987" y="320"/>
                  </a:cubicBezTo>
                  <a:cubicBezTo>
                    <a:pt x="17987" y="137"/>
                    <a:pt x="17850" y="1"/>
                    <a:pt x="17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4"/>
            <p:cNvSpPr/>
            <p:nvPr/>
          </p:nvSpPr>
          <p:spPr>
            <a:xfrm>
              <a:off x="6625988" y="1687026"/>
              <a:ext cx="799269" cy="20398"/>
            </a:xfrm>
            <a:custGeom>
              <a:avLst/>
              <a:gdLst/>
              <a:ahLst/>
              <a:cxnLst/>
              <a:rect l="l" t="t" r="r" b="b"/>
              <a:pathLst>
                <a:path w="12578" h="321" extrusionOk="0">
                  <a:moveTo>
                    <a:pt x="161" y="1"/>
                  </a:moveTo>
                  <a:cubicBezTo>
                    <a:pt x="69" y="1"/>
                    <a:pt x="1" y="69"/>
                    <a:pt x="1" y="161"/>
                  </a:cubicBezTo>
                  <a:cubicBezTo>
                    <a:pt x="1" y="252"/>
                    <a:pt x="69" y="320"/>
                    <a:pt x="161" y="320"/>
                  </a:cubicBezTo>
                  <a:lnTo>
                    <a:pt x="12441" y="320"/>
                  </a:lnTo>
                  <a:cubicBezTo>
                    <a:pt x="12509" y="320"/>
                    <a:pt x="12578" y="252"/>
                    <a:pt x="12578" y="161"/>
                  </a:cubicBezTo>
                  <a:cubicBezTo>
                    <a:pt x="12578" y="69"/>
                    <a:pt x="12509" y="1"/>
                    <a:pt x="12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4"/>
            <p:cNvSpPr/>
            <p:nvPr/>
          </p:nvSpPr>
          <p:spPr>
            <a:xfrm>
              <a:off x="6625988" y="1736336"/>
              <a:ext cx="932714" cy="20398"/>
            </a:xfrm>
            <a:custGeom>
              <a:avLst/>
              <a:gdLst/>
              <a:ahLst/>
              <a:cxnLst/>
              <a:rect l="l" t="t" r="r" b="b"/>
              <a:pathLst>
                <a:path w="14678" h="321" extrusionOk="0">
                  <a:moveTo>
                    <a:pt x="161" y="1"/>
                  </a:moveTo>
                  <a:cubicBezTo>
                    <a:pt x="69" y="1"/>
                    <a:pt x="1" y="69"/>
                    <a:pt x="1" y="161"/>
                  </a:cubicBezTo>
                  <a:cubicBezTo>
                    <a:pt x="1" y="229"/>
                    <a:pt x="69" y="320"/>
                    <a:pt x="161" y="320"/>
                  </a:cubicBezTo>
                  <a:lnTo>
                    <a:pt x="14518" y="320"/>
                  </a:lnTo>
                  <a:cubicBezTo>
                    <a:pt x="14609" y="320"/>
                    <a:pt x="14678" y="229"/>
                    <a:pt x="14678" y="161"/>
                  </a:cubicBezTo>
                  <a:cubicBezTo>
                    <a:pt x="14678" y="69"/>
                    <a:pt x="14609" y="1"/>
                    <a:pt x="14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4"/>
            <p:cNvSpPr/>
            <p:nvPr/>
          </p:nvSpPr>
          <p:spPr>
            <a:xfrm>
              <a:off x="6625988" y="1785647"/>
              <a:ext cx="530918" cy="18936"/>
            </a:xfrm>
            <a:custGeom>
              <a:avLst/>
              <a:gdLst/>
              <a:ahLst/>
              <a:cxnLst/>
              <a:rect l="l" t="t" r="r" b="b"/>
              <a:pathLst>
                <a:path w="8355" h="298" extrusionOk="0">
                  <a:moveTo>
                    <a:pt x="161" y="1"/>
                  </a:moveTo>
                  <a:cubicBezTo>
                    <a:pt x="69" y="1"/>
                    <a:pt x="1" y="69"/>
                    <a:pt x="1" y="138"/>
                  </a:cubicBezTo>
                  <a:cubicBezTo>
                    <a:pt x="1" y="229"/>
                    <a:pt x="69" y="298"/>
                    <a:pt x="161" y="298"/>
                  </a:cubicBezTo>
                  <a:lnTo>
                    <a:pt x="8195" y="298"/>
                  </a:lnTo>
                  <a:cubicBezTo>
                    <a:pt x="8286" y="298"/>
                    <a:pt x="8355" y="229"/>
                    <a:pt x="8355" y="138"/>
                  </a:cubicBezTo>
                  <a:cubicBezTo>
                    <a:pt x="8355" y="69"/>
                    <a:pt x="8286" y="1"/>
                    <a:pt x="8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4"/>
            <p:cNvSpPr/>
            <p:nvPr/>
          </p:nvSpPr>
          <p:spPr>
            <a:xfrm>
              <a:off x="8144573" y="1785647"/>
              <a:ext cx="351086" cy="222026"/>
            </a:xfrm>
            <a:custGeom>
              <a:avLst/>
              <a:gdLst/>
              <a:ahLst/>
              <a:cxnLst/>
              <a:rect l="l" t="t" r="r" b="b"/>
              <a:pathLst>
                <a:path w="5525" h="3494" extrusionOk="0">
                  <a:moveTo>
                    <a:pt x="3311" y="1"/>
                  </a:moveTo>
                  <a:cubicBezTo>
                    <a:pt x="1507" y="1"/>
                    <a:pt x="24" y="1462"/>
                    <a:pt x="1" y="3265"/>
                  </a:cubicBezTo>
                  <a:lnTo>
                    <a:pt x="1507" y="3493"/>
                  </a:lnTo>
                  <a:cubicBezTo>
                    <a:pt x="1507" y="3447"/>
                    <a:pt x="1507" y="3379"/>
                    <a:pt x="1507" y="3333"/>
                  </a:cubicBezTo>
                  <a:cubicBezTo>
                    <a:pt x="1507" y="2329"/>
                    <a:pt x="2306" y="1507"/>
                    <a:pt x="3311" y="1507"/>
                  </a:cubicBezTo>
                  <a:cubicBezTo>
                    <a:pt x="3836" y="1507"/>
                    <a:pt x="4315" y="1736"/>
                    <a:pt x="4635" y="2078"/>
                  </a:cubicBezTo>
                  <a:lnTo>
                    <a:pt x="5525" y="845"/>
                  </a:lnTo>
                  <a:cubicBezTo>
                    <a:pt x="4931" y="320"/>
                    <a:pt x="4155" y="1"/>
                    <a:pt x="3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4"/>
            <p:cNvSpPr/>
            <p:nvPr/>
          </p:nvSpPr>
          <p:spPr>
            <a:xfrm>
              <a:off x="8144573" y="1785647"/>
              <a:ext cx="351086" cy="222026"/>
            </a:xfrm>
            <a:custGeom>
              <a:avLst/>
              <a:gdLst/>
              <a:ahLst/>
              <a:cxnLst/>
              <a:rect l="l" t="t" r="r" b="b"/>
              <a:pathLst>
                <a:path w="5525" h="3494" fill="none" extrusionOk="0">
                  <a:moveTo>
                    <a:pt x="3311" y="1"/>
                  </a:moveTo>
                  <a:cubicBezTo>
                    <a:pt x="1507" y="1"/>
                    <a:pt x="24" y="1462"/>
                    <a:pt x="1" y="3265"/>
                  </a:cubicBezTo>
                  <a:lnTo>
                    <a:pt x="1507" y="3493"/>
                  </a:lnTo>
                  <a:cubicBezTo>
                    <a:pt x="1507" y="3447"/>
                    <a:pt x="1507" y="3379"/>
                    <a:pt x="1507" y="3333"/>
                  </a:cubicBezTo>
                  <a:cubicBezTo>
                    <a:pt x="1507" y="2329"/>
                    <a:pt x="2306" y="1507"/>
                    <a:pt x="3311" y="1507"/>
                  </a:cubicBezTo>
                  <a:cubicBezTo>
                    <a:pt x="3836" y="1507"/>
                    <a:pt x="4315" y="1736"/>
                    <a:pt x="4635" y="2078"/>
                  </a:cubicBezTo>
                  <a:lnTo>
                    <a:pt x="5525" y="845"/>
                  </a:lnTo>
                  <a:cubicBezTo>
                    <a:pt x="4931" y="320"/>
                    <a:pt x="4155" y="1"/>
                    <a:pt x="3311" y="1"/>
                  </a:cubicBez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4"/>
            <p:cNvSpPr/>
            <p:nvPr/>
          </p:nvSpPr>
          <p:spPr>
            <a:xfrm>
              <a:off x="8146035" y="1863998"/>
              <a:ext cx="420731" cy="343842"/>
            </a:xfrm>
            <a:custGeom>
              <a:avLst/>
              <a:gdLst/>
              <a:ahLst/>
              <a:cxnLst/>
              <a:rect l="l" t="t" r="r" b="b"/>
              <a:pathLst>
                <a:path w="6621" h="5411" extrusionOk="0">
                  <a:moveTo>
                    <a:pt x="5867" y="0"/>
                  </a:moveTo>
                  <a:lnTo>
                    <a:pt x="4863" y="1210"/>
                  </a:lnTo>
                  <a:cubicBezTo>
                    <a:pt x="5022" y="1461"/>
                    <a:pt x="5114" y="1758"/>
                    <a:pt x="5114" y="2100"/>
                  </a:cubicBezTo>
                  <a:cubicBezTo>
                    <a:pt x="5114" y="3082"/>
                    <a:pt x="4292" y="3904"/>
                    <a:pt x="3288" y="3904"/>
                  </a:cubicBezTo>
                  <a:cubicBezTo>
                    <a:pt x="2512" y="3904"/>
                    <a:pt x="1827" y="3401"/>
                    <a:pt x="1599" y="2694"/>
                  </a:cubicBezTo>
                  <a:cubicBezTo>
                    <a:pt x="1165" y="2671"/>
                    <a:pt x="480" y="2603"/>
                    <a:pt x="1" y="2557"/>
                  </a:cubicBezTo>
                  <a:lnTo>
                    <a:pt x="1" y="2557"/>
                  </a:lnTo>
                  <a:cubicBezTo>
                    <a:pt x="229" y="4177"/>
                    <a:pt x="1621" y="5410"/>
                    <a:pt x="3288" y="5410"/>
                  </a:cubicBezTo>
                  <a:cubicBezTo>
                    <a:pt x="5137" y="5410"/>
                    <a:pt x="6620" y="3926"/>
                    <a:pt x="6620" y="2100"/>
                  </a:cubicBezTo>
                  <a:cubicBezTo>
                    <a:pt x="6620" y="1301"/>
                    <a:pt x="6346" y="571"/>
                    <a:pt x="58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4"/>
            <p:cNvSpPr/>
            <p:nvPr/>
          </p:nvSpPr>
          <p:spPr>
            <a:xfrm>
              <a:off x="8146035" y="1863998"/>
              <a:ext cx="420731" cy="343842"/>
            </a:xfrm>
            <a:custGeom>
              <a:avLst/>
              <a:gdLst/>
              <a:ahLst/>
              <a:cxnLst/>
              <a:rect l="l" t="t" r="r" b="b"/>
              <a:pathLst>
                <a:path w="6621" h="5411" fill="none" extrusionOk="0">
                  <a:moveTo>
                    <a:pt x="3288" y="5410"/>
                  </a:moveTo>
                  <a:cubicBezTo>
                    <a:pt x="5137" y="5410"/>
                    <a:pt x="6620" y="3926"/>
                    <a:pt x="6620" y="2100"/>
                  </a:cubicBezTo>
                  <a:cubicBezTo>
                    <a:pt x="6620" y="1301"/>
                    <a:pt x="6346" y="571"/>
                    <a:pt x="5867" y="0"/>
                  </a:cubicBezTo>
                  <a:lnTo>
                    <a:pt x="4863" y="1210"/>
                  </a:lnTo>
                  <a:cubicBezTo>
                    <a:pt x="5022" y="1461"/>
                    <a:pt x="5114" y="1758"/>
                    <a:pt x="5114" y="2100"/>
                  </a:cubicBezTo>
                  <a:cubicBezTo>
                    <a:pt x="5114" y="3082"/>
                    <a:pt x="4292" y="3904"/>
                    <a:pt x="3288" y="3904"/>
                  </a:cubicBezTo>
                  <a:cubicBezTo>
                    <a:pt x="2512" y="3904"/>
                    <a:pt x="1827" y="3401"/>
                    <a:pt x="1599" y="2694"/>
                  </a:cubicBezTo>
                  <a:cubicBezTo>
                    <a:pt x="1165" y="2671"/>
                    <a:pt x="480" y="2603"/>
                    <a:pt x="1" y="2557"/>
                  </a:cubicBezTo>
                  <a:cubicBezTo>
                    <a:pt x="229" y="4177"/>
                    <a:pt x="1621" y="5410"/>
                    <a:pt x="3288" y="5410"/>
                  </a:cubicBez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a:off x="8378099" y="2322347"/>
              <a:ext cx="188665" cy="211795"/>
            </a:xfrm>
            <a:custGeom>
              <a:avLst/>
              <a:gdLst/>
              <a:ahLst/>
              <a:cxnLst/>
              <a:rect l="l" t="t" r="r" b="b"/>
              <a:pathLst>
                <a:path w="2969" h="3333" extrusionOk="0">
                  <a:moveTo>
                    <a:pt x="320" y="0"/>
                  </a:moveTo>
                  <a:lnTo>
                    <a:pt x="1" y="1461"/>
                  </a:lnTo>
                  <a:cubicBezTo>
                    <a:pt x="823" y="1644"/>
                    <a:pt x="1462" y="2374"/>
                    <a:pt x="1462" y="3241"/>
                  </a:cubicBezTo>
                  <a:cubicBezTo>
                    <a:pt x="1462" y="3264"/>
                    <a:pt x="1462" y="3264"/>
                    <a:pt x="1462" y="3264"/>
                  </a:cubicBezTo>
                  <a:lnTo>
                    <a:pt x="2968" y="3333"/>
                  </a:lnTo>
                  <a:cubicBezTo>
                    <a:pt x="2968" y="3310"/>
                    <a:pt x="2968" y="3264"/>
                    <a:pt x="2968" y="3241"/>
                  </a:cubicBezTo>
                  <a:cubicBezTo>
                    <a:pt x="2968" y="1644"/>
                    <a:pt x="1827" y="297"/>
                    <a:pt x="3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4"/>
            <p:cNvSpPr/>
            <p:nvPr/>
          </p:nvSpPr>
          <p:spPr>
            <a:xfrm>
              <a:off x="8378099" y="2322347"/>
              <a:ext cx="188665" cy="211795"/>
            </a:xfrm>
            <a:custGeom>
              <a:avLst/>
              <a:gdLst/>
              <a:ahLst/>
              <a:cxnLst/>
              <a:rect l="l" t="t" r="r" b="b"/>
              <a:pathLst>
                <a:path w="2969" h="3333" fill="none" extrusionOk="0">
                  <a:moveTo>
                    <a:pt x="2968" y="3333"/>
                  </a:moveTo>
                  <a:cubicBezTo>
                    <a:pt x="2968" y="3310"/>
                    <a:pt x="2968" y="3264"/>
                    <a:pt x="2968" y="3241"/>
                  </a:cubicBezTo>
                  <a:cubicBezTo>
                    <a:pt x="2968" y="1644"/>
                    <a:pt x="1827" y="297"/>
                    <a:pt x="320" y="0"/>
                  </a:cubicBezTo>
                  <a:lnTo>
                    <a:pt x="1" y="1461"/>
                  </a:lnTo>
                  <a:cubicBezTo>
                    <a:pt x="823" y="1644"/>
                    <a:pt x="1462" y="2374"/>
                    <a:pt x="1462" y="3241"/>
                  </a:cubicBezTo>
                  <a:cubicBezTo>
                    <a:pt x="1462" y="3264"/>
                    <a:pt x="1462" y="3264"/>
                    <a:pt x="1462" y="3264"/>
                  </a:cubicBez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4"/>
            <p:cNvSpPr/>
            <p:nvPr/>
          </p:nvSpPr>
          <p:spPr>
            <a:xfrm>
              <a:off x="8144573" y="2317962"/>
              <a:ext cx="417808" cy="422129"/>
            </a:xfrm>
            <a:custGeom>
              <a:avLst/>
              <a:gdLst/>
              <a:ahLst/>
              <a:cxnLst/>
              <a:rect l="l" t="t" r="r" b="b"/>
              <a:pathLst>
                <a:path w="6575" h="6643" extrusionOk="0">
                  <a:moveTo>
                    <a:pt x="3311" y="1"/>
                  </a:moveTo>
                  <a:cubicBezTo>
                    <a:pt x="1485" y="1"/>
                    <a:pt x="1" y="1484"/>
                    <a:pt x="1" y="3310"/>
                  </a:cubicBezTo>
                  <a:cubicBezTo>
                    <a:pt x="1" y="5159"/>
                    <a:pt x="1485" y="6643"/>
                    <a:pt x="3311" y="6643"/>
                  </a:cubicBezTo>
                  <a:cubicBezTo>
                    <a:pt x="4954" y="6643"/>
                    <a:pt x="6301" y="5456"/>
                    <a:pt x="6575" y="3904"/>
                  </a:cubicBezTo>
                  <a:lnTo>
                    <a:pt x="5023" y="3904"/>
                  </a:lnTo>
                  <a:cubicBezTo>
                    <a:pt x="4771" y="4611"/>
                    <a:pt x="4110" y="5136"/>
                    <a:pt x="3311" y="5136"/>
                  </a:cubicBezTo>
                  <a:cubicBezTo>
                    <a:pt x="2306" y="5136"/>
                    <a:pt x="1507" y="4315"/>
                    <a:pt x="1507" y="3310"/>
                  </a:cubicBezTo>
                  <a:cubicBezTo>
                    <a:pt x="1507" y="2329"/>
                    <a:pt x="2284" y="1553"/>
                    <a:pt x="3242" y="1507"/>
                  </a:cubicBezTo>
                  <a:lnTo>
                    <a:pt x="35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4"/>
            <p:cNvSpPr/>
            <p:nvPr/>
          </p:nvSpPr>
          <p:spPr>
            <a:xfrm>
              <a:off x="8144573" y="2317962"/>
              <a:ext cx="417808" cy="422129"/>
            </a:xfrm>
            <a:custGeom>
              <a:avLst/>
              <a:gdLst/>
              <a:ahLst/>
              <a:cxnLst/>
              <a:rect l="l" t="t" r="r" b="b"/>
              <a:pathLst>
                <a:path w="6575" h="6643" fill="none" extrusionOk="0">
                  <a:moveTo>
                    <a:pt x="6575" y="3904"/>
                  </a:moveTo>
                  <a:lnTo>
                    <a:pt x="5023" y="3904"/>
                  </a:lnTo>
                  <a:cubicBezTo>
                    <a:pt x="4771" y="4611"/>
                    <a:pt x="4110" y="5136"/>
                    <a:pt x="3311" y="5136"/>
                  </a:cubicBezTo>
                  <a:cubicBezTo>
                    <a:pt x="2306" y="5136"/>
                    <a:pt x="1507" y="4315"/>
                    <a:pt x="1507" y="3310"/>
                  </a:cubicBezTo>
                  <a:cubicBezTo>
                    <a:pt x="1507" y="2329"/>
                    <a:pt x="2284" y="1553"/>
                    <a:pt x="3242" y="1507"/>
                  </a:cubicBezTo>
                  <a:lnTo>
                    <a:pt x="3539" y="1"/>
                  </a:lnTo>
                  <a:cubicBezTo>
                    <a:pt x="3470" y="1"/>
                    <a:pt x="3402" y="1"/>
                    <a:pt x="3311" y="1"/>
                  </a:cubicBezTo>
                  <a:cubicBezTo>
                    <a:pt x="1485" y="1"/>
                    <a:pt x="1" y="1484"/>
                    <a:pt x="1" y="3310"/>
                  </a:cubicBezTo>
                  <a:cubicBezTo>
                    <a:pt x="1" y="5159"/>
                    <a:pt x="1485" y="6643"/>
                    <a:pt x="3311" y="6643"/>
                  </a:cubicBezTo>
                  <a:cubicBezTo>
                    <a:pt x="4954" y="6643"/>
                    <a:pt x="6301" y="5456"/>
                    <a:pt x="6575" y="3904"/>
                  </a:cubicBez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4"/>
            <p:cNvSpPr/>
            <p:nvPr/>
          </p:nvSpPr>
          <p:spPr>
            <a:xfrm>
              <a:off x="6454863" y="2812596"/>
              <a:ext cx="1715906" cy="64"/>
            </a:xfrm>
            <a:custGeom>
              <a:avLst/>
              <a:gdLst/>
              <a:ahLst/>
              <a:cxnLst/>
              <a:rect l="l" t="t" r="r" b="b"/>
              <a:pathLst>
                <a:path w="27003" h="1" fill="none" extrusionOk="0">
                  <a:moveTo>
                    <a:pt x="1" y="0"/>
                  </a:moveTo>
                  <a:lnTo>
                    <a:pt x="27003" y="0"/>
                  </a:lnTo>
                </a:path>
              </a:pathLst>
            </a:custGeom>
            <a:noFill/>
            <a:ln w="34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4"/>
            <p:cNvSpPr/>
            <p:nvPr/>
          </p:nvSpPr>
          <p:spPr>
            <a:xfrm>
              <a:off x="7835684" y="1785647"/>
              <a:ext cx="190063" cy="1027014"/>
            </a:xfrm>
            <a:custGeom>
              <a:avLst/>
              <a:gdLst/>
              <a:ahLst/>
              <a:cxnLst/>
              <a:rect l="l" t="t" r="r" b="b"/>
              <a:pathLst>
                <a:path w="2991" h="16162" extrusionOk="0">
                  <a:moveTo>
                    <a:pt x="0" y="1"/>
                  </a:moveTo>
                  <a:lnTo>
                    <a:pt x="0" y="16161"/>
                  </a:lnTo>
                  <a:lnTo>
                    <a:pt x="2990" y="16161"/>
                  </a:lnTo>
                  <a:lnTo>
                    <a:pt x="2990" y="1"/>
                  </a:lnTo>
                  <a:close/>
                </a:path>
              </a:pathLst>
            </a:custGeom>
            <a:solidFill>
              <a:schemeClr val="lt1"/>
            </a:solid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4"/>
            <p:cNvSpPr/>
            <p:nvPr/>
          </p:nvSpPr>
          <p:spPr>
            <a:xfrm>
              <a:off x="7320783" y="2287524"/>
              <a:ext cx="188602" cy="525136"/>
            </a:xfrm>
            <a:custGeom>
              <a:avLst/>
              <a:gdLst/>
              <a:ahLst/>
              <a:cxnLst/>
              <a:rect l="l" t="t" r="r" b="b"/>
              <a:pathLst>
                <a:path w="2968" h="8264" extrusionOk="0">
                  <a:moveTo>
                    <a:pt x="0" y="0"/>
                  </a:moveTo>
                  <a:lnTo>
                    <a:pt x="0" y="8263"/>
                  </a:lnTo>
                  <a:lnTo>
                    <a:pt x="2968" y="8263"/>
                  </a:lnTo>
                  <a:lnTo>
                    <a:pt x="2968" y="0"/>
                  </a:lnTo>
                  <a:close/>
                </a:path>
              </a:pathLst>
            </a:custGeom>
            <a:solidFill>
              <a:schemeClr val="lt1"/>
            </a:solid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4"/>
            <p:cNvSpPr/>
            <p:nvPr/>
          </p:nvSpPr>
          <p:spPr>
            <a:xfrm>
              <a:off x="7578964" y="2104769"/>
              <a:ext cx="188602" cy="707891"/>
            </a:xfrm>
            <a:custGeom>
              <a:avLst/>
              <a:gdLst/>
              <a:ahLst/>
              <a:cxnLst/>
              <a:rect l="l" t="t" r="r" b="b"/>
              <a:pathLst>
                <a:path w="2968" h="11140" extrusionOk="0">
                  <a:moveTo>
                    <a:pt x="0" y="0"/>
                  </a:moveTo>
                  <a:lnTo>
                    <a:pt x="0" y="11139"/>
                  </a:lnTo>
                  <a:lnTo>
                    <a:pt x="2967" y="11139"/>
                  </a:lnTo>
                  <a:lnTo>
                    <a:pt x="2967" y="0"/>
                  </a:lnTo>
                  <a:close/>
                </a:path>
              </a:pathLst>
            </a:custGeom>
            <a:solidFill>
              <a:schemeClr val="lt1"/>
            </a:solid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4"/>
            <p:cNvSpPr/>
            <p:nvPr/>
          </p:nvSpPr>
          <p:spPr>
            <a:xfrm>
              <a:off x="6804421" y="1971325"/>
              <a:ext cx="188602" cy="841336"/>
            </a:xfrm>
            <a:custGeom>
              <a:avLst/>
              <a:gdLst/>
              <a:ahLst/>
              <a:cxnLst/>
              <a:rect l="l" t="t" r="r" b="b"/>
              <a:pathLst>
                <a:path w="2968" h="13240" extrusionOk="0">
                  <a:moveTo>
                    <a:pt x="0" y="1"/>
                  </a:moveTo>
                  <a:lnTo>
                    <a:pt x="0" y="13239"/>
                  </a:lnTo>
                  <a:lnTo>
                    <a:pt x="2968" y="13239"/>
                  </a:lnTo>
                  <a:lnTo>
                    <a:pt x="2968" y="1"/>
                  </a:lnTo>
                  <a:close/>
                </a:path>
              </a:pathLst>
            </a:custGeom>
            <a:solidFill>
              <a:schemeClr val="lt1"/>
            </a:solid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4"/>
            <p:cNvSpPr/>
            <p:nvPr/>
          </p:nvSpPr>
          <p:spPr>
            <a:xfrm>
              <a:off x="6546240" y="2596480"/>
              <a:ext cx="190063" cy="216180"/>
            </a:xfrm>
            <a:custGeom>
              <a:avLst/>
              <a:gdLst/>
              <a:ahLst/>
              <a:cxnLst/>
              <a:rect l="l" t="t" r="r" b="b"/>
              <a:pathLst>
                <a:path w="2991" h="3402" extrusionOk="0">
                  <a:moveTo>
                    <a:pt x="1" y="0"/>
                  </a:moveTo>
                  <a:lnTo>
                    <a:pt x="1" y="3401"/>
                  </a:lnTo>
                  <a:lnTo>
                    <a:pt x="2991" y="3401"/>
                  </a:lnTo>
                  <a:lnTo>
                    <a:pt x="2991" y="0"/>
                  </a:lnTo>
                  <a:close/>
                </a:path>
              </a:pathLst>
            </a:custGeom>
            <a:solidFill>
              <a:schemeClr val="lt1"/>
            </a:solid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4"/>
            <p:cNvSpPr/>
            <p:nvPr/>
          </p:nvSpPr>
          <p:spPr>
            <a:xfrm>
              <a:off x="7062602" y="2416584"/>
              <a:ext cx="188602" cy="396076"/>
            </a:xfrm>
            <a:custGeom>
              <a:avLst/>
              <a:gdLst/>
              <a:ahLst/>
              <a:cxnLst/>
              <a:rect l="l" t="t" r="r" b="b"/>
              <a:pathLst>
                <a:path w="2968" h="6233" extrusionOk="0">
                  <a:moveTo>
                    <a:pt x="0" y="1"/>
                  </a:moveTo>
                  <a:lnTo>
                    <a:pt x="0" y="6232"/>
                  </a:lnTo>
                  <a:lnTo>
                    <a:pt x="2968" y="6232"/>
                  </a:lnTo>
                  <a:lnTo>
                    <a:pt x="2968" y="1"/>
                  </a:lnTo>
                  <a:close/>
                </a:path>
              </a:pathLst>
            </a:custGeom>
            <a:solidFill>
              <a:schemeClr val="lt1"/>
            </a:solid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4"/>
            <p:cNvSpPr/>
            <p:nvPr/>
          </p:nvSpPr>
          <p:spPr>
            <a:xfrm>
              <a:off x="6585383" y="1808905"/>
              <a:ext cx="1151753" cy="512046"/>
            </a:xfrm>
            <a:custGeom>
              <a:avLst/>
              <a:gdLst/>
              <a:ahLst/>
              <a:cxnLst/>
              <a:rect l="l" t="t" r="r" b="b"/>
              <a:pathLst>
                <a:path w="18125" h="8058" fill="none" extrusionOk="0">
                  <a:moveTo>
                    <a:pt x="1" y="7395"/>
                  </a:moveTo>
                  <a:lnTo>
                    <a:pt x="3037" y="1621"/>
                  </a:lnTo>
                  <a:lnTo>
                    <a:pt x="6734" y="1621"/>
                  </a:lnTo>
                  <a:lnTo>
                    <a:pt x="9268" y="8057"/>
                  </a:lnTo>
                  <a:lnTo>
                    <a:pt x="11710" y="3310"/>
                  </a:lnTo>
                  <a:lnTo>
                    <a:pt x="13057" y="5273"/>
                  </a:lnTo>
                  <a:lnTo>
                    <a:pt x="18124"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4"/>
            <p:cNvSpPr/>
            <p:nvPr/>
          </p:nvSpPr>
          <p:spPr>
            <a:xfrm>
              <a:off x="7306231" y="1995981"/>
              <a:ext cx="46515" cy="47913"/>
            </a:xfrm>
            <a:custGeom>
              <a:avLst/>
              <a:gdLst/>
              <a:ahLst/>
              <a:cxnLst/>
              <a:rect l="l" t="t" r="r" b="b"/>
              <a:pathLst>
                <a:path w="732" h="754" extrusionOk="0">
                  <a:moveTo>
                    <a:pt x="366" y="1"/>
                  </a:moveTo>
                  <a:cubicBezTo>
                    <a:pt x="161" y="1"/>
                    <a:pt x="1" y="160"/>
                    <a:pt x="1" y="366"/>
                  </a:cubicBezTo>
                  <a:cubicBezTo>
                    <a:pt x="1" y="571"/>
                    <a:pt x="161" y="754"/>
                    <a:pt x="366" y="754"/>
                  </a:cubicBezTo>
                  <a:cubicBezTo>
                    <a:pt x="572" y="754"/>
                    <a:pt x="731" y="571"/>
                    <a:pt x="731" y="366"/>
                  </a:cubicBezTo>
                  <a:cubicBezTo>
                    <a:pt x="731" y="160"/>
                    <a:pt x="572" y="1"/>
                    <a:pt x="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4"/>
            <p:cNvSpPr/>
            <p:nvPr/>
          </p:nvSpPr>
          <p:spPr>
            <a:xfrm>
              <a:off x="7391826" y="2122181"/>
              <a:ext cx="46515" cy="47913"/>
            </a:xfrm>
            <a:custGeom>
              <a:avLst/>
              <a:gdLst/>
              <a:ahLst/>
              <a:cxnLst/>
              <a:rect l="l" t="t" r="r" b="b"/>
              <a:pathLst>
                <a:path w="732" h="754" extrusionOk="0">
                  <a:moveTo>
                    <a:pt x="366" y="0"/>
                  </a:moveTo>
                  <a:cubicBezTo>
                    <a:pt x="160" y="0"/>
                    <a:pt x="1" y="183"/>
                    <a:pt x="1" y="388"/>
                  </a:cubicBezTo>
                  <a:cubicBezTo>
                    <a:pt x="1" y="594"/>
                    <a:pt x="160" y="754"/>
                    <a:pt x="366" y="754"/>
                  </a:cubicBezTo>
                  <a:cubicBezTo>
                    <a:pt x="571" y="754"/>
                    <a:pt x="731" y="594"/>
                    <a:pt x="731" y="388"/>
                  </a:cubicBezTo>
                  <a:cubicBezTo>
                    <a:pt x="731" y="183"/>
                    <a:pt x="571" y="0"/>
                    <a:pt x="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4"/>
            <p:cNvSpPr/>
            <p:nvPr/>
          </p:nvSpPr>
          <p:spPr>
            <a:xfrm>
              <a:off x="7148196" y="2296230"/>
              <a:ext cx="47913" cy="47913"/>
            </a:xfrm>
            <a:custGeom>
              <a:avLst/>
              <a:gdLst/>
              <a:ahLst/>
              <a:cxnLst/>
              <a:rect l="l" t="t" r="r" b="b"/>
              <a:pathLst>
                <a:path w="754" h="754" extrusionOk="0">
                  <a:moveTo>
                    <a:pt x="365" y="0"/>
                  </a:moveTo>
                  <a:cubicBezTo>
                    <a:pt x="160" y="0"/>
                    <a:pt x="0" y="183"/>
                    <a:pt x="0" y="388"/>
                  </a:cubicBezTo>
                  <a:cubicBezTo>
                    <a:pt x="0" y="594"/>
                    <a:pt x="160" y="754"/>
                    <a:pt x="365" y="754"/>
                  </a:cubicBezTo>
                  <a:cubicBezTo>
                    <a:pt x="593" y="754"/>
                    <a:pt x="753" y="594"/>
                    <a:pt x="753" y="388"/>
                  </a:cubicBezTo>
                  <a:cubicBezTo>
                    <a:pt x="753" y="183"/>
                    <a:pt x="593"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4"/>
            <p:cNvSpPr/>
            <p:nvPr/>
          </p:nvSpPr>
          <p:spPr>
            <a:xfrm>
              <a:off x="6990098" y="1888653"/>
              <a:ext cx="47913" cy="46451"/>
            </a:xfrm>
            <a:custGeom>
              <a:avLst/>
              <a:gdLst/>
              <a:ahLst/>
              <a:cxnLst/>
              <a:rect l="l" t="t" r="r" b="b"/>
              <a:pathLst>
                <a:path w="754" h="731" extrusionOk="0">
                  <a:moveTo>
                    <a:pt x="388" y="0"/>
                  </a:moveTo>
                  <a:cubicBezTo>
                    <a:pt x="183" y="0"/>
                    <a:pt x="0" y="160"/>
                    <a:pt x="0" y="366"/>
                  </a:cubicBezTo>
                  <a:cubicBezTo>
                    <a:pt x="0" y="571"/>
                    <a:pt x="183" y="731"/>
                    <a:pt x="388" y="731"/>
                  </a:cubicBezTo>
                  <a:cubicBezTo>
                    <a:pt x="594" y="731"/>
                    <a:pt x="753" y="571"/>
                    <a:pt x="753" y="366"/>
                  </a:cubicBezTo>
                  <a:cubicBezTo>
                    <a:pt x="753" y="160"/>
                    <a:pt x="594" y="0"/>
                    <a:pt x="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4"/>
            <p:cNvSpPr/>
            <p:nvPr/>
          </p:nvSpPr>
          <p:spPr>
            <a:xfrm>
              <a:off x="6756572" y="1884269"/>
              <a:ext cx="47913" cy="47976"/>
            </a:xfrm>
            <a:custGeom>
              <a:avLst/>
              <a:gdLst/>
              <a:ahLst/>
              <a:cxnLst/>
              <a:rect l="l" t="t" r="r" b="b"/>
              <a:pathLst>
                <a:path w="754" h="755" extrusionOk="0">
                  <a:moveTo>
                    <a:pt x="365" y="1"/>
                  </a:moveTo>
                  <a:cubicBezTo>
                    <a:pt x="160" y="1"/>
                    <a:pt x="0" y="184"/>
                    <a:pt x="0" y="389"/>
                  </a:cubicBezTo>
                  <a:cubicBezTo>
                    <a:pt x="0" y="594"/>
                    <a:pt x="160" y="754"/>
                    <a:pt x="365" y="754"/>
                  </a:cubicBezTo>
                  <a:cubicBezTo>
                    <a:pt x="594" y="754"/>
                    <a:pt x="753" y="594"/>
                    <a:pt x="753" y="389"/>
                  </a:cubicBezTo>
                  <a:cubicBezTo>
                    <a:pt x="753" y="184"/>
                    <a:pt x="594" y="1"/>
                    <a:pt x="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4"/>
            <p:cNvSpPr/>
            <p:nvPr/>
          </p:nvSpPr>
          <p:spPr>
            <a:xfrm>
              <a:off x="7706561" y="1713142"/>
              <a:ext cx="119020" cy="119020"/>
            </a:xfrm>
            <a:custGeom>
              <a:avLst/>
              <a:gdLst/>
              <a:ahLst/>
              <a:cxnLst/>
              <a:rect l="l" t="t" r="r" b="b"/>
              <a:pathLst>
                <a:path w="1873" h="1873" extrusionOk="0">
                  <a:moveTo>
                    <a:pt x="1872" y="1"/>
                  </a:moveTo>
                  <a:lnTo>
                    <a:pt x="1" y="1210"/>
                  </a:lnTo>
                  <a:lnTo>
                    <a:pt x="822" y="1872"/>
                  </a:lnTo>
                  <a:lnTo>
                    <a:pt x="18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4"/>
            <p:cNvSpPr/>
            <p:nvPr/>
          </p:nvSpPr>
          <p:spPr>
            <a:xfrm>
              <a:off x="6990098" y="1911847"/>
              <a:ext cx="24719" cy="24719"/>
            </a:xfrm>
            <a:custGeom>
              <a:avLst/>
              <a:gdLst/>
              <a:ahLst/>
              <a:cxnLst/>
              <a:rect l="l" t="t" r="r" b="b"/>
              <a:pathLst>
                <a:path w="389" h="389" extrusionOk="0">
                  <a:moveTo>
                    <a:pt x="183" y="1"/>
                  </a:moveTo>
                  <a:cubicBezTo>
                    <a:pt x="69" y="1"/>
                    <a:pt x="0" y="92"/>
                    <a:pt x="0" y="206"/>
                  </a:cubicBezTo>
                  <a:cubicBezTo>
                    <a:pt x="0" y="297"/>
                    <a:pt x="91" y="389"/>
                    <a:pt x="205" y="389"/>
                  </a:cubicBezTo>
                  <a:cubicBezTo>
                    <a:pt x="297" y="366"/>
                    <a:pt x="388" y="297"/>
                    <a:pt x="388" y="183"/>
                  </a:cubicBezTo>
                  <a:cubicBezTo>
                    <a:pt x="365" y="69"/>
                    <a:pt x="297"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4"/>
            <p:cNvSpPr/>
            <p:nvPr/>
          </p:nvSpPr>
          <p:spPr>
            <a:xfrm>
              <a:off x="6422964" y="1878486"/>
              <a:ext cx="50836" cy="27706"/>
            </a:xfrm>
            <a:custGeom>
              <a:avLst/>
              <a:gdLst/>
              <a:ahLst/>
              <a:cxnLst/>
              <a:rect l="l" t="t" r="r" b="b"/>
              <a:pathLst>
                <a:path w="800" h="436" extrusionOk="0">
                  <a:moveTo>
                    <a:pt x="0" y="1"/>
                  </a:moveTo>
                  <a:lnTo>
                    <a:pt x="0" y="1"/>
                  </a:lnTo>
                  <a:cubicBezTo>
                    <a:pt x="22" y="197"/>
                    <a:pt x="211" y="436"/>
                    <a:pt x="428" y="436"/>
                  </a:cubicBezTo>
                  <a:cubicBezTo>
                    <a:pt x="437" y="436"/>
                    <a:pt x="447" y="435"/>
                    <a:pt x="457" y="434"/>
                  </a:cubicBezTo>
                  <a:cubicBezTo>
                    <a:pt x="708" y="389"/>
                    <a:pt x="799" y="46"/>
                    <a:pt x="799" y="46"/>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34"/>
          <p:cNvSpPr/>
          <p:nvPr/>
        </p:nvSpPr>
        <p:spPr>
          <a:xfrm>
            <a:off x="5748503" y="1777340"/>
            <a:ext cx="251003" cy="252401"/>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4"/>
          <p:cNvSpPr/>
          <p:nvPr/>
        </p:nvSpPr>
        <p:spPr>
          <a:xfrm>
            <a:off x="4385098" y="2499138"/>
            <a:ext cx="397492" cy="374619"/>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54" name="Google Shape;654;p34"/>
          <p:cNvGrpSpPr/>
          <p:nvPr/>
        </p:nvGrpSpPr>
        <p:grpSpPr>
          <a:xfrm>
            <a:off x="5325950" y="2920356"/>
            <a:ext cx="3843675" cy="1070750"/>
            <a:chOff x="5325950" y="2920356"/>
            <a:chExt cx="3843675" cy="1070750"/>
          </a:xfrm>
        </p:grpSpPr>
        <p:sp>
          <p:nvSpPr>
            <p:cNvPr id="655" name="Google Shape;655;p34"/>
            <p:cNvSpPr/>
            <p:nvPr/>
          </p:nvSpPr>
          <p:spPr>
            <a:xfrm>
              <a:off x="7644224" y="3194055"/>
              <a:ext cx="95762" cy="95762"/>
            </a:xfrm>
            <a:custGeom>
              <a:avLst/>
              <a:gdLst/>
              <a:ahLst/>
              <a:cxnLst/>
              <a:rect l="l" t="t" r="r" b="b"/>
              <a:pathLst>
                <a:path w="1507" h="1507" extrusionOk="0">
                  <a:moveTo>
                    <a:pt x="753" y="0"/>
                  </a:moveTo>
                  <a:cubicBezTo>
                    <a:pt x="343" y="0"/>
                    <a:pt x="0" y="343"/>
                    <a:pt x="0" y="753"/>
                  </a:cubicBezTo>
                  <a:cubicBezTo>
                    <a:pt x="0" y="1164"/>
                    <a:pt x="343" y="1507"/>
                    <a:pt x="753" y="1507"/>
                  </a:cubicBezTo>
                  <a:cubicBezTo>
                    <a:pt x="1164" y="1507"/>
                    <a:pt x="1507" y="1164"/>
                    <a:pt x="1507" y="753"/>
                  </a:cubicBezTo>
                  <a:cubicBezTo>
                    <a:pt x="1507" y="343"/>
                    <a:pt x="1164" y="0"/>
                    <a:pt x="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4"/>
            <p:cNvSpPr/>
            <p:nvPr/>
          </p:nvSpPr>
          <p:spPr>
            <a:xfrm>
              <a:off x="8170690" y="3534910"/>
              <a:ext cx="97287" cy="97224"/>
            </a:xfrm>
            <a:custGeom>
              <a:avLst/>
              <a:gdLst/>
              <a:ahLst/>
              <a:cxnLst/>
              <a:rect l="l" t="t" r="r" b="b"/>
              <a:pathLst>
                <a:path w="1531" h="1530" extrusionOk="0">
                  <a:moveTo>
                    <a:pt x="754" y="0"/>
                  </a:moveTo>
                  <a:cubicBezTo>
                    <a:pt x="343" y="0"/>
                    <a:pt x="1" y="343"/>
                    <a:pt x="1" y="776"/>
                  </a:cubicBezTo>
                  <a:cubicBezTo>
                    <a:pt x="1" y="1187"/>
                    <a:pt x="343" y="1529"/>
                    <a:pt x="754" y="1529"/>
                  </a:cubicBezTo>
                  <a:cubicBezTo>
                    <a:pt x="1188" y="1529"/>
                    <a:pt x="1530" y="1187"/>
                    <a:pt x="1530" y="776"/>
                  </a:cubicBezTo>
                  <a:cubicBezTo>
                    <a:pt x="1530" y="343"/>
                    <a:pt x="1188" y="0"/>
                    <a:pt x="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4"/>
            <p:cNvSpPr/>
            <p:nvPr/>
          </p:nvSpPr>
          <p:spPr>
            <a:xfrm>
              <a:off x="8785673" y="3078023"/>
              <a:ext cx="97287" cy="97224"/>
            </a:xfrm>
            <a:custGeom>
              <a:avLst/>
              <a:gdLst/>
              <a:ahLst/>
              <a:cxnLst/>
              <a:rect l="l" t="t" r="r" b="b"/>
              <a:pathLst>
                <a:path w="1531" h="1530" extrusionOk="0">
                  <a:moveTo>
                    <a:pt x="754" y="0"/>
                  </a:moveTo>
                  <a:cubicBezTo>
                    <a:pt x="343" y="0"/>
                    <a:pt x="1" y="343"/>
                    <a:pt x="1" y="753"/>
                  </a:cubicBezTo>
                  <a:cubicBezTo>
                    <a:pt x="1" y="1187"/>
                    <a:pt x="343" y="1529"/>
                    <a:pt x="754" y="1529"/>
                  </a:cubicBezTo>
                  <a:cubicBezTo>
                    <a:pt x="1188" y="1529"/>
                    <a:pt x="1530" y="1187"/>
                    <a:pt x="1530" y="753"/>
                  </a:cubicBezTo>
                  <a:cubicBezTo>
                    <a:pt x="1530" y="343"/>
                    <a:pt x="1188" y="0"/>
                    <a:pt x="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4"/>
            <p:cNvSpPr/>
            <p:nvPr/>
          </p:nvSpPr>
          <p:spPr>
            <a:xfrm>
              <a:off x="7011830" y="3862674"/>
              <a:ext cx="95762" cy="97224"/>
            </a:xfrm>
            <a:custGeom>
              <a:avLst/>
              <a:gdLst/>
              <a:ahLst/>
              <a:cxnLst/>
              <a:rect l="l" t="t" r="r" b="b"/>
              <a:pathLst>
                <a:path w="1507" h="1530" extrusionOk="0">
                  <a:moveTo>
                    <a:pt x="754" y="1"/>
                  </a:moveTo>
                  <a:cubicBezTo>
                    <a:pt x="320" y="1"/>
                    <a:pt x="0" y="343"/>
                    <a:pt x="0" y="754"/>
                  </a:cubicBezTo>
                  <a:cubicBezTo>
                    <a:pt x="0" y="1188"/>
                    <a:pt x="320" y="1530"/>
                    <a:pt x="754" y="1530"/>
                  </a:cubicBezTo>
                  <a:cubicBezTo>
                    <a:pt x="1165" y="1530"/>
                    <a:pt x="1507" y="1188"/>
                    <a:pt x="1507" y="754"/>
                  </a:cubicBezTo>
                  <a:cubicBezTo>
                    <a:pt x="1507" y="343"/>
                    <a:pt x="1165" y="1"/>
                    <a:pt x="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4"/>
            <p:cNvSpPr/>
            <p:nvPr/>
          </p:nvSpPr>
          <p:spPr>
            <a:xfrm>
              <a:off x="7287422" y="3408710"/>
              <a:ext cx="97224" cy="97224"/>
            </a:xfrm>
            <a:custGeom>
              <a:avLst/>
              <a:gdLst/>
              <a:ahLst/>
              <a:cxnLst/>
              <a:rect l="l" t="t" r="r" b="b"/>
              <a:pathLst>
                <a:path w="1530" h="1530" extrusionOk="0">
                  <a:moveTo>
                    <a:pt x="776" y="0"/>
                  </a:moveTo>
                  <a:cubicBezTo>
                    <a:pt x="343" y="0"/>
                    <a:pt x="0" y="343"/>
                    <a:pt x="0" y="776"/>
                  </a:cubicBezTo>
                  <a:cubicBezTo>
                    <a:pt x="0" y="1187"/>
                    <a:pt x="343" y="1530"/>
                    <a:pt x="776" y="1530"/>
                  </a:cubicBezTo>
                  <a:cubicBezTo>
                    <a:pt x="1187" y="1530"/>
                    <a:pt x="1530" y="1187"/>
                    <a:pt x="1530" y="776"/>
                  </a:cubicBezTo>
                  <a:cubicBezTo>
                    <a:pt x="1530" y="343"/>
                    <a:pt x="1187" y="0"/>
                    <a:pt x="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4"/>
            <p:cNvSpPr/>
            <p:nvPr/>
          </p:nvSpPr>
          <p:spPr>
            <a:xfrm>
              <a:off x="5645497" y="3096832"/>
              <a:ext cx="95826" cy="97287"/>
            </a:xfrm>
            <a:custGeom>
              <a:avLst/>
              <a:gdLst/>
              <a:ahLst/>
              <a:cxnLst/>
              <a:rect l="l" t="t" r="r" b="b"/>
              <a:pathLst>
                <a:path w="1508" h="1531" extrusionOk="0">
                  <a:moveTo>
                    <a:pt x="754" y="1"/>
                  </a:moveTo>
                  <a:cubicBezTo>
                    <a:pt x="343" y="1"/>
                    <a:pt x="1" y="343"/>
                    <a:pt x="1" y="754"/>
                  </a:cubicBezTo>
                  <a:cubicBezTo>
                    <a:pt x="1" y="1188"/>
                    <a:pt x="343" y="1530"/>
                    <a:pt x="754" y="1530"/>
                  </a:cubicBezTo>
                  <a:cubicBezTo>
                    <a:pt x="1165" y="1530"/>
                    <a:pt x="1507" y="1188"/>
                    <a:pt x="1507" y="754"/>
                  </a:cubicBezTo>
                  <a:cubicBezTo>
                    <a:pt x="1507" y="343"/>
                    <a:pt x="1165" y="1"/>
                    <a:pt x="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4"/>
            <p:cNvSpPr/>
            <p:nvPr/>
          </p:nvSpPr>
          <p:spPr>
            <a:xfrm>
              <a:off x="5325950" y="2920356"/>
              <a:ext cx="3843675" cy="1070750"/>
            </a:xfrm>
            <a:custGeom>
              <a:avLst/>
              <a:gdLst/>
              <a:ahLst/>
              <a:cxnLst/>
              <a:rect l="l" t="t" r="r" b="b"/>
              <a:pathLst>
                <a:path w="153747" h="42830" extrusionOk="0">
                  <a:moveTo>
                    <a:pt x="0" y="13859"/>
                  </a:moveTo>
                  <a:cubicBezTo>
                    <a:pt x="1332" y="13847"/>
                    <a:pt x="5387" y="14716"/>
                    <a:pt x="7993" y="13789"/>
                  </a:cubicBezTo>
                  <a:cubicBezTo>
                    <a:pt x="10600" y="12862"/>
                    <a:pt x="12743" y="10082"/>
                    <a:pt x="15639" y="8298"/>
                  </a:cubicBezTo>
                  <a:cubicBezTo>
                    <a:pt x="18535" y="6514"/>
                    <a:pt x="20794" y="2911"/>
                    <a:pt x="25370" y="3085"/>
                  </a:cubicBezTo>
                  <a:cubicBezTo>
                    <a:pt x="29946" y="3259"/>
                    <a:pt x="38055" y="3143"/>
                    <a:pt x="43094" y="9341"/>
                  </a:cubicBezTo>
                  <a:cubicBezTo>
                    <a:pt x="48133" y="15539"/>
                    <a:pt x="51088" y="35232"/>
                    <a:pt x="55606" y="40271"/>
                  </a:cubicBezTo>
                  <a:cubicBezTo>
                    <a:pt x="60124" y="45310"/>
                    <a:pt x="66437" y="41719"/>
                    <a:pt x="70202" y="39576"/>
                  </a:cubicBezTo>
                  <a:cubicBezTo>
                    <a:pt x="73967" y="37433"/>
                    <a:pt x="76226" y="30830"/>
                    <a:pt x="78195" y="27413"/>
                  </a:cubicBezTo>
                  <a:cubicBezTo>
                    <a:pt x="80164" y="23996"/>
                    <a:pt x="80396" y="21389"/>
                    <a:pt x="82018" y="19072"/>
                  </a:cubicBezTo>
                  <a:cubicBezTo>
                    <a:pt x="83640" y="16755"/>
                    <a:pt x="85766" y="14668"/>
                    <a:pt x="87926" y="13511"/>
                  </a:cubicBezTo>
                  <a:cubicBezTo>
                    <a:pt x="90086" y="12355"/>
                    <a:pt x="92418" y="11966"/>
                    <a:pt x="94976" y="12133"/>
                  </a:cubicBezTo>
                  <a:cubicBezTo>
                    <a:pt x="97534" y="12301"/>
                    <a:pt x="100788" y="12927"/>
                    <a:pt x="103274" y="14516"/>
                  </a:cubicBezTo>
                  <a:cubicBezTo>
                    <a:pt x="105760" y="16105"/>
                    <a:pt x="107820" y="19606"/>
                    <a:pt x="109894" y="21666"/>
                  </a:cubicBezTo>
                  <a:cubicBezTo>
                    <a:pt x="111968" y="23726"/>
                    <a:pt x="113001" y="25594"/>
                    <a:pt x="115720" y="26874"/>
                  </a:cubicBezTo>
                  <a:cubicBezTo>
                    <a:pt x="118439" y="28154"/>
                    <a:pt x="122737" y="30141"/>
                    <a:pt x="126206" y="29346"/>
                  </a:cubicBezTo>
                  <a:cubicBezTo>
                    <a:pt x="129675" y="28552"/>
                    <a:pt x="134168" y="25847"/>
                    <a:pt x="136534" y="22107"/>
                  </a:cubicBezTo>
                  <a:cubicBezTo>
                    <a:pt x="138900" y="18367"/>
                    <a:pt x="138742" y="10483"/>
                    <a:pt x="140404" y="6908"/>
                  </a:cubicBezTo>
                  <a:cubicBezTo>
                    <a:pt x="142067" y="3333"/>
                    <a:pt x="144285" y="1788"/>
                    <a:pt x="146509" y="658"/>
                  </a:cubicBezTo>
                  <a:cubicBezTo>
                    <a:pt x="148733" y="-472"/>
                    <a:pt x="152541" y="216"/>
                    <a:pt x="153747" y="128"/>
                  </a:cubicBezTo>
                </a:path>
              </a:pathLst>
            </a:custGeom>
            <a:noFill/>
            <a:ln w="9525" cap="flat" cmpd="sng">
              <a:solidFill>
                <a:schemeClr val="dk1"/>
              </a:solidFill>
              <a:prstDash val="solid"/>
              <a:round/>
              <a:headEnd type="none" w="med" len="med"/>
              <a:tailEnd type="none" w="med" len="med"/>
            </a:ln>
          </p:spPr>
        </p:sp>
      </p:grpSp>
      <p:grpSp>
        <p:nvGrpSpPr>
          <p:cNvPr id="662" name="Google Shape;662;p34"/>
          <p:cNvGrpSpPr/>
          <p:nvPr/>
        </p:nvGrpSpPr>
        <p:grpSpPr>
          <a:xfrm>
            <a:off x="5804156" y="1524148"/>
            <a:ext cx="1470802" cy="3078317"/>
            <a:chOff x="5847124" y="1524148"/>
            <a:chExt cx="1470802" cy="3078317"/>
          </a:xfrm>
        </p:grpSpPr>
        <p:sp>
          <p:nvSpPr>
            <p:cNvPr id="663" name="Google Shape;663;p34"/>
            <p:cNvSpPr/>
            <p:nvPr/>
          </p:nvSpPr>
          <p:spPr>
            <a:xfrm>
              <a:off x="7014753" y="1708440"/>
              <a:ext cx="303173" cy="316645"/>
            </a:xfrm>
            <a:custGeom>
              <a:avLst/>
              <a:gdLst/>
              <a:ahLst/>
              <a:cxnLst/>
              <a:rect l="l" t="t" r="r" b="b"/>
              <a:pathLst>
                <a:path w="4771" h="4983" extrusionOk="0">
                  <a:moveTo>
                    <a:pt x="3543" y="1"/>
                  </a:moveTo>
                  <a:cubicBezTo>
                    <a:pt x="3457" y="1"/>
                    <a:pt x="3304" y="54"/>
                    <a:pt x="3150" y="189"/>
                  </a:cubicBezTo>
                  <a:cubicBezTo>
                    <a:pt x="2967" y="326"/>
                    <a:pt x="2260" y="1330"/>
                    <a:pt x="2260" y="1330"/>
                  </a:cubicBezTo>
                  <a:cubicBezTo>
                    <a:pt x="2260" y="1330"/>
                    <a:pt x="2283" y="1239"/>
                    <a:pt x="2305" y="988"/>
                  </a:cubicBezTo>
                  <a:cubicBezTo>
                    <a:pt x="2305" y="759"/>
                    <a:pt x="2214" y="668"/>
                    <a:pt x="2123" y="622"/>
                  </a:cubicBezTo>
                  <a:cubicBezTo>
                    <a:pt x="2117" y="621"/>
                    <a:pt x="2111" y="620"/>
                    <a:pt x="2104" y="620"/>
                  </a:cubicBezTo>
                  <a:cubicBezTo>
                    <a:pt x="2003" y="620"/>
                    <a:pt x="1795" y="775"/>
                    <a:pt x="1666" y="1010"/>
                  </a:cubicBezTo>
                  <a:cubicBezTo>
                    <a:pt x="1507" y="1239"/>
                    <a:pt x="1187" y="2083"/>
                    <a:pt x="1187" y="2083"/>
                  </a:cubicBezTo>
                  <a:lnTo>
                    <a:pt x="0" y="3932"/>
                  </a:lnTo>
                  <a:lnTo>
                    <a:pt x="1940" y="4982"/>
                  </a:lnTo>
                  <a:lnTo>
                    <a:pt x="2305" y="4297"/>
                  </a:lnTo>
                  <a:cubicBezTo>
                    <a:pt x="2305" y="4297"/>
                    <a:pt x="3492" y="2608"/>
                    <a:pt x="3629" y="2426"/>
                  </a:cubicBezTo>
                  <a:cubicBezTo>
                    <a:pt x="3766" y="2243"/>
                    <a:pt x="4771" y="1056"/>
                    <a:pt x="4679" y="805"/>
                  </a:cubicBezTo>
                  <a:cubicBezTo>
                    <a:pt x="4649" y="721"/>
                    <a:pt x="4596" y="693"/>
                    <a:pt x="4538" y="693"/>
                  </a:cubicBezTo>
                  <a:cubicBezTo>
                    <a:pt x="4423" y="693"/>
                    <a:pt x="4291" y="805"/>
                    <a:pt x="4291" y="805"/>
                  </a:cubicBezTo>
                  <a:cubicBezTo>
                    <a:pt x="4291" y="805"/>
                    <a:pt x="4428" y="440"/>
                    <a:pt x="4383" y="280"/>
                  </a:cubicBezTo>
                  <a:cubicBezTo>
                    <a:pt x="4369" y="231"/>
                    <a:pt x="4336" y="215"/>
                    <a:pt x="4297" y="215"/>
                  </a:cubicBezTo>
                  <a:cubicBezTo>
                    <a:pt x="4207" y="215"/>
                    <a:pt x="4086" y="303"/>
                    <a:pt x="4086" y="303"/>
                  </a:cubicBezTo>
                  <a:cubicBezTo>
                    <a:pt x="4109" y="212"/>
                    <a:pt x="4017" y="75"/>
                    <a:pt x="3903" y="75"/>
                  </a:cubicBezTo>
                  <a:cubicBezTo>
                    <a:pt x="3766" y="97"/>
                    <a:pt x="3492" y="371"/>
                    <a:pt x="3492" y="371"/>
                  </a:cubicBezTo>
                  <a:cubicBezTo>
                    <a:pt x="3492" y="371"/>
                    <a:pt x="3652" y="52"/>
                    <a:pt x="3584" y="6"/>
                  </a:cubicBezTo>
                  <a:cubicBezTo>
                    <a:pt x="3573" y="3"/>
                    <a:pt x="3559" y="1"/>
                    <a:pt x="3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4"/>
            <p:cNvSpPr/>
            <p:nvPr/>
          </p:nvSpPr>
          <p:spPr>
            <a:xfrm>
              <a:off x="7014753" y="1739259"/>
              <a:ext cx="298852" cy="285825"/>
            </a:xfrm>
            <a:custGeom>
              <a:avLst/>
              <a:gdLst/>
              <a:ahLst/>
              <a:cxnLst/>
              <a:rect l="l" t="t" r="r" b="b"/>
              <a:pathLst>
                <a:path w="4703" h="4498" fill="none" extrusionOk="0">
                  <a:moveTo>
                    <a:pt x="3606" y="1073"/>
                  </a:moveTo>
                  <a:cubicBezTo>
                    <a:pt x="4154" y="320"/>
                    <a:pt x="4656" y="0"/>
                    <a:pt x="4679" y="320"/>
                  </a:cubicBezTo>
                  <a:cubicBezTo>
                    <a:pt x="4702" y="640"/>
                    <a:pt x="3492" y="2100"/>
                    <a:pt x="3104" y="2580"/>
                  </a:cubicBezTo>
                  <a:cubicBezTo>
                    <a:pt x="2716" y="3082"/>
                    <a:pt x="1895" y="4497"/>
                    <a:pt x="1895" y="4497"/>
                  </a:cubicBezTo>
                  <a:lnTo>
                    <a:pt x="0" y="3401"/>
                  </a:lnTo>
                  <a:lnTo>
                    <a:pt x="137" y="3128"/>
                  </a:lnTo>
                  <a:cubicBezTo>
                    <a:pt x="137" y="3128"/>
                    <a:pt x="982" y="1963"/>
                    <a:pt x="1347" y="1165"/>
                  </a:cubicBezTo>
                  <a:cubicBezTo>
                    <a:pt x="1735" y="366"/>
                    <a:pt x="2009" y="23"/>
                    <a:pt x="2214" y="183"/>
                  </a:cubicBezTo>
                  <a:cubicBezTo>
                    <a:pt x="2442" y="366"/>
                    <a:pt x="1986" y="1096"/>
                    <a:pt x="2077" y="1507"/>
                  </a:cubicBezTo>
                  <a:cubicBezTo>
                    <a:pt x="2146" y="1895"/>
                    <a:pt x="2123" y="2192"/>
                    <a:pt x="2054" y="2374"/>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4"/>
            <p:cNvSpPr/>
            <p:nvPr/>
          </p:nvSpPr>
          <p:spPr>
            <a:xfrm>
              <a:off x="7226483" y="1720387"/>
              <a:ext cx="79813" cy="69709"/>
            </a:xfrm>
            <a:custGeom>
              <a:avLst/>
              <a:gdLst/>
              <a:ahLst/>
              <a:cxnLst/>
              <a:rect l="l" t="t" r="r" b="b"/>
              <a:pathLst>
                <a:path w="1256" h="1097" fill="none" extrusionOk="0">
                  <a:moveTo>
                    <a:pt x="936" y="640"/>
                  </a:moveTo>
                  <a:cubicBezTo>
                    <a:pt x="936" y="640"/>
                    <a:pt x="1256" y="1"/>
                    <a:pt x="914" y="24"/>
                  </a:cubicBezTo>
                  <a:cubicBezTo>
                    <a:pt x="731" y="46"/>
                    <a:pt x="183" y="845"/>
                    <a:pt x="1" y="1096"/>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4"/>
            <p:cNvSpPr/>
            <p:nvPr/>
          </p:nvSpPr>
          <p:spPr>
            <a:xfrm>
              <a:off x="7209072" y="1711681"/>
              <a:ext cx="65324" cy="68247"/>
            </a:xfrm>
            <a:custGeom>
              <a:avLst/>
              <a:gdLst/>
              <a:ahLst/>
              <a:cxnLst/>
              <a:rect l="l" t="t" r="r" b="b"/>
              <a:pathLst>
                <a:path w="1028" h="1074" fill="none" extrusionOk="0">
                  <a:moveTo>
                    <a:pt x="982" y="298"/>
                  </a:moveTo>
                  <a:cubicBezTo>
                    <a:pt x="982" y="298"/>
                    <a:pt x="1028" y="69"/>
                    <a:pt x="891" y="46"/>
                  </a:cubicBezTo>
                  <a:cubicBezTo>
                    <a:pt x="777" y="1"/>
                    <a:pt x="548" y="115"/>
                    <a:pt x="366" y="434"/>
                  </a:cubicBezTo>
                  <a:cubicBezTo>
                    <a:pt x="46" y="1005"/>
                    <a:pt x="1" y="1074"/>
                    <a:pt x="1" y="1074"/>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4"/>
            <p:cNvSpPr/>
            <p:nvPr/>
          </p:nvSpPr>
          <p:spPr>
            <a:xfrm>
              <a:off x="7151056" y="1702975"/>
              <a:ext cx="98685" cy="97287"/>
            </a:xfrm>
            <a:custGeom>
              <a:avLst/>
              <a:gdLst/>
              <a:ahLst/>
              <a:cxnLst/>
              <a:rect l="l" t="t" r="r" b="b"/>
              <a:pathLst>
                <a:path w="1553" h="1531" fill="none" extrusionOk="0">
                  <a:moveTo>
                    <a:pt x="1461" y="320"/>
                  </a:moveTo>
                  <a:cubicBezTo>
                    <a:pt x="1461" y="320"/>
                    <a:pt x="1553" y="1"/>
                    <a:pt x="1256" y="69"/>
                  </a:cubicBezTo>
                  <a:cubicBezTo>
                    <a:pt x="982" y="138"/>
                    <a:pt x="1" y="1530"/>
                    <a:pt x="1" y="1530"/>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4"/>
            <p:cNvSpPr/>
            <p:nvPr/>
          </p:nvSpPr>
          <p:spPr>
            <a:xfrm>
              <a:off x="6479518" y="1887192"/>
              <a:ext cx="699186" cy="635768"/>
            </a:xfrm>
            <a:custGeom>
              <a:avLst/>
              <a:gdLst/>
              <a:ahLst/>
              <a:cxnLst/>
              <a:rect l="l" t="t" r="r" b="b"/>
              <a:pathLst>
                <a:path w="11003" h="10005" extrusionOk="0">
                  <a:moveTo>
                    <a:pt x="8172" y="1"/>
                  </a:moveTo>
                  <a:cubicBezTo>
                    <a:pt x="8172" y="1"/>
                    <a:pt x="5958" y="3105"/>
                    <a:pt x="4178" y="3881"/>
                  </a:cubicBezTo>
                  <a:cubicBezTo>
                    <a:pt x="3863" y="4014"/>
                    <a:pt x="3533" y="4069"/>
                    <a:pt x="3202" y="4069"/>
                  </a:cubicBezTo>
                  <a:cubicBezTo>
                    <a:pt x="1655" y="4069"/>
                    <a:pt x="92" y="2877"/>
                    <a:pt x="92" y="2877"/>
                  </a:cubicBezTo>
                  <a:lnTo>
                    <a:pt x="1" y="9062"/>
                  </a:lnTo>
                  <a:lnTo>
                    <a:pt x="1667" y="9633"/>
                  </a:lnTo>
                  <a:cubicBezTo>
                    <a:pt x="1667" y="9633"/>
                    <a:pt x="2038" y="10004"/>
                    <a:pt x="3231" y="10004"/>
                  </a:cubicBezTo>
                  <a:cubicBezTo>
                    <a:pt x="3956" y="10004"/>
                    <a:pt x="4983" y="9867"/>
                    <a:pt x="6414" y="9427"/>
                  </a:cubicBezTo>
                  <a:cubicBezTo>
                    <a:pt x="10203" y="8263"/>
                    <a:pt x="11002" y="1941"/>
                    <a:pt x="11002" y="1941"/>
                  </a:cubicBezTo>
                  <a:lnTo>
                    <a:pt x="8172" y="1"/>
                  </a:ln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a:off x="6961058" y="1887192"/>
              <a:ext cx="217642" cy="191525"/>
            </a:xfrm>
            <a:custGeom>
              <a:avLst/>
              <a:gdLst/>
              <a:ahLst/>
              <a:cxnLst/>
              <a:rect l="l" t="t" r="r" b="b"/>
              <a:pathLst>
                <a:path w="3425" h="3014" extrusionOk="0">
                  <a:moveTo>
                    <a:pt x="594" y="1"/>
                  </a:moveTo>
                  <a:cubicBezTo>
                    <a:pt x="594" y="1"/>
                    <a:pt x="366" y="343"/>
                    <a:pt x="1" y="800"/>
                  </a:cubicBezTo>
                  <a:lnTo>
                    <a:pt x="3219" y="3014"/>
                  </a:lnTo>
                  <a:cubicBezTo>
                    <a:pt x="3379" y="2352"/>
                    <a:pt x="3424" y="1941"/>
                    <a:pt x="3424" y="1941"/>
                  </a:cubicBezTo>
                  <a:lnTo>
                    <a:pt x="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a:off x="6961058" y="1887192"/>
              <a:ext cx="217642" cy="191525"/>
            </a:xfrm>
            <a:custGeom>
              <a:avLst/>
              <a:gdLst/>
              <a:ahLst/>
              <a:cxnLst/>
              <a:rect l="l" t="t" r="r" b="b"/>
              <a:pathLst>
                <a:path w="3425" h="3014" fill="none" extrusionOk="0">
                  <a:moveTo>
                    <a:pt x="594" y="1"/>
                  </a:moveTo>
                  <a:lnTo>
                    <a:pt x="3424" y="1941"/>
                  </a:lnTo>
                  <a:cubicBezTo>
                    <a:pt x="3424" y="1941"/>
                    <a:pt x="3379" y="2352"/>
                    <a:pt x="3219" y="3014"/>
                  </a:cubicBezTo>
                  <a:lnTo>
                    <a:pt x="1" y="800"/>
                  </a:lnTo>
                  <a:cubicBezTo>
                    <a:pt x="366" y="343"/>
                    <a:pt x="594" y="1"/>
                    <a:pt x="594" y="1"/>
                  </a:cubicBezTo>
                  <a:close/>
                </a:path>
              </a:pathLst>
            </a:custGeom>
            <a:noFill/>
            <a:ln w="95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4"/>
            <p:cNvSpPr/>
            <p:nvPr/>
          </p:nvSpPr>
          <p:spPr>
            <a:xfrm>
              <a:off x="6479518" y="1887192"/>
              <a:ext cx="699186" cy="673069"/>
            </a:xfrm>
            <a:custGeom>
              <a:avLst/>
              <a:gdLst/>
              <a:ahLst/>
              <a:cxnLst/>
              <a:rect l="l" t="t" r="r" b="b"/>
              <a:pathLst>
                <a:path w="11003" h="10592" fill="none" extrusionOk="0">
                  <a:moveTo>
                    <a:pt x="8172" y="1"/>
                  </a:moveTo>
                  <a:lnTo>
                    <a:pt x="11002" y="1941"/>
                  </a:lnTo>
                  <a:cubicBezTo>
                    <a:pt x="11002" y="1941"/>
                    <a:pt x="10203" y="8263"/>
                    <a:pt x="6414" y="9427"/>
                  </a:cubicBezTo>
                  <a:cubicBezTo>
                    <a:pt x="2625" y="10592"/>
                    <a:pt x="1667" y="9633"/>
                    <a:pt x="1667" y="9633"/>
                  </a:cubicBezTo>
                  <a:lnTo>
                    <a:pt x="1" y="9062"/>
                  </a:lnTo>
                  <a:lnTo>
                    <a:pt x="92" y="2877"/>
                  </a:lnTo>
                  <a:cubicBezTo>
                    <a:pt x="92" y="2877"/>
                    <a:pt x="1370" y="3858"/>
                    <a:pt x="2740" y="4041"/>
                  </a:cubicBezTo>
                </a:path>
              </a:pathLst>
            </a:custGeom>
            <a:noFill/>
            <a:ln w="95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4"/>
            <p:cNvSpPr/>
            <p:nvPr/>
          </p:nvSpPr>
          <p:spPr>
            <a:xfrm>
              <a:off x="5847124" y="2071408"/>
              <a:ext cx="419270" cy="749196"/>
            </a:xfrm>
            <a:custGeom>
              <a:avLst/>
              <a:gdLst/>
              <a:ahLst/>
              <a:cxnLst/>
              <a:rect l="l" t="t" r="r" b="b"/>
              <a:pathLst>
                <a:path w="6598" h="11790" extrusionOk="0">
                  <a:moveTo>
                    <a:pt x="6392" y="0"/>
                  </a:moveTo>
                  <a:cubicBezTo>
                    <a:pt x="6391" y="1"/>
                    <a:pt x="3812" y="640"/>
                    <a:pt x="2740" y="2603"/>
                  </a:cubicBezTo>
                  <a:cubicBezTo>
                    <a:pt x="1667" y="4566"/>
                    <a:pt x="1" y="8514"/>
                    <a:pt x="1713" y="10706"/>
                  </a:cubicBezTo>
                  <a:cubicBezTo>
                    <a:pt x="2274" y="11422"/>
                    <a:pt x="3123" y="11789"/>
                    <a:pt x="4048" y="11789"/>
                  </a:cubicBezTo>
                  <a:cubicBezTo>
                    <a:pt x="4889" y="11789"/>
                    <a:pt x="5792" y="11485"/>
                    <a:pt x="6597" y="10865"/>
                  </a:cubicBezTo>
                  <a:lnTo>
                    <a:pt x="4452" y="6300"/>
                  </a:lnTo>
                  <a:lnTo>
                    <a:pt x="4342" y="6355"/>
                  </a:lnTo>
                  <a:lnTo>
                    <a:pt x="4342" y="6355"/>
                  </a:lnTo>
                  <a:lnTo>
                    <a:pt x="4406" y="6323"/>
                  </a:lnTo>
                  <a:lnTo>
                    <a:pt x="4383" y="6163"/>
                  </a:lnTo>
                  <a:lnTo>
                    <a:pt x="4223" y="4680"/>
                  </a:lnTo>
                  <a:lnTo>
                    <a:pt x="6392" y="0"/>
                  </a:ln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a:off x="6060379" y="2071408"/>
              <a:ext cx="192923" cy="111712"/>
            </a:xfrm>
            <a:custGeom>
              <a:avLst/>
              <a:gdLst/>
              <a:ahLst/>
              <a:cxnLst/>
              <a:rect l="l" t="t" r="r" b="b"/>
              <a:pathLst>
                <a:path w="3036" h="1758" fill="none" extrusionOk="0">
                  <a:moveTo>
                    <a:pt x="0" y="1758"/>
                  </a:moveTo>
                  <a:cubicBezTo>
                    <a:pt x="1233" y="457"/>
                    <a:pt x="3036" y="0"/>
                    <a:pt x="3036" y="0"/>
                  </a:cubicBezTo>
                </a:path>
              </a:pathLst>
            </a:custGeom>
            <a:noFill/>
            <a:ln w="34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p:cNvSpPr/>
            <p:nvPr/>
          </p:nvSpPr>
          <p:spPr>
            <a:xfrm>
              <a:off x="5909525" y="2368735"/>
              <a:ext cx="356869" cy="480146"/>
            </a:xfrm>
            <a:custGeom>
              <a:avLst/>
              <a:gdLst/>
              <a:ahLst/>
              <a:cxnLst/>
              <a:rect l="l" t="t" r="r" b="b"/>
              <a:pathLst>
                <a:path w="5616" h="7556" fill="none" extrusionOk="0">
                  <a:moveTo>
                    <a:pt x="3241" y="1"/>
                  </a:moveTo>
                  <a:lnTo>
                    <a:pt x="3424" y="1644"/>
                  </a:lnTo>
                  <a:lnTo>
                    <a:pt x="5615" y="6186"/>
                  </a:lnTo>
                  <a:cubicBezTo>
                    <a:pt x="3903" y="7556"/>
                    <a:pt x="1826" y="7419"/>
                    <a:pt x="731" y="6027"/>
                  </a:cubicBezTo>
                  <a:cubicBezTo>
                    <a:pt x="251" y="5410"/>
                    <a:pt x="23" y="4634"/>
                    <a:pt x="0" y="3812"/>
                  </a:cubicBezTo>
                </a:path>
              </a:pathLst>
            </a:custGeom>
            <a:noFill/>
            <a:ln w="34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p:cNvSpPr/>
            <p:nvPr/>
          </p:nvSpPr>
          <p:spPr>
            <a:xfrm>
              <a:off x="6578139" y="4126640"/>
              <a:ext cx="262631" cy="316263"/>
            </a:xfrm>
            <a:custGeom>
              <a:avLst/>
              <a:gdLst/>
              <a:ahLst/>
              <a:cxnLst/>
              <a:rect l="l" t="t" r="r" b="b"/>
              <a:pathLst>
                <a:path w="4133" h="4977" extrusionOk="0">
                  <a:moveTo>
                    <a:pt x="2968" y="1"/>
                  </a:moveTo>
                  <a:lnTo>
                    <a:pt x="1" y="343"/>
                  </a:lnTo>
                  <a:lnTo>
                    <a:pt x="1073" y="4977"/>
                  </a:lnTo>
                  <a:lnTo>
                    <a:pt x="4132" y="4680"/>
                  </a:lnTo>
                  <a:lnTo>
                    <a:pt x="2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4"/>
            <p:cNvSpPr/>
            <p:nvPr/>
          </p:nvSpPr>
          <p:spPr>
            <a:xfrm>
              <a:off x="6578139" y="4126640"/>
              <a:ext cx="262631" cy="316263"/>
            </a:xfrm>
            <a:custGeom>
              <a:avLst/>
              <a:gdLst/>
              <a:ahLst/>
              <a:cxnLst/>
              <a:rect l="l" t="t" r="r" b="b"/>
              <a:pathLst>
                <a:path w="4133" h="4977" fill="none" extrusionOk="0">
                  <a:moveTo>
                    <a:pt x="2968" y="1"/>
                  </a:moveTo>
                  <a:lnTo>
                    <a:pt x="4132" y="4680"/>
                  </a:lnTo>
                  <a:lnTo>
                    <a:pt x="1073" y="4977"/>
                  </a:lnTo>
                  <a:lnTo>
                    <a:pt x="1" y="343"/>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4"/>
            <p:cNvSpPr/>
            <p:nvPr/>
          </p:nvSpPr>
          <p:spPr>
            <a:xfrm>
              <a:off x="6572357" y="4366013"/>
              <a:ext cx="561357" cy="236451"/>
            </a:xfrm>
            <a:custGeom>
              <a:avLst/>
              <a:gdLst/>
              <a:ahLst/>
              <a:cxnLst/>
              <a:rect l="l" t="t" r="r" b="b"/>
              <a:pathLst>
                <a:path w="8834" h="3721" extrusionOk="0">
                  <a:moveTo>
                    <a:pt x="4839" y="0"/>
                  </a:moveTo>
                  <a:lnTo>
                    <a:pt x="0" y="297"/>
                  </a:lnTo>
                  <a:lnTo>
                    <a:pt x="594" y="3721"/>
                  </a:lnTo>
                  <a:lnTo>
                    <a:pt x="8834" y="3698"/>
                  </a:lnTo>
                  <a:lnTo>
                    <a:pt x="5684" y="1917"/>
                  </a:lnTo>
                  <a:lnTo>
                    <a:pt x="4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4"/>
            <p:cNvSpPr/>
            <p:nvPr/>
          </p:nvSpPr>
          <p:spPr>
            <a:xfrm>
              <a:off x="6572357" y="4366013"/>
              <a:ext cx="561357" cy="236451"/>
            </a:xfrm>
            <a:custGeom>
              <a:avLst/>
              <a:gdLst/>
              <a:ahLst/>
              <a:cxnLst/>
              <a:rect l="l" t="t" r="r" b="b"/>
              <a:pathLst>
                <a:path w="8834" h="3721" fill="none" extrusionOk="0">
                  <a:moveTo>
                    <a:pt x="4839" y="0"/>
                  </a:moveTo>
                  <a:lnTo>
                    <a:pt x="0" y="297"/>
                  </a:lnTo>
                  <a:lnTo>
                    <a:pt x="594" y="3721"/>
                  </a:lnTo>
                  <a:lnTo>
                    <a:pt x="8834" y="3698"/>
                  </a:lnTo>
                  <a:lnTo>
                    <a:pt x="5684" y="1917"/>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4"/>
            <p:cNvSpPr/>
            <p:nvPr/>
          </p:nvSpPr>
          <p:spPr>
            <a:xfrm>
              <a:off x="6977008" y="4521190"/>
              <a:ext cx="45053" cy="30502"/>
            </a:xfrm>
            <a:custGeom>
              <a:avLst/>
              <a:gdLst/>
              <a:ahLst/>
              <a:cxnLst/>
              <a:rect l="l" t="t" r="r" b="b"/>
              <a:pathLst>
                <a:path w="709" h="480" fill="none" extrusionOk="0">
                  <a:moveTo>
                    <a:pt x="708" y="0"/>
                  </a:moveTo>
                  <a:lnTo>
                    <a:pt x="1" y="480"/>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6940724" y="4492150"/>
              <a:ext cx="45053" cy="29104"/>
            </a:xfrm>
            <a:custGeom>
              <a:avLst/>
              <a:gdLst/>
              <a:ahLst/>
              <a:cxnLst/>
              <a:rect l="l" t="t" r="r" b="b"/>
              <a:pathLst>
                <a:path w="709" h="458" fill="none" extrusionOk="0">
                  <a:moveTo>
                    <a:pt x="709" y="1"/>
                  </a:moveTo>
                  <a:lnTo>
                    <a:pt x="1" y="457"/>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4"/>
            <p:cNvSpPr/>
            <p:nvPr/>
          </p:nvSpPr>
          <p:spPr>
            <a:xfrm>
              <a:off x="6589768" y="4484906"/>
              <a:ext cx="168267" cy="117558"/>
            </a:xfrm>
            <a:custGeom>
              <a:avLst/>
              <a:gdLst/>
              <a:ahLst/>
              <a:cxnLst/>
              <a:rect l="l" t="t" r="r" b="b"/>
              <a:pathLst>
                <a:path w="2648" h="1850" extrusionOk="0">
                  <a:moveTo>
                    <a:pt x="411" y="1"/>
                  </a:moveTo>
                  <a:cubicBezTo>
                    <a:pt x="274" y="1"/>
                    <a:pt x="137" y="1"/>
                    <a:pt x="0" y="24"/>
                  </a:cubicBezTo>
                  <a:lnTo>
                    <a:pt x="320" y="1850"/>
                  </a:lnTo>
                  <a:lnTo>
                    <a:pt x="2648" y="1850"/>
                  </a:lnTo>
                  <a:cubicBezTo>
                    <a:pt x="2534" y="800"/>
                    <a:pt x="1575" y="1"/>
                    <a:pt x="41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4"/>
            <p:cNvSpPr/>
            <p:nvPr/>
          </p:nvSpPr>
          <p:spPr>
            <a:xfrm>
              <a:off x="6032801" y="4110690"/>
              <a:ext cx="194384" cy="329354"/>
            </a:xfrm>
            <a:custGeom>
              <a:avLst/>
              <a:gdLst/>
              <a:ahLst/>
              <a:cxnLst/>
              <a:rect l="l" t="t" r="r" b="b"/>
              <a:pathLst>
                <a:path w="3059" h="5183" extrusionOk="0">
                  <a:moveTo>
                    <a:pt x="23" y="1"/>
                  </a:moveTo>
                  <a:lnTo>
                    <a:pt x="0" y="4748"/>
                  </a:lnTo>
                  <a:lnTo>
                    <a:pt x="3059" y="5182"/>
                  </a:lnTo>
                  <a:lnTo>
                    <a:pt x="3013" y="343"/>
                  </a:lnTo>
                  <a:lnTo>
                    <a:pt x="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4"/>
            <p:cNvSpPr/>
            <p:nvPr/>
          </p:nvSpPr>
          <p:spPr>
            <a:xfrm>
              <a:off x="6032801" y="4110690"/>
              <a:ext cx="194384" cy="329354"/>
            </a:xfrm>
            <a:custGeom>
              <a:avLst/>
              <a:gdLst/>
              <a:ahLst/>
              <a:cxnLst/>
              <a:rect l="l" t="t" r="r" b="b"/>
              <a:pathLst>
                <a:path w="3059" h="5183" fill="none" extrusionOk="0">
                  <a:moveTo>
                    <a:pt x="3013" y="343"/>
                  </a:moveTo>
                  <a:lnTo>
                    <a:pt x="3059" y="5182"/>
                  </a:lnTo>
                  <a:lnTo>
                    <a:pt x="0" y="4748"/>
                  </a:lnTo>
                  <a:lnTo>
                    <a:pt x="23" y="1"/>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5964618" y="4376117"/>
              <a:ext cx="523674" cy="226347"/>
            </a:xfrm>
            <a:custGeom>
              <a:avLst/>
              <a:gdLst/>
              <a:ahLst/>
              <a:cxnLst/>
              <a:rect l="l" t="t" r="r" b="b"/>
              <a:pathLst>
                <a:path w="8241" h="3562" extrusionOk="0">
                  <a:moveTo>
                    <a:pt x="5068" y="1"/>
                  </a:moveTo>
                  <a:lnTo>
                    <a:pt x="366" y="115"/>
                  </a:lnTo>
                  <a:lnTo>
                    <a:pt x="1" y="3562"/>
                  </a:lnTo>
                  <a:lnTo>
                    <a:pt x="1" y="3562"/>
                  </a:lnTo>
                  <a:lnTo>
                    <a:pt x="8240" y="3539"/>
                  </a:lnTo>
                  <a:lnTo>
                    <a:pt x="5113" y="1758"/>
                  </a:lnTo>
                  <a:lnTo>
                    <a:pt x="50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a:off x="5964618" y="4376117"/>
              <a:ext cx="523674" cy="226347"/>
            </a:xfrm>
            <a:custGeom>
              <a:avLst/>
              <a:gdLst/>
              <a:ahLst/>
              <a:cxnLst/>
              <a:rect l="l" t="t" r="r" b="b"/>
              <a:pathLst>
                <a:path w="8241" h="3562" fill="none" extrusionOk="0">
                  <a:moveTo>
                    <a:pt x="5068" y="1"/>
                  </a:moveTo>
                  <a:lnTo>
                    <a:pt x="366" y="115"/>
                  </a:lnTo>
                  <a:lnTo>
                    <a:pt x="1" y="3562"/>
                  </a:lnTo>
                  <a:lnTo>
                    <a:pt x="8240" y="3539"/>
                  </a:lnTo>
                  <a:lnTo>
                    <a:pt x="5113" y="1758"/>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4"/>
            <p:cNvSpPr/>
            <p:nvPr/>
          </p:nvSpPr>
          <p:spPr>
            <a:xfrm>
              <a:off x="6331587" y="4521190"/>
              <a:ext cx="44990" cy="30502"/>
            </a:xfrm>
            <a:custGeom>
              <a:avLst/>
              <a:gdLst/>
              <a:ahLst/>
              <a:cxnLst/>
              <a:rect l="l" t="t" r="r" b="b"/>
              <a:pathLst>
                <a:path w="708" h="480" fill="none" extrusionOk="0">
                  <a:moveTo>
                    <a:pt x="708" y="0"/>
                  </a:moveTo>
                  <a:lnTo>
                    <a:pt x="0" y="480"/>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4"/>
            <p:cNvSpPr/>
            <p:nvPr/>
          </p:nvSpPr>
          <p:spPr>
            <a:xfrm>
              <a:off x="6295303" y="4492150"/>
              <a:ext cx="45053" cy="29104"/>
            </a:xfrm>
            <a:custGeom>
              <a:avLst/>
              <a:gdLst/>
              <a:ahLst/>
              <a:cxnLst/>
              <a:rect l="l" t="t" r="r" b="b"/>
              <a:pathLst>
                <a:path w="709" h="458" fill="none" extrusionOk="0">
                  <a:moveTo>
                    <a:pt x="708" y="1"/>
                  </a:moveTo>
                  <a:lnTo>
                    <a:pt x="1" y="457"/>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4"/>
            <p:cNvSpPr/>
            <p:nvPr/>
          </p:nvSpPr>
          <p:spPr>
            <a:xfrm>
              <a:off x="5964618" y="4489227"/>
              <a:ext cx="147996" cy="113237"/>
            </a:xfrm>
            <a:custGeom>
              <a:avLst/>
              <a:gdLst/>
              <a:ahLst/>
              <a:cxnLst/>
              <a:rect l="l" t="t" r="r" b="b"/>
              <a:pathLst>
                <a:path w="2329" h="1782" extrusionOk="0">
                  <a:moveTo>
                    <a:pt x="209" y="1"/>
                  </a:moveTo>
                  <a:cubicBezTo>
                    <a:pt x="192" y="1"/>
                    <a:pt x="183" y="1"/>
                    <a:pt x="183" y="1"/>
                  </a:cubicBezTo>
                  <a:lnTo>
                    <a:pt x="1" y="1782"/>
                  </a:lnTo>
                  <a:lnTo>
                    <a:pt x="2329" y="1782"/>
                  </a:lnTo>
                  <a:cubicBezTo>
                    <a:pt x="2116" y="60"/>
                    <a:pt x="440" y="1"/>
                    <a:pt x="20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4"/>
            <p:cNvSpPr/>
            <p:nvPr/>
          </p:nvSpPr>
          <p:spPr>
            <a:xfrm>
              <a:off x="6266327" y="2854662"/>
              <a:ext cx="659978" cy="1450478"/>
            </a:xfrm>
            <a:custGeom>
              <a:avLst/>
              <a:gdLst/>
              <a:ahLst/>
              <a:cxnLst/>
              <a:rect l="l" t="t" r="r" b="b"/>
              <a:pathLst>
                <a:path w="10386" h="22826" extrusionOk="0">
                  <a:moveTo>
                    <a:pt x="0" y="0"/>
                  </a:moveTo>
                  <a:lnTo>
                    <a:pt x="845" y="4131"/>
                  </a:lnTo>
                  <a:lnTo>
                    <a:pt x="3926" y="22825"/>
                  </a:lnTo>
                  <a:lnTo>
                    <a:pt x="10386" y="22300"/>
                  </a:lnTo>
                  <a:lnTo>
                    <a:pt x="5935" y="0"/>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4"/>
            <p:cNvSpPr/>
            <p:nvPr/>
          </p:nvSpPr>
          <p:spPr>
            <a:xfrm>
              <a:off x="6321420" y="3125872"/>
              <a:ext cx="604885" cy="1179268"/>
            </a:xfrm>
            <a:custGeom>
              <a:avLst/>
              <a:gdLst/>
              <a:ahLst/>
              <a:cxnLst/>
              <a:rect l="l" t="t" r="r" b="b"/>
              <a:pathLst>
                <a:path w="9519" h="18558" fill="none" extrusionOk="0">
                  <a:moveTo>
                    <a:pt x="1" y="0"/>
                  </a:moveTo>
                  <a:lnTo>
                    <a:pt x="3059" y="18557"/>
                  </a:lnTo>
                  <a:lnTo>
                    <a:pt x="9519" y="18032"/>
                  </a:lnTo>
                </a:path>
              </a:pathLst>
            </a:custGeom>
            <a:noFill/>
            <a:ln w="34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4"/>
            <p:cNvSpPr/>
            <p:nvPr/>
          </p:nvSpPr>
          <p:spPr>
            <a:xfrm>
              <a:off x="6343152" y="3078023"/>
              <a:ext cx="101608" cy="516367"/>
            </a:xfrm>
            <a:custGeom>
              <a:avLst/>
              <a:gdLst/>
              <a:ahLst/>
              <a:cxnLst/>
              <a:rect l="l" t="t" r="r" b="b"/>
              <a:pathLst>
                <a:path w="1599" h="8126" fill="none" extrusionOk="0">
                  <a:moveTo>
                    <a:pt x="1599" y="0"/>
                  </a:moveTo>
                  <a:lnTo>
                    <a:pt x="594" y="91"/>
                  </a:lnTo>
                  <a:lnTo>
                    <a:pt x="1" y="8126"/>
                  </a:lnTo>
                </a:path>
              </a:pathLst>
            </a:custGeom>
            <a:noFill/>
            <a:ln w="1150" cap="flat" cmpd="sng">
              <a:solidFill>
                <a:srgbClr val="3A4A36"/>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4"/>
            <p:cNvSpPr/>
            <p:nvPr/>
          </p:nvSpPr>
          <p:spPr>
            <a:xfrm>
              <a:off x="5896434" y="2711051"/>
              <a:ext cx="633925" cy="1573755"/>
            </a:xfrm>
            <a:custGeom>
              <a:avLst/>
              <a:gdLst/>
              <a:ahLst/>
              <a:cxnLst/>
              <a:rect l="l" t="t" r="r" b="b"/>
              <a:pathLst>
                <a:path w="9976" h="24766" extrusionOk="0">
                  <a:moveTo>
                    <a:pt x="9975" y="0"/>
                  </a:moveTo>
                  <a:lnTo>
                    <a:pt x="3105" y="1895"/>
                  </a:lnTo>
                  <a:lnTo>
                    <a:pt x="2785" y="3858"/>
                  </a:lnTo>
                  <a:lnTo>
                    <a:pt x="1" y="24675"/>
                  </a:lnTo>
                  <a:lnTo>
                    <a:pt x="6689" y="24766"/>
                  </a:lnTo>
                  <a:lnTo>
                    <a:pt x="7624" y="5866"/>
                  </a:lnTo>
                  <a:lnTo>
                    <a:pt x="8629" y="5775"/>
                  </a:lnTo>
                  <a:lnTo>
                    <a:pt x="9975" y="0"/>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4"/>
            <p:cNvSpPr/>
            <p:nvPr/>
          </p:nvSpPr>
          <p:spPr>
            <a:xfrm>
              <a:off x="6254698" y="2018221"/>
              <a:ext cx="235053" cy="565233"/>
            </a:xfrm>
            <a:custGeom>
              <a:avLst/>
              <a:gdLst/>
              <a:ahLst/>
              <a:cxnLst/>
              <a:rect l="l" t="t" r="r" b="b"/>
              <a:pathLst>
                <a:path w="3699" h="8895" extrusionOk="0">
                  <a:moveTo>
                    <a:pt x="1398" y="1"/>
                  </a:moveTo>
                  <a:cubicBezTo>
                    <a:pt x="1245" y="1"/>
                    <a:pt x="1109" y="6"/>
                    <a:pt x="1005" y="16"/>
                  </a:cubicBezTo>
                  <a:cubicBezTo>
                    <a:pt x="503" y="39"/>
                    <a:pt x="183" y="701"/>
                    <a:pt x="92" y="1271"/>
                  </a:cubicBezTo>
                  <a:cubicBezTo>
                    <a:pt x="1" y="1842"/>
                    <a:pt x="229" y="3828"/>
                    <a:pt x="229" y="3828"/>
                  </a:cubicBezTo>
                  <a:lnTo>
                    <a:pt x="1210" y="8895"/>
                  </a:lnTo>
                  <a:lnTo>
                    <a:pt x="2123" y="8895"/>
                  </a:lnTo>
                  <a:lnTo>
                    <a:pt x="2648" y="7639"/>
                  </a:lnTo>
                  <a:cubicBezTo>
                    <a:pt x="2648" y="7639"/>
                    <a:pt x="3356" y="3417"/>
                    <a:pt x="3516" y="2253"/>
                  </a:cubicBezTo>
                  <a:cubicBezTo>
                    <a:pt x="3698" y="1111"/>
                    <a:pt x="3219" y="655"/>
                    <a:pt x="2991" y="335"/>
                  </a:cubicBezTo>
                  <a:cubicBezTo>
                    <a:pt x="2810" y="82"/>
                    <a:pt x="1983" y="1"/>
                    <a:pt x="1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4"/>
            <p:cNvSpPr/>
            <p:nvPr/>
          </p:nvSpPr>
          <p:spPr>
            <a:xfrm>
              <a:off x="6364948" y="2046753"/>
              <a:ext cx="4385" cy="717995"/>
            </a:xfrm>
            <a:custGeom>
              <a:avLst/>
              <a:gdLst/>
              <a:ahLst/>
              <a:cxnLst/>
              <a:rect l="l" t="t" r="r" b="b"/>
              <a:pathLst>
                <a:path w="69" h="11299" fill="none" extrusionOk="0">
                  <a:moveTo>
                    <a:pt x="69" y="0"/>
                  </a:moveTo>
                  <a:lnTo>
                    <a:pt x="0" y="11299"/>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4"/>
            <p:cNvSpPr/>
            <p:nvPr/>
          </p:nvSpPr>
          <p:spPr>
            <a:xfrm>
              <a:off x="6330125" y="2175813"/>
              <a:ext cx="21796" cy="21859"/>
            </a:xfrm>
            <a:custGeom>
              <a:avLst/>
              <a:gdLst/>
              <a:ahLst/>
              <a:cxnLst/>
              <a:rect l="l" t="t" r="r" b="b"/>
              <a:pathLst>
                <a:path w="343" h="344" extrusionOk="0">
                  <a:moveTo>
                    <a:pt x="183" y="1"/>
                  </a:moveTo>
                  <a:cubicBezTo>
                    <a:pt x="92" y="1"/>
                    <a:pt x="1" y="92"/>
                    <a:pt x="1" y="183"/>
                  </a:cubicBezTo>
                  <a:cubicBezTo>
                    <a:pt x="1" y="275"/>
                    <a:pt x="92" y="343"/>
                    <a:pt x="183" y="343"/>
                  </a:cubicBezTo>
                  <a:cubicBezTo>
                    <a:pt x="274" y="343"/>
                    <a:pt x="343" y="275"/>
                    <a:pt x="343" y="183"/>
                  </a:cubicBezTo>
                  <a:cubicBezTo>
                    <a:pt x="343" y="92"/>
                    <a:pt x="274"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4"/>
            <p:cNvSpPr/>
            <p:nvPr/>
          </p:nvSpPr>
          <p:spPr>
            <a:xfrm>
              <a:off x="6327202" y="2278819"/>
              <a:ext cx="21859" cy="21796"/>
            </a:xfrm>
            <a:custGeom>
              <a:avLst/>
              <a:gdLst/>
              <a:ahLst/>
              <a:cxnLst/>
              <a:rect l="l" t="t" r="r" b="b"/>
              <a:pathLst>
                <a:path w="344" h="343" extrusionOk="0">
                  <a:moveTo>
                    <a:pt x="161" y="0"/>
                  </a:moveTo>
                  <a:cubicBezTo>
                    <a:pt x="69" y="0"/>
                    <a:pt x="1" y="69"/>
                    <a:pt x="1" y="160"/>
                  </a:cubicBezTo>
                  <a:cubicBezTo>
                    <a:pt x="1" y="252"/>
                    <a:pt x="69" y="343"/>
                    <a:pt x="161" y="343"/>
                  </a:cubicBezTo>
                  <a:cubicBezTo>
                    <a:pt x="252" y="343"/>
                    <a:pt x="343" y="252"/>
                    <a:pt x="343" y="160"/>
                  </a:cubicBezTo>
                  <a:cubicBezTo>
                    <a:pt x="343" y="69"/>
                    <a:pt x="252" y="0"/>
                    <a:pt x="161" y="0"/>
                  </a:cubicBezTo>
                  <a:close/>
                </a:path>
              </a:pathLst>
            </a:custGeom>
            <a:solidFill>
              <a:srgbClr val="010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4"/>
            <p:cNvSpPr/>
            <p:nvPr/>
          </p:nvSpPr>
          <p:spPr>
            <a:xfrm>
              <a:off x="6330125" y="2380364"/>
              <a:ext cx="21796" cy="21796"/>
            </a:xfrm>
            <a:custGeom>
              <a:avLst/>
              <a:gdLst/>
              <a:ahLst/>
              <a:cxnLst/>
              <a:rect l="l" t="t" r="r" b="b"/>
              <a:pathLst>
                <a:path w="343" h="343" extrusionOk="0">
                  <a:moveTo>
                    <a:pt x="183" y="0"/>
                  </a:moveTo>
                  <a:cubicBezTo>
                    <a:pt x="92" y="0"/>
                    <a:pt x="1" y="69"/>
                    <a:pt x="1" y="183"/>
                  </a:cubicBezTo>
                  <a:cubicBezTo>
                    <a:pt x="1" y="274"/>
                    <a:pt x="92" y="343"/>
                    <a:pt x="183" y="343"/>
                  </a:cubicBezTo>
                  <a:cubicBezTo>
                    <a:pt x="274" y="343"/>
                    <a:pt x="343" y="274"/>
                    <a:pt x="343" y="183"/>
                  </a:cubicBezTo>
                  <a:cubicBezTo>
                    <a:pt x="343" y="69"/>
                    <a:pt x="274" y="0"/>
                    <a:pt x="183" y="0"/>
                  </a:cubicBezTo>
                  <a:close/>
                </a:path>
              </a:pathLst>
            </a:custGeom>
            <a:solidFill>
              <a:srgbClr val="010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4"/>
            <p:cNvSpPr/>
            <p:nvPr/>
          </p:nvSpPr>
          <p:spPr>
            <a:xfrm>
              <a:off x="6330125" y="2481908"/>
              <a:ext cx="21796" cy="21796"/>
            </a:xfrm>
            <a:custGeom>
              <a:avLst/>
              <a:gdLst/>
              <a:ahLst/>
              <a:cxnLst/>
              <a:rect l="l" t="t" r="r" b="b"/>
              <a:pathLst>
                <a:path w="343" h="343" extrusionOk="0">
                  <a:moveTo>
                    <a:pt x="183" y="0"/>
                  </a:moveTo>
                  <a:cubicBezTo>
                    <a:pt x="92" y="0"/>
                    <a:pt x="1" y="91"/>
                    <a:pt x="1" y="183"/>
                  </a:cubicBezTo>
                  <a:cubicBezTo>
                    <a:pt x="1" y="274"/>
                    <a:pt x="92" y="342"/>
                    <a:pt x="183" y="342"/>
                  </a:cubicBezTo>
                  <a:cubicBezTo>
                    <a:pt x="274" y="342"/>
                    <a:pt x="343" y="274"/>
                    <a:pt x="343" y="183"/>
                  </a:cubicBezTo>
                  <a:cubicBezTo>
                    <a:pt x="343" y="91"/>
                    <a:pt x="274" y="0"/>
                    <a:pt x="183" y="0"/>
                  </a:cubicBezTo>
                  <a:close/>
                </a:path>
              </a:pathLst>
            </a:custGeom>
            <a:solidFill>
              <a:srgbClr val="010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4"/>
            <p:cNvSpPr/>
            <p:nvPr/>
          </p:nvSpPr>
          <p:spPr>
            <a:xfrm>
              <a:off x="6156077" y="2001128"/>
              <a:ext cx="416347" cy="647587"/>
            </a:xfrm>
            <a:custGeom>
              <a:avLst/>
              <a:gdLst/>
              <a:ahLst/>
              <a:cxnLst/>
              <a:rect l="l" t="t" r="r" b="b"/>
              <a:pathLst>
                <a:path w="6552" h="10191" extrusionOk="0">
                  <a:moveTo>
                    <a:pt x="3276" y="1"/>
                  </a:moveTo>
                  <a:cubicBezTo>
                    <a:pt x="2783" y="1"/>
                    <a:pt x="2184" y="130"/>
                    <a:pt x="1690" y="581"/>
                  </a:cubicBezTo>
                  <a:cubicBezTo>
                    <a:pt x="868" y="1312"/>
                    <a:pt x="274" y="1837"/>
                    <a:pt x="206" y="2681"/>
                  </a:cubicBezTo>
                  <a:lnTo>
                    <a:pt x="754" y="2841"/>
                  </a:lnTo>
                  <a:lnTo>
                    <a:pt x="0" y="3480"/>
                  </a:lnTo>
                  <a:lnTo>
                    <a:pt x="1575" y="7269"/>
                  </a:lnTo>
                  <a:lnTo>
                    <a:pt x="2762" y="10008"/>
                  </a:lnTo>
                  <a:lnTo>
                    <a:pt x="3059" y="10077"/>
                  </a:lnTo>
                  <a:cubicBezTo>
                    <a:pt x="3059" y="10077"/>
                    <a:pt x="2306" y="5352"/>
                    <a:pt x="2215" y="4781"/>
                  </a:cubicBezTo>
                  <a:cubicBezTo>
                    <a:pt x="2100" y="4211"/>
                    <a:pt x="1849" y="810"/>
                    <a:pt x="2329" y="627"/>
                  </a:cubicBezTo>
                  <a:cubicBezTo>
                    <a:pt x="2568" y="536"/>
                    <a:pt x="3013" y="513"/>
                    <a:pt x="3399" y="513"/>
                  </a:cubicBezTo>
                  <a:cubicBezTo>
                    <a:pt x="3784" y="513"/>
                    <a:pt x="4109" y="536"/>
                    <a:pt x="4109" y="536"/>
                  </a:cubicBezTo>
                  <a:cubicBezTo>
                    <a:pt x="4109" y="536"/>
                    <a:pt x="4611" y="718"/>
                    <a:pt x="4680" y="1905"/>
                  </a:cubicBezTo>
                  <a:cubicBezTo>
                    <a:pt x="4725" y="3092"/>
                    <a:pt x="3265" y="10191"/>
                    <a:pt x="3265" y="10191"/>
                  </a:cubicBezTo>
                  <a:lnTo>
                    <a:pt x="3744" y="10100"/>
                  </a:lnTo>
                  <a:lnTo>
                    <a:pt x="6551" y="3480"/>
                  </a:lnTo>
                  <a:lnTo>
                    <a:pt x="5798" y="2841"/>
                  </a:lnTo>
                  <a:lnTo>
                    <a:pt x="6300" y="2681"/>
                  </a:lnTo>
                  <a:cubicBezTo>
                    <a:pt x="6300" y="2681"/>
                    <a:pt x="6141" y="1791"/>
                    <a:pt x="5707" y="1335"/>
                  </a:cubicBezTo>
                  <a:cubicBezTo>
                    <a:pt x="5250" y="878"/>
                    <a:pt x="4451" y="239"/>
                    <a:pt x="4018" y="102"/>
                  </a:cubicBezTo>
                  <a:cubicBezTo>
                    <a:pt x="3844" y="50"/>
                    <a:pt x="3580" y="1"/>
                    <a:pt x="3276" y="1"/>
                  </a:cubicBez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4"/>
            <p:cNvSpPr/>
            <p:nvPr/>
          </p:nvSpPr>
          <p:spPr>
            <a:xfrm>
              <a:off x="6156077" y="2010469"/>
              <a:ext cx="416347" cy="638246"/>
            </a:xfrm>
            <a:custGeom>
              <a:avLst/>
              <a:gdLst/>
              <a:ahLst/>
              <a:cxnLst/>
              <a:rect l="l" t="t" r="r" b="b"/>
              <a:pathLst>
                <a:path w="6552" h="10044" fill="none" extrusionOk="0">
                  <a:moveTo>
                    <a:pt x="2854" y="10044"/>
                  </a:moveTo>
                  <a:cubicBezTo>
                    <a:pt x="2283" y="8857"/>
                    <a:pt x="0" y="3333"/>
                    <a:pt x="0" y="3333"/>
                  </a:cubicBezTo>
                  <a:lnTo>
                    <a:pt x="754" y="2694"/>
                  </a:lnTo>
                  <a:lnTo>
                    <a:pt x="206" y="2534"/>
                  </a:lnTo>
                  <a:cubicBezTo>
                    <a:pt x="525" y="800"/>
                    <a:pt x="2420" y="1"/>
                    <a:pt x="2420" y="1"/>
                  </a:cubicBezTo>
                  <a:lnTo>
                    <a:pt x="4132" y="1"/>
                  </a:lnTo>
                  <a:cubicBezTo>
                    <a:pt x="4132" y="1"/>
                    <a:pt x="6026" y="800"/>
                    <a:pt x="6346" y="2534"/>
                  </a:cubicBezTo>
                  <a:lnTo>
                    <a:pt x="5798" y="2694"/>
                  </a:lnTo>
                  <a:lnTo>
                    <a:pt x="6551" y="3333"/>
                  </a:lnTo>
                  <a:cubicBezTo>
                    <a:pt x="6551" y="3333"/>
                    <a:pt x="4269" y="8857"/>
                    <a:pt x="3698" y="10044"/>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4"/>
            <p:cNvSpPr/>
            <p:nvPr/>
          </p:nvSpPr>
          <p:spPr>
            <a:xfrm>
              <a:off x="5941424" y="2660279"/>
              <a:ext cx="452567" cy="417935"/>
            </a:xfrm>
            <a:custGeom>
              <a:avLst/>
              <a:gdLst/>
              <a:ahLst/>
              <a:cxnLst/>
              <a:rect l="l" t="t" r="r" b="b"/>
              <a:pathLst>
                <a:path w="7122" h="6577" extrusionOk="0">
                  <a:moveTo>
                    <a:pt x="7122" y="1"/>
                  </a:moveTo>
                  <a:lnTo>
                    <a:pt x="1986" y="959"/>
                  </a:lnTo>
                  <a:cubicBezTo>
                    <a:pt x="1986" y="959"/>
                    <a:pt x="1187" y="2717"/>
                    <a:pt x="776" y="3904"/>
                  </a:cubicBezTo>
                  <a:cubicBezTo>
                    <a:pt x="571" y="4566"/>
                    <a:pt x="0" y="6414"/>
                    <a:pt x="0" y="6414"/>
                  </a:cubicBezTo>
                  <a:cubicBezTo>
                    <a:pt x="804" y="6527"/>
                    <a:pt x="1484" y="6576"/>
                    <a:pt x="2063" y="6576"/>
                  </a:cubicBezTo>
                  <a:cubicBezTo>
                    <a:pt x="3591" y="6576"/>
                    <a:pt x="4411" y="6235"/>
                    <a:pt x="4908" y="5821"/>
                  </a:cubicBezTo>
                  <a:cubicBezTo>
                    <a:pt x="5593" y="5273"/>
                    <a:pt x="7122" y="1"/>
                    <a:pt x="712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4"/>
            <p:cNvSpPr/>
            <p:nvPr/>
          </p:nvSpPr>
          <p:spPr>
            <a:xfrm>
              <a:off x="5941424" y="2660279"/>
              <a:ext cx="452567" cy="433758"/>
            </a:xfrm>
            <a:custGeom>
              <a:avLst/>
              <a:gdLst/>
              <a:ahLst/>
              <a:cxnLst/>
              <a:rect l="l" t="t" r="r" b="b"/>
              <a:pathLst>
                <a:path w="7122" h="6826" fill="none" extrusionOk="0">
                  <a:moveTo>
                    <a:pt x="7122" y="1"/>
                  </a:moveTo>
                  <a:cubicBezTo>
                    <a:pt x="7122" y="1"/>
                    <a:pt x="5593" y="5273"/>
                    <a:pt x="4908" y="5821"/>
                  </a:cubicBezTo>
                  <a:cubicBezTo>
                    <a:pt x="4223" y="6392"/>
                    <a:pt x="2922" y="6825"/>
                    <a:pt x="0" y="6414"/>
                  </a:cubicBezTo>
                </a:path>
              </a:pathLst>
            </a:custGeom>
            <a:noFill/>
            <a:ln w="34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4"/>
            <p:cNvSpPr/>
            <p:nvPr/>
          </p:nvSpPr>
          <p:spPr>
            <a:xfrm>
              <a:off x="6327202" y="2364414"/>
              <a:ext cx="439541" cy="713801"/>
            </a:xfrm>
            <a:custGeom>
              <a:avLst/>
              <a:gdLst/>
              <a:ahLst/>
              <a:cxnLst/>
              <a:rect l="l" t="t" r="r" b="b"/>
              <a:pathLst>
                <a:path w="6917" h="11233" extrusionOk="0">
                  <a:moveTo>
                    <a:pt x="4201" y="0"/>
                  </a:moveTo>
                  <a:lnTo>
                    <a:pt x="389" y="2100"/>
                  </a:lnTo>
                  <a:lnTo>
                    <a:pt x="92" y="4497"/>
                  </a:lnTo>
                  <a:lnTo>
                    <a:pt x="1" y="4520"/>
                  </a:lnTo>
                  <a:cubicBezTo>
                    <a:pt x="1" y="4520"/>
                    <a:pt x="1507" y="9929"/>
                    <a:pt x="2169" y="10477"/>
                  </a:cubicBezTo>
                  <a:cubicBezTo>
                    <a:pt x="2649" y="10891"/>
                    <a:pt x="3441" y="11232"/>
                    <a:pt x="4919" y="11232"/>
                  </a:cubicBezTo>
                  <a:cubicBezTo>
                    <a:pt x="5480" y="11232"/>
                    <a:pt x="6139" y="11183"/>
                    <a:pt x="6917" y="11070"/>
                  </a:cubicBezTo>
                  <a:cubicBezTo>
                    <a:pt x="6917" y="11070"/>
                    <a:pt x="6369" y="9222"/>
                    <a:pt x="6164" y="8560"/>
                  </a:cubicBezTo>
                  <a:cubicBezTo>
                    <a:pt x="5776" y="7373"/>
                    <a:pt x="4680" y="4337"/>
                    <a:pt x="4680" y="4337"/>
                  </a:cubicBezTo>
                  <a:lnTo>
                    <a:pt x="4657" y="4337"/>
                  </a:lnTo>
                  <a:lnTo>
                    <a:pt x="4155" y="2967"/>
                  </a:lnTo>
                  <a:lnTo>
                    <a:pt x="4977" y="365"/>
                  </a:lnTo>
                  <a:lnTo>
                    <a:pt x="4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4"/>
            <p:cNvSpPr/>
            <p:nvPr/>
          </p:nvSpPr>
          <p:spPr>
            <a:xfrm>
              <a:off x="6327202" y="2397775"/>
              <a:ext cx="439541" cy="696263"/>
            </a:xfrm>
            <a:custGeom>
              <a:avLst/>
              <a:gdLst/>
              <a:ahLst/>
              <a:cxnLst/>
              <a:rect l="l" t="t" r="r" b="b"/>
              <a:pathLst>
                <a:path w="6917" h="10957" fill="none" extrusionOk="0">
                  <a:moveTo>
                    <a:pt x="1" y="3995"/>
                  </a:moveTo>
                  <a:cubicBezTo>
                    <a:pt x="1" y="3995"/>
                    <a:pt x="1507" y="9404"/>
                    <a:pt x="2169" y="9952"/>
                  </a:cubicBezTo>
                  <a:cubicBezTo>
                    <a:pt x="2831" y="10523"/>
                    <a:pt x="4087" y="10956"/>
                    <a:pt x="6917" y="10545"/>
                  </a:cubicBezTo>
                  <a:lnTo>
                    <a:pt x="6232" y="8309"/>
                  </a:lnTo>
                  <a:lnTo>
                    <a:pt x="4589" y="3584"/>
                  </a:lnTo>
                  <a:lnTo>
                    <a:pt x="4155" y="2442"/>
                  </a:lnTo>
                  <a:lnTo>
                    <a:pt x="4954" y="0"/>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4"/>
            <p:cNvSpPr/>
            <p:nvPr/>
          </p:nvSpPr>
          <p:spPr>
            <a:xfrm>
              <a:off x="6057456" y="2187632"/>
              <a:ext cx="494634" cy="552460"/>
            </a:xfrm>
            <a:custGeom>
              <a:avLst/>
              <a:gdLst/>
              <a:ahLst/>
              <a:cxnLst/>
              <a:rect l="l" t="t" r="r" b="b"/>
              <a:pathLst>
                <a:path w="7784" h="8694" extrusionOk="0">
                  <a:moveTo>
                    <a:pt x="4811" y="1"/>
                  </a:moveTo>
                  <a:cubicBezTo>
                    <a:pt x="4730" y="1"/>
                    <a:pt x="4647" y="14"/>
                    <a:pt x="4565" y="43"/>
                  </a:cubicBezTo>
                  <a:lnTo>
                    <a:pt x="571" y="1527"/>
                  </a:lnTo>
                  <a:cubicBezTo>
                    <a:pt x="183" y="1664"/>
                    <a:pt x="0" y="2097"/>
                    <a:pt x="137" y="2485"/>
                  </a:cubicBezTo>
                  <a:lnTo>
                    <a:pt x="2237" y="8215"/>
                  </a:lnTo>
                  <a:cubicBezTo>
                    <a:pt x="2361" y="8516"/>
                    <a:pt x="2637" y="8693"/>
                    <a:pt x="2936" y="8693"/>
                  </a:cubicBezTo>
                  <a:cubicBezTo>
                    <a:pt x="3022" y="8693"/>
                    <a:pt x="3109" y="8679"/>
                    <a:pt x="3196" y="8648"/>
                  </a:cubicBezTo>
                  <a:lnTo>
                    <a:pt x="7190" y="7187"/>
                  </a:lnTo>
                  <a:cubicBezTo>
                    <a:pt x="7578" y="7028"/>
                    <a:pt x="7784" y="6617"/>
                    <a:pt x="7624" y="6229"/>
                  </a:cubicBezTo>
                  <a:lnTo>
                    <a:pt x="5524" y="500"/>
                  </a:lnTo>
                  <a:cubicBezTo>
                    <a:pt x="5398" y="193"/>
                    <a:pt x="5115" y="1"/>
                    <a:pt x="48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4"/>
            <p:cNvSpPr/>
            <p:nvPr/>
          </p:nvSpPr>
          <p:spPr>
            <a:xfrm>
              <a:off x="6135743" y="2201358"/>
              <a:ext cx="178498" cy="96207"/>
            </a:xfrm>
            <a:custGeom>
              <a:avLst/>
              <a:gdLst/>
              <a:ahLst/>
              <a:cxnLst/>
              <a:rect l="l" t="t" r="r" b="b"/>
              <a:pathLst>
                <a:path w="2809" h="1514" extrusionOk="0">
                  <a:moveTo>
                    <a:pt x="2363" y="1"/>
                  </a:moveTo>
                  <a:cubicBezTo>
                    <a:pt x="2314" y="1"/>
                    <a:pt x="2264" y="11"/>
                    <a:pt x="2215" y="33"/>
                  </a:cubicBezTo>
                  <a:lnTo>
                    <a:pt x="320" y="717"/>
                  </a:lnTo>
                  <a:cubicBezTo>
                    <a:pt x="92" y="809"/>
                    <a:pt x="1" y="1037"/>
                    <a:pt x="69" y="1242"/>
                  </a:cubicBezTo>
                  <a:cubicBezTo>
                    <a:pt x="143" y="1407"/>
                    <a:pt x="304" y="1513"/>
                    <a:pt x="471" y="1513"/>
                  </a:cubicBezTo>
                  <a:cubicBezTo>
                    <a:pt x="512" y="1513"/>
                    <a:pt x="554" y="1507"/>
                    <a:pt x="594" y="1493"/>
                  </a:cubicBezTo>
                  <a:lnTo>
                    <a:pt x="2489" y="786"/>
                  </a:lnTo>
                  <a:cubicBezTo>
                    <a:pt x="2694" y="717"/>
                    <a:pt x="2808" y="466"/>
                    <a:pt x="2740" y="261"/>
                  </a:cubicBezTo>
                  <a:cubicBezTo>
                    <a:pt x="2670" y="104"/>
                    <a:pt x="2521" y="1"/>
                    <a:pt x="2363" y="1"/>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4"/>
            <p:cNvSpPr/>
            <p:nvPr/>
          </p:nvSpPr>
          <p:spPr>
            <a:xfrm>
              <a:off x="6182194" y="2270304"/>
              <a:ext cx="344223" cy="324778"/>
            </a:xfrm>
            <a:custGeom>
              <a:avLst/>
              <a:gdLst/>
              <a:ahLst/>
              <a:cxnLst/>
              <a:rect l="l" t="t" r="r" b="b"/>
              <a:pathLst>
                <a:path w="5417" h="5111" extrusionOk="0">
                  <a:moveTo>
                    <a:pt x="4372" y="0"/>
                  </a:moveTo>
                  <a:cubicBezTo>
                    <a:pt x="4062" y="0"/>
                    <a:pt x="3127" y="1253"/>
                    <a:pt x="3127" y="1253"/>
                  </a:cubicBezTo>
                  <a:cubicBezTo>
                    <a:pt x="3127" y="1253"/>
                    <a:pt x="3675" y="271"/>
                    <a:pt x="3447" y="203"/>
                  </a:cubicBezTo>
                  <a:cubicBezTo>
                    <a:pt x="3443" y="202"/>
                    <a:pt x="3439" y="201"/>
                    <a:pt x="3434" y="201"/>
                  </a:cubicBezTo>
                  <a:cubicBezTo>
                    <a:pt x="3163" y="201"/>
                    <a:pt x="2169" y="2231"/>
                    <a:pt x="799" y="3444"/>
                  </a:cubicBezTo>
                  <a:cubicBezTo>
                    <a:pt x="0" y="4129"/>
                    <a:pt x="2100" y="5110"/>
                    <a:pt x="2100" y="5110"/>
                  </a:cubicBezTo>
                  <a:cubicBezTo>
                    <a:pt x="2100" y="5110"/>
                    <a:pt x="5205" y="2052"/>
                    <a:pt x="5387" y="1184"/>
                  </a:cubicBezTo>
                  <a:cubicBezTo>
                    <a:pt x="5417" y="1046"/>
                    <a:pt x="5396" y="989"/>
                    <a:pt x="5344" y="989"/>
                  </a:cubicBezTo>
                  <a:cubicBezTo>
                    <a:pt x="5236" y="989"/>
                    <a:pt x="4990" y="1229"/>
                    <a:pt x="4759" y="1486"/>
                  </a:cubicBezTo>
                  <a:lnTo>
                    <a:pt x="4759" y="1486"/>
                  </a:lnTo>
                  <a:cubicBezTo>
                    <a:pt x="4984" y="1186"/>
                    <a:pt x="5179" y="861"/>
                    <a:pt x="5090" y="728"/>
                  </a:cubicBezTo>
                  <a:cubicBezTo>
                    <a:pt x="5077" y="707"/>
                    <a:pt x="5057" y="697"/>
                    <a:pt x="5031" y="697"/>
                  </a:cubicBezTo>
                  <a:cubicBezTo>
                    <a:pt x="4847" y="697"/>
                    <a:pt x="4384" y="1215"/>
                    <a:pt x="4104" y="1548"/>
                  </a:cubicBezTo>
                  <a:lnTo>
                    <a:pt x="4104" y="1548"/>
                  </a:lnTo>
                  <a:cubicBezTo>
                    <a:pt x="4419" y="1150"/>
                    <a:pt x="4939" y="447"/>
                    <a:pt x="4794" y="317"/>
                  </a:cubicBezTo>
                  <a:cubicBezTo>
                    <a:pt x="4783" y="308"/>
                    <a:pt x="4769" y="304"/>
                    <a:pt x="4753" y="304"/>
                  </a:cubicBezTo>
                  <a:cubicBezTo>
                    <a:pt x="4599" y="304"/>
                    <a:pt x="4235" y="687"/>
                    <a:pt x="3942" y="1029"/>
                  </a:cubicBezTo>
                  <a:lnTo>
                    <a:pt x="3942" y="1029"/>
                  </a:lnTo>
                  <a:cubicBezTo>
                    <a:pt x="4244" y="634"/>
                    <a:pt x="4574" y="139"/>
                    <a:pt x="4428" y="20"/>
                  </a:cubicBezTo>
                  <a:cubicBezTo>
                    <a:pt x="4413" y="7"/>
                    <a:pt x="4394" y="0"/>
                    <a:pt x="4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4"/>
            <p:cNvSpPr/>
            <p:nvPr/>
          </p:nvSpPr>
          <p:spPr>
            <a:xfrm>
              <a:off x="6210408" y="2267127"/>
              <a:ext cx="270638" cy="246237"/>
            </a:xfrm>
            <a:custGeom>
              <a:avLst/>
              <a:gdLst/>
              <a:ahLst/>
              <a:cxnLst/>
              <a:rect l="l" t="t" r="r" b="b"/>
              <a:pathLst>
                <a:path w="4259" h="3875" extrusionOk="0">
                  <a:moveTo>
                    <a:pt x="3903" y="1"/>
                  </a:moveTo>
                  <a:cubicBezTo>
                    <a:pt x="3819" y="1"/>
                    <a:pt x="3723" y="62"/>
                    <a:pt x="3642" y="116"/>
                  </a:cubicBezTo>
                  <a:cubicBezTo>
                    <a:pt x="3572" y="163"/>
                    <a:pt x="3305" y="400"/>
                    <a:pt x="3071" y="645"/>
                  </a:cubicBezTo>
                  <a:lnTo>
                    <a:pt x="3071" y="645"/>
                  </a:lnTo>
                  <a:cubicBezTo>
                    <a:pt x="3135" y="485"/>
                    <a:pt x="3166" y="381"/>
                    <a:pt x="3071" y="230"/>
                  </a:cubicBezTo>
                  <a:cubicBezTo>
                    <a:pt x="3058" y="203"/>
                    <a:pt x="3045" y="192"/>
                    <a:pt x="3031" y="192"/>
                  </a:cubicBezTo>
                  <a:cubicBezTo>
                    <a:pt x="3022" y="192"/>
                    <a:pt x="3012" y="198"/>
                    <a:pt x="3003" y="207"/>
                  </a:cubicBezTo>
                  <a:cubicBezTo>
                    <a:pt x="2364" y="481"/>
                    <a:pt x="1953" y="1531"/>
                    <a:pt x="1565" y="2056"/>
                  </a:cubicBezTo>
                  <a:cubicBezTo>
                    <a:pt x="1108" y="2672"/>
                    <a:pt x="583" y="3243"/>
                    <a:pt x="36" y="3791"/>
                  </a:cubicBezTo>
                  <a:cubicBezTo>
                    <a:pt x="1" y="3826"/>
                    <a:pt x="33" y="3874"/>
                    <a:pt x="70" y="3874"/>
                  </a:cubicBezTo>
                  <a:cubicBezTo>
                    <a:pt x="82" y="3874"/>
                    <a:pt x="94" y="3870"/>
                    <a:pt x="104" y="3859"/>
                  </a:cubicBezTo>
                  <a:cubicBezTo>
                    <a:pt x="652" y="3312"/>
                    <a:pt x="1200" y="2718"/>
                    <a:pt x="1656" y="2102"/>
                  </a:cubicBezTo>
                  <a:cubicBezTo>
                    <a:pt x="1930" y="1759"/>
                    <a:pt x="2158" y="1371"/>
                    <a:pt x="2410" y="1029"/>
                  </a:cubicBezTo>
                  <a:cubicBezTo>
                    <a:pt x="2494" y="894"/>
                    <a:pt x="2752" y="560"/>
                    <a:pt x="2863" y="560"/>
                  </a:cubicBezTo>
                  <a:cubicBezTo>
                    <a:pt x="2903" y="560"/>
                    <a:pt x="2924" y="602"/>
                    <a:pt x="2912" y="709"/>
                  </a:cubicBezTo>
                  <a:cubicBezTo>
                    <a:pt x="2912" y="755"/>
                    <a:pt x="2899" y="805"/>
                    <a:pt x="2878" y="858"/>
                  </a:cubicBezTo>
                  <a:lnTo>
                    <a:pt x="2878" y="858"/>
                  </a:lnTo>
                  <a:cubicBezTo>
                    <a:pt x="2753" y="1007"/>
                    <a:pt x="2667" y="1139"/>
                    <a:pt x="2681" y="1204"/>
                  </a:cubicBezTo>
                  <a:lnTo>
                    <a:pt x="2681" y="1204"/>
                  </a:lnTo>
                  <a:cubicBezTo>
                    <a:pt x="2674" y="1214"/>
                    <a:pt x="2667" y="1225"/>
                    <a:pt x="2661" y="1234"/>
                  </a:cubicBezTo>
                  <a:cubicBezTo>
                    <a:pt x="2646" y="1279"/>
                    <a:pt x="2670" y="1314"/>
                    <a:pt x="2701" y="1314"/>
                  </a:cubicBezTo>
                  <a:cubicBezTo>
                    <a:pt x="2717" y="1314"/>
                    <a:pt x="2736" y="1304"/>
                    <a:pt x="2752" y="1280"/>
                  </a:cubicBezTo>
                  <a:cubicBezTo>
                    <a:pt x="2957" y="983"/>
                    <a:pt x="3186" y="687"/>
                    <a:pt x="3437" y="436"/>
                  </a:cubicBezTo>
                  <a:cubicBezTo>
                    <a:pt x="3563" y="323"/>
                    <a:pt x="3725" y="176"/>
                    <a:pt x="3819" y="176"/>
                  </a:cubicBezTo>
                  <a:cubicBezTo>
                    <a:pt x="3878" y="176"/>
                    <a:pt x="3911" y="232"/>
                    <a:pt x="3893" y="390"/>
                  </a:cubicBezTo>
                  <a:cubicBezTo>
                    <a:pt x="3848" y="755"/>
                    <a:pt x="3345" y="1234"/>
                    <a:pt x="3117" y="1486"/>
                  </a:cubicBezTo>
                  <a:cubicBezTo>
                    <a:pt x="3082" y="1521"/>
                    <a:pt x="3128" y="1569"/>
                    <a:pt x="3171" y="1569"/>
                  </a:cubicBezTo>
                  <a:cubicBezTo>
                    <a:pt x="3185" y="1569"/>
                    <a:pt x="3198" y="1565"/>
                    <a:pt x="3208" y="1554"/>
                  </a:cubicBezTo>
                  <a:cubicBezTo>
                    <a:pt x="3414" y="1303"/>
                    <a:pt x="4258" y="481"/>
                    <a:pt x="4053" y="116"/>
                  </a:cubicBezTo>
                  <a:cubicBezTo>
                    <a:pt x="4015" y="31"/>
                    <a:pt x="3962" y="1"/>
                    <a:pt x="3903" y="1"/>
                  </a:cubicBezTo>
                  <a:close/>
                </a:path>
              </a:pathLst>
            </a:custGeom>
            <a:solidFill>
              <a:srgbClr val="0F11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4"/>
            <p:cNvSpPr/>
            <p:nvPr/>
          </p:nvSpPr>
          <p:spPr>
            <a:xfrm>
              <a:off x="6427984" y="2284093"/>
              <a:ext cx="69010" cy="100147"/>
            </a:xfrm>
            <a:custGeom>
              <a:avLst/>
              <a:gdLst/>
              <a:ahLst/>
              <a:cxnLst/>
              <a:rect l="l" t="t" r="r" b="b"/>
              <a:pathLst>
                <a:path w="1086" h="1576" extrusionOk="0">
                  <a:moveTo>
                    <a:pt x="860" y="1"/>
                  </a:moveTo>
                  <a:cubicBezTo>
                    <a:pt x="609" y="1"/>
                    <a:pt x="369" y="343"/>
                    <a:pt x="264" y="511"/>
                  </a:cubicBezTo>
                  <a:cubicBezTo>
                    <a:pt x="231" y="543"/>
                    <a:pt x="268" y="575"/>
                    <a:pt x="300" y="575"/>
                  </a:cubicBezTo>
                  <a:cubicBezTo>
                    <a:pt x="313" y="575"/>
                    <a:pt x="326" y="570"/>
                    <a:pt x="332" y="557"/>
                  </a:cubicBezTo>
                  <a:cubicBezTo>
                    <a:pt x="446" y="420"/>
                    <a:pt x="560" y="260"/>
                    <a:pt x="720" y="169"/>
                  </a:cubicBezTo>
                  <a:cubicBezTo>
                    <a:pt x="769" y="139"/>
                    <a:pt x="822" y="118"/>
                    <a:pt x="865" y="118"/>
                  </a:cubicBezTo>
                  <a:cubicBezTo>
                    <a:pt x="922" y="118"/>
                    <a:pt x="962" y="156"/>
                    <a:pt x="948" y="260"/>
                  </a:cubicBezTo>
                  <a:cubicBezTo>
                    <a:pt x="926" y="420"/>
                    <a:pt x="743" y="579"/>
                    <a:pt x="652" y="716"/>
                  </a:cubicBezTo>
                  <a:cubicBezTo>
                    <a:pt x="469" y="990"/>
                    <a:pt x="241" y="1241"/>
                    <a:pt x="35" y="1492"/>
                  </a:cubicBezTo>
                  <a:cubicBezTo>
                    <a:pt x="0" y="1527"/>
                    <a:pt x="33" y="1576"/>
                    <a:pt x="70" y="1576"/>
                  </a:cubicBezTo>
                  <a:cubicBezTo>
                    <a:pt x="82" y="1576"/>
                    <a:pt x="93" y="1571"/>
                    <a:pt x="104" y="1561"/>
                  </a:cubicBezTo>
                  <a:cubicBezTo>
                    <a:pt x="424" y="1196"/>
                    <a:pt x="834" y="808"/>
                    <a:pt x="1017" y="351"/>
                  </a:cubicBezTo>
                  <a:cubicBezTo>
                    <a:pt x="1063" y="237"/>
                    <a:pt x="1085" y="54"/>
                    <a:pt x="926" y="9"/>
                  </a:cubicBezTo>
                  <a:cubicBezTo>
                    <a:pt x="904" y="3"/>
                    <a:pt x="882" y="1"/>
                    <a:pt x="860" y="1"/>
                  </a:cubicBezTo>
                  <a:close/>
                </a:path>
              </a:pathLst>
            </a:custGeom>
            <a:solidFill>
              <a:srgbClr val="0F11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4"/>
            <p:cNvSpPr/>
            <p:nvPr/>
          </p:nvSpPr>
          <p:spPr>
            <a:xfrm>
              <a:off x="6455562" y="2309003"/>
              <a:ext cx="58843" cy="88328"/>
            </a:xfrm>
            <a:custGeom>
              <a:avLst/>
              <a:gdLst/>
              <a:ahLst/>
              <a:cxnLst/>
              <a:rect l="l" t="t" r="r" b="b"/>
              <a:pathLst>
                <a:path w="926" h="1390" extrusionOk="0">
                  <a:moveTo>
                    <a:pt x="745" y="1"/>
                  </a:moveTo>
                  <a:cubicBezTo>
                    <a:pt x="523" y="1"/>
                    <a:pt x="134" y="436"/>
                    <a:pt x="81" y="507"/>
                  </a:cubicBezTo>
                  <a:cubicBezTo>
                    <a:pt x="46" y="542"/>
                    <a:pt x="78" y="590"/>
                    <a:pt x="115" y="590"/>
                  </a:cubicBezTo>
                  <a:cubicBezTo>
                    <a:pt x="127" y="590"/>
                    <a:pt x="139" y="586"/>
                    <a:pt x="149" y="575"/>
                  </a:cubicBezTo>
                  <a:cubicBezTo>
                    <a:pt x="286" y="438"/>
                    <a:pt x="423" y="256"/>
                    <a:pt x="606" y="165"/>
                  </a:cubicBezTo>
                  <a:cubicBezTo>
                    <a:pt x="648" y="143"/>
                    <a:pt x="682" y="133"/>
                    <a:pt x="707" y="133"/>
                  </a:cubicBezTo>
                  <a:cubicBezTo>
                    <a:pt x="762" y="133"/>
                    <a:pt x="774" y="184"/>
                    <a:pt x="743" y="279"/>
                  </a:cubicBezTo>
                  <a:cubicBezTo>
                    <a:pt x="674" y="507"/>
                    <a:pt x="514" y="690"/>
                    <a:pt x="378" y="872"/>
                  </a:cubicBezTo>
                  <a:cubicBezTo>
                    <a:pt x="263" y="1032"/>
                    <a:pt x="149" y="1169"/>
                    <a:pt x="35" y="1306"/>
                  </a:cubicBezTo>
                  <a:cubicBezTo>
                    <a:pt x="0" y="1341"/>
                    <a:pt x="32" y="1389"/>
                    <a:pt x="70" y="1389"/>
                  </a:cubicBezTo>
                  <a:cubicBezTo>
                    <a:pt x="81" y="1389"/>
                    <a:pt x="93" y="1385"/>
                    <a:pt x="104" y="1374"/>
                  </a:cubicBezTo>
                  <a:cubicBezTo>
                    <a:pt x="286" y="1169"/>
                    <a:pt x="469" y="941"/>
                    <a:pt x="629" y="712"/>
                  </a:cubicBezTo>
                  <a:cubicBezTo>
                    <a:pt x="720" y="575"/>
                    <a:pt x="925" y="324"/>
                    <a:pt x="880" y="119"/>
                  </a:cubicBezTo>
                  <a:cubicBezTo>
                    <a:pt x="855" y="34"/>
                    <a:pt x="806" y="1"/>
                    <a:pt x="745" y="1"/>
                  </a:cubicBezTo>
                  <a:close/>
                </a:path>
              </a:pathLst>
            </a:custGeom>
            <a:solidFill>
              <a:srgbClr val="0F11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4"/>
            <p:cNvSpPr/>
            <p:nvPr/>
          </p:nvSpPr>
          <p:spPr>
            <a:xfrm>
              <a:off x="6310490" y="2327049"/>
              <a:ext cx="235815" cy="270448"/>
            </a:xfrm>
            <a:custGeom>
              <a:avLst/>
              <a:gdLst/>
              <a:ahLst/>
              <a:cxnLst/>
              <a:rect l="l" t="t" r="r" b="b"/>
              <a:pathLst>
                <a:path w="3711" h="4256" extrusionOk="0">
                  <a:moveTo>
                    <a:pt x="3282" y="1"/>
                  </a:moveTo>
                  <a:cubicBezTo>
                    <a:pt x="3071" y="1"/>
                    <a:pt x="2829" y="377"/>
                    <a:pt x="2752" y="474"/>
                  </a:cubicBezTo>
                  <a:cubicBezTo>
                    <a:pt x="2716" y="527"/>
                    <a:pt x="2750" y="580"/>
                    <a:pt x="2788" y="580"/>
                  </a:cubicBezTo>
                  <a:cubicBezTo>
                    <a:pt x="2799" y="580"/>
                    <a:pt x="2810" y="576"/>
                    <a:pt x="2820" y="565"/>
                  </a:cubicBezTo>
                  <a:cubicBezTo>
                    <a:pt x="2887" y="476"/>
                    <a:pt x="3148" y="85"/>
                    <a:pt x="3288" y="85"/>
                  </a:cubicBezTo>
                  <a:cubicBezTo>
                    <a:pt x="3292" y="85"/>
                    <a:pt x="3296" y="85"/>
                    <a:pt x="3300" y="86"/>
                  </a:cubicBezTo>
                  <a:cubicBezTo>
                    <a:pt x="3551" y="154"/>
                    <a:pt x="3071" y="862"/>
                    <a:pt x="3026" y="931"/>
                  </a:cubicBezTo>
                  <a:cubicBezTo>
                    <a:pt x="2775" y="1341"/>
                    <a:pt x="2455" y="1661"/>
                    <a:pt x="2158" y="2003"/>
                  </a:cubicBezTo>
                  <a:cubicBezTo>
                    <a:pt x="1474" y="2734"/>
                    <a:pt x="835" y="3555"/>
                    <a:pt x="36" y="4172"/>
                  </a:cubicBezTo>
                  <a:cubicBezTo>
                    <a:pt x="1" y="4207"/>
                    <a:pt x="33" y="4255"/>
                    <a:pt x="81" y="4255"/>
                  </a:cubicBezTo>
                  <a:cubicBezTo>
                    <a:pt x="95" y="4255"/>
                    <a:pt x="111" y="4251"/>
                    <a:pt x="127" y="4240"/>
                  </a:cubicBezTo>
                  <a:cubicBezTo>
                    <a:pt x="698" y="3784"/>
                    <a:pt x="1177" y="3190"/>
                    <a:pt x="1679" y="2665"/>
                  </a:cubicBezTo>
                  <a:cubicBezTo>
                    <a:pt x="2113" y="2186"/>
                    <a:pt x="2592" y="1729"/>
                    <a:pt x="2980" y="1182"/>
                  </a:cubicBezTo>
                  <a:cubicBezTo>
                    <a:pt x="3094" y="1045"/>
                    <a:pt x="3711" y="291"/>
                    <a:pt x="3391" y="40"/>
                  </a:cubicBezTo>
                  <a:cubicBezTo>
                    <a:pt x="3356" y="13"/>
                    <a:pt x="3320" y="1"/>
                    <a:pt x="3282" y="1"/>
                  </a:cubicBezTo>
                  <a:close/>
                </a:path>
              </a:pathLst>
            </a:custGeom>
            <a:solidFill>
              <a:srgbClr val="0F11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4"/>
            <p:cNvSpPr/>
            <p:nvPr/>
          </p:nvSpPr>
          <p:spPr>
            <a:xfrm>
              <a:off x="5971862" y="2397775"/>
              <a:ext cx="443925" cy="425497"/>
            </a:xfrm>
            <a:custGeom>
              <a:avLst/>
              <a:gdLst/>
              <a:ahLst/>
              <a:cxnLst/>
              <a:rect l="l" t="t" r="r" b="b"/>
              <a:pathLst>
                <a:path w="6986" h="6696" extrusionOk="0">
                  <a:moveTo>
                    <a:pt x="4794" y="0"/>
                  </a:moveTo>
                  <a:lnTo>
                    <a:pt x="2443" y="1183"/>
                  </a:lnTo>
                  <a:lnTo>
                    <a:pt x="2443" y="1119"/>
                  </a:lnTo>
                  <a:lnTo>
                    <a:pt x="2329" y="1233"/>
                  </a:lnTo>
                  <a:lnTo>
                    <a:pt x="434" y="2169"/>
                  </a:lnTo>
                  <a:lnTo>
                    <a:pt x="1" y="5843"/>
                  </a:lnTo>
                  <a:cubicBezTo>
                    <a:pt x="561" y="6404"/>
                    <a:pt x="1304" y="6695"/>
                    <a:pt x="2105" y="6695"/>
                  </a:cubicBezTo>
                  <a:cubicBezTo>
                    <a:pt x="3914" y="6695"/>
                    <a:pt x="6020" y="5207"/>
                    <a:pt x="6985" y="1963"/>
                  </a:cubicBezTo>
                  <a:lnTo>
                    <a:pt x="47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4"/>
            <p:cNvSpPr/>
            <p:nvPr/>
          </p:nvSpPr>
          <p:spPr>
            <a:xfrm>
              <a:off x="5955912" y="2397775"/>
              <a:ext cx="459875" cy="493173"/>
            </a:xfrm>
            <a:custGeom>
              <a:avLst/>
              <a:gdLst/>
              <a:ahLst/>
              <a:cxnLst/>
              <a:rect l="l" t="t" r="r" b="b"/>
              <a:pathLst>
                <a:path w="7237" h="7761" fill="none" extrusionOk="0">
                  <a:moveTo>
                    <a:pt x="1" y="5570"/>
                  </a:moveTo>
                  <a:cubicBezTo>
                    <a:pt x="1713" y="7761"/>
                    <a:pt x="5775" y="6848"/>
                    <a:pt x="7236" y="1963"/>
                  </a:cubicBezTo>
                  <a:lnTo>
                    <a:pt x="5045" y="0"/>
                  </a:lnTo>
                  <a:lnTo>
                    <a:pt x="1324" y="1872"/>
                  </a:lnTo>
                </a:path>
              </a:pathLst>
            </a:custGeom>
            <a:noFill/>
            <a:ln w="95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4"/>
            <p:cNvSpPr/>
            <p:nvPr/>
          </p:nvSpPr>
          <p:spPr>
            <a:xfrm>
              <a:off x="6212632" y="2429674"/>
              <a:ext cx="169792" cy="181357"/>
            </a:xfrm>
            <a:custGeom>
              <a:avLst/>
              <a:gdLst/>
              <a:ahLst/>
              <a:cxnLst/>
              <a:rect l="l" t="t" r="r" b="b"/>
              <a:pathLst>
                <a:path w="2672" h="2854" fill="none" extrusionOk="0">
                  <a:moveTo>
                    <a:pt x="1" y="0"/>
                  </a:moveTo>
                  <a:lnTo>
                    <a:pt x="2671" y="2853"/>
                  </a:lnTo>
                </a:path>
              </a:pathLst>
            </a:custGeom>
            <a:noFill/>
            <a:ln w="952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4"/>
            <p:cNvSpPr/>
            <p:nvPr/>
          </p:nvSpPr>
          <p:spPr>
            <a:xfrm>
              <a:off x="6251775" y="2425290"/>
              <a:ext cx="26181" cy="26181"/>
            </a:xfrm>
            <a:custGeom>
              <a:avLst/>
              <a:gdLst/>
              <a:ahLst/>
              <a:cxnLst/>
              <a:rect l="l" t="t" r="r" b="b"/>
              <a:pathLst>
                <a:path w="412" h="412" extrusionOk="0">
                  <a:moveTo>
                    <a:pt x="206" y="1"/>
                  </a:moveTo>
                  <a:cubicBezTo>
                    <a:pt x="92" y="1"/>
                    <a:pt x="1" y="92"/>
                    <a:pt x="1" y="206"/>
                  </a:cubicBezTo>
                  <a:cubicBezTo>
                    <a:pt x="1" y="320"/>
                    <a:pt x="92" y="412"/>
                    <a:pt x="206" y="412"/>
                  </a:cubicBezTo>
                  <a:cubicBezTo>
                    <a:pt x="321" y="412"/>
                    <a:pt x="412" y="320"/>
                    <a:pt x="412" y="206"/>
                  </a:cubicBezTo>
                  <a:cubicBezTo>
                    <a:pt x="412" y="92"/>
                    <a:pt x="321" y="1"/>
                    <a:pt x="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4"/>
            <p:cNvSpPr/>
            <p:nvPr/>
          </p:nvSpPr>
          <p:spPr>
            <a:xfrm>
              <a:off x="6240210" y="1982954"/>
              <a:ext cx="272735" cy="142468"/>
            </a:xfrm>
            <a:custGeom>
              <a:avLst/>
              <a:gdLst/>
              <a:ahLst/>
              <a:cxnLst/>
              <a:rect l="l" t="t" r="r" b="b"/>
              <a:pathLst>
                <a:path w="4292" h="2242" extrusionOk="0">
                  <a:moveTo>
                    <a:pt x="1995" y="0"/>
                  </a:moveTo>
                  <a:cubicBezTo>
                    <a:pt x="1623" y="0"/>
                    <a:pt x="1370" y="183"/>
                    <a:pt x="1370" y="183"/>
                  </a:cubicBezTo>
                  <a:cubicBezTo>
                    <a:pt x="1370" y="183"/>
                    <a:pt x="0" y="1027"/>
                    <a:pt x="183" y="1712"/>
                  </a:cubicBezTo>
                  <a:cubicBezTo>
                    <a:pt x="277" y="2075"/>
                    <a:pt x="624" y="2240"/>
                    <a:pt x="1016" y="2240"/>
                  </a:cubicBezTo>
                  <a:cubicBezTo>
                    <a:pt x="1387" y="2240"/>
                    <a:pt x="1800" y="2093"/>
                    <a:pt x="2077" y="1826"/>
                  </a:cubicBezTo>
                  <a:cubicBezTo>
                    <a:pt x="2077" y="1826"/>
                    <a:pt x="2563" y="2242"/>
                    <a:pt x="3058" y="2242"/>
                  </a:cubicBezTo>
                  <a:cubicBezTo>
                    <a:pt x="3198" y="2242"/>
                    <a:pt x="3339" y="2209"/>
                    <a:pt x="3470" y="2123"/>
                  </a:cubicBezTo>
                  <a:cubicBezTo>
                    <a:pt x="4292" y="1621"/>
                    <a:pt x="3310" y="616"/>
                    <a:pt x="2625" y="183"/>
                  </a:cubicBezTo>
                  <a:cubicBezTo>
                    <a:pt x="2397" y="46"/>
                    <a:pt x="2181" y="0"/>
                    <a:pt x="19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4"/>
            <p:cNvSpPr/>
            <p:nvPr/>
          </p:nvSpPr>
          <p:spPr>
            <a:xfrm>
              <a:off x="6240210" y="1968402"/>
              <a:ext cx="272735" cy="174113"/>
            </a:xfrm>
            <a:custGeom>
              <a:avLst/>
              <a:gdLst/>
              <a:ahLst/>
              <a:cxnLst/>
              <a:rect l="l" t="t" r="r" b="b"/>
              <a:pathLst>
                <a:path w="4292" h="2740" fill="none" extrusionOk="0">
                  <a:moveTo>
                    <a:pt x="2077" y="2055"/>
                  </a:moveTo>
                  <a:cubicBezTo>
                    <a:pt x="2077" y="2055"/>
                    <a:pt x="2876" y="2740"/>
                    <a:pt x="3470" y="2352"/>
                  </a:cubicBezTo>
                  <a:cubicBezTo>
                    <a:pt x="4292" y="1850"/>
                    <a:pt x="3310" y="845"/>
                    <a:pt x="2625" y="412"/>
                  </a:cubicBezTo>
                  <a:cubicBezTo>
                    <a:pt x="1941" y="1"/>
                    <a:pt x="1370" y="412"/>
                    <a:pt x="1370" y="412"/>
                  </a:cubicBezTo>
                  <a:cubicBezTo>
                    <a:pt x="1370" y="412"/>
                    <a:pt x="0" y="1256"/>
                    <a:pt x="183" y="1941"/>
                  </a:cubicBezTo>
                  <a:cubicBezTo>
                    <a:pt x="366" y="2649"/>
                    <a:pt x="1507" y="2603"/>
                    <a:pt x="2077" y="2055"/>
                  </a:cubicBez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4"/>
            <p:cNvSpPr/>
            <p:nvPr/>
          </p:nvSpPr>
          <p:spPr>
            <a:xfrm>
              <a:off x="6150294" y="1624434"/>
              <a:ext cx="467056" cy="390675"/>
            </a:xfrm>
            <a:custGeom>
              <a:avLst/>
              <a:gdLst/>
              <a:ahLst/>
              <a:cxnLst/>
              <a:rect l="l" t="t" r="r" b="b"/>
              <a:pathLst>
                <a:path w="7350" h="6148" extrusionOk="0">
                  <a:moveTo>
                    <a:pt x="3755" y="0"/>
                  </a:moveTo>
                  <a:cubicBezTo>
                    <a:pt x="3013" y="0"/>
                    <a:pt x="1776" y="281"/>
                    <a:pt x="959" y="1944"/>
                  </a:cubicBezTo>
                  <a:cubicBezTo>
                    <a:pt x="0" y="3885"/>
                    <a:pt x="297" y="5231"/>
                    <a:pt x="480" y="5756"/>
                  </a:cubicBezTo>
                  <a:cubicBezTo>
                    <a:pt x="525" y="5916"/>
                    <a:pt x="662" y="6007"/>
                    <a:pt x="799" y="6007"/>
                  </a:cubicBezTo>
                  <a:lnTo>
                    <a:pt x="5935" y="6144"/>
                  </a:lnTo>
                  <a:cubicBezTo>
                    <a:pt x="5948" y="6146"/>
                    <a:pt x="5962" y="6147"/>
                    <a:pt x="5975" y="6147"/>
                  </a:cubicBezTo>
                  <a:cubicBezTo>
                    <a:pt x="6117" y="6147"/>
                    <a:pt x="6235" y="6037"/>
                    <a:pt x="6277" y="5870"/>
                  </a:cubicBezTo>
                  <a:cubicBezTo>
                    <a:pt x="6574" y="4798"/>
                    <a:pt x="7350" y="1009"/>
                    <a:pt x="4383" y="73"/>
                  </a:cubicBezTo>
                  <a:cubicBezTo>
                    <a:pt x="4383" y="73"/>
                    <a:pt x="4133" y="0"/>
                    <a:pt x="3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4"/>
            <p:cNvSpPr/>
            <p:nvPr/>
          </p:nvSpPr>
          <p:spPr>
            <a:xfrm>
              <a:off x="6295303" y="1705771"/>
              <a:ext cx="229270" cy="374471"/>
            </a:xfrm>
            <a:custGeom>
              <a:avLst/>
              <a:gdLst/>
              <a:ahLst/>
              <a:cxnLst/>
              <a:rect l="l" t="t" r="r" b="b"/>
              <a:pathLst>
                <a:path w="3608" h="5893" extrusionOk="0">
                  <a:moveTo>
                    <a:pt x="2266" y="0"/>
                  </a:moveTo>
                  <a:cubicBezTo>
                    <a:pt x="2241" y="0"/>
                    <a:pt x="2217" y="1"/>
                    <a:pt x="2192" y="2"/>
                  </a:cubicBezTo>
                  <a:lnTo>
                    <a:pt x="1188" y="48"/>
                  </a:lnTo>
                  <a:cubicBezTo>
                    <a:pt x="526" y="71"/>
                    <a:pt x="1" y="733"/>
                    <a:pt x="46" y="1509"/>
                  </a:cubicBezTo>
                  <a:lnTo>
                    <a:pt x="115" y="3061"/>
                  </a:lnTo>
                  <a:cubicBezTo>
                    <a:pt x="115" y="3107"/>
                    <a:pt x="115" y="3152"/>
                    <a:pt x="138" y="3198"/>
                  </a:cubicBezTo>
                  <a:cubicBezTo>
                    <a:pt x="115" y="3244"/>
                    <a:pt x="115" y="3289"/>
                    <a:pt x="115" y="3335"/>
                  </a:cubicBezTo>
                  <a:lnTo>
                    <a:pt x="161" y="4294"/>
                  </a:lnTo>
                  <a:lnTo>
                    <a:pt x="161" y="4339"/>
                  </a:lnTo>
                  <a:lnTo>
                    <a:pt x="229" y="5298"/>
                  </a:lnTo>
                  <a:cubicBezTo>
                    <a:pt x="229" y="5627"/>
                    <a:pt x="503" y="5893"/>
                    <a:pt x="828" y="5893"/>
                  </a:cubicBezTo>
                  <a:cubicBezTo>
                    <a:pt x="841" y="5893"/>
                    <a:pt x="855" y="5892"/>
                    <a:pt x="868" y="5891"/>
                  </a:cubicBezTo>
                  <a:lnTo>
                    <a:pt x="1279" y="5869"/>
                  </a:lnTo>
                  <a:cubicBezTo>
                    <a:pt x="1621" y="5869"/>
                    <a:pt x="1895" y="5572"/>
                    <a:pt x="1872" y="5207"/>
                  </a:cubicBezTo>
                  <a:lnTo>
                    <a:pt x="1827" y="4385"/>
                  </a:lnTo>
                  <a:lnTo>
                    <a:pt x="2420" y="4339"/>
                  </a:lnTo>
                  <a:cubicBezTo>
                    <a:pt x="3082" y="4316"/>
                    <a:pt x="3607" y="3655"/>
                    <a:pt x="3561" y="2901"/>
                  </a:cubicBezTo>
                  <a:lnTo>
                    <a:pt x="3493" y="1326"/>
                  </a:lnTo>
                  <a:cubicBezTo>
                    <a:pt x="3449" y="578"/>
                    <a:pt x="2917" y="0"/>
                    <a:pt x="2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4"/>
            <p:cNvSpPr/>
            <p:nvPr/>
          </p:nvSpPr>
          <p:spPr>
            <a:xfrm>
              <a:off x="6295303" y="1702975"/>
              <a:ext cx="229270" cy="378665"/>
            </a:xfrm>
            <a:custGeom>
              <a:avLst/>
              <a:gdLst/>
              <a:ahLst/>
              <a:cxnLst/>
              <a:rect l="l" t="t" r="r" b="b"/>
              <a:pathLst>
                <a:path w="3608" h="5959" fill="none" extrusionOk="0">
                  <a:moveTo>
                    <a:pt x="2192" y="46"/>
                  </a:moveTo>
                  <a:lnTo>
                    <a:pt x="1188" y="92"/>
                  </a:lnTo>
                  <a:cubicBezTo>
                    <a:pt x="526" y="115"/>
                    <a:pt x="1" y="777"/>
                    <a:pt x="46" y="1553"/>
                  </a:cubicBezTo>
                  <a:lnTo>
                    <a:pt x="115" y="3105"/>
                  </a:lnTo>
                  <a:cubicBezTo>
                    <a:pt x="115" y="3151"/>
                    <a:pt x="115" y="3196"/>
                    <a:pt x="138" y="3242"/>
                  </a:cubicBezTo>
                  <a:cubicBezTo>
                    <a:pt x="115" y="3288"/>
                    <a:pt x="115" y="3333"/>
                    <a:pt x="115" y="3379"/>
                  </a:cubicBezTo>
                  <a:lnTo>
                    <a:pt x="161" y="4338"/>
                  </a:lnTo>
                  <a:lnTo>
                    <a:pt x="161" y="4383"/>
                  </a:lnTo>
                  <a:lnTo>
                    <a:pt x="229" y="5342"/>
                  </a:lnTo>
                  <a:cubicBezTo>
                    <a:pt x="229" y="5684"/>
                    <a:pt x="526" y="5958"/>
                    <a:pt x="868" y="5935"/>
                  </a:cubicBezTo>
                  <a:lnTo>
                    <a:pt x="1279" y="5913"/>
                  </a:lnTo>
                  <a:cubicBezTo>
                    <a:pt x="1621" y="5913"/>
                    <a:pt x="1895" y="5616"/>
                    <a:pt x="1872" y="5251"/>
                  </a:cubicBezTo>
                  <a:lnTo>
                    <a:pt x="1827" y="4429"/>
                  </a:lnTo>
                  <a:lnTo>
                    <a:pt x="2420" y="4383"/>
                  </a:lnTo>
                  <a:cubicBezTo>
                    <a:pt x="3082" y="4360"/>
                    <a:pt x="3607" y="3699"/>
                    <a:pt x="3561" y="2945"/>
                  </a:cubicBezTo>
                  <a:lnTo>
                    <a:pt x="3493" y="1370"/>
                  </a:lnTo>
                  <a:cubicBezTo>
                    <a:pt x="3447" y="594"/>
                    <a:pt x="2877" y="1"/>
                    <a:pt x="2192" y="46"/>
                  </a:cubicBez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4"/>
            <p:cNvSpPr/>
            <p:nvPr/>
          </p:nvSpPr>
          <p:spPr>
            <a:xfrm>
              <a:off x="6389603" y="1813226"/>
              <a:ext cx="30502" cy="29231"/>
            </a:xfrm>
            <a:custGeom>
              <a:avLst/>
              <a:gdLst/>
              <a:ahLst/>
              <a:cxnLst/>
              <a:rect l="l" t="t" r="r" b="b"/>
              <a:pathLst>
                <a:path w="480" h="460" extrusionOk="0">
                  <a:moveTo>
                    <a:pt x="229" y="1"/>
                  </a:moveTo>
                  <a:cubicBezTo>
                    <a:pt x="92" y="23"/>
                    <a:pt x="0" y="115"/>
                    <a:pt x="0" y="252"/>
                  </a:cubicBezTo>
                  <a:cubicBezTo>
                    <a:pt x="21" y="356"/>
                    <a:pt x="99" y="460"/>
                    <a:pt x="217" y="460"/>
                  </a:cubicBezTo>
                  <a:cubicBezTo>
                    <a:pt x="228" y="460"/>
                    <a:pt x="240" y="459"/>
                    <a:pt x="251" y="457"/>
                  </a:cubicBezTo>
                  <a:cubicBezTo>
                    <a:pt x="366" y="457"/>
                    <a:pt x="480" y="343"/>
                    <a:pt x="457" y="229"/>
                  </a:cubicBezTo>
                  <a:cubicBezTo>
                    <a:pt x="457" y="92"/>
                    <a:pt x="343" y="1"/>
                    <a:pt x="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4"/>
            <p:cNvSpPr/>
            <p:nvPr/>
          </p:nvSpPr>
          <p:spPr>
            <a:xfrm>
              <a:off x="6483903" y="1808905"/>
              <a:ext cx="26117" cy="24719"/>
            </a:xfrm>
            <a:custGeom>
              <a:avLst/>
              <a:gdLst/>
              <a:ahLst/>
              <a:cxnLst/>
              <a:rect l="l" t="t" r="r" b="b"/>
              <a:pathLst>
                <a:path w="411" h="389" extrusionOk="0">
                  <a:moveTo>
                    <a:pt x="205" y="0"/>
                  </a:moveTo>
                  <a:cubicBezTo>
                    <a:pt x="91" y="0"/>
                    <a:pt x="0" y="91"/>
                    <a:pt x="23" y="206"/>
                  </a:cubicBezTo>
                  <a:cubicBezTo>
                    <a:pt x="23" y="320"/>
                    <a:pt x="114" y="388"/>
                    <a:pt x="228" y="388"/>
                  </a:cubicBezTo>
                  <a:cubicBezTo>
                    <a:pt x="320" y="388"/>
                    <a:pt x="411" y="297"/>
                    <a:pt x="411" y="183"/>
                  </a:cubicBezTo>
                  <a:cubicBezTo>
                    <a:pt x="411" y="69"/>
                    <a:pt x="320"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4"/>
            <p:cNvSpPr/>
            <p:nvPr/>
          </p:nvSpPr>
          <p:spPr>
            <a:xfrm>
              <a:off x="6418579" y="1874165"/>
              <a:ext cx="59986" cy="36920"/>
            </a:xfrm>
            <a:custGeom>
              <a:avLst/>
              <a:gdLst/>
              <a:ahLst/>
              <a:cxnLst/>
              <a:rect l="l" t="t" r="r" b="b"/>
              <a:pathLst>
                <a:path w="944" h="581" extrusionOk="0">
                  <a:moveTo>
                    <a:pt x="171" y="146"/>
                  </a:moveTo>
                  <a:cubicBezTo>
                    <a:pt x="373" y="163"/>
                    <a:pt x="566" y="180"/>
                    <a:pt x="767" y="197"/>
                  </a:cubicBezTo>
                  <a:lnTo>
                    <a:pt x="767" y="197"/>
                  </a:lnTo>
                  <a:cubicBezTo>
                    <a:pt x="735" y="259"/>
                    <a:pt x="688" y="318"/>
                    <a:pt x="640" y="365"/>
                  </a:cubicBezTo>
                  <a:cubicBezTo>
                    <a:pt x="590" y="405"/>
                    <a:pt x="540" y="422"/>
                    <a:pt x="492" y="422"/>
                  </a:cubicBezTo>
                  <a:cubicBezTo>
                    <a:pt x="354" y="422"/>
                    <a:pt x="233" y="284"/>
                    <a:pt x="171" y="146"/>
                  </a:cubicBezTo>
                  <a:close/>
                  <a:moveTo>
                    <a:pt x="69" y="0"/>
                  </a:moveTo>
                  <a:cubicBezTo>
                    <a:pt x="24" y="0"/>
                    <a:pt x="1" y="46"/>
                    <a:pt x="1" y="92"/>
                  </a:cubicBezTo>
                  <a:cubicBezTo>
                    <a:pt x="42" y="318"/>
                    <a:pt x="231" y="581"/>
                    <a:pt x="485" y="581"/>
                  </a:cubicBezTo>
                  <a:cubicBezTo>
                    <a:pt x="513" y="581"/>
                    <a:pt x="542" y="578"/>
                    <a:pt x="572" y="571"/>
                  </a:cubicBezTo>
                  <a:cubicBezTo>
                    <a:pt x="768" y="527"/>
                    <a:pt x="881" y="337"/>
                    <a:pt x="930" y="161"/>
                  </a:cubicBezTo>
                  <a:lnTo>
                    <a:pt x="930" y="161"/>
                  </a:lnTo>
                  <a:cubicBezTo>
                    <a:pt x="933" y="155"/>
                    <a:pt x="934" y="149"/>
                    <a:pt x="935" y="143"/>
                  </a:cubicBezTo>
                  <a:lnTo>
                    <a:pt x="935" y="143"/>
                  </a:lnTo>
                  <a:cubicBezTo>
                    <a:pt x="936" y="141"/>
                    <a:pt x="936" y="139"/>
                    <a:pt x="937" y="137"/>
                  </a:cubicBezTo>
                  <a:cubicBezTo>
                    <a:pt x="943" y="111"/>
                    <a:pt x="937" y="91"/>
                    <a:pt x="924" y="77"/>
                  </a:cubicBezTo>
                  <a:lnTo>
                    <a:pt x="924" y="77"/>
                  </a:lnTo>
                  <a:cubicBezTo>
                    <a:pt x="913" y="59"/>
                    <a:pt x="894" y="46"/>
                    <a:pt x="868" y="46"/>
                  </a:cubicBezTo>
                  <a:cubicBezTo>
                    <a:pt x="594" y="23"/>
                    <a:pt x="343" y="23"/>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4"/>
            <p:cNvSpPr/>
            <p:nvPr/>
          </p:nvSpPr>
          <p:spPr>
            <a:xfrm>
              <a:off x="6218859" y="1668343"/>
              <a:ext cx="310036" cy="183010"/>
            </a:xfrm>
            <a:custGeom>
              <a:avLst/>
              <a:gdLst/>
              <a:ahLst/>
              <a:cxnLst/>
              <a:rect l="l" t="t" r="r" b="b"/>
              <a:pathLst>
                <a:path w="4879" h="2880" extrusionOk="0">
                  <a:moveTo>
                    <a:pt x="2883" y="1"/>
                  </a:moveTo>
                  <a:cubicBezTo>
                    <a:pt x="2155" y="1"/>
                    <a:pt x="1454" y="310"/>
                    <a:pt x="1204" y="591"/>
                  </a:cubicBezTo>
                  <a:cubicBezTo>
                    <a:pt x="758" y="1095"/>
                    <a:pt x="1" y="2880"/>
                    <a:pt x="952" y="2880"/>
                  </a:cubicBezTo>
                  <a:cubicBezTo>
                    <a:pt x="1122" y="2880"/>
                    <a:pt x="1347" y="2823"/>
                    <a:pt x="1637" y="2691"/>
                  </a:cubicBezTo>
                  <a:cubicBezTo>
                    <a:pt x="3098" y="2029"/>
                    <a:pt x="3555" y="843"/>
                    <a:pt x="3555" y="843"/>
                  </a:cubicBezTo>
                  <a:cubicBezTo>
                    <a:pt x="4057" y="1641"/>
                    <a:pt x="4879" y="1893"/>
                    <a:pt x="4879" y="1893"/>
                  </a:cubicBezTo>
                  <a:cubicBezTo>
                    <a:pt x="4655" y="440"/>
                    <a:pt x="3750" y="1"/>
                    <a:pt x="28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4"/>
            <p:cNvSpPr/>
            <p:nvPr/>
          </p:nvSpPr>
          <p:spPr>
            <a:xfrm>
              <a:off x="6218414" y="1820406"/>
              <a:ext cx="105993" cy="101736"/>
            </a:xfrm>
            <a:custGeom>
              <a:avLst/>
              <a:gdLst/>
              <a:ahLst/>
              <a:cxnLst/>
              <a:rect l="l" t="t" r="r" b="b"/>
              <a:pathLst>
                <a:path w="1668" h="1601" extrusionOk="0">
                  <a:moveTo>
                    <a:pt x="841" y="1"/>
                  </a:moveTo>
                  <a:cubicBezTo>
                    <a:pt x="827" y="1"/>
                    <a:pt x="814" y="1"/>
                    <a:pt x="800" y="2"/>
                  </a:cubicBezTo>
                  <a:cubicBezTo>
                    <a:pt x="343" y="25"/>
                    <a:pt x="1" y="413"/>
                    <a:pt x="24" y="846"/>
                  </a:cubicBezTo>
                  <a:cubicBezTo>
                    <a:pt x="46" y="1266"/>
                    <a:pt x="410" y="1601"/>
                    <a:pt x="827" y="1601"/>
                  </a:cubicBezTo>
                  <a:cubicBezTo>
                    <a:pt x="841" y="1601"/>
                    <a:pt x="855" y="1600"/>
                    <a:pt x="868" y="1599"/>
                  </a:cubicBezTo>
                  <a:cubicBezTo>
                    <a:pt x="1325" y="1577"/>
                    <a:pt x="1667" y="1211"/>
                    <a:pt x="1644" y="755"/>
                  </a:cubicBezTo>
                  <a:cubicBezTo>
                    <a:pt x="1622" y="335"/>
                    <a:pt x="1258" y="1"/>
                    <a:pt x="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4"/>
            <p:cNvSpPr/>
            <p:nvPr/>
          </p:nvSpPr>
          <p:spPr>
            <a:xfrm>
              <a:off x="6257621" y="1841884"/>
              <a:ext cx="47913" cy="40669"/>
            </a:xfrm>
            <a:custGeom>
              <a:avLst/>
              <a:gdLst/>
              <a:ahLst/>
              <a:cxnLst/>
              <a:rect l="l" t="t" r="r" b="b"/>
              <a:pathLst>
                <a:path w="754" h="640" extrusionOk="0">
                  <a:moveTo>
                    <a:pt x="201" y="0"/>
                  </a:moveTo>
                  <a:cubicBezTo>
                    <a:pt x="172" y="0"/>
                    <a:pt x="144" y="2"/>
                    <a:pt x="114" y="6"/>
                  </a:cubicBezTo>
                  <a:cubicBezTo>
                    <a:pt x="0" y="29"/>
                    <a:pt x="0" y="189"/>
                    <a:pt x="114" y="189"/>
                  </a:cubicBezTo>
                  <a:cubicBezTo>
                    <a:pt x="146" y="183"/>
                    <a:pt x="177" y="180"/>
                    <a:pt x="208" y="180"/>
                  </a:cubicBezTo>
                  <a:cubicBezTo>
                    <a:pt x="414" y="180"/>
                    <a:pt x="571" y="315"/>
                    <a:pt x="571" y="554"/>
                  </a:cubicBezTo>
                  <a:cubicBezTo>
                    <a:pt x="571" y="611"/>
                    <a:pt x="617" y="639"/>
                    <a:pt x="662" y="639"/>
                  </a:cubicBezTo>
                  <a:cubicBezTo>
                    <a:pt x="708" y="639"/>
                    <a:pt x="754" y="611"/>
                    <a:pt x="754" y="554"/>
                  </a:cubicBezTo>
                  <a:cubicBezTo>
                    <a:pt x="754" y="220"/>
                    <a:pt x="505" y="0"/>
                    <a:pt x="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4"/>
            <p:cNvSpPr/>
            <p:nvPr/>
          </p:nvSpPr>
          <p:spPr>
            <a:xfrm>
              <a:off x="6476659" y="1787998"/>
              <a:ext cx="37301" cy="12391"/>
            </a:xfrm>
            <a:custGeom>
              <a:avLst/>
              <a:gdLst/>
              <a:ahLst/>
              <a:cxnLst/>
              <a:rect l="l" t="t" r="r" b="b"/>
              <a:pathLst>
                <a:path w="587" h="195" extrusionOk="0">
                  <a:moveTo>
                    <a:pt x="201" y="1"/>
                  </a:moveTo>
                  <a:cubicBezTo>
                    <a:pt x="165" y="1"/>
                    <a:pt x="128" y="3"/>
                    <a:pt x="91" y="10"/>
                  </a:cubicBezTo>
                  <a:cubicBezTo>
                    <a:pt x="6" y="10"/>
                    <a:pt x="0" y="149"/>
                    <a:pt x="74" y="149"/>
                  </a:cubicBezTo>
                  <a:cubicBezTo>
                    <a:pt x="79" y="149"/>
                    <a:pt x="85" y="148"/>
                    <a:pt x="91" y="146"/>
                  </a:cubicBezTo>
                  <a:cubicBezTo>
                    <a:pt x="228" y="146"/>
                    <a:pt x="342" y="146"/>
                    <a:pt x="456" y="192"/>
                  </a:cubicBezTo>
                  <a:cubicBezTo>
                    <a:pt x="463" y="194"/>
                    <a:pt x="470" y="195"/>
                    <a:pt x="476" y="195"/>
                  </a:cubicBezTo>
                  <a:cubicBezTo>
                    <a:pt x="554" y="195"/>
                    <a:pt x="586" y="76"/>
                    <a:pt x="502" y="55"/>
                  </a:cubicBezTo>
                  <a:cubicBezTo>
                    <a:pt x="402" y="22"/>
                    <a:pt x="302" y="1"/>
                    <a:pt x="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4"/>
            <p:cNvSpPr/>
            <p:nvPr/>
          </p:nvSpPr>
          <p:spPr>
            <a:xfrm>
              <a:off x="6381723" y="1789841"/>
              <a:ext cx="37936" cy="23194"/>
            </a:xfrm>
            <a:custGeom>
              <a:avLst/>
              <a:gdLst/>
              <a:ahLst/>
              <a:cxnLst/>
              <a:rect l="l" t="t" r="r" b="b"/>
              <a:pathLst>
                <a:path w="597" h="365" extrusionOk="0">
                  <a:moveTo>
                    <a:pt x="509" y="1"/>
                  </a:moveTo>
                  <a:cubicBezTo>
                    <a:pt x="503" y="1"/>
                    <a:pt x="497" y="2"/>
                    <a:pt x="490" y="3"/>
                  </a:cubicBezTo>
                  <a:cubicBezTo>
                    <a:pt x="330" y="49"/>
                    <a:pt x="193" y="140"/>
                    <a:pt x="56" y="232"/>
                  </a:cubicBezTo>
                  <a:cubicBezTo>
                    <a:pt x="1" y="268"/>
                    <a:pt x="34" y="365"/>
                    <a:pt x="86" y="365"/>
                  </a:cubicBezTo>
                  <a:cubicBezTo>
                    <a:pt x="98" y="365"/>
                    <a:pt x="111" y="359"/>
                    <a:pt x="124" y="346"/>
                  </a:cubicBezTo>
                  <a:cubicBezTo>
                    <a:pt x="261" y="254"/>
                    <a:pt x="375" y="186"/>
                    <a:pt x="512" y="140"/>
                  </a:cubicBezTo>
                  <a:cubicBezTo>
                    <a:pt x="597" y="119"/>
                    <a:pt x="584" y="1"/>
                    <a:pt x="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4"/>
            <p:cNvSpPr/>
            <p:nvPr/>
          </p:nvSpPr>
          <p:spPr>
            <a:xfrm>
              <a:off x="6448445" y="1807125"/>
              <a:ext cx="31137" cy="48421"/>
            </a:xfrm>
            <a:custGeom>
              <a:avLst/>
              <a:gdLst/>
              <a:ahLst/>
              <a:cxnLst/>
              <a:rect l="l" t="t" r="r" b="b"/>
              <a:pathLst>
                <a:path w="490" h="762" extrusionOk="0">
                  <a:moveTo>
                    <a:pt x="107" y="0"/>
                  </a:moveTo>
                  <a:cubicBezTo>
                    <a:pt x="61" y="0"/>
                    <a:pt x="0" y="54"/>
                    <a:pt x="33" y="119"/>
                  </a:cubicBezTo>
                  <a:cubicBezTo>
                    <a:pt x="113" y="279"/>
                    <a:pt x="193" y="439"/>
                    <a:pt x="304" y="584"/>
                  </a:cubicBezTo>
                  <a:lnTo>
                    <a:pt x="304" y="584"/>
                  </a:lnTo>
                  <a:cubicBezTo>
                    <a:pt x="236" y="609"/>
                    <a:pt x="169" y="622"/>
                    <a:pt x="102" y="622"/>
                  </a:cubicBezTo>
                  <a:cubicBezTo>
                    <a:pt x="17" y="643"/>
                    <a:pt x="50" y="761"/>
                    <a:pt x="127" y="761"/>
                  </a:cubicBezTo>
                  <a:cubicBezTo>
                    <a:pt x="133" y="761"/>
                    <a:pt x="140" y="760"/>
                    <a:pt x="147" y="758"/>
                  </a:cubicBezTo>
                  <a:cubicBezTo>
                    <a:pt x="238" y="758"/>
                    <a:pt x="353" y="713"/>
                    <a:pt x="444" y="667"/>
                  </a:cubicBezTo>
                  <a:cubicBezTo>
                    <a:pt x="467" y="644"/>
                    <a:pt x="490" y="599"/>
                    <a:pt x="467" y="576"/>
                  </a:cubicBezTo>
                  <a:cubicBezTo>
                    <a:pt x="353" y="393"/>
                    <a:pt x="238" y="234"/>
                    <a:pt x="147" y="28"/>
                  </a:cubicBezTo>
                  <a:cubicBezTo>
                    <a:pt x="141" y="9"/>
                    <a:pt x="125"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4"/>
            <p:cNvSpPr/>
            <p:nvPr/>
          </p:nvSpPr>
          <p:spPr>
            <a:xfrm>
              <a:off x="6129528" y="1524148"/>
              <a:ext cx="188602" cy="188665"/>
            </a:xfrm>
            <a:custGeom>
              <a:avLst/>
              <a:gdLst/>
              <a:ahLst/>
              <a:cxnLst/>
              <a:rect l="l" t="t" r="r" b="b"/>
              <a:pathLst>
                <a:path w="2968" h="2969" extrusionOk="0">
                  <a:moveTo>
                    <a:pt x="1484" y="1"/>
                  </a:moveTo>
                  <a:cubicBezTo>
                    <a:pt x="662" y="1"/>
                    <a:pt x="0" y="663"/>
                    <a:pt x="0" y="1484"/>
                  </a:cubicBezTo>
                  <a:cubicBezTo>
                    <a:pt x="0" y="2306"/>
                    <a:pt x="662" y="2968"/>
                    <a:pt x="1484" y="2968"/>
                  </a:cubicBezTo>
                  <a:cubicBezTo>
                    <a:pt x="2305" y="2968"/>
                    <a:pt x="2967" y="2306"/>
                    <a:pt x="2967" y="1484"/>
                  </a:cubicBezTo>
                  <a:cubicBezTo>
                    <a:pt x="2967" y="663"/>
                    <a:pt x="2305" y="1"/>
                    <a:pt x="1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1" name="Google Shape;731;p34"/>
          <p:cNvSpPr/>
          <p:nvPr/>
        </p:nvSpPr>
        <p:spPr>
          <a:xfrm>
            <a:off x="3783307" y="679125"/>
            <a:ext cx="943716" cy="931649"/>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4"/>
          <p:cNvSpPr/>
          <p:nvPr/>
        </p:nvSpPr>
        <p:spPr>
          <a:xfrm>
            <a:off x="753659" y="2040500"/>
            <a:ext cx="3143202" cy="761099"/>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solidFill>
                  <a:schemeClr val="lt2"/>
                </a:solidFill>
                <a:latin typeface="Staatliches"/>
              </a:rPr>
              <a:t>Business</a:t>
            </a:r>
            <a:endParaRPr b="0" i="0" dirty="0">
              <a:ln w="9525" cap="flat" cmpd="sng">
                <a:solidFill>
                  <a:schemeClr val="dk1"/>
                </a:solidFill>
                <a:prstDash val="solid"/>
                <a:round/>
                <a:headEnd type="none" w="sm" len="sm"/>
                <a:tailEnd type="none" w="sm" len="sm"/>
              </a:ln>
              <a:solidFill>
                <a:schemeClr val="lt2"/>
              </a:solidFill>
              <a:latin typeface="Staatliches"/>
            </a:endParaRPr>
          </a:p>
        </p:txBody>
      </p:sp>
      <p:sp>
        <p:nvSpPr>
          <p:cNvPr id="2" name="Google Shape;653;p34">
            <a:extLst>
              <a:ext uri="{FF2B5EF4-FFF2-40B4-BE49-F238E27FC236}">
                <a16:creationId xmlns:a16="http://schemas.microsoft.com/office/drawing/2014/main" id="{20DBD75B-13FD-9EEC-B573-4B371FDC09EF}"/>
              </a:ext>
            </a:extLst>
          </p:cNvPr>
          <p:cNvSpPr/>
          <p:nvPr/>
        </p:nvSpPr>
        <p:spPr>
          <a:xfrm>
            <a:off x="5042585" y="2160740"/>
            <a:ext cx="590737" cy="590737"/>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731"/>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653"/>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 grpId="0" animBg="1"/>
      <p:bldP spid="731" grpId="0" animBg="1"/>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41"/>
          <p:cNvSpPr txBox="1">
            <a:spLocks noGrp="1"/>
          </p:cNvSpPr>
          <p:nvPr>
            <p:ph type="title"/>
          </p:nvPr>
        </p:nvSpPr>
        <p:spPr>
          <a:xfrm>
            <a:off x="1764450" y="2743089"/>
            <a:ext cx="5615100" cy="642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dirty="0">
                <a:latin typeface="Calibri" panose="020F0502020204030204" pitchFamily="34" charset="0"/>
                <a:cs typeface="Calibri" panose="020F0502020204030204" pitchFamily="34" charset="0"/>
              </a:rPr>
              <a:t>—</a:t>
            </a:r>
            <a:r>
              <a:rPr lang="en-US" b="0" i="0" dirty="0">
                <a:solidFill>
                  <a:srgbClr val="2C3E50"/>
                </a:solidFill>
                <a:effectLst/>
                <a:latin typeface="Calibri" panose="020F0502020204030204" pitchFamily="34" charset="0"/>
              </a:rPr>
              <a:t>Indeed Career Guide</a:t>
            </a:r>
            <a:r>
              <a:rPr lang="en" b="1" dirty="0">
                <a:latin typeface="Calibri" panose="020F0502020204030204" pitchFamily="34" charset="0"/>
                <a:cs typeface="Calibri" panose="020F0502020204030204" pitchFamily="34" charset="0"/>
              </a:rPr>
              <a:t>—</a:t>
            </a:r>
            <a:endParaRPr b="1" dirty="0">
              <a:latin typeface="Calibri" panose="020F0502020204030204" pitchFamily="34" charset="0"/>
              <a:cs typeface="Calibri" panose="020F0502020204030204" pitchFamily="34" charset="0"/>
            </a:endParaRPr>
          </a:p>
        </p:txBody>
      </p:sp>
      <p:sp>
        <p:nvSpPr>
          <p:cNvPr id="982" name="Google Shape;982;p41"/>
          <p:cNvSpPr txBox="1">
            <a:spLocks noGrp="1"/>
          </p:cNvSpPr>
          <p:nvPr>
            <p:ph type="subTitle" idx="1"/>
          </p:nvPr>
        </p:nvSpPr>
        <p:spPr>
          <a:xfrm>
            <a:off x="1764450" y="1264688"/>
            <a:ext cx="5615100" cy="1478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“Any choice made by a business professional that determines the short-term or long-term activities of a company.”</a:t>
            </a:r>
          </a:p>
        </p:txBody>
      </p:sp>
      <p:sp>
        <p:nvSpPr>
          <p:cNvPr id="983" name="Google Shape;983;p41"/>
          <p:cNvSpPr/>
          <p:nvPr/>
        </p:nvSpPr>
        <p:spPr>
          <a:xfrm>
            <a:off x="4384550" y="804361"/>
            <a:ext cx="140320" cy="321875"/>
          </a:xfrm>
          <a:prstGeom prst="rect">
            <a:avLst/>
          </a:prstGeom>
        </p:spPr>
        <p:txBody>
          <a:bodyPr>
            <a:prstTxWarp prst="textPlain">
              <a:avLst/>
            </a:prstTxWarp>
          </a:bodyPr>
          <a:lstStyle/>
          <a:p>
            <a:pPr lvl="0" algn="ctr"/>
            <a:r>
              <a:rPr b="0" i="0" dirty="0">
                <a:ln w="9525" cap="flat" cmpd="sng">
                  <a:solidFill>
                    <a:schemeClr val="dk1"/>
                  </a:solidFill>
                  <a:prstDash val="solid"/>
                  <a:round/>
                  <a:headEnd type="none" w="sm" len="sm"/>
                  <a:tailEnd type="none" w="sm" len="sm"/>
                </a:ln>
                <a:solidFill>
                  <a:schemeClr val="lt1"/>
                </a:solidFill>
                <a:latin typeface="Staatliches"/>
              </a:rPr>
              <a:t>ʻ</a:t>
            </a:r>
          </a:p>
        </p:txBody>
      </p:sp>
      <p:sp>
        <p:nvSpPr>
          <p:cNvPr id="984" name="Google Shape;984;p41"/>
          <p:cNvSpPr/>
          <p:nvPr/>
        </p:nvSpPr>
        <p:spPr>
          <a:xfrm>
            <a:off x="4619125" y="804361"/>
            <a:ext cx="140320" cy="321875"/>
          </a:xfrm>
          <a:prstGeom prst="rect">
            <a:avLst/>
          </a:prstGeom>
        </p:spPr>
        <p:txBody>
          <a:bodyPr>
            <a:prstTxWarp prst="textPlain">
              <a:avLst/>
            </a:prstTxWarp>
          </a:bodyPr>
          <a:lstStyle/>
          <a:p>
            <a:pPr lvl="0" algn="ctr"/>
            <a:r>
              <a:rPr b="0" i="0" dirty="0">
                <a:ln w="9525" cap="flat" cmpd="sng">
                  <a:solidFill>
                    <a:schemeClr val="dk1"/>
                  </a:solidFill>
                  <a:prstDash val="solid"/>
                  <a:round/>
                  <a:headEnd type="none" w="sm" len="sm"/>
                  <a:tailEnd type="none" w="sm" len="sm"/>
                </a:ln>
                <a:solidFill>
                  <a:schemeClr val="lt1"/>
                </a:solidFill>
                <a:latin typeface="Staatliches"/>
              </a:rPr>
              <a:t>ʻ</a:t>
            </a:r>
          </a:p>
        </p:txBody>
      </p:sp>
      <p:sp>
        <p:nvSpPr>
          <p:cNvPr id="2" name="TextBox 1">
            <a:extLst>
              <a:ext uri="{FF2B5EF4-FFF2-40B4-BE49-F238E27FC236}">
                <a16:creationId xmlns:a16="http://schemas.microsoft.com/office/drawing/2014/main" id="{C7773C79-2A25-A244-496E-64ADBBE15C13}"/>
              </a:ext>
            </a:extLst>
          </p:cNvPr>
          <p:cNvSpPr txBox="1"/>
          <p:nvPr/>
        </p:nvSpPr>
        <p:spPr>
          <a:xfrm>
            <a:off x="208344" y="4109013"/>
            <a:ext cx="5729469" cy="1169551"/>
          </a:xfrm>
          <a:prstGeom prst="rect">
            <a:avLst/>
          </a:prstGeom>
          <a:noFill/>
        </p:spPr>
        <p:txBody>
          <a:bodyPr wrap="square" rtlCol="0">
            <a:spAutoFit/>
          </a:bodyPr>
          <a:lstStyle/>
          <a:p>
            <a:pPr algn="l"/>
            <a:r>
              <a:rPr lang="en-US" dirty="0">
                <a:latin typeface="Calibri" panose="020F0502020204030204" pitchFamily="34" charset="0"/>
                <a:cs typeface="Calibri" panose="020F0502020204030204" pitchFamily="34" charset="0"/>
              </a:rPr>
              <a:t>Reference: </a:t>
            </a:r>
            <a:r>
              <a:rPr lang="en-US" b="0" i="0" dirty="0">
                <a:solidFill>
                  <a:srgbClr val="000000"/>
                </a:solidFill>
                <a:effectLst/>
                <a:latin typeface="Calibri" panose="020F0502020204030204" pitchFamily="34" charset="0"/>
                <a:cs typeface="Calibri" panose="020F0502020204030204" pitchFamily="34" charset="0"/>
              </a:rPr>
              <a:t>Indeed Career Guide. (n.d.). </a:t>
            </a:r>
            <a:r>
              <a:rPr lang="en-US" b="0" i="1" dirty="0">
                <a:solidFill>
                  <a:srgbClr val="000000"/>
                </a:solidFill>
                <a:effectLst/>
                <a:latin typeface="Calibri" panose="020F0502020204030204" pitchFamily="34" charset="0"/>
                <a:cs typeface="Calibri" panose="020F0502020204030204" pitchFamily="34" charset="0"/>
              </a:rPr>
              <a:t>What Is a Business Decision? Definition and Types</a:t>
            </a:r>
            <a:r>
              <a:rPr lang="en-US" b="0" i="0" dirty="0">
                <a:solidFill>
                  <a:srgbClr val="000000"/>
                </a:solidFill>
                <a:effectLst/>
                <a:latin typeface="Calibri" panose="020F0502020204030204" pitchFamily="34" charset="0"/>
                <a:cs typeface="Calibri" panose="020F0502020204030204" pitchFamily="34" charset="0"/>
              </a:rPr>
              <a:t>. [online] Available at: https://www.indeed.com/career-advice/career-development/business-decision.</a:t>
            </a:r>
          </a:p>
          <a:p>
            <a:pPr algn="l"/>
            <a:r>
              <a:rPr lang="en-US" b="0" i="0" dirty="0">
                <a:solidFill>
                  <a:srgbClr val="000000"/>
                </a:solidFill>
                <a:effectLst/>
                <a:latin typeface="Calibri" panose="020F0502020204030204" pitchFamily="34" charset="0"/>
              </a:rPr>
              <a:t>‌</a:t>
            </a:r>
          </a:p>
          <a:p>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43"/>
          <p:cNvSpPr/>
          <p:nvPr/>
        </p:nvSpPr>
        <p:spPr>
          <a:xfrm>
            <a:off x="5673248" y="1485700"/>
            <a:ext cx="2759400" cy="3118500"/>
          </a:xfrm>
          <a:prstGeom prst="roundRect">
            <a:avLst>
              <a:gd name="adj" fmla="val 5851"/>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3"/>
          <p:cNvSpPr/>
          <p:nvPr/>
        </p:nvSpPr>
        <p:spPr>
          <a:xfrm>
            <a:off x="720000" y="1485700"/>
            <a:ext cx="2759400" cy="3118500"/>
          </a:xfrm>
          <a:prstGeom prst="roundRect">
            <a:avLst>
              <a:gd name="adj" fmla="val 5851"/>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3"/>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latin typeface="Calibri" panose="020F0502020204030204" pitchFamily="34" charset="0"/>
                <a:cs typeface="Calibri" panose="020F0502020204030204" pitchFamily="34" charset="0"/>
              </a:rPr>
              <a:t>Types of decisions and how to make them</a:t>
            </a:r>
            <a:endParaRPr dirty="0">
              <a:latin typeface="Calibri" panose="020F0502020204030204" pitchFamily="34" charset="0"/>
              <a:cs typeface="Calibri" panose="020F0502020204030204" pitchFamily="34" charset="0"/>
            </a:endParaRPr>
          </a:p>
        </p:txBody>
      </p:sp>
      <p:sp>
        <p:nvSpPr>
          <p:cNvPr id="1010" name="Google Shape;1010;p43"/>
          <p:cNvSpPr txBox="1">
            <a:spLocks noGrp="1"/>
          </p:cNvSpPr>
          <p:nvPr>
            <p:ph type="title" idx="2"/>
          </p:nvPr>
        </p:nvSpPr>
        <p:spPr>
          <a:xfrm>
            <a:off x="832944" y="1619985"/>
            <a:ext cx="2533512" cy="558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latin typeface="Calibri" panose="020F0502020204030204" pitchFamily="34" charset="0"/>
                <a:cs typeface="Calibri" panose="020F0502020204030204" pitchFamily="34" charset="0"/>
              </a:rPr>
              <a:t>Types of decisions</a:t>
            </a:r>
            <a:endParaRPr dirty="0">
              <a:latin typeface="Calibri" panose="020F0502020204030204" pitchFamily="34" charset="0"/>
              <a:cs typeface="Calibri" panose="020F0502020204030204" pitchFamily="34" charset="0"/>
            </a:endParaRPr>
          </a:p>
        </p:txBody>
      </p:sp>
      <p:sp>
        <p:nvSpPr>
          <p:cNvPr id="1011" name="Google Shape;1011;p43"/>
          <p:cNvSpPr txBox="1">
            <a:spLocks noGrp="1"/>
          </p:cNvSpPr>
          <p:nvPr>
            <p:ph type="title" idx="3"/>
          </p:nvPr>
        </p:nvSpPr>
        <p:spPr>
          <a:xfrm>
            <a:off x="5979248" y="1485700"/>
            <a:ext cx="2147400" cy="82747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latin typeface="Calibri" panose="020F0502020204030204" pitchFamily="34" charset="0"/>
                <a:cs typeface="Calibri" panose="020F0502020204030204" pitchFamily="34" charset="0"/>
              </a:rPr>
              <a:t>How to make decisions</a:t>
            </a:r>
            <a:endParaRPr dirty="0">
              <a:latin typeface="Calibri" panose="020F0502020204030204" pitchFamily="34" charset="0"/>
              <a:cs typeface="Calibri" panose="020F0502020204030204" pitchFamily="34" charset="0"/>
            </a:endParaRPr>
          </a:p>
        </p:txBody>
      </p:sp>
      <p:sp>
        <p:nvSpPr>
          <p:cNvPr id="1012" name="Google Shape;1012;p43"/>
          <p:cNvSpPr txBox="1">
            <a:spLocks noGrp="1"/>
          </p:cNvSpPr>
          <p:nvPr>
            <p:ph type="subTitle" idx="1"/>
          </p:nvPr>
        </p:nvSpPr>
        <p:spPr>
          <a:xfrm>
            <a:off x="5979248" y="2312378"/>
            <a:ext cx="2147400" cy="2155617"/>
          </a:xfrm>
          <a:prstGeom prst="rect">
            <a:avLst/>
          </a:prstGeom>
        </p:spPr>
        <p:txBody>
          <a:bodyPr spcFirstLastPara="1" wrap="square" lIns="0" tIns="0" rIns="0" bIns="0" anchor="ctr" anchorCtr="0">
            <a:noAutofit/>
          </a:bodyPr>
          <a:lstStyle/>
          <a:p>
            <a:pPr marL="285750" lvl="0" indent="-285750" algn="l" rtl="0">
              <a:spcBef>
                <a:spcPts val="0"/>
              </a:spcBef>
              <a:spcAft>
                <a:spcPts val="0"/>
              </a:spcAft>
              <a:buFont typeface="Arial" panose="020B0604020202020204" pitchFamily="34" charset="0"/>
              <a:buChar char="•"/>
            </a:pPr>
            <a:r>
              <a:rPr lang="en-US" dirty="0">
                <a:latin typeface="Calibri" panose="020F0502020204030204" pitchFamily="34" charset="0"/>
                <a:cs typeface="Calibri" panose="020F0502020204030204" pitchFamily="34" charset="0"/>
              </a:rPr>
              <a:t>Identify the decision</a:t>
            </a:r>
          </a:p>
          <a:p>
            <a:pPr marL="285750" lvl="0" indent="-285750" algn="l" rtl="0">
              <a:spcBef>
                <a:spcPts val="0"/>
              </a:spcBef>
              <a:spcAft>
                <a:spcPts val="0"/>
              </a:spcAft>
              <a:buFont typeface="Arial" panose="020B0604020202020204" pitchFamily="34" charset="0"/>
              <a:buChar char="•"/>
            </a:pPr>
            <a:r>
              <a:rPr lang="en-US" dirty="0">
                <a:latin typeface="Calibri" panose="020F0502020204030204" pitchFamily="34" charset="0"/>
                <a:cs typeface="Calibri" panose="020F0502020204030204" pitchFamily="34" charset="0"/>
              </a:rPr>
              <a:t>Collect information</a:t>
            </a:r>
          </a:p>
          <a:p>
            <a:pPr marL="285750" lvl="0" indent="-285750" algn="l" rtl="0">
              <a:spcBef>
                <a:spcPts val="0"/>
              </a:spcBef>
              <a:spcAft>
                <a:spcPts val="0"/>
              </a:spcAft>
              <a:buFont typeface="Arial" panose="020B0604020202020204" pitchFamily="34" charset="0"/>
              <a:buChar char="•"/>
            </a:pPr>
            <a:r>
              <a:rPr lang="en-US" dirty="0">
                <a:latin typeface="Calibri" panose="020F0502020204030204" pitchFamily="34" charset="0"/>
                <a:cs typeface="Calibri" panose="020F0502020204030204" pitchFamily="34" charset="0"/>
              </a:rPr>
              <a:t>Figure out alternatives</a:t>
            </a:r>
          </a:p>
          <a:p>
            <a:pPr marL="285750" lvl="0" indent="-285750" algn="l" rtl="0">
              <a:spcBef>
                <a:spcPts val="0"/>
              </a:spcBef>
              <a:spcAft>
                <a:spcPts val="0"/>
              </a:spcAft>
              <a:buFont typeface="Arial" panose="020B0604020202020204" pitchFamily="34" charset="0"/>
              <a:buChar char="•"/>
            </a:pPr>
            <a:r>
              <a:rPr lang="en-US" dirty="0">
                <a:latin typeface="Calibri" panose="020F0502020204030204" pitchFamily="34" charset="0"/>
                <a:cs typeface="Calibri" panose="020F0502020204030204" pitchFamily="34" charset="0"/>
              </a:rPr>
              <a:t>Evaluate your evidence</a:t>
            </a:r>
          </a:p>
          <a:p>
            <a:pPr marL="285750" lvl="0" indent="-285750" algn="l" rtl="0">
              <a:spcBef>
                <a:spcPts val="0"/>
              </a:spcBef>
              <a:spcAft>
                <a:spcPts val="0"/>
              </a:spcAft>
              <a:buFont typeface="Arial" panose="020B0604020202020204" pitchFamily="34" charset="0"/>
              <a:buChar char="•"/>
            </a:pPr>
            <a:r>
              <a:rPr lang="en-US" dirty="0">
                <a:latin typeface="Calibri" panose="020F0502020204030204" pitchFamily="34" charset="0"/>
                <a:cs typeface="Calibri" panose="020F0502020204030204" pitchFamily="34" charset="0"/>
              </a:rPr>
              <a:t>Pick an option</a:t>
            </a:r>
          </a:p>
          <a:p>
            <a:pPr marL="285750" lvl="0" indent="-285750" algn="l" rtl="0">
              <a:spcBef>
                <a:spcPts val="0"/>
              </a:spcBef>
              <a:spcAft>
                <a:spcPts val="0"/>
              </a:spcAft>
              <a:buFont typeface="Arial" panose="020B0604020202020204" pitchFamily="34" charset="0"/>
              <a:buChar char="•"/>
            </a:pPr>
            <a:r>
              <a:rPr lang="en-US" dirty="0">
                <a:latin typeface="Calibri" panose="020F0502020204030204" pitchFamily="34" charset="0"/>
                <a:cs typeface="Calibri" panose="020F0502020204030204" pitchFamily="34" charset="0"/>
              </a:rPr>
              <a:t>Take action</a:t>
            </a:r>
            <a:endParaRPr dirty="0">
              <a:latin typeface="Calibri" panose="020F0502020204030204" pitchFamily="34" charset="0"/>
              <a:cs typeface="Calibri" panose="020F0502020204030204" pitchFamily="34" charset="0"/>
            </a:endParaRPr>
          </a:p>
        </p:txBody>
      </p:sp>
      <p:sp>
        <p:nvSpPr>
          <p:cNvPr id="1013" name="Google Shape;1013;p43"/>
          <p:cNvSpPr txBox="1">
            <a:spLocks noGrp="1"/>
          </p:cNvSpPr>
          <p:nvPr>
            <p:ph type="subTitle" idx="4"/>
          </p:nvPr>
        </p:nvSpPr>
        <p:spPr>
          <a:xfrm>
            <a:off x="950850" y="2654202"/>
            <a:ext cx="2297700" cy="1340400"/>
          </a:xfrm>
          <a:prstGeom prst="rect">
            <a:avLst/>
          </a:prstGeom>
        </p:spPr>
        <p:txBody>
          <a:bodyPr spcFirstLastPara="1" wrap="square" lIns="0" tIns="0" rIns="0" bIns="0" anchor="ctr" anchorCtr="0">
            <a:noAutofit/>
          </a:bodyPr>
          <a:lstStyle/>
          <a:p>
            <a:pPr marL="285750" indent="-285750" algn="l">
              <a:buFont typeface="Arial" panose="020B0604020202020204" pitchFamily="34" charset="0"/>
              <a:buChar char="•"/>
            </a:pPr>
            <a:r>
              <a:rPr lang="en-US" sz="1600" dirty="0">
                <a:latin typeface="Calibri" panose="020F0502020204030204" pitchFamily="34" charset="0"/>
                <a:cs typeface="Calibri" panose="020F0502020204030204" pitchFamily="34" charset="0"/>
              </a:rPr>
              <a:t>Operational decision</a:t>
            </a:r>
          </a:p>
          <a:p>
            <a:pPr marL="285750" indent="-285750" algn="l">
              <a:buFont typeface="Arial" panose="020B0604020202020204" pitchFamily="34" charset="0"/>
              <a:buChar char="•"/>
            </a:pPr>
            <a:r>
              <a:rPr lang="en-US" sz="1600" dirty="0">
                <a:latin typeface="Calibri" panose="020F0502020204030204" pitchFamily="34" charset="0"/>
                <a:cs typeface="Calibri" panose="020F0502020204030204" pitchFamily="34" charset="0"/>
              </a:rPr>
              <a:t>Tactical decision</a:t>
            </a:r>
          </a:p>
          <a:p>
            <a:pPr marL="285750" indent="-285750" algn="l">
              <a:buFont typeface="Arial" panose="020B0604020202020204" pitchFamily="34" charset="0"/>
              <a:buChar char="•"/>
            </a:pPr>
            <a:r>
              <a:rPr lang="en-US" sz="1600" dirty="0">
                <a:latin typeface="Calibri" panose="020F0502020204030204" pitchFamily="34" charset="0"/>
                <a:cs typeface="Calibri" panose="020F0502020204030204" pitchFamily="34" charset="0"/>
              </a:rPr>
              <a:t>Strategic Decision</a:t>
            </a:r>
          </a:p>
          <a:p>
            <a:pPr marL="285750" indent="-285750" algn="l">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0" lvl="0" indent="0" algn="l" rtl="0">
              <a:spcBef>
                <a:spcPts val="0"/>
              </a:spcBef>
              <a:spcAft>
                <a:spcPts val="0"/>
              </a:spcAft>
            </a:pPr>
            <a:endParaRPr lang="en" dirty="0"/>
          </a:p>
        </p:txBody>
      </p:sp>
      <p:grpSp>
        <p:nvGrpSpPr>
          <p:cNvPr id="1014" name="Google Shape;1014;p43"/>
          <p:cNvGrpSpPr/>
          <p:nvPr/>
        </p:nvGrpSpPr>
        <p:grpSpPr>
          <a:xfrm>
            <a:off x="3314372" y="1928727"/>
            <a:ext cx="2515771" cy="2232433"/>
            <a:chOff x="3314372" y="1840240"/>
            <a:chExt cx="2515771" cy="2232433"/>
          </a:xfrm>
        </p:grpSpPr>
        <p:sp>
          <p:nvSpPr>
            <p:cNvPr id="1015" name="Google Shape;1015;p43"/>
            <p:cNvSpPr/>
            <p:nvPr/>
          </p:nvSpPr>
          <p:spPr>
            <a:xfrm>
              <a:off x="3653829" y="2972035"/>
              <a:ext cx="90516" cy="51524"/>
            </a:xfrm>
            <a:custGeom>
              <a:avLst/>
              <a:gdLst/>
              <a:ahLst/>
              <a:cxnLst/>
              <a:rect l="l" t="t" r="r" b="b"/>
              <a:pathLst>
                <a:path w="6342" h="3610" extrusionOk="0">
                  <a:moveTo>
                    <a:pt x="1" y="0"/>
                  </a:moveTo>
                  <a:lnTo>
                    <a:pt x="1" y="3609"/>
                  </a:lnTo>
                  <a:lnTo>
                    <a:pt x="6341" y="3609"/>
                  </a:lnTo>
                  <a:lnTo>
                    <a:pt x="6341" y="0"/>
                  </a:lnTo>
                  <a:close/>
                </a:path>
              </a:pathLst>
            </a:custGeom>
            <a:solidFill>
              <a:srgbClr val="B8D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3"/>
            <p:cNvSpPr/>
            <p:nvPr/>
          </p:nvSpPr>
          <p:spPr>
            <a:xfrm>
              <a:off x="3653829" y="3043212"/>
              <a:ext cx="90516" cy="51167"/>
            </a:xfrm>
            <a:custGeom>
              <a:avLst/>
              <a:gdLst/>
              <a:ahLst/>
              <a:cxnLst/>
              <a:rect l="l" t="t" r="r" b="b"/>
              <a:pathLst>
                <a:path w="6342" h="3585" extrusionOk="0">
                  <a:moveTo>
                    <a:pt x="1" y="1"/>
                  </a:moveTo>
                  <a:lnTo>
                    <a:pt x="1" y="3585"/>
                  </a:lnTo>
                  <a:lnTo>
                    <a:pt x="6341" y="3585"/>
                  </a:lnTo>
                  <a:lnTo>
                    <a:pt x="6341" y="1"/>
                  </a:lnTo>
                  <a:close/>
                </a:path>
              </a:pathLst>
            </a:custGeom>
            <a:solidFill>
              <a:srgbClr val="B8D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3"/>
            <p:cNvSpPr/>
            <p:nvPr/>
          </p:nvSpPr>
          <p:spPr>
            <a:xfrm>
              <a:off x="3887056" y="2990989"/>
              <a:ext cx="1370388" cy="568417"/>
            </a:xfrm>
            <a:custGeom>
              <a:avLst/>
              <a:gdLst/>
              <a:ahLst/>
              <a:cxnLst/>
              <a:rect l="l" t="t" r="r" b="b"/>
              <a:pathLst>
                <a:path w="96016" h="39826" extrusionOk="0">
                  <a:moveTo>
                    <a:pt x="48021" y="0"/>
                  </a:moveTo>
                  <a:lnTo>
                    <a:pt x="0" y="9650"/>
                  </a:lnTo>
                  <a:lnTo>
                    <a:pt x="48021" y="39825"/>
                  </a:lnTo>
                  <a:lnTo>
                    <a:pt x="96016" y="9650"/>
                  </a:lnTo>
                  <a:lnTo>
                    <a:pt x="4802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3"/>
            <p:cNvSpPr/>
            <p:nvPr/>
          </p:nvSpPr>
          <p:spPr>
            <a:xfrm>
              <a:off x="4098817" y="2267701"/>
              <a:ext cx="946866" cy="1051341"/>
            </a:xfrm>
            <a:custGeom>
              <a:avLst/>
              <a:gdLst/>
              <a:ahLst/>
              <a:cxnLst/>
              <a:rect l="l" t="t" r="r" b="b"/>
              <a:pathLst>
                <a:path w="66342" h="73662" extrusionOk="0">
                  <a:moveTo>
                    <a:pt x="26016" y="1"/>
                  </a:moveTo>
                  <a:lnTo>
                    <a:pt x="2031" y="7219"/>
                  </a:lnTo>
                  <a:lnTo>
                    <a:pt x="11279" y="48171"/>
                  </a:lnTo>
                  <a:lnTo>
                    <a:pt x="9549" y="51705"/>
                  </a:lnTo>
                  <a:lnTo>
                    <a:pt x="1" y="56943"/>
                  </a:lnTo>
                  <a:lnTo>
                    <a:pt x="22256" y="72833"/>
                  </a:lnTo>
                  <a:cubicBezTo>
                    <a:pt x="23201" y="73399"/>
                    <a:pt x="24224" y="73661"/>
                    <a:pt x="25226" y="73661"/>
                  </a:cubicBezTo>
                  <a:cubicBezTo>
                    <a:pt x="27733" y="73661"/>
                    <a:pt x="30112" y="72017"/>
                    <a:pt x="30828" y="69349"/>
                  </a:cubicBezTo>
                  <a:lnTo>
                    <a:pt x="33184" y="60753"/>
                  </a:lnTo>
                  <a:lnTo>
                    <a:pt x="35514" y="69349"/>
                  </a:lnTo>
                  <a:cubicBezTo>
                    <a:pt x="36231" y="72017"/>
                    <a:pt x="38622" y="73661"/>
                    <a:pt x="41127" y="73661"/>
                  </a:cubicBezTo>
                  <a:cubicBezTo>
                    <a:pt x="42128" y="73661"/>
                    <a:pt x="43148" y="73399"/>
                    <a:pt x="44086" y="72833"/>
                  </a:cubicBezTo>
                  <a:lnTo>
                    <a:pt x="66342" y="56943"/>
                  </a:lnTo>
                  <a:lnTo>
                    <a:pt x="56793" y="51705"/>
                  </a:lnTo>
                  <a:lnTo>
                    <a:pt x="55063" y="48171"/>
                  </a:lnTo>
                  <a:lnTo>
                    <a:pt x="64311" y="7219"/>
                  </a:lnTo>
                  <a:lnTo>
                    <a:pt x="40352" y="1"/>
                  </a:ln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a:off x="4470116" y="2281289"/>
              <a:ext cx="204268" cy="494014"/>
            </a:xfrm>
            <a:custGeom>
              <a:avLst/>
              <a:gdLst/>
              <a:ahLst/>
              <a:cxnLst/>
              <a:rect l="l" t="t" r="r" b="b"/>
              <a:pathLst>
                <a:path w="14312" h="34613" extrusionOk="0">
                  <a:moveTo>
                    <a:pt x="1" y="1"/>
                  </a:moveTo>
                  <a:lnTo>
                    <a:pt x="7169" y="34613"/>
                  </a:lnTo>
                  <a:lnTo>
                    <a:pt x="14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p:cNvSpPr/>
            <p:nvPr/>
          </p:nvSpPr>
          <p:spPr>
            <a:xfrm>
              <a:off x="4313447" y="2281289"/>
              <a:ext cx="517963" cy="578793"/>
            </a:xfrm>
            <a:custGeom>
              <a:avLst/>
              <a:gdLst/>
              <a:ahLst/>
              <a:cxnLst/>
              <a:rect l="l" t="t" r="r" b="b"/>
              <a:pathLst>
                <a:path w="36291" h="40553" extrusionOk="0">
                  <a:moveTo>
                    <a:pt x="10978" y="1"/>
                  </a:moveTo>
                  <a:cubicBezTo>
                    <a:pt x="4461" y="3585"/>
                    <a:pt x="0" y="11580"/>
                    <a:pt x="0" y="11580"/>
                  </a:cubicBezTo>
                  <a:lnTo>
                    <a:pt x="6441" y="15339"/>
                  </a:lnTo>
                  <a:lnTo>
                    <a:pt x="0" y="15214"/>
                  </a:lnTo>
                  <a:lnTo>
                    <a:pt x="0" y="15214"/>
                  </a:lnTo>
                  <a:cubicBezTo>
                    <a:pt x="0" y="15214"/>
                    <a:pt x="5740" y="28247"/>
                    <a:pt x="19674" y="40553"/>
                  </a:cubicBezTo>
                  <a:cubicBezTo>
                    <a:pt x="23208" y="36568"/>
                    <a:pt x="31930" y="26041"/>
                    <a:pt x="36291" y="15214"/>
                  </a:cubicBezTo>
                  <a:lnTo>
                    <a:pt x="36291" y="15214"/>
                  </a:lnTo>
                  <a:lnTo>
                    <a:pt x="29825" y="15339"/>
                  </a:lnTo>
                  <a:lnTo>
                    <a:pt x="36291" y="11580"/>
                  </a:lnTo>
                  <a:cubicBezTo>
                    <a:pt x="36291" y="11580"/>
                    <a:pt x="31805" y="3585"/>
                    <a:pt x="25288" y="1"/>
                  </a:cubicBezTo>
                  <a:lnTo>
                    <a:pt x="18146" y="34613"/>
                  </a:lnTo>
                  <a:lnTo>
                    <a:pt x="1097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3"/>
            <p:cNvSpPr/>
            <p:nvPr/>
          </p:nvSpPr>
          <p:spPr>
            <a:xfrm>
              <a:off x="4477995" y="2243024"/>
              <a:ext cx="188169" cy="89431"/>
            </a:xfrm>
            <a:custGeom>
              <a:avLst/>
              <a:gdLst/>
              <a:ahLst/>
              <a:cxnLst/>
              <a:rect l="l" t="t" r="r" b="b"/>
              <a:pathLst>
                <a:path w="13184" h="6266" extrusionOk="0">
                  <a:moveTo>
                    <a:pt x="0" y="0"/>
                  </a:moveTo>
                  <a:lnTo>
                    <a:pt x="6592" y="6266"/>
                  </a:lnTo>
                  <a:lnTo>
                    <a:pt x="131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3"/>
            <p:cNvSpPr/>
            <p:nvPr/>
          </p:nvSpPr>
          <p:spPr>
            <a:xfrm>
              <a:off x="4411813" y="1840240"/>
              <a:ext cx="291188" cy="240392"/>
            </a:xfrm>
            <a:custGeom>
              <a:avLst/>
              <a:gdLst/>
              <a:ahLst/>
              <a:cxnLst/>
              <a:rect l="l" t="t" r="r" b="b"/>
              <a:pathLst>
                <a:path w="20402" h="16843" extrusionOk="0">
                  <a:moveTo>
                    <a:pt x="10727" y="0"/>
                  </a:moveTo>
                  <a:cubicBezTo>
                    <a:pt x="10452" y="0"/>
                    <a:pt x="10326" y="376"/>
                    <a:pt x="10577" y="527"/>
                  </a:cubicBezTo>
                  <a:cubicBezTo>
                    <a:pt x="11780" y="1329"/>
                    <a:pt x="12281" y="2457"/>
                    <a:pt x="12281" y="2457"/>
                  </a:cubicBezTo>
                  <a:cubicBezTo>
                    <a:pt x="12281" y="2457"/>
                    <a:pt x="11450" y="2260"/>
                    <a:pt x="10165" y="2260"/>
                  </a:cubicBezTo>
                  <a:cubicBezTo>
                    <a:pt x="8584" y="2260"/>
                    <a:pt x="6315" y="2558"/>
                    <a:pt x="4061" y="3885"/>
                  </a:cubicBezTo>
                  <a:cubicBezTo>
                    <a:pt x="0" y="6266"/>
                    <a:pt x="727" y="8021"/>
                    <a:pt x="2657" y="9123"/>
                  </a:cubicBezTo>
                  <a:cubicBezTo>
                    <a:pt x="2657" y="9123"/>
                    <a:pt x="2807" y="12908"/>
                    <a:pt x="3860" y="16717"/>
                  </a:cubicBezTo>
                  <a:lnTo>
                    <a:pt x="18396" y="16843"/>
                  </a:lnTo>
                  <a:cubicBezTo>
                    <a:pt x="18396" y="16843"/>
                    <a:pt x="19224" y="13785"/>
                    <a:pt x="19800" y="11128"/>
                  </a:cubicBezTo>
                  <a:cubicBezTo>
                    <a:pt x="20401" y="8447"/>
                    <a:pt x="19098" y="7194"/>
                    <a:pt x="18071" y="6742"/>
                  </a:cubicBezTo>
                  <a:cubicBezTo>
                    <a:pt x="17193" y="1980"/>
                    <a:pt x="13935" y="0"/>
                    <a:pt x="107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3"/>
            <p:cNvSpPr/>
            <p:nvPr/>
          </p:nvSpPr>
          <p:spPr>
            <a:xfrm>
              <a:off x="4572421" y="2775289"/>
              <a:ext cx="50096" cy="344852"/>
            </a:xfrm>
            <a:custGeom>
              <a:avLst/>
              <a:gdLst/>
              <a:ahLst/>
              <a:cxnLst/>
              <a:rect l="l" t="t" r="r" b="b"/>
              <a:pathLst>
                <a:path w="3510" h="24162" fill="none" extrusionOk="0">
                  <a:moveTo>
                    <a:pt x="1" y="1"/>
                  </a:moveTo>
                  <a:cubicBezTo>
                    <a:pt x="1103" y="5640"/>
                    <a:pt x="3509" y="11755"/>
                    <a:pt x="3509" y="11755"/>
                  </a:cubicBezTo>
                  <a:lnTo>
                    <a:pt x="276" y="24161"/>
                  </a:lnTo>
                </a:path>
              </a:pathLst>
            </a:custGeom>
            <a:noFill/>
            <a:ln w="8150" cap="flat" cmpd="sng">
              <a:solidFill>
                <a:srgbClr val="141D3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3"/>
            <p:cNvSpPr/>
            <p:nvPr/>
          </p:nvSpPr>
          <p:spPr>
            <a:xfrm>
              <a:off x="4554181" y="2922666"/>
              <a:ext cx="37565" cy="37579"/>
            </a:xfrm>
            <a:custGeom>
              <a:avLst/>
              <a:gdLst/>
              <a:ahLst/>
              <a:cxnLst/>
              <a:rect l="l" t="t" r="r" b="b"/>
              <a:pathLst>
                <a:path w="2632" h="2633" extrusionOk="0">
                  <a:moveTo>
                    <a:pt x="1304" y="0"/>
                  </a:moveTo>
                  <a:cubicBezTo>
                    <a:pt x="577" y="0"/>
                    <a:pt x="0" y="602"/>
                    <a:pt x="0" y="1329"/>
                  </a:cubicBezTo>
                  <a:cubicBezTo>
                    <a:pt x="0" y="2056"/>
                    <a:pt x="577" y="2632"/>
                    <a:pt x="1304" y="2632"/>
                  </a:cubicBezTo>
                  <a:cubicBezTo>
                    <a:pt x="2030" y="2632"/>
                    <a:pt x="2632" y="2056"/>
                    <a:pt x="2632" y="1329"/>
                  </a:cubicBezTo>
                  <a:cubicBezTo>
                    <a:pt x="2632" y="602"/>
                    <a:pt x="2030" y="0"/>
                    <a:pt x="1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a:off x="4515902" y="3091153"/>
              <a:ext cx="37579" cy="37565"/>
            </a:xfrm>
            <a:custGeom>
              <a:avLst/>
              <a:gdLst/>
              <a:ahLst/>
              <a:cxnLst/>
              <a:rect l="l" t="t" r="r" b="b"/>
              <a:pathLst>
                <a:path w="2633" h="2632" extrusionOk="0">
                  <a:moveTo>
                    <a:pt x="1304" y="0"/>
                  </a:moveTo>
                  <a:cubicBezTo>
                    <a:pt x="577" y="0"/>
                    <a:pt x="1" y="602"/>
                    <a:pt x="1" y="1328"/>
                  </a:cubicBezTo>
                  <a:cubicBezTo>
                    <a:pt x="1" y="2030"/>
                    <a:pt x="577" y="2632"/>
                    <a:pt x="1304" y="2632"/>
                  </a:cubicBezTo>
                  <a:cubicBezTo>
                    <a:pt x="2031" y="2632"/>
                    <a:pt x="2632" y="2030"/>
                    <a:pt x="2632" y="1328"/>
                  </a:cubicBezTo>
                  <a:cubicBezTo>
                    <a:pt x="2632" y="602"/>
                    <a:pt x="2031" y="0"/>
                    <a:pt x="1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p:nvPr/>
          </p:nvSpPr>
          <p:spPr>
            <a:xfrm>
              <a:off x="4492652" y="2834676"/>
              <a:ext cx="90159" cy="79055"/>
            </a:xfrm>
            <a:custGeom>
              <a:avLst/>
              <a:gdLst/>
              <a:ahLst/>
              <a:cxnLst/>
              <a:rect l="l" t="t" r="r" b="b"/>
              <a:pathLst>
                <a:path w="6317" h="5539" fill="none" extrusionOk="0">
                  <a:moveTo>
                    <a:pt x="1" y="0"/>
                  </a:moveTo>
                  <a:lnTo>
                    <a:pt x="6316" y="5539"/>
                  </a:lnTo>
                </a:path>
              </a:pathLst>
            </a:custGeom>
            <a:noFill/>
            <a:ln w="8150" cap="rnd"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3"/>
            <p:cNvSpPr/>
            <p:nvPr/>
          </p:nvSpPr>
          <p:spPr>
            <a:xfrm>
              <a:off x="4499446" y="2970237"/>
              <a:ext cx="63684" cy="41519"/>
            </a:xfrm>
            <a:custGeom>
              <a:avLst/>
              <a:gdLst/>
              <a:ahLst/>
              <a:cxnLst/>
              <a:rect l="l" t="t" r="r" b="b"/>
              <a:pathLst>
                <a:path w="4462" h="2909" fill="none" extrusionOk="0">
                  <a:moveTo>
                    <a:pt x="4462" y="1"/>
                  </a:moveTo>
                  <a:lnTo>
                    <a:pt x="1" y="2908"/>
                  </a:lnTo>
                </a:path>
              </a:pathLst>
            </a:custGeom>
            <a:noFill/>
            <a:ln w="8150" cap="rnd"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3"/>
            <p:cNvSpPr/>
            <p:nvPr/>
          </p:nvSpPr>
          <p:spPr>
            <a:xfrm>
              <a:off x="4279821" y="3012098"/>
              <a:ext cx="179220" cy="69407"/>
            </a:xfrm>
            <a:custGeom>
              <a:avLst/>
              <a:gdLst/>
              <a:ahLst/>
              <a:cxnLst/>
              <a:rect l="l" t="t" r="r" b="b"/>
              <a:pathLst>
                <a:path w="12557" h="4863" extrusionOk="0">
                  <a:moveTo>
                    <a:pt x="426" y="0"/>
                  </a:moveTo>
                  <a:lnTo>
                    <a:pt x="0" y="1679"/>
                  </a:lnTo>
                  <a:lnTo>
                    <a:pt x="12106" y="4862"/>
                  </a:lnTo>
                  <a:lnTo>
                    <a:pt x="12557" y="3208"/>
                  </a:lnTo>
                  <a:lnTo>
                    <a:pt x="4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3"/>
            <p:cNvSpPr/>
            <p:nvPr/>
          </p:nvSpPr>
          <p:spPr>
            <a:xfrm>
              <a:off x="4685816" y="3012098"/>
              <a:ext cx="178863" cy="69407"/>
            </a:xfrm>
            <a:custGeom>
              <a:avLst/>
              <a:gdLst/>
              <a:ahLst/>
              <a:cxnLst/>
              <a:rect l="l" t="t" r="r" b="b"/>
              <a:pathLst>
                <a:path w="12532" h="4863" extrusionOk="0">
                  <a:moveTo>
                    <a:pt x="12106" y="0"/>
                  </a:moveTo>
                  <a:lnTo>
                    <a:pt x="0" y="3208"/>
                  </a:lnTo>
                  <a:lnTo>
                    <a:pt x="427" y="4862"/>
                  </a:lnTo>
                  <a:lnTo>
                    <a:pt x="12532" y="1679"/>
                  </a:lnTo>
                  <a:lnTo>
                    <a:pt x="121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3"/>
            <p:cNvSpPr/>
            <p:nvPr/>
          </p:nvSpPr>
          <p:spPr>
            <a:xfrm>
              <a:off x="4769525" y="3613755"/>
              <a:ext cx="188525" cy="229316"/>
            </a:xfrm>
            <a:custGeom>
              <a:avLst/>
              <a:gdLst/>
              <a:ahLst/>
              <a:cxnLst/>
              <a:rect l="l" t="t" r="r" b="b"/>
              <a:pathLst>
                <a:path w="13209" h="16067" extrusionOk="0">
                  <a:moveTo>
                    <a:pt x="4135" y="1"/>
                  </a:moveTo>
                  <a:lnTo>
                    <a:pt x="0" y="9224"/>
                  </a:lnTo>
                  <a:lnTo>
                    <a:pt x="11479" y="16066"/>
                  </a:lnTo>
                  <a:lnTo>
                    <a:pt x="13208" y="5164"/>
                  </a:lnTo>
                  <a:lnTo>
                    <a:pt x="4135"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4837133" y="3656159"/>
              <a:ext cx="221780" cy="416514"/>
            </a:xfrm>
            <a:custGeom>
              <a:avLst/>
              <a:gdLst/>
              <a:ahLst/>
              <a:cxnLst/>
              <a:rect l="l" t="t" r="r" b="b"/>
              <a:pathLst>
                <a:path w="15539" h="29183" extrusionOk="0">
                  <a:moveTo>
                    <a:pt x="6770" y="1"/>
                  </a:moveTo>
                  <a:cubicBezTo>
                    <a:pt x="6412" y="1"/>
                    <a:pt x="6043" y="20"/>
                    <a:pt x="5664" y="62"/>
                  </a:cubicBezTo>
                  <a:lnTo>
                    <a:pt x="6266" y="8684"/>
                  </a:lnTo>
                  <a:lnTo>
                    <a:pt x="6266" y="8684"/>
                  </a:lnTo>
                  <a:lnTo>
                    <a:pt x="4160" y="7030"/>
                  </a:lnTo>
                  <a:lnTo>
                    <a:pt x="0" y="10664"/>
                  </a:lnTo>
                  <a:lnTo>
                    <a:pt x="4461" y="13596"/>
                  </a:lnTo>
                  <a:lnTo>
                    <a:pt x="7945" y="22769"/>
                  </a:lnTo>
                  <a:lnTo>
                    <a:pt x="9474" y="28433"/>
                  </a:lnTo>
                  <a:cubicBezTo>
                    <a:pt x="9600" y="28908"/>
                    <a:pt x="10016" y="29182"/>
                    <a:pt x="10444" y="29182"/>
                  </a:cubicBezTo>
                  <a:cubicBezTo>
                    <a:pt x="10694" y="29182"/>
                    <a:pt x="10949" y="29088"/>
                    <a:pt x="11153" y="28885"/>
                  </a:cubicBezTo>
                  <a:cubicBezTo>
                    <a:pt x="12431" y="27631"/>
                    <a:pt x="14211" y="25200"/>
                    <a:pt x="14361" y="21366"/>
                  </a:cubicBezTo>
                  <a:cubicBezTo>
                    <a:pt x="14586" y="15125"/>
                    <a:pt x="13308" y="10063"/>
                    <a:pt x="13308" y="10062"/>
                  </a:cubicBezTo>
                  <a:lnTo>
                    <a:pt x="13308" y="10062"/>
                  </a:lnTo>
                  <a:lnTo>
                    <a:pt x="14937" y="10313"/>
                  </a:lnTo>
                  <a:lnTo>
                    <a:pt x="15539" y="2970"/>
                  </a:lnTo>
                  <a:lnTo>
                    <a:pt x="13810" y="2844"/>
                  </a:lnTo>
                  <a:cubicBezTo>
                    <a:pt x="13810" y="2844"/>
                    <a:pt x="11094" y="1"/>
                    <a:pt x="677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3712132" y="3122324"/>
              <a:ext cx="1155773" cy="733621"/>
            </a:xfrm>
            <a:custGeom>
              <a:avLst/>
              <a:gdLst/>
              <a:ahLst/>
              <a:cxnLst/>
              <a:rect l="l" t="t" r="r" b="b"/>
              <a:pathLst>
                <a:path w="80979" h="51401" extrusionOk="0">
                  <a:moveTo>
                    <a:pt x="15558" y="1"/>
                  </a:moveTo>
                  <a:cubicBezTo>
                    <a:pt x="8515" y="1"/>
                    <a:pt x="2842" y="3581"/>
                    <a:pt x="1705" y="9445"/>
                  </a:cubicBezTo>
                  <a:cubicBezTo>
                    <a:pt x="1" y="18368"/>
                    <a:pt x="6567" y="28518"/>
                    <a:pt x="18798" y="32779"/>
                  </a:cubicBezTo>
                  <a:cubicBezTo>
                    <a:pt x="21805" y="33806"/>
                    <a:pt x="27720" y="35836"/>
                    <a:pt x="34587" y="38167"/>
                  </a:cubicBezTo>
                  <a:cubicBezTo>
                    <a:pt x="38673" y="39546"/>
                    <a:pt x="42783" y="39120"/>
                    <a:pt x="47169" y="40648"/>
                  </a:cubicBezTo>
                  <a:cubicBezTo>
                    <a:pt x="49951" y="41601"/>
                    <a:pt x="51530" y="43405"/>
                    <a:pt x="56342" y="45034"/>
                  </a:cubicBezTo>
                  <a:cubicBezTo>
                    <a:pt x="58656" y="45830"/>
                    <a:pt x="60066" y="45918"/>
                    <a:pt x="61244" y="45918"/>
                  </a:cubicBezTo>
                  <a:cubicBezTo>
                    <a:pt x="61580" y="45918"/>
                    <a:pt x="61897" y="45911"/>
                    <a:pt x="62210" y="45911"/>
                  </a:cubicBezTo>
                  <a:cubicBezTo>
                    <a:pt x="63083" y="45911"/>
                    <a:pt x="63931" y="45967"/>
                    <a:pt x="65089" y="46388"/>
                  </a:cubicBezTo>
                  <a:cubicBezTo>
                    <a:pt x="68773" y="47741"/>
                    <a:pt x="69249" y="49871"/>
                    <a:pt x="73836" y="51400"/>
                  </a:cubicBezTo>
                  <a:lnTo>
                    <a:pt x="80978" y="32779"/>
                  </a:lnTo>
                  <a:cubicBezTo>
                    <a:pt x="80978" y="32779"/>
                    <a:pt x="38848" y="9345"/>
                    <a:pt x="27244" y="3104"/>
                  </a:cubicBezTo>
                  <a:cubicBezTo>
                    <a:pt x="23276" y="974"/>
                    <a:pt x="19231" y="1"/>
                    <a:pt x="15558"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3"/>
            <p:cNvSpPr/>
            <p:nvPr/>
          </p:nvSpPr>
          <p:spPr>
            <a:xfrm>
              <a:off x="5023133" y="3707839"/>
              <a:ext cx="7522" cy="77628"/>
            </a:xfrm>
            <a:custGeom>
              <a:avLst/>
              <a:gdLst/>
              <a:ahLst/>
              <a:cxnLst/>
              <a:rect l="l" t="t" r="r" b="b"/>
              <a:pathLst>
                <a:path w="527" h="5439" fill="none" extrusionOk="0">
                  <a:moveTo>
                    <a:pt x="527" y="0"/>
                  </a:moveTo>
                  <a:lnTo>
                    <a:pt x="1" y="5439"/>
                  </a:lnTo>
                </a:path>
              </a:pathLst>
            </a:custGeom>
            <a:noFill/>
            <a:ln w="9525" cap="rnd"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3"/>
            <p:cNvSpPr/>
            <p:nvPr/>
          </p:nvSpPr>
          <p:spPr>
            <a:xfrm>
              <a:off x="4705841" y="3559391"/>
              <a:ext cx="162064" cy="296554"/>
            </a:xfrm>
            <a:custGeom>
              <a:avLst/>
              <a:gdLst/>
              <a:ahLst/>
              <a:cxnLst/>
              <a:rect l="l" t="t" r="r" b="b"/>
              <a:pathLst>
                <a:path w="11355" h="20778" extrusionOk="0">
                  <a:moveTo>
                    <a:pt x="7520" y="0"/>
                  </a:moveTo>
                  <a:lnTo>
                    <a:pt x="1" y="18572"/>
                  </a:lnTo>
                  <a:cubicBezTo>
                    <a:pt x="1029" y="19349"/>
                    <a:pt x="2257" y="20126"/>
                    <a:pt x="4212" y="20777"/>
                  </a:cubicBezTo>
                  <a:lnTo>
                    <a:pt x="11354" y="2156"/>
                  </a:lnTo>
                  <a:cubicBezTo>
                    <a:pt x="11354" y="2156"/>
                    <a:pt x="9926" y="1354"/>
                    <a:pt x="752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3"/>
            <p:cNvSpPr/>
            <p:nvPr/>
          </p:nvSpPr>
          <p:spPr>
            <a:xfrm>
              <a:off x="4276595" y="3122324"/>
              <a:ext cx="1156130" cy="733621"/>
            </a:xfrm>
            <a:custGeom>
              <a:avLst/>
              <a:gdLst/>
              <a:ahLst/>
              <a:cxnLst/>
              <a:rect l="l" t="t" r="r" b="b"/>
              <a:pathLst>
                <a:path w="81004" h="51401" extrusionOk="0">
                  <a:moveTo>
                    <a:pt x="65432" y="1"/>
                  </a:moveTo>
                  <a:cubicBezTo>
                    <a:pt x="61760" y="1"/>
                    <a:pt x="57712" y="974"/>
                    <a:pt x="53735" y="3104"/>
                  </a:cubicBezTo>
                  <a:cubicBezTo>
                    <a:pt x="42156" y="9345"/>
                    <a:pt x="1" y="32779"/>
                    <a:pt x="1" y="32779"/>
                  </a:cubicBezTo>
                  <a:lnTo>
                    <a:pt x="7144" y="51400"/>
                  </a:lnTo>
                  <a:cubicBezTo>
                    <a:pt x="11730" y="49871"/>
                    <a:pt x="12206" y="47741"/>
                    <a:pt x="15890" y="46388"/>
                  </a:cubicBezTo>
                  <a:cubicBezTo>
                    <a:pt x="17048" y="45967"/>
                    <a:pt x="17896" y="45911"/>
                    <a:pt x="18769" y="45911"/>
                  </a:cubicBezTo>
                  <a:cubicBezTo>
                    <a:pt x="19083" y="45911"/>
                    <a:pt x="19400" y="45918"/>
                    <a:pt x="19736" y="45918"/>
                  </a:cubicBezTo>
                  <a:cubicBezTo>
                    <a:pt x="20913" y="45918"/>
                    <a:pt x="22323" y="45830"/>
                    <a:pt x="24637" y="45034"/>
                  </a:cubicBezTo>
                  <a:cubicBezTo>
                    <a:pt x="29449" y="43405"/>
                    <a:pt x="31028" y="41601"/>
                    <a:pt x="33810" y="40648"/>
                  </a:cubicBezTo>
                  <a:cubicBezTo>
                    <a:pt x="38221" y="39120"/>
                    <a:pt x="42307" y="39546"/>
                    <a:pt x="46392" y="38167"/>
                  </a:cubicBezTo>
                  <a:cubicBezTo>
                    <a:pt x="53259" y="35836"/>
                    <a:pt x="59199" y="33806"/>
                    <a:pt x="62206" y="32779"/>
                  </a:cubicBezTo>
                  <a:cubicBezTo>
                    <a:pt x="74412" y="28518"/>
                    <a:pt x="81003" y="18368"/>
                    <a:pt x="79274" y="9445"/>
                  </a:cubicBezTo>
                  <a:cubicBezTo>
                    <a:pt x="78137" y="3581"/>
                    <a:pt x="72475" y="1"/>
                    <a:pt x="6543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a:off x="4186450" y="3613755"/>
              <a:ext cx="188525" cy="229316"/>
            </a:xfrm>
            <a:custGeom>
              <a:avLst/>
              <a:gdLst/>
              <a:ahLst/>
              <a:cxnLst/>
              <a:rect l="l" t="t" r="r" b="b"/>
              <a:pathLst>
                <a:path w="13209" h="16067" extrusionOk="0">
                  <a:moveTo>
                    <a:pt x="9074" y="1"/>
                  </a:moveTo>
                  <a:lnTo>
                    <a:pt x="1" y="5164"/>
                  </a:lnTo>
                  <a:lnTo>
                    <a:pt x="1730" y="16066"/>
                  </a:lnTo>
                  <a:lnTo>
                    <a:pt x="13209" y="9224"/>
                  </a:lnTo>
                  <a:lnTo>
                    <a:pt x="9074"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3"/>
            <p:cNvSpPr/>
            <p:nvPr/>
          </p:nvSpPr>
          <p:spPr>
            <a:xfrm>
              <a:off x="4085586" y="3656159"/>
              <a:ext cx="221795" cy="416514"/>
            </a:xfrm>
            <a:custGeom>
              <a:avLst/>
              <a:gdLst/>
              <a:ahLst/>
              <a:cxnLst/>
              <a:rect l="l" t="t" r="r" b="b"/>
              <a:pathLst>
                <a:path w="15540" h="29183" extrusionOk="0">
                  <a:moveTo>
                    <a:pt x="8770" y="1"/>
                  </a:moveTo>
                  <a:cubicBezTo>
                    <a:pt x="4445" y="1"/>
                    <a:pt x="1730" y="2844"/>
                    <a:pt x="1730" y="2844"/>
                  </a:cubicBezTo>
                  <a:lnTo>
                    <a:pt x="0" y="2970"/>
                  </a:lnTo>
                  <a:lnTo>
                    <a:pt x="602" y="10313"/>
                  </a:lnTo>
                  <a:lnTo>
                    <a:pt x="2231" y="10062"/>
                  </a:lnTo>
                  <a:lnTo>
                    <a:pt x="2231" y="10062"/>
                  </a:lnTo>
                  <a:cubicBezTo>
                    <a:pt x="2231" y="10063"/>
                    <a:pt x="953" y="15125"/>
                    <a:pt x="1178" y="21366"/>
                  </a:cubicBezTo>
                  <a:cubicBezTo>
                    <a:pt x="1329" y="25200"/>
                    <a:pt x="3108" y="27631"/>
                    <a:pt x="4386" y="28885"/>
                  </a:cubicBezTo>
                  <a:cubicBezTo>
                    <a:pt x="4590" y="29088"/>
                    <a:pt x="4845" y="29182"/>
                    <a:pt x="5097" y="29182"/>
                  </a:cubicBezTo>
                  <a:cubicBezTo>
                    <a:pt x="5527" y="29182"/>
                    <a:pt x="5948" y="28908"/>
                    <a:pt x="6090" y="28433"/>
                  </a:cubicBezTo>
                  <a:lnTo>
                    <a:pt x="7619" y="22769"/>
                  </a:lnTo>
                  <a:lnTo>
                    <a:pt x="11078" y="13596"/>
                  </a:lnTo>
                  <a:lnTo>
                    <a:pt x="15539" y="10664"/>
                  </a:lnTo>
                  <a:lnTo>
                    <a:pt x="11379" y="7030"/>
                  </a:lnTo>
                  <a:lnTo>
                    <a:pt x="9273" y="8684"/>
                  </a:lnTo>
                  <a:lnTo>
                    <a:pt x="9875" y="62"/>
                  </a:lnTo>
                  <a:cubicBezTo>
                    <a:pt x="9496" y="20"/>
                    <a:pt x="9127" y="1"/>
                    <a:pt x="877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3"/>
            <p:cNvSpPr/>
            <p:nvPr/>
          </p:nvSpPr>
          <p:spPr>
            <a:xfrm>
              <a:off x="4114203" y="3707839"/>
              <a:ext cx="7165" cy="77628"/>
            </a:xfrm>
            <a:custGeom>
              <a:avLst/>
              <a:gdLst/>
              <a:ahLst/>
              <a:cxnLst/>
              <a:rect l="l" t="t" r="r" b="b"/>
              <a:pathLst>
                <a:path w="502" h="5439" fill="none" extrusionOk="0">
                  <a:moveTo>
                    <a:pt x="0" y="0"/>
                  </a:moveTo>
                  <a:lnTo>
                    <a:pt x="502" y="5439"/>
                  </a:lnTo>
                </a:path>
              </a:pathLst>
            </a:custGeom>
            <a:noFill/>
            <a:ln w="9525" cap="rnd"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3"/>
            <p:cNvSpPr/>
            <p:nvPr/>
          </p:nvSpPr>
          <p:spPr>
            <a:xfrm>
              <a:off x="4276595" y="3559391"/>
              <a:ext cx="162064" cy="296554"/>
            </a:xfrm>
            <a:custGeom>
              <a:avLst/>
              <a:gdLst/>
              <a:ahLst/>
              <a:cxnLst/>
              <a:rect l="l" t="t" r="r" b="b"/>
              <a:pathLst>
                <a:path w="11355" h="20778" extrusionOk="0">
                  <a:moveTo>
                    <a:pt x="3835" y="0"/>
                  </a:moveTo>
                  <a:cubicBezTo>
                    <a:pt x="1454" y="1354"/>
                    <a:pt x="1" y="2156"/>
                    <a:pt x="1" y="2156"/>
                  </a:cubicBezTo>
                  <a:lnTo>
                    <a:pt x="7144" y="20777"/>
                  </a:lnTo>
                  <a:cubicBezTo>
                    <a:pt x="9099" y="20126"/>
                    <a:pt x="10327" y="19349"/>
                    <a:pt x="11354" y="18572"/>
                  </a:cubicBezTo>
                  <a:lnTo>
                    <a:pt x="383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3"/>
            <p:cNvSpPr/>
            <p:nvPr/>
          </p:nvSpPr>
          <p:spPr>
            <a:xfrm>
              <a:off x="3501085" y="2768138"/>
              <a:ext cx="129865" cy="184586"/>
            </a:xfrm>
            <a:custGeom>
              <a:avLst/>
              <a:gdLst/>
              <a:ahLst/>
              <a:cxnLst/>
              <a:rect l="l" t="t" r="r" b="b"/>
              <a:pathLst>
                <a:path w="9099" h="12933" extrusionOk="0">
                  <a:moveTo>
                    <a:pt x="4938" y="0"/>
                  </a:moveTo>
                  <a:cubicBezTo>
                    <a:pt x="4938" y="0"/>
                    <a:pt x="1" y="11529"/>
                    <a:pt x="2407" y="12833"/>
                  </a:cubicBezTo>
                  <a:cubicBezTo>
                    <a:pt x="2529" y="12900"/>
                    <a:pt x="2657" y="12932"/>
                    <a:pt x="2788" y="12932"/>
                  </a:cubicBezTo>
                  <a:cubicBezTo>
                    <a:pt x="5238" y="12932"/>
                    <a:pt x="9099" y="1780"/>
                    <a:pt x="9099" y="1780"/>
                  </a:cubicBezTo>
                  <a:lnTo>
                    <a:pt x="493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3"/>
            <p:cNvSpPr/>
            <p:nvPr/>
          </p:nvSpPr>
          <p:spPr>
            <a:xfrm>
              <a:off x="3314372" y="2649020"/>
              <a:ext cx="341255" cy="274731"/>
            </a:xfrm>
            <a:custGeom>
              <a:avLst/>
              <a:gdLst/>
              <a:ahLst/>
              <a:cxnLst/>
              <a:rect l="l" t="t" r="r" b="b"/>
              <a:pathLst>
                <a:path w="23910" h="19249" extrusionOk="0">
                  <a:moveTo>
                    <a:pt x="10551" y="0"/>
                  </a:moveTo>
                  <a:lnTo>
                    <a:pt x="9599" y="878"/>
                  </a:lnTo>
                  <a:lnTo>
                    <a:pt x="11228" y="2807"/>
                  </a:lnTo>
                  <a:lnTo>
                    <a:pt x="11178" y="5239"/>
                  </a:lnTo>
                  <a:lnTo>
                    <a:pt x="6767" y="5239"/>
                  </a:lnTo>
                  <a:lnTo>
                    <a:pt x="1604" y="3660"/>
                  </a:lnTo>
                  <a:lnTo>
                    <a:pt x="1228" y="4888"/>
                  </a:lnTo>
                  <a:lnTo>
                    <a:pt x="652" y="4612"/>
                  </a:lnTo>
                  <a:lnTo>
                    <a:pt x="0" y="6391"/>
                  </a:lnTo>
                  <a:lnTo>
                    <a:pt x="1103" y="7043"/>
                  </a:lnTo>
                  <a:lnTo>
                    <a:pt x="576" y="8321"/>
                  </a:lnTo>
                  <a:lnTo>
                    <a:pt x="2807" y="9950"/>
                  </a:lnTo>
                  <a:lnTo>
                    <a:pt x="5288" y="10477"/>
                  </a:lnTo>
                  <a:lnTo>
                    <a:pt x="2506" y="10502"/>
                  </a:lnTo>
                  <a:lnTo>
                    <a:pt x="902" y="9524"/>
                  </a:lnTo>
                  <a:lnTo>
                    <a:pt x="576" y="10502"/>
                  </a:lnTo>
                  <a:lnTo>
                    <a:pt x="2582" y="11655"/>
                  </a:lnTo>
                  <a:cubicBezTo>
                    <a:pt x="2582" y="11655"/>
                    <a:pt x="5061" y="12638"/>
                    <a:pt x="8424" y="12638"/>
                  </a:cubicBezTo>
                  <a:cubicBezTo>
                    <a:pt x="9585" y="12638"/>
                    <a:pt x="10850" y="12521"/>
                    <a:pt x="12155" y="12206"/>
                  </a:cubicBezTo>
                  <a:lnTo>
                    <a:pt x="20476" y="19249"/>
                  </a:lnTo>
                  <a:lnTo>
                    <a:pt x="23910" y="10878"/>
                  </a:lnTo>
                  <a:lnTo>
                    <a:pt x="14812" y="6943"/>
                  </a:lnTo>
                  <a:cubicBezTo>
                    <a:pt x="14812" y="6943"/>
                    <a:pt x="15389" y="4286"/>
                    <a:pt x="13283" y="2281"/>
                  </a:cubicBezTo>
                  <a:cubicBezTo>
                    <a:pt x="12080" y="1128"/>
                    <a:pt x="10551" y="0"/>
                    <a:pt x="1055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3"/>
            <p:cNvSpPr/>
            <p:nvPr/>
          </p:nvSpPr>
          <p:spPr>
            <a:xfrm>
              <a:off x="3517184" y="2941620"/>
              <a:ext cx="142382" cy="107743"/>
            </a:xfrm>
            <a:custGeom>
              <a:avLst/>
              <a:gdLst/>
              <a:ahLst/>
              <a:cxnLst/>
              <a:rect l="l" t="t" r="r" b="b"/>
              <a:pathLst>
                <a:path w="9976" h="7549" extrusionOk="0">
                  <a:moveTo>
                    <a:pt x="3209" y="1"/>
                  </a:moveTo>
                  <a:cubicBezTo>
                    <a:pt x="3209" y="1"/>
                    <a:pt x="1" y="6241"/>
                    <a:pt x="2081" y="7369"/>
                  </a:cubicBezTo>
                  <a:cubicBezTo>
                    <a:pt x="2308" y="7493"/>
                    <a:pt x="2567" y="7548"/>
                    <a:pt x="2849" y="7548"/>
                  </a:cubicBezTo>
                  <a:cubicBezTo>
                    <a:pt x="5433" y="7548"/>
                    <a:pt x="9976" y="2883"/>
                    <a:pt x="9976" y="2883"/>
                  </a:cubicBezTo>
                  <a:lnTo>
                    <a:pt x="320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3"/>
            <p:cNvSpPr/>
            <p:nvPr/>
          </p:nvSpPr>
          <p:spPr>
            <a:xfrm>
              <a:off x="3535424" y="2782082"/>
              <a:ext cx="142382" cy="259003"/>
            </a:xfrm>
            <a:custGeom>
              <a:avLst/>
              <a:gdLst/>
              <a:ahLst/>
              <a:cxnLst/>
              <a:rect l="l" t="t" r="r" b="b"/>
              <a:pathLst>
                <a:path w="9976" h="18147" extrusionOk="0">
                  <a:moveTo>
                    <a:pt x="4913" y="1"/>
                  </a:moveTo>
                  <a:cubicBezTo>
                    <a:pt x="4913" y="1"/>
                    <a:pt x="3485" y="10577"/>
                    <a:pt x="1" y="11856"/>
                  </a:cubicBezTo>
                  <a:lnTo>
                    <a:pt x="9976" y="18146"/>
                  </a:lnTo>
                  <a:lnTo>
                    <a:pt x="9976" y="1981"/>
                  </a:lnTo>
                  <a:lnTo>
                    <a:pt x="4913"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3"/>
            <p:cNvSpPr/>
            <p:nvPr/>
          </p:nvSpPr>
          <p:spPr>
            <a:xfrm>
              <a:off x="3546871" y="2370720"/>
              <a:ext cx="668210" cy="823238"/>
            </a:xfrm>
            <a:custGeom>
              <a:avLst/>
              <a:gdLst/>
              <a:ahLst/>
              <a:cxnLst/>
              <a:rect l="l" t="t" r="r" b="b"/>
              <a:pathLst>
                <a:path w="46818" h="57680" extrusionOk="0">
                  <a:moveTo>
                    <a:pt x="40703" y="1"/>
                  </a:moveTo>
                  <a:cubicBezTo>
                    <a:pt x="35364" y="5940"/>
                    <a:pt x="35364" y="10477"/>
                    <a:pt x="35364" y="10477"/>
                  </a:cubicBezTo>
                  <a:lnTo>
                    <a:pt x="21755" y="36216"/>
                  </a:lnTo>
                  <a:lnTo>
                    <a:pt x="9174" y="30803"/>
                  </a:lnTo>
                  <a:cubicBezTo>
                    <a:pt x="5036" y="46467"/>
                    <a:pt x="1055" y="47385"/>
                    <a:pt x="179" y="47385"/>
                  </a:cubicBezTo>
                  <a:cubicBezTo>
                    <a:pt x="62" y="47385"/>
                    <a:pt x="1" y="47369"/>
                    <a:pt x="1" y="47369"/>
                  </a:cubicBezTo>
                  <a:lnTo>
                    <a:pt x="1" y="47369"/>
                  </a:lnTo>
                  <a:lnTo>
                    <a:pt x="18422" y="56191"/>
                  </a:lnTo>
                  <a:cubicBezTo>
                    <a:pt x="20545" y="57204"/>
                    <a:pt x="22776" y="57680"/>
                    <a:pt x="24966" y="57680"/>
                  </a:cubicBezTo>
                  <a:cubicBezTo>
                    <a:pt x="31127" y="57680"/>
                    <a:pt x="36975" y="53914"/>
                    <a:pt x="39249" y="47720"/>
                  </a:cubicBezTo>
                  <a:lnTo>
                    <a:pt x="46818" y="27068"/>
                  </a:lnTo>
                  <a:lnTo>
                    <a:pt x="4070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3"/>
            <p:cNvSpPr/>
            <p:nvPr/>
          </p:nvSpPr>
          <p:spPr>
            <a:xfrm>
              <a:off x="3617349" y="2977758"/>
              <a:ext cx="191737" cy="94441"/>
            </a:xfrm>
            <a:custGeom>
              <a:avLst/>
              <a:gdLst/>
              <a:ahLst/>
              <a:cxnLst/>
              <a:rect l="l" t="t" r="r" b="b"/>
              <a:pathLst>
                <a:path w="13434" h="6617" fill="none" extrusionOk="0">
                  <a:moveTo>
                    <a:pt x="0" y="0"/>
                  </a:moveTo>
                  <a:lnTo>
                    <a:pt x="13434" y="6617"/>
                  </a:lnTo>
                </a:path>
              </a:pathLst>
            </a:custGeom>
            <a:noFill/>
            <a:ln w="8150" cap="rnd"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3"/>
            <p:cNvSpPr/>
            <p:nvPr/>
          </p:nvSpPr>
          <p:spPr>
            <a:xfrm>
              <a:off x="3667416" y="2950569"/>
              <a:ext cx="25776" cy="25762"/>
            </a:xfrm>
            <a:custGeom>
              <a:avLst/>
              <a:gdLst/>
              <a:ahLst/>
              <a:cxnLst/>
              <a:rect l="l" t="t" r="r" b="b"/>
              <a:pathLst>
                <a:path w="1806" h="1805" extrusionOk="0">
                  <a:moveTo>
                    <a:pt x="903" y="0"/>
                  </a:moveTo>
                  <a:cubicBezTo>
                    <a:pt x="402" y="0"/>
                    <a:pt x="1" y="401"/>
                    <a:pt x="1" y="903"/>
                  </a:cubicBezTo>
                  <a:cubicBezTo>
                    <a:pt x="1" y="1404"/>
                    <a:pt x="402" y="1805"/>
                    <a:pt x="903" y="1805"/>
                  </a:cubicBezTo>
                  <a:cubicBezTo>
                    <a:pt x="1404" y="1805"/>
                    <a:pt x="1805" y="1404"/>
                    <a:pt x="1805" y="903"/>
                  </a:cubicBezTo>
                  <a:cubicBezTo>
                    <a:pt x="1805" y="401"/>
                    <a:pt x="1404" y="0"/>
                    <a:pt x="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3"/>
            <p:cNvSpPr/>
            <p:nvPr/>
          </p:nvSpPr>
          <p:spPr>
            <a:xfrm>
              <a:off x="3742547" y="2990989"/>
              <a:ext cx="25762" cy="26133"/>
            </a:xfrm>
            <a:custGeom>
              <a:avLst/>
              <a:gdLst/>
              <a:ahLst/>
              <a:cxnLst/>
              <a:rect l="l" t="t" r="r" b="b"/>
              <a:pathLst>
                <a:path w="1805" h="1831" extrusionOk="0">
                  <a:moveTo>
                    <a:pt x="902" y="0"/>
                  </a:moveTo>
                  <a:cubicBezTo>
                    <a:pt x="401" y="0"/>
                    <a:pt x="0" y="401"/>
                    <a:pt x="0" y="903"/>
                  </a:cubicBezTo>
                  <a:cubicBezTo>
                    <a:pt x="0" y="1404"/>
                    <a:pt x="401" y="1830"/>
                    <a:pt x="902" y="1830"/>
                  </a:cubicBezTo>
                  <a:cubicBezTo>
                    <a:pt x="1404" y="1830"/>
                    <a:pt x="1805" y="1404"/>
                    <a:pt x="1805" y="903"/>
                  </a:cubicBezTo>
                  <a:cubicBezTo>
                    <a:pt x="1805" y="401"/>
                    <a:pt x="1404" y="0"/>
                    <a:pt x="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3"/>
            <p:cNvSpPr/>
            <p:nvPr/>
          </p:nvSpPr>
          <p:spPr>
            <a:xfrm>
              <a:off x="3857369" y="2887613"/>
              <a:ext cx="114837" cy="51524"/>
            </a:xfrm>
            <a:custGeom>
              <a:avLst/>
              <a:gdLst/>
              <a:ahLst/>
              <a:cxnLst/>
              <a:rect l="l" t="t" r="r" b="b"/>
              <a:pathLst>
                <a:path w="8046" h="3610" fill="none" extrusionOk="0">
                  <a:moveTo>
                    <a:pt x="0" y="0"/>
                  </a:moveTo>
                  <a:lnTo>
                    <a:pt x="8045" y="3609"/>
                  </a:lnTo>
                </a:path>
              </a:pathLst>
            </a:custGeom>
            <a:noFill/>
            <a:ln w="8150" cap="flat" cmpd="sng">
              <a:solidFill>
                <a:srgbClr val="141D3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3"/>
            <p:cNvSpPr/>
            <p:nvPr/>
          </p:nvSpPr>
          <p:spPr>
            <a:xfrm>
              <a:off x="3887056" y="2882603"/>
              <a:ext cx="118419" cy="5024"/>
            </a:xfrm>
            <a:custGeom>
              <a:avLst/>
              <a:gdLst/>
              <a:ahLst/>
              <a:cxnLst/>
              <a:rect l="l" t="t" r="r" b="b"/>
              <a:pathLst>
                <a:path w="8297" h="352" fill="none" extrusionOk="0">
                  <a:moveTo>
                    <a:pt x="0" y="0"/>
                  </a:moveTo>
                  <a:lnTo>
                    <a:pt x="8296" y="351"/>
                  </a:lnTo>
                </a:path>
              </a:pathLst>
            </a:custGeom>
            <a:noFill/>
            <a:ln w="8150" cap="rnd"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3"/>
            <p:cNvSpPr/>
            <p:nvPr/>
          </p:nvSpPr>
          <p:spPr>
            <a:xfrm>
              <a:off x="3419175" y="2737010"/>
              <a:ext cx="15400" cy="54749"/>
            </a:xfrm>
            <a:custGeom>
              <a:avLst/>
              <a:gdLst/>
              <a:ahLst/>
              <a:cxnLst/>
              <a:rect l="l" t="t" r="r" b="b"/>
              <a:pathLst>
                <a:path w="1079" h="3836" fill="none" extrusionOk="0">
                  <a:moveTo>
                    <a:pt x="1078" y="1"/>
                  </a:moveTo>
                  <a:lnTo>
                    <a:pt x="0" y="3836"/>
                  </a:lnTo>
                </a:path>
              </a:pathLst>
            </a:custGeom>
            <a:noFill/>
            <a:ln w="9525" cap="rnd"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3"/>
            <p:cNvSpPr/>
            <p:nvPr/>
          </p:nvSpPr>
          <p:spPr>
            <a:xfrm>
              <a:off x="3430978" y="2759903"/>
              <a:ext cx="73703" cy="26490"/>
            </a:xfrm>
            <a:custGeom>
              <a:avLst/>
              <a:gdLst/>
              <a:ahLst/>
              <a:cxnLst/>
              <a:rect l="l" t="t" r="r" b="b"/>
              <a:pathLst>
                <a:path w="5164" h="1856" fill="none" extrusionOk="0">
                  <a:moveTo>
                    <a:pt x="1" y="1856"/>
                  </a:moveTo>
                  <a:cubicBezTo>
                    <a:pt x="1128" y="978"/>
                    <a:pt x="3234" y="1"/>
                    <a:pt x="5163" y="1279"/>
                  </a:cubicBezTo>
                </a:path>
              </a:pathLst>
            </a:custGeom>
            <a:noFill/>
            <a:ln w="9525" cap="rnd"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3"/>
            <p:cNvSpPr/>
            <p:nvPr/>
          </p:nvSpPr>
          <p:spPr>
            <a:xfrm>
              <a:off x="5513550" y="2768138"/>
              <a:ext cx="129865" cy="184586"/>
            </a:xfrm>
            <a:custGeom>
              <a:avLst/>
              <a:gdLst/>
              <a:ahLst/>
              <a:cxnLst/>
              <a:rect l="l" t="t" r="r" b="b"/>
              <a:pathLst>
                <a:path w="9099" h="12933" extrusionOk="0">
                  <a:moveTo>
                    <a:pt x="4161" y="0"/>
                  </a:moveTo>
                  <a:lnTo>
                    <a:pt x="1" y="1780"/>
                  </a:lnTo>
                  <a:cubicBezTo>
                    <a:pt x="1" y="1780"/>
                    <a:pt x="3884" y="12932"/>
                    <a:pt x="6336" y="12932"/>
                  </a:cubicBezTo>
                  <a:cubicBezTo>
                    <a:pt x="6467" y="12932"/>
                    <a:pt x="6595" y="12900"/>
                    <a:pt x="6717" y="12833"/>
                  </a:cubicBezTo>
                  <a:cubicBezTo>
                    <a:pt x="9098" y="11529"/>
                    <a:pt x="4161" y="0"/>
                    <a:pt x="4161" y="0"/>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3"/>
            <p:cNvSpPr/>
            <p:nvPr/>
          </p:nvSpPr>
          <p:spPr>
            <a:xfrm>
              <a:off x="5488873" y="2649020"/>
              <a:ext cx="341270" cy="274731"/>
            </a:xfrm>
            <a:custGeom>
              <a:avLst/>
              <a:gdLst/>
              <a:ahLst/>
              <a:cxnLst/>
              <a:rect l="l" t="t" r="r" b="b"/>
              <a:pathLst>
                <a:path w="23911" h="19249" extrusionOk="0">
                  <a:moveTo>
                    <a:pt x="13384" y="0"/>
                  </a:moveTo>
                  <a:cubicBezTo>
                    <a:pt x="13384" y="0"/>
                    <a:pt x="11855" y="1128"/>
                    <a:pt x="10652" y="2281"/>
                  </a:cubicBezTo>
                  <a:cubicBezTo>
                    <a:pt x="8522" y="4286"/>
                    <a:pt x="9123" y="6943"/>
                    <a:pt x="9123" y="6943"/>
                  </a:cubicBezTo>
                  <a:lnTo>
                    <a:pt x="0" y="10878"/>
                  </a:lnTo>
                  <a:lnTo>
                    <a:pt x="3434" y="19249"/>
                  </a:lnTo>
                  <a:lnTo>
                    <a:pt x="11755" y="12206"/>
                  </a:lnTo>
                  <a:cubicBezTo>
                    <a:pt x="13060" y="12521"/>
                    <a:pt x="14326" y="12638"/>
                    <a:pt x="15486" y="12638"/>
                  </a:cubicBezTo>
                  <a:cubicBezTo>
                    <a:pt x="18849" y="12638"/>
                    <a:pt x="21329" y="11655"/>
                    <a:pt x="21329" y="11655"/>
                  </a:cubicBezTo>
                  <a:lnTo>
                    <a:pt x="23334" y="10502"/>
                  </a:lnTo>
                  <a:lnTo>
                    <a:pt x="23008" y="9524"/>
                  </a:lnTo>
                  <a:lnTo>
                    <a:pt x="21429" y="10502"/>
                  </a:lnTo>
                  <a:lnTo>
                    <a:pt x="18622" y="10477"/>
                  </a:lnTo>
                  <a:lnTo>
                    <a:pt x="21103" y="9950"/>
                  </a:lnTo>
                  <a:lnTo>
                    <a:pt x="23334" y="8321"/>
                  </a:lnTo>
                  <a:lnTo>
                    <a:pt x="22832" y="7043"/>
                  </a:lnTo>
                  <a:lnTo>
                    <a:pt x="23910" y="6391"/>
                  </a:lnTo>
                  <a:lnTo>
                    <a:pt x="23284" y="4612"/>
                  </a:lnTo>
                  <a:lnTo>
                    <a:pt x="22682" y="4888"/>
                  </a:lnTo>
                  <a:lnTo>
                    <a:pt x="22306" y="3660"/>
                  </a:lnTo>
                  <a:lnTo>
                    <a:pt x="17168" y="5239"/>
                  </a:lnTo>
                  <a:lnTo>
                    <a:pt x="12732" y="5239"/>
                  </a:lnTo>
                  <a:lnTo>
                    <a:pt x="12682" y="2807"/>
                  </a:lnTo>
                  <a:lnTo>
                    <a:pt x="14311" y="878"/>
                  </a:lnTo>
                  <a:lnTo>
                    <a:pt x="13384"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3"/>
            <p:cNvSpPr/>
            <p:nvPr/>
          </p:nvSpPr>
          <p:spPr>
            <a:xfrm>
              <a:off x="5484934" y="2941620"/>
              <a:ext cx="142382" cy="107743"/>
            </a:xfrm>
            <a:custGeom>
              <a:avLst/>
              <a:gdLst/>
              <a:ahLst/>
              <a:cxnLst/>
              <a:rect l="l" t="t" r="r" b="b"/>
              <a:pathLst>
                <a:path w="9976" h="7549" extrusionOk="0">
                  <a:moveTo>
                    <a:pt x="6767" y="1"/>
                  </a:moveTo>
                  <a:lnTo>
                    <a:pt x="1" y="2883"/>
                  </a:lnTo>
                  <a:cubicBezTo>
                    <a:pt x="1" y="2883"/>
                    <a:pt x="4543" y="7548"/>
                    <a:pt x="7128" y="7548"/>
                  </a:cubicBezTo>
                  <a:cubicBezTo>
                    <a:pt x="7410" y="7548"/>
                    <a:pt x="7668" y="7493"/>
                    <a:pt x="7895" y="7369"/>
                  </a:cubicBezTo>
                  <a:cubicBezTo>
                    <a:pt x="9976" y="6241"/>
                    <a:pt x="6767" y="1"/>
                    <a:pt x="6767"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3"/>
            <p:cNvSpPr/>
            <p:nvPr/>
          </p:nvSpPr>
          <p:spPr>
            <a:xfrm>
              <a:off x="5466693" y="2782082"/>
              <a:ext cx="142739" cy="259003"/>
            </a:xfrm>
            <a:custGeom>
              <a:avLst/>
              <a:gdLst/>
              <a:ahLst/>
              <a:cxnLst/>
              <a:rect l="l" t="t" r="r" b="b"/>
              <a:pathLst>
                <a:path w="10001" h="18147" extrusionOk="0">
                  <a:moveTo>
                    <a:pt x="5063" y="1"/>
                  </a:moveTo>
                  <a:lnTo>
                    <a:pt x="0" y="1981"/>
                  </a:lnTo>
                  <a:lnTo>
                    <a:pt x="0" y="18146"/>
                  </a:lnTo>
                  <a:lnTo>
                    <a:pt x="10000" y="11856"/>
                  </a:lnTo>
                  <a:cubicBezTo>
                    <a:pt x="6517" y="10577"/>
                    <a:pt x="5063" y="1"/>
                    <a:pt x="5063" y="1"/>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3"/>
            <p:cNvSpPr/>
            <p:nvPr/>
          </p:nvSpPr>
          <p:spPr>
            <a:xfrm>
              <a:off x="4929419" y="2370720"/>
              <a:ext cx="668210" cy="823238"/>
            </a:xfrm>
            <a:custGeom>
              <a:avLst/>
              <a:gdLst/>
              <a:ahLst/>
              <a:cxnLst/>
              <a:rect l="l" t="t" r="r" b="b"/>
              <a:pathLst>
                <a:path w="46818" h="57680" extrusionOk="0">
                  <a:moveTo>
                    <a:pt x="6115" y="1"/>
                  </a:moveTo>
                  <a:lnTo>
                    <a:pt x="0" y="27068"/>
                  </a:lnTo>
                  <a:lnTo>
                    <a:pt x="7569" y="47720"/>
                  </a:lnTo>
                  <a:cubicBezTo>
                    <a:pt x="9862" y="53914"/>
                    <a:pt x="15714" y="57680"/>
                    <a:pt x="21866" y="57680"/>
                  </a:cubicBezTo>
                  <a:cubicBezTo>
                    <a:pt x="24054" y="57680"/>
                    <a:pt x="26279" y="57204"/>
                    <a:pt x="28396" y="56191"/>
                  </a:cubicBezTo>
                  <a:lnTo>
                    <a:pt x="46817" y="47369"/>
                  </a:lnTo>
                  <a:lnTo>
                    <a:pt x="46817" y="47369"/>
                  </a:lnTo>
                  <a:cubicBezTo>
                    <a:pt x="46817" y="47369"/>
                    <a:pt x="46756" y="47385"/>
                    <a:pt x="46640" y="47385"/>
                  </a:cubicBezTo>
                  <a:cubicBezTo>
                    <a:pt x="45768" y="47385"/>
                    <a:pt x="41804" y="46467"/>
                    <a:pt x="37644" y="30803"/>
                  </a:cubicBezTo>
                  <a:lnTo>
                    <a:pt x="25088" y="36216"/>
                  </a:lnTo>
                  <a:lnTo>
                    <a:pt x="11454" y="10477"/>
                  </a:lnTo>
                  <a:cubicBezTo>
                    <a:pt x="11454" y="10477"/>
                    <a:pt x="11454" y="5940"/>
                    <a:pt x="6115" y="1"/>
                  </a:cubicBez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3"/>
            <p:cNvSpPr/>
            <p:nvPr/>
          </p:nvSpPr>
          <p:spPr>
            <a:xfrm>
              <a:off x="5335415" y="2977758"/>
              <a:ext cx="191737" cy="94441"/>
            </a:xfrm>
            <a:custGeom>
              <a:avLst/>
              <a:gdLst/>
              <a:ahLst/>
              <a:cxnLst/>
              <a:rect l="l" t="t" r="r" b="b"/>
              <a:pathLst>
                <a:path w="13434" h="6617" fill="none" extrusionOk="0">
                  <a:moveTo>
                    <a:pt x="13434" y="0"/>
                  </a:moveTo>
                  <a:lnTo>
                    <a:pt x="0" y="6617"/>
                  </a:lnTo>
                </a:path>
              </a:pathLst>
            </a:custGeom>
            <a:noFill/>
            <a:ln w="8150" cap="rnd"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3"/>
            <p:cNvSpPr/>
            <p:nvPr/>
          </p:nvSpPr>
          <p:spPr>
            <a:xfrm>
              <a:off x="5451308" y="2950569"/>
              <a:ext cx="26133" cy="25762"/>
            </a:xfrm>
            <a:custGeom>
              <a:avLst/>
              <a:gdLst/>
              <a:ahLst/>
              <a:cxnLst/>
              <a:rect l="l" t="t" r="r" b="b"/>
              <a:pathLst>
                <a:path w="1831" h="1805" extrusionOk="0">
                  <a:moveTo>
                    <a:pt x="903" y="0"/>
                  </a:moveTo>
                  <a:cubicBezTo>
                    <a:pt x="402" y="0"/>
                    <a:pt x="1" y="401"/>
                    <a:pt x="1" y="903"/>
                  </a:cubicBezTo>
                  <a:cubicBezTo>
                    <a:pt x="1" y="1404"/>
                    <a:pt x="402" y="1805"/>
                    <a:pt x="903" y="1805"/>
                  </a:cubicBezTo>
                  <a:cubicBezTo>
                    <a:pt x="1404" y="1805"/>
                    <a:pt x="1830" y="1404"/>
                    <a:pt x="1830" y="903"/>
                  </a:cubicBezTo>
                  <a:cubicBezTo>
                    <a:pt x="1830" y="401"/>
                    <a:pt x="1404" y="0"/>
                    <a:pt x="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3"/>
            <p:cNvSpPr/>
            <p:nvPr/>
          </p:nvSpPr>
          <p:spPr>
            <a:xfrm>
              <a:off x="5376192" y="2990989"/>
              <a:ext cx="26133" cy="26133"/>
            </a:xfrm>
            <a:custGeom>
              <a:avLst/>
              <a:gdLst/>
              <a:ahLst/>
              <a:cxnLst/>
              <a:rect l="l" t="t" r="r" b="b"/>
              <a:pathLst>
                <a:path w="1831" h="1831" extrusionOk="0">
                  <a:moveTo>
                    <a:pt x="903" y="0"/>
                  </a:moveTo>
                  <a:cubicBezTo>
                    <a:pt x="402" y="0"/>
                    <a:pt x="1" y="401"/>
                    <a:pt x="1" y="903"/>
                  </a:cubicBezTo>
                  <a:cubicBezTo>
                    <a:pt x="1" y="1404"/>
                    <a:pt x="402" y="1830"/>
                    <a:pt x="903" y="1830"/>
                  </a:cubicBezTo>
                  <a:cubicBezTo>
                    <a:pt x="1404" y="1830"/>
                    <a:pt x="1830" y="1404"/>
                    <a:pt x="1830" y="903"/>
                  </a:cubicBezTo>
                  <a:cubicBezTo>
                    <a:pt x="1830" y="401"/>
                    <a:pt x="1404" y="0"/>
                    <a:pt x="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3"/>
            <p:cNvSpPr/>
            <p:nvPr/>
          </p:nvSpPr>
          <p:spPr>
            <a:xfrm>
              <a:off x="5172295" y="2887613"/>
              <a:ext cx="115193" cy="51524"/>
            </a:xfrm>
            <a:custGeom>
              <a:avLst/>
              <a:gdLst/>
              <a:ahLst/>
              <a:cxnLst/>
              <a:rect l="l" t="t" r="r" b="b"/>
              <a:pathLst>
                <a:path w="8071" h="3610" fill="none" extrusionOk="0">
                  <a:moveTo>
                    <a:pt x="8071" y="0"/>
                  </a:moveTo>
                  <a:lnTo>
                    <a:pt x="1" y="3609"/>
                  </a:lnTo>
                </a:path>
              </a:pathLst>
            </a:custGeom>
            <a:noFill/>
            <a:ln w="8150" cap="flat" cmpd="sng">
              <a:solidFill>
                <a:srgbClr val="141D3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3"/>
            <p:cNvSpPr/>
            <p:nvPr/>
          </p:nvSpPr>
          <p:spPr>
            <a:xfrm>
              <a:off x="5139025" y="2882603"/>
              <a:ext cx="118419" cy="5024"/>
            </a:xfrm>
            <a:custGeom>
              <a:avLst/>
              <a:gdLst/>
              <a:ahLst/>
              <a:cxnLst/>
              <a:rect l="l" t="t" r="r" b="b"/>
              <a:pathLst>
                <a:path w="8297" h="352" fill="none" extrusionOk="0">
                  <a:moveTo>
                    <a:pt x="8297" y="0"/>
                  </a:moveTo>
                  <a:lnTo>
                    <a:pt x="1" y="351"/>
                  </a:lnTo>
                </a:path>
              </a:pathLst>
            </a:custGeom>
            <a:noFill/>
            <a:ln w="8150" cap="rnd"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3"/>
            <p:cNvSpPr/>
            <p:nvPr/>
          </p:nvSpPr>
          <p:spPr>
            <a:xfrm>
              <a:off x="5713508" y="2718769"/>
              <a:ext cx="99094" cy="28631"/>
            </a:xfrm>
            <a:custGeom>
              <a:avLst/>
              <a:gdLst/>
              <a:ahLst/>
              <a:cxnLst/>
              <a:rect l="l" t="t" r="r" b="b"/>
              <a:pathLst>
                <a:path w="6943" h="2006" fill="none" extrusionOk="0">
                  <a:moveTo>
                    <a:pt x="6943" y="1"/>
                  </a:moveTo>
                  <a:lnTo>
                    <a:pt x="1805" y="1855"/>
                  </a:lnTo>
                  <a:lnTo>
                    <a:pt x="1" y="2006"/>
                  </a:lnTo>
                </a:path>
              </a:pathLst>
            </a:custGeom>
            <a:noFill/>
            <a:ln w="9525" cap="rnd"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3"/>
            <p:cNvSpPr/>
            <p:nvPr/>
          </p:nvSpPr>
          <p:spPr>
            <a:xfrm>
              <a:off x="5722100" y="2749541"/>
              <a:ext cx="92657" cy="25405"/>
            </a:xfrm>
            <a:custGeom>
              <a:avLst/>
              <a:gdLst/>
              <a:ahLst/>
              <a:cxnLst/>
              <a:rect l="l" t="t" r="r" b="b"/>
              <a:pathLst>
                <a:path w="6492" h="1780" fill="none" extrusionOk="0">
                  <a:moveTo>
                    <a:pt x="6491" y="0"/>
                  </a:moveTo>
                  <a:lnTo>
                    <a:pt x="3033" y="1504"/>
                  </a:lnTo>
                  <a:lnTo>
                    <a:pt x="0" y="1780"/>
                  </a:lnTo>
                </a:path>
              </a:pathLst>
            </a:custGeom>
            <a:noFill/>
            <a:ln w="9525" cap="rnd"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3"/>
            <p:cNvSpPr/>
            <p:nvPr/>
          </p:nvSpPr>
          <p:spPr>
            <a:xfrm>
              <a:off x="5709940" y="2737010"/>
              <a:ext cx="15743" cy="54749"/>
            </a:xfrm>
            <a:custGeom>
              <a:avLst/>
              <a:gdLst/>
              <a:ahLst/>
              <a:cxnLst/>
              <a:rect l="l" t="t" r="r" b="b"/>
              <a:pathLst>
                <a:path w="1103" h="3836" fill="none" extrusionOk="0">
                  <a:moveTo>
                    <a:pt x="0" y="1"/>
                  </a:moveTo>
                  <a:lnTo>
                    <a:pt x="1103" y="3836"/>
                  </a:lnTo>
                </a:path>
              </a:pathLst>
            </a:custGeom>
            <a:noFill/>
            <a:ln w="9525" cap="rnd"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3"/>
            <p:cNvSpPr/>
            <p:nvPr/>
          </p:nvSpPr>
          <p:spPr>
            <a:xfrm>
              <a:off x="5640176" y="2759903"/>
              <a:ext cx="73346" cy="26490"/>
            </a:xfrm>
            <a:custGeom>
              <a:avLst/>
              <a:gdLst/>
              <a:ahLst/>
              <a:cxnLst/>
              <a:rect l="l" t="t" r="r" b="b"/>
              <a:pathLst>
                <a:path w="5139" h="1856" fill="none" extrusionOk="0">
                  <a:moveTo>
                    <a:pt x="5139" y="1856"/>
                  </a:moveTo>
                  <a:cubicBezTo>
                    <a:pt x="4011" y="978"/>
                    <a:pt x="1906" y="1"/>
                    <a:pt x="1" y="1279"/>
                  </a:cubicBezTo>
                </a:path>
              </a:pathLst>
            </a:custGeom>
            <a:noFill/>
            <a:ln w="9525" cap="rnd"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3"/>
            <p:cNvSpPr/>
            <p:nvPr/>
          </p:nvSpPr>
          <p:spPr>
            <a:xfrm>
              <a:off x="4494793" y="2135709"/>
              <a:ext cx="154557" cy="176365"/>
            </a:xfrm>
            <a:custGeom>
              <a:avLst/>
              <a:gdLst/>
              <a:ahLst/>
              <a:cxnLst/>
              <a:rect l="l" t="t" r="r" b="b"/>
              <a:pathLst>
                <a:path w="10829" h="12357" extrusionOk="0">
                  <a:moveTo>
                    <a:pt x="527" y="0"/>
                  </a:moveTo>
                  <a:lnTo>
                    <a:pt x="1" y="9173"/>
                  </a:lnTo>
                  <a:lnTo>
                    <a:pt x="5415" y="12356"/>
                  </a:lnTo>
                  <a:lnTo>
                    <a:pt x="10828" y="9173"/>
                  </a:lnTo>
                  <a:lnTo>
                    <a:pt x="10302" y="0"/>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3"/>
            <p:cNvSpPr/>
            <p:nvPr/>
          </p:nvSpPr>
          <p:spPr>
            <a:xfrm>
              <a:off x="4535584" y="2288810"/>
              <a:ext cx="72975" cy="60101"/>
            </a:xfrm>
            <a:custGeom>
              <a:avLst/>
              <a:gdLst/>
              <a:ahLst/>
              <a:cxnLst/>
              <a:rect l="l" t="t" r="r" b="b"/>
              <a:pathLst>
                <a:path w="5113" h="4211" extrusionOk="0">
                  <a:moveTo>
                    <a:pt x="0" y="0"/>
                  </a:moveTo>
                  <a:lnTo>
                    <a:pt x="1253" y="4211"/>
                  </a:lnTo>
                  <a:lnTo>
                    <a:pt x="3860" y="4211"/>
                  </a:lnTo>
                  <a:lnTo>
                    <a:pt x="5113"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3"/>
            <p:cNvSpPr/>
            <p:nvPr/>
          </p:nvSpPr>
          <p:spPr>
            <a:xfrm>
              <a:off x="4430410" y="2053386"/>
              <a:ext cx="71206" cy="67880"/>
            </a:xfrm>
            <a:custGeom>
              <a:avLst/>
              <a:gdLst/>
              <a:ahLst/>
              <a:cxnLst/>
              <a:rect l="l" t="t" r="r" b="b"/>
              <a:pathLst>
                <a:path w="4989" h="4756" extrusionOk="0">
                  <a:moveTo>
                    <a:pt x="2235" y="1"/>
                  </a:moveTo>
                  <a:cubicBezTo>
                    <a:pt x="1941" y="1"/>
                    <a:pt x="1649" y="66"/>
                    <a:pt x="1379" y="204"/>
                  </a:cubicBezTo>
                  <a:cubicBezTo>
                    <a:pt x="352" y="756"/>
                    <a:pt x="1" y="2159"/>
                    <a:pt x="627" y="3362"/>
                  </a:cubicBezTo>
                  <a:cubicBezTo>
                    <a:pt x="1088" y="4228"/>
                    <a:pt x="1927" y="4755"/>
                    <a:pt x="2747" y="4755"/>
                  </a:cubicBezTo>
                  <a:cubicBezTo>
                    <a:pt x="3044" y="4755"/>
                    <a:pt x="3337" y="4686"/>
                    <a:pt x="3610" y="4540"/>
                  </a:cubicBezTo>
                  <a:cubicBezTo>
                    <a:pt x="4662" y="4014"/>
                    <a:pt x="4988" y="2610"/>
                    <a:pt x="4362" y="1407"/>
                  </a:cubicBezTo>
                  <a:cubicBezTo>
                    <a:pt x="3918" y="520"/>
                    <a:pt x="3065" y="1"/>
                    <a:pt x="223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3"/>
            <p:cNvSpPr/>
            <p:nvPr/>
          </p:nvSpPr>
          <p:spPr>
            <a:xfrm>
              <a:off x="4449007" y="2062020"/>
              <a:ext cx="41162" cy="21480"/>
            </a:xfrm>
            <a:custGeom>
              <a:avLst/>
              <a:gdLst/>
              <a:ahLst/>
              <a:cxnLst/>
              <a:rect l="l" t="t" r="r" b="b"/>
              <a:pathLst>
                <a:path w="2884" h="1505" fill="none" extrusionOk="0">
                  <a:moveTo>
                    <a:pt x="1" y="1429"/>
                  </a:moveTo>
                  <a:cubicBezTo>
                    <a:pt x="277" y="126"/>
                    <a:pt x="1705" y="0"/>
                    <a:pt x="2883" y="1504"/>
                  </a:cubicBezTo>
                </a:path>
              </a:pathLst>
            </a:custGeom>
            <a:noFill/>
            <a:ln w="9525" cap="rnd"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3"/>
            <p:cNvSpPr/>
            <p:nvPr/>
          </p:nvSpPr>
          <p:spPr>
            <a:xfrm>
              <a:off x="4642528" y="2053386"/>
              <a:ext cx="71206" cy="67880"/>
            </a:xfrm>
            <a:custGeom>
              <a:avLst/>
              <a:gdLst/>
              <a:ahLst/>
              <a:cxnLst/>
              <a:rect l="l" t="t" r="r" b="b"/>
              <a:pathLst>
                <a:path w="4989" h="4756" extrusionOk="0">
                  <a:moveTo>
                    <a:pt x="2754" y="1"/>
                  </a:moveTo>
                  <a:cubicBezTo>
                    <a:pt x="1924" y="1"/>
                    <a:pt x="1071" y="520"/>
                    <a:pt x="627" y="1407"/>
                  </a:cubicBezTo>
                  <a:cubicBezTo>
                    <a:pt x="1" y="2610"/>
                    <a:pt x="327" y="4014"/>
                    <a:pt x="1379" y="4540"/>
                  </a:cubicBezTo>
                  <a:cubicBezTo>
                    <a:pt x="1652" y="4686"/>
                    <a:pt x="1945" y="4755"/>
                    <a:pt x="2242" y="4755"/>
                  </a:cubicBezTo>
                  <a:cubicBezTo>
                    <a:pt x="3062" y="4755"/>
                    <a:pt x="3901" y="4228"/>
                    <a:pt x="4362" y="3362"/>
                  </a:cubicBezTo>
                  <a:cubicBezTo>
                    <a:pt x="4988" y="2159"/>
                    <a:pt x="4637" y="756"/>
                    <a:pt x="3610" y="204"/>
                  </a:cubicBezTo>
                  <a:cubicBezTo>
                    <a:pt x="3340" y="66"/>
                    <a:pt x="3048" y="1"/>
                    <a:pt x="2754"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3"/>
            <p:cNvSpPr/>
            <p:nvPr/>
          </p:nvSpPr>
          <p:spPr>
            <a:xfrm>
              <a:off x="4653974" y="2062020"/>
              <a:ext cx="41162" cy="21480"/>
            </a:xfrm>
            <a:custGeom>
              <a:avLst/>
              <a:gdLst/>
              <a:ahLst/>
              <a:cxnLst/>
              <a:rect l="l" t="t" r="r" b="b"/>
              <a:pathLst>
                <a:path w="2884" h="1505" fill="none" extrusionOk="0">
                  <a:moveTo>
                    <a:pt x="2883" y="1429"/>
                  </a:moveTo>
                  <a:cubicBezTo>
                    <a:pt x="2607" y="126"/>
                    <a:pt x="1179" y="0"/>
                    <a:pt x="1" y="1504"/>
                  </a:cubicBezTo>
                </a:path>
              </a:pathLst>
            </a:custGeom>
            <a:noFill/>
            <a:ln w="9525" cap="rnd"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3"/>
            <p:cNvSpPr/>
            <p:nvPr/>
          </p:nvSpPr>
          <p:spPr>
            <a:xfrm>
              <a:off x="4469759" y="1970448"/>
              <a:ext cx="204625" cy="216785"/>
            </a:xfrm>
            <a:custGeom>
              <a:avLst/>
              <a:gdLst/>
              <a:ahLst/>
              <a:cxnLst/>
              <a:rect l="l" t="t" r="r" b="b"/>
              <a:pathLst>
                <a:path w="14337" h="15189" extrusionOk="0">
                  <a:moveTo>
                    <a:pt x="2507" y="0"/>
                  </a:moveTo>
                  <a:cubicBezTo>
                    <a:pt x="1955" y="0"/>
                    <a:pt x="1529" y="477"/>
                    <a:pt x="1630" y="1028"/>
                  </a:cubicBezTo>
                  <a:cubicBezTo>
                    <a:pt x="1805" y="2306"/>
                    <a:pt x="1429" y="3609"/>
                    <a:pt x="577" y="4587"/>
                  </a:cubicBezTo>
                  <a:lnTo>
                    <a:pt x="1" y="5238"/>
                  </a:lnTo>
                  <a:cubicBezTo>
                    <a:pt x="402" y="13384"/>
                    <a:pt x="5164" y="15188"/>
                    <a:pt x="7169" y="15188"/>
                  </a:cubicBezTo>
                  <a:cubicBezTo>
                    <a:pt x="9174" y="15188"/>
                    <a:pt x="13935" y="13384"/>
                    <a:pt x="14336" y="5238"/>
                  </a:cubicBezTo>
                  <a:lnTo>
                    <a:pt x="13760" y="4587"/>
                  </a:lnTo>
                  <a:cubicBezTo>
                    <a:pt x="12908" y="3609"/>
                    <a:pt x="12532" y="2306"/>
                    <a:pt x="12707" y="1028"/>
                  </a:cubicBezTo>
                  <a:cubicBezTo>
                    <a:pt x="12808" y="477"/>
                    <a:pt x="12382" y="0"/>
                    <a:pt x="11830" y="0"/>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3"/>
            <p:cNvSpPr/>
            <p:nvPr/>
          </p:nvSpPr>
          <p:spPr>
            <a:xfrm>
              <a:off x="4509822" y="2048790"/>
              <a:ext cx="40791" cy="12888"/>
            </a:xfrm>
            <a:custGeom>
              <a:avLst/>
              <a:gdLst/>
              <a:ahLst/>
              <a:cxnLst/>
              <a:rect l="l" t="t" r="r" b="b"/>
              <a:pathLst>
                <a:path w="2858" h="903" fill="none" extrusionOk="0">
                  <a:moveTo>
                    <a:pt x="1" y="75"/>
                  </a:moveTo>
                  <a:cubicBezTo>
                    <a:pt x="627" y="902"/>
                    <a:pt x="1981" y="877"/>
                    <a:pt x="2858" y="0"/>
                  </a:cubicBezTo>
                </a:path>
              </a:pathLst>
            </a:custGeom>
            <a:noFill/>
            <a:ln w="9525" cap="rnd"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3"/>
            <p:cNvSpPr/>
            <p:nvPr/>
          </p:nvSpPr>
          <p:spPr>
            <a:xfrm>
              <a:off x="4503029" y="2012295"/>
              <a:ext cx="49740" cy="10034"/>
            </a:xfrm>
            <a:custGeom>
              <a:avLst/>
              <a:gdLst/>
              <a:ahLst/>
              <a:cxnLst/>
              <a:rect l="l" t="t" r="r" b="b"/>
              <a:pathLst>
                <a:path w="3485" h="703" fill="none" extrusionOk="0">
                  <a:moveTo>
                    <a:pt x="0" y="702"/>
                  </a:moveTo>
                  <a:cubicBezTo>
                    <a:pt x="1128" y="101"/>
                    <a:pt x="2381" y="1"/>
                    <a:pt x="3484" y="702"/>
                  </a:cubicBezTo>
                </a:path>
              </a:pathLst>
            </a:custGeom>
            <a:noFill/>
            <a:ln w="9525" cap="rnd"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3"/>
            <p:cNvSpPr/>
            <p:nvPr/>
          </p:nvSpPr>
          <p:spPr>
            <a:xfrm>
              <a:off x="4593530" y="2048790"/>
              <a:ext cx="40791" cy="12888"/>
            </a:xfrm>
            <a:custGeom>
              <a:avLst/>
              <a:gdLst/>
              <a:ahLst/>
              <a:cxnLst/>
              <a:rect l="l" t="t" r="r" b="b"/>
              <a:pathLst>
                <a:path w="2858" h="903" fill="none" extrusionOk="0">
                  <a:moveTo>
                    <a:pt x="2857" y="75"/>
                  </a:moveTo>
                  <a:cubicBezTo>
                    <a:pt x="2231" y="902"/>
                    <a:pt x="877" y="877"/>
                    <a:pt x="0" y="0"/>
                  </a:cubicBezTo>
                </a:path>
              </a:pathLst>
            </a:custGeom>
            <a:noFill/>
            <a:ln w="9525" cap="rnd"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3"/>
            <p:cNvSpPr/>
            <p:nvPr/>
          </p:nvSpPr>
          <p:spPr>
            <a:xfrm>
              <a:off x="4591375" y="2012295"/>
              <a:ext cx="49740" cy="10034"/>
            </a:xfrm>
            <a:custGeom>
              <a:avLst/>
              <a:gdLst/>
              <a:ahLst/>
              <a:cxnLst/>
              <a:rect l="l" t="t" r="r" b="b"/>
              <a:pathLst>
                <a:path w="3485" h="703" fill="none" extrusionOk="0">
                  <a:moveTo>
                    <a:pt x="3485" y="702"/>
                  </a:moveTo>
                  <a:cubicBezTo>
                    <a:pt x="2357" y="101"/>
                    <a:pt x="1104" y="1"/>
                    <a:pt x="1" y="702"/>
                  </a:cubicBezTo>
                </a:path>
              </a:pathLst>
            </a:custGeom>
            <a:noFill/>
            <a:ln w="9525" cap="rnd"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3"/>
            <p:cNvSpPr/>
            <p:nvPr/>
          </p:nvSpPr>
          <p:spPr>
            <a:xfrm>
              <a:off x="4567412" y="2036615"/>
              <a:ext cx="19339" cy="42946"/>
            </a:xfrm>
            <a:custGeom>
              <a:avLst/>
              <a:gdLst/>
              <a:ahLst/>
              <a:cxnLst/>
              <a:rect l="l" t="t" r="r" b="b"/>
              <a:pathLst>
                <a:path w="1355" h="3009" fill="none" extrusionOk="0">
                  <a:moveTo>
                    <a:pt x="1" y="1"/>
                  </a:moveTo>
                  <a:lnTo>
                    <a:pt x="1" y="3008"/>
                  </a:lnTo>
                  <a:lnTo>
                    <a:pt x="1354" y="2733"/>
                  </a:lnTo>
                </a:path>
              </a:pathLst>
            </a:custGeom>
            <a:noFill/>
            <a:ln w="9525" cap="rnd"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p:nvPr/>
          </p:nvSpPr>
          <p:spPr>
            <a:xfrm>
              <a:off x="4538795" y="2093491"/>
              <a:ext cx="66553" cy="18269"/>
            </a:xfrm>
            <a:custGeom>
              <a:avLst/>
              <a:gdLst/>
              <a:ahLst/>
              <a:cxnLst/>
              <a:rect l="l" t="t" r="r" b="b"/>
              <a:pathLst>
                <a:path w="4663" h="1280" fill="none" extrusionOk="0">
                  <a:moveTo>
                    <a:pt x="1" y="1"/>
                  </a:moveTo>
                  <a:cubicBezTo>
                    <a:pt x="1" y="1"/>
                    <a:pt x="1830" y="1279"/>
                    <a:pt x="4662" y="1"/>
                  </a:cubicBezTo>
                </a:path>
              </a:pathLst>
            </a:custGeom>
            <a:noFill/>
            <a:ln w="9525" cap="rnd"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3"/>
            <p:cNvSpPr/>
            <p:nvPr/>
          </p:nvSpPr>
          <p:spPr>
            <a:xfrm>
              <a:off x="4560618" y="2119610"/>
              <a:ext cx="22907" cy="14"/>
            </a:xfrm>
            <a:custGeom>
              <a:avLst/>
              <a:gdLst/>
              <a:ahLst/>
              <a:cxnLst/>
              <a:rect l="l" t="t" r="r" b="b"/>
              <a:pathLst>
                <a:path w="1605" h="1" fill="none" extrusionOk="0">
                  <a:moveTo>
                    <a:pt x="1" y="1"/>
                  </a:moveTo>
                  <a:lnTo>
                    <a:pt x="1605" y="1"/>
                  </a:lnTo>
                </a:path>
              </a:pathLst>
            </a:custGeom>
            <a:noFill/>
            <a:ln w="9525" cap="rnd"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a:off x="4457242" y="2243024"/>
              <a:ext cx="105888" cy="99094"/>
            </a:xfrm>
            <a:custGeom>
              <a:avLst/>
              <a:gdLst/>
              <a:ahLst/>
              <a:cxnLst/>
              <a:rect l="l" t="t" r="r" b="b"/>
              <a:pathLst>
                <a:path w="7419" h="6943" extrusionOk="0">
                  <a:moveTo>
                    <a:pt x="1454" y="0"/>
                  </a:moveTo>
                  <a:lnTo>
                    <a:pt x="0" y="2682"/>
                  </a:lnTo>
                  <a:lnTo>
                    <a:pt x="5665" y="6943"/>
                  </a:lnTo>
                  <a:lnTo>
                    <a:pt x="7419" y="3208"/>
                  </a:lnTo>
                  <a:lnTo>
                    <a:pt x="1454"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3"/>
            <p:cNvSpPr/>
            <p:nvPr/>
          </p:nvSpPr>
          <p:spPr>
            <a:xfrm>
              <a:off x="4581013" y="2243024"/>
              <a:ext cx="105888" cy="99094"/>
            </a:xfrm>
            <a:custGeom>
              <a:avLst/>
              <a:gdLst/>
              <a:ahLst/>
              <a:cxnLst/>
              <a:rect l="l" t="t" r="r" b="b"/>
              <a:pathLst>
                <a:path w="7419" h="6943" extrusionOk="0">
                  <a:moveTo>
                    <a:pt x="5965" y="0"/>
                  </a:moveTo>
                  <a:lnTo>
                    <a:pt x="0" y="3208"/>
                  </a:lnTo>
                  <a:lnTo>
                    <a:pt x="1754" y="6943"/>
                  </a:lnTo>
                  <a:lnTo>
                    <a:pt x="7419" y="2682"/>
                  </a:lnTo>
                  <a:lnTo>
                    <a:pt x="5965"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3"/>
            <p:cNvSpPr/>
            <p:nvPr/>
          </p:nvSpPr>
          <p:spPr>
            <a:xfrm>
              <a:off x="4553468" y="2348898"/>
              <a:ext cx="520118" cy="370514"/>
            </a:xfrm>
            <a:custGeom>
              <a:avLst/>
              <a:gdLst/>
              <a:ahLst/>
              <a:cxnLst/>
              <a:rect l="l" t="t" r="r" b="b"/>
              <a:pathLst>
                <a:path w="36442" h="25960" extrusionOk="0">
                  <a:moveTo>
                    <a:pt x="0" y="1"/>
                  </a:moveTo>
                  <a:cubicBezTo>
                    <a:pt x="0" y="1"/>
                    <a:pt x="201" y="7119"/>
                    <a:pt x="2281" y="10878"/>
                  </a:cubicBezTo>
                  <a:cubicBezTo>
                    <a:pt x="5990" y="17595"/>
                    <a:pt x="14136" y="16216"/>
                    <a:pt x="16216" y="19299"/>
                  </a:cubicBezTo>
                  <a:cubicBezTo>
                    <a:pt x="18031" y="21990"/>
                    <a:pt x="19962" y="25959"/>
                    <a:pt x="26988" y="25959"/>
                  </a:cubicBezTo>
                  <a:cubicBezTo>
                    <a:pt x="28013" y="25959"/>
                    <a:pt x="29145" y="25875"/>
                    <a:pt x="30401" y="25690"/>
                  </a:cubicBezTo>
                  <a:lnTo>
                    <a:pt x="36441" y="19775"/>
                  </a:lnTo>
                  <a:lnTo>
                    <a:pt x="30176" y="16868"/>
                  </a:lnTo>
                  <a:cubicBezTo>
                    <a:pt x="30176" y="16868"/>
                    <a:pt x="28975" y="17374"/>
                    <a:pt x="27428" y="17374"/>
                  </a:cubicBezTo>
                  <a:cubicBezTo>
                    <a:pt x="26052" y="17374"/>
                    <a:pt x="24404" y="16974"/>
                    <a:pt x="23083" y="15465"/>
                  </a:cubicBezTo>
                  <a:cubicBezTo>
                    <a:pt x="20401" y="12427"/>
                    <a:pt x="18079" y="11344"/>
                    <a:pt x="14499" y="11344"/>
                  </a:cubicBezTo>
                  <a:cubicBezTo>
                    <a:pt x="14299" y="11344"/>
                    <a:pt x="14094" y="11348"/>
                    <a:pt x="13885" y="11354"/>
                  </a:cubicBezTo>
                  <a:cubicBezTo>
                    <a:pt x="13781" y="11357"/>
                    <a:pt x="13676" y="11359"/>
                    <a:pt x="13569" y="11359"/>
                  </a:cubicBezTo>
                  <a:cubicBezTo>
                    <a:pt x="9588" y="11359"/>
                    <a:pt x="3388" y="9031"/>
                    <a:pt x="2607"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3"/>
            <p:cNvSpPr/>
            <p:nvPr/>
          </p:nvSpPr>
          <p:spPr>
            <a:xfrm>
              <a:off x="3330935" y="2718769"/>
              <a:ext cx="99094" cy="28631"/>
            </a:xfrm>
            <a:custGeom>
              <a:avLst/>
              <a:gdLst/>
              <a:ahLst/>
              <a:cxnLst/>
              <a:rect l="l" t="t" r="r" b="b"/>
              <a:pathLst>
                <a:path w="6943" h="2006" fill="none" extrusionOk="0">
                  <a:moveTo>
                    <a:pt x="0" y="1"/>
                  </a:moveTo>
                  <a:lnTo>
                    <a:pt x="5138" y="1855"/>
                  </a:lnTo>
                  <a:lnTo>
                    <a:pt x="6943" y="2006"/>
                  </a:lnTo>
                </a:path>
              </a:pathLst>
            </a:custGeom>
            <a:noFill/>
            <a:ln w="9525" cap="rnd"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a:off x="3329137" y="2749541"/>
              <a:ext cx="92300" cy="25405"/>
            </a:xfrm>
            <a:custGeom>
              <a:avLst/>
              <a:gdLst/>
              <a:ahLst/>
              <a:cxnLst/>
              <a:rect l="l" t="t" r="r" b="b"/>
              <a:pathLst>
                <a:path w="6467" h="1780" fill="none" extrusionOk="0">
                  <a:moveTo>
                    <a:pt x="1" y="0"/>
                  </a:moveTo>
                  <a:lnTo>
                    <a:pt x="3434" y="1504"/>
                  </a:lnTo>
                  <a:lnTo>
                    <a:pt x="6467" y="1780"/>
                  </a:lnTo>
                </a:path>
              </a:pathLst>
            </a:custGeom>
            <a:noFill/>
            <a:ln w="9525" cap="rnd"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4EC544-6B98-9AFD-FBFB-619343217570}"/>
              </a:ext>
            </a:extLst>
          </p:cNvPr>
          <p:cNvSpPr txBox="1">
            <a:spLocks/>
          </p:cNvSpPr>
          <p:nvPr/>
        </p:nvSpPr>
        <p:spPr>
          <a:xfrm>
            <a:off x="720000" y="445025"/>
            <a:ext cx="4326562"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a:latin typeface="Calibri" panose="020F0502020204030204" pitchFamily="34" charset="0"/>
                <a:cs typeface="Calibri" panose="020F0502020204030204" pitchFamily="34" charset="0"/>
              </a:rPr>
              <a:t>Operational decision</a:t>
            </a:r>
          </a:p>
        </p:txBody>
      </p:sp>
      <p:sp>
        <p:nvSpPr>
          <p:cNvPr id="8" name="TextBox 7">
            <a:extLst>
              <a:ext uri="{FF2B5EF4-FFF2-40B4-BE49-F238E27FC236}">
                <a16:creationId xmlns:a16="http://schemas.microsoft.com/office/drawing/2014/main" id="{904E108B-CD62-AC49-3D1D-A98EF452203B}"/>
              </a:ext>
            </a:extLst>
          </p:cNvPr>
          <p:cNvSpPr txBox="1"/>
          <p:nvPr/>
        </p:nvSpPr>
        <p:spPr>
          <a:xfrm>
            <a:off x="1280160" y="1280160"/>
            <a:ext cx="6207760" cy="923330"/>
          </a:xfrm>
          <a:prstGeom prst="rect">
            <a:avLst/>
          </a:prstGeom>
          <a:noFill/>
        </p:spPr>
        <p:txBody>
          <a:bodyPr wrap="square" rtlCol="0">
            <a:spAutoFit/>
          </a:bodyPr>
          <a:lstStyle/>
          <a:p>
            <a:pPr algn="just"/>
            <a:r>
              <a:rPr lang="en-US" sz="1800" dirty="0">
                <a:latin typeface="Calibri" panose="020F0502020204030204" pitchFamily="34" charset="0"/>
                <a:cs typeface="Calibri" panose="020F0502020204030204" pitchFamily="34" charset="0"/>
              </a:rPr>
              <a:t>Operational decisions are short-term decisions made on a weekly, daily, or hourly basis, primarily focusing on the details of day-to-day operations and resource allocation. </a:t>
            </a:r>
          </a:p>
        </p:txBody>
      </p:sp>
      <p:pic>
        <p:nvPicPr>
          <p:cNvPr id="8194" name="Picture 2" descr="See the source image">
            <a:extLst>
              <a:ext uri="{FF2B5EF4-FFF2-40B4-BE49-F238E27FC236}">
                <a16:creationId xmlns:a16="http://schemas.microsoft.com/office/drawing/2014/main" id="{C257824F-8B62-3623-4230-45913196A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235" y="2311258"/>
            <a:ext cx="3941768" cy="246360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E1E005F-093F-AC76-3503-3EBA9A906CDA}"/>
              </a:ext>
            </a:extLst>
          </p:cNvPr>
          <p:cNvSpPr txBox="1"/>
          <p:nvPr/>
        </p:nvSpPr>
        <p:spPr>
          <a:xfrm>
            <a:off x="1280160" y="2571750"/>
            <a:ext cx="3127406" cy="1169551"/>
          </a:xfrm>
          <a:prstGeom prst="rect">
            <a:avLst/>
          </a:prstGeom>
          <a:noFill/>
        </p:spPr>
        <p:txBody>
          <a:bodyPr wrap="square" rtlCol="0">
            <a:spAutoFit/>
          </a:bodyPr>
          <a:lstStyle/>
          <a:p>
            <a:pPr algn="just"/>
            <a:r>
              <a:rPr lang="en-US" sz="1400" dirty="0">
                <a:latin typeface="Calibri" panose="020F0502020204030204" pitchFamily="34" charset="0"/>
                <a:cs typeface="Calibri" panose="020F0502020204030204" pitchFamily="34" charset="0"/>
              </a:rPr>
              <a:t>These activities include:</a:t>
            </a: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Manage daily work</a:t>
            </a: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Deciding to reduce inventory price</a:t>
            </a:r>
          </a:p>
          <a:p>
            <a:pPr marL="285750" indent="-285750" algn="just">
              <a:buFont typeface="Arial" panose="020B0604020202020204" pitchFamily="34" charset="0"/>
              <a:buChar char="•"/>
            </a:pPr>
            <a:endParaRPr lang="en-US" sz="14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0972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E8490C2-3088-887B-89CD-9AE920786A4E}"/>
              </a:ext>
            </a:extLst>
          </p:cNvPr>
          <p:cNvSpPr>
            <a:spLocks noGrp="1"/>
          </p:cNvSpPr>
          <p:nvPr>
            <p:ph type="title"/>
          </p:nvPr>
        </p:nvSpPr>
        <p:spPr/>
        <p:txBody>
          <a:bodyPr/>
          <a:lstStyle/>
          <a:p>
            <a:r>
              <a:rPr lang="en-US" sz="2000" b="1" dirty="0">
                <a:latin typeface="Calibri" panose="020F0502020204030204" pitchFamily="34" charset="0"/>
                <a:cs typeface="Calibri" panose="020F0502020204030204" pitchFamily="34" charset="0"/>
              </a:rPr>
              <a:t>Example of operational decision: </a:t>
            </a:r>
            <a:r>
              <a:rPr lang="en-US" sz="2000" dirty="0">
                <a:latin typeface="Calibri" panose="020F0502020204030204" pitchFamily="34" charset="0"/>
                <a:cs typeface="Calibri" panose="020F0502020204030204" pitchFamily="34" charset="0"/>
              </a:rPr>
              <a:t>Decision on inventory promotion</a:t>
            </a:r>
            <a:endParaRPr lang="en-US" sz="2000" b="1" dirty="0">
              <a:latin typeface="Calibri" panose="020F0502020204030204" pitchFamily="34" charset="0"/>
              <a:cs typeface="Calibri" panose="020F0502020204030204" pitchFamily="34" charset="0"/>
            </a:endParaRPr>
          </a:p>
        </p:txBody>
      </p:sp>
      <p:pic>
        <p:nvPicPr>
          <p:cNvPr id="1026" name="Picture 2" descr="Không có mô tả.">
            <a:extLst>
              <a:ext uri="{FF2B5EF4-FFF2-40B4-BE49-F238E27FC236}">
                <a16:creationId xmlns:a16="http://schemas.microsoft.com/office/drawing/2014/main" id="{664C4F75-6D77-3BA3-1ABB-8B3F204A65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9" y="1815575"/>
            <a:ext cx="9144000" cy="288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702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44826F1-4602-6A63-A3F2-51D8B7AA13DA}"/>
              </a:ext>
            </a:extLst>
          </p:cNvPr>
          <p:cNvSpPr>
            <a:spLocks noGrp="1"/>
          </p:cNvSpPr>
          <p:nvPr>
            <p:ph type="subTitle" idx="1"/>
          </p:nvPr>
        </p:nvSpPr>
        <p:spPr>
          <a:xfrm>
            <a:off x="838380" y="1617203"/>
            <a:ext cx="7467240" cy="2256716"/>
          </a:xfrm>
        </p:spPr>
        <p:txBody>
          <a:bodyPr/>
          <a:lstStyle/>
          <a:p>
            <a:pPr marL="127000" indent="0" algn="just"/>
            <a:r>
              <a:rPr lang="en-US" b="0" i="0" dirty="0">
                <a:solidFill>
                  <a:srgbClr val="050505"/>
                </a:solidFill>
                <a:effectLst/>
                <a:latin typeface="Segoe UI Historic" panose="020B0502040204020203" pitchFamily="34" charset="0"/>
              </a:rPr>
              <a:t>Periodically, the Chief Marketing Officer will ask the sales to check the inventory for this quarter. Staff will check, if there are few sales as usual, if there are many, they will ask for promotion planning. If the plan has not been approved, the employee will make a new plan. And if the plan is approved, the process will begin: Define customer group, Select product, Determine the promotion period, Determining the form and rules of promotion, Create ads and Sell products.</a:t>
            </a:r>
            <a:endParaRPr lang="en-US" dirty="0"/>
          </a:p>
        </p:txBody>
      </p:sp>
    </p:spTree>
    <p:extLst>
      <p:ext uri="{BB962C8B-B14F-4D97-AF65-F5344CB8AC3E}">
        <p14:creationId xmlns:p14="http://schemas.microsoft.com/office/powerpoint/2010/main" val="34642874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37258004-B6FF-5EC9-0A22-BD2BB0AF4142}"/>
              </a:ext>
            </a:extLst>
          </p:cNvPr>
          <p:cNvSpPr txBox="1">
            <a:spLocks/>
          </p:cNvSpPr>
          <p:nvPr/>
        </p:nvSpPr>
        <p:spPr>
          <a:xfrm>
            <a:off x="720000" y="445025"/>
            <a:ext cx="38520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a:latin typeface="Calibri" panose="020F0502020204030204" pitchFamily="34" charset="0"/>
                <a:cs typeface="Calibri" panose="020F0502020204030204" pitchFamily="34" charset="0"/>
              </a:rPr>
              <a:t>Tactical decision</a:t>
            </a:r>
          </a:p>
        </p:txBody>
      </p:sp>
      <p:sp>
        <p:nvSpPr>
          <p:cNvPr id="3" name="TextBox 2">
            <a:extLst>
              <a:ext uri="{FF2B5EF4-FFF2-40B4-BE49-F238E27FC236}">
                <a16:creationId xmlns:a16="http://schemas.microsoft.com/office/drawing/2014/main" id="{A3A6710E-DC95-B2E4-9FA2-AE87A06C7CFB}"/>
              </a:ext>
            </a:extLst>
          </p:cNvPr>
          <p:cNvSpPr txBox="1"/>
          <p:nvPr/>
        </p:nvSpPr>
        <p:spPr>
          <a:xfrm>
            <a:off x="1198880" y="1280160"/>
            <a:ext cx="6522720" cy="923330"/>
          </a:xfrm>
          <a:prstGeom prst="rect">
            <a:avLst/>
          </a:prstGeom>
          <a:noFill/>
        </p:spPr>
        <p:txBody>
          <a:bodyPr wrap="square" rtlCol="0">
            <a:spAutoFit/>
          </a:bodyPr>
          <a:lstStyle/>
          <a:p>
            <a:pPr algn="just"/>
            <a:r>
              <a:rPr lang="en-US" sz="1800" dirty="0">
                <a:latin typeface="Calibri" panose="020F0502020204030204" pitchFamily="34" charset="0"/>
                <a:cs typeface="Calibri" panose="020F0502020204030204" pitchFamily="34" charset="0"/>
              </a:rPr>
              <a:t>Tactical decision-making is a business strategy in which decisions are made with the end result of making the company as successful as possible.</a:t>
            </a:r>
          </a:p>
        </p:txBody>
      </p:sp>
      <p:pic>
        <p:nvPicPr>
          <p:cNvPr id="4" name="Picture 2" descr="See the source image">
            <a:extLst>
              <a:ext uri="{FF2B5EF4-FFF2-40B4-BE49-F238E27FC236}">
                <a16:creationId xmlns:a16="http://schemas.microsoft.com/office/drawing/2014/main" id="{CEAFA4CC-BF9C-AAFC-526D-29438764F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5486" y="2159391"/>
            <a:ext cx="3783330" cy="25222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16B7CA7-9AD1-5E44-8080-711312986786}"/>
              </a:ext>
            </a:extLst>
          </p:cNvPr>
          <p:cNvSpPr txBox="1"/>
          <p:nvPr/>
        </p:nvSpPr>
        <p:spPr>
          <a:xfrm>
            <a:off x="1198880" y="2426888"/>
            <a:ext cx="3870960" cy="2031325"/>
          </a:xfrm>
          <a:prstGeom prst="rect">
            <a:avLst/>
          </a:prstGeom>
          <a:noFill/>
        </p:spPr>
        <p:txBody>
          <a:bodyPr wrap="square" rtlCol="0">
            <a:spAutoFit/>
          </a:bodyPr>
          <a:lstStyle/>
          <a:p>
            <a:pPr algn="just"/>
            <a:r>
              <a:rPr lang="en-US" sz="1800" dirty="0">
                <a:latin typeface="Calibri" panose="020F0502020204030204" pitchFamily="34" charset="0"/>
                <a:cs typeface="Calibri" panose="020F0502020204030204" pitchFamily="34" charset="0"/>
              </a:rPr>
              <a:t>These activities include:</a:t>
            </a:r>
          </a:p>
          <a:p>
            <a:pPr marL="285750" indent="-285750" algn="just">
              <a:buFont typeface="Arial" panose="020B0604020202020204" pitchFamily="34" charset="0"/>
              <a:buChar char="•"/>
            </a:pPr>
            <a:r>
              <a:rPr lang="en-US" sz="1800" dirty="0">
                <a:latin typeface="Calibri" panose="020F0502020204030204" pitchFamily="34" charset="0"/>
                <a:cs typeface="Calibri" panose="020F0502020204030204" pitchFamily="34" charset="0"/>
              </a:rPr>
              <a:t>Decide to change marketing strategy</a:t>
            </a:r>
          </a:p>
          <a:p>
            <a:pPr marL="285750" indent="-285750" algn="just">
              <a:buFont typeface="Arial" panose="020B0604020202020204" pitchFamily="34" charset="0"/>
              <a:buChar char="•"/>
            </a:pPr>
            <a:r>
              <a:rPr lang="en-US" sz="1800" dirty="0">
                <a:latin typeface="Calibri" panose="020F0502020204030204" pitchFamily="34" charset="0"/>
                <a:cs typeface="Calibri" panose="020F0502020204030204" pitchFamily="34" charset="0"/>
              </a:rPr>
              <a:t>Decision to promote to head of department</a:t>
            </a:r>
          </a:p>
          <a:p>
            <a:pPr marL="285750" indent="-285750" algn="just">
              <a:buFont typeface="Arial" panose="020B0604020202020204" pitchFamily="34" charset="0"/>
              <a:buChar char="•"/>
            </a:pPr>
            <a:r>
              <a:rPr lang="en-US" sz="1800" dirty="0">
                <a:latin typeface="Calibri" panose="020F0502020204030204" pitchFamily="34" charset="0"/>
                <a:cs typeface="Calibri" panose="020F0502020204030204" pitchFamily="34" charset="0"/>
              </a:rPr>
              <a:t>Build a sales website</a:t>
            </a:r>
          </a:p>
          <a:p>
            <a:endParaRPr lang="en-US" sz="1800" dirty="0"/>
          </a:p>
        </p:txBody>
      </p:sp>
    </p:spTree>
    <p:extLst>
      <p:ext uri="{BB962C8B-B14F-4D97-AF65-F5344CB8AC3E}">
        <p14:creationId xmlns:p14="http://schemas.microsoft.com/office/powerpoint/2010/main" val="2109721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E8490C2-3088-887B-89CD-9AE920786A4E}"/>
              </a:ext>
            </a:extLst>
          </p:cNvPr>
          <p:cNvSpPr>
            <a:spLocks noGrp="1"/>
          </p:cNvSpPr>
          <p:nvPr>
            <p:ph type="title"/>
          </p:nvPr>
        </p:nvSpPr>
        <p:spPr/>
        <p:txBody>
          <a:bodyPr/>
          <a:lstStyle/>
          <a:p>
            <a:r>
              <a:rPr lang="en-US" sz="2000" b="1" dirty="0">
                <a:latin typeface="Calibri" panose="020F0502020204030204" pitchFamily="34" charset="0"/>
                <a:cs typeface="Calibri" panose="020F0502020204030204" pitchFamily="34" charset="0"/>
              </a:rPr>
              <a:t>Example of tactical decision: </a:t>
            </a:r>
            <a:r>
              <a:rPr lang="en-US" sz="2000" dirty="0">
                <a:latin typeface="Calibri" panose="020F0502020204030204" pitchFamily="34" charset="0"/>
                <a:cs typeface="Calibri" panose="020F0502020204030204" pitchFamily="34" charset="0"/>
              </a:rPr>
              <a:t>Decide to change marketing strategy</a:t>
            </a:r>
            <a:endParaRPr lang="en-US" sz="2000" b="1" dirty="0">
              <a:latin typeface="Calibri" panose="020F0502020204030204" pitchFamily="34" charset="0"/>
              <a:cs typeface="Calibri" panose="020F0502020204030204" pitchFamily="34" charset="0"/>
            </a:endParaRPr>
          </a:p>
        </p:txBody>
      </p:sp>
      <p:pic>
        <p:nvPicPr>
          <p:cNvPr id="2050" name="Picture 2" descr="Không có mô tả.">
            <a:extLst>
              <a:ext uri="{FF2B5EF4-FFF2-40B4-BE49-F238E27FC236}">
                <a16:creationId xmlns:a16="http://schemas.microsoft.com/office/drawing/2014/main" id="{FFCB35AA-5601-363A-1D1A-ADCFA43AB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41170"/>
            <a:ext cx="9144000" cy="2817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967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44826F1-4602-6A63-A3F2-51D8B7AA13DA}"/>
              </a:ext>
            </a:extLst>
          </p:cNvPr>
          <p:cNvSpPr>
            <a:spLocks noGrp="1"/>
          </p:cNvSpPr>
          <p:nvPr>
            <p:ph type="subTitle" idx="1"/>
          </p:nvPr>
        </p:nvSpPr>
        <p:spPr>
          <a:xfrm>
            <a:off x="838380" y="1448114"/>
            <a:ext cx="7467240" cy="2594894"/>
          </a:xfrm>
        </p:spPr>
        <p:txBody>
          <a:bodyPr/>
          <a:lstStyle/>
          <a:p>
            <a:pPr marL="127000" indent="0" algn="just"/>
            <a:r>
              <a:rPr lang="en-US" b="0" i="0" dirty="0">
                <a:solidFill>
                  <a:srgbClr val="050505"/>
                </a:solidFill>
                <a:effectLst/>
                <a:latin typeface="Segoe UI Historic" panose="020B0502040204020203" pitchFamily="34" charset="0"/>
              </a:rPr>
              <a:t>Marketing Manager will issue a research request to change the marketing strategy for the business, staff will receive the request and perform primary research including survey, interview to collect data. Then, analyze and evaluate the information gathered. The next job is to conduct research on the actions of competitors. With the information obtained, proceed to write a report and send it to the manager. The manager will confirm the report, if it cannot be persuaded, it will refuse and the staff will study it again. If yes, then make the decision to change the marketing strategy and end the process.</a:t>
            </a:r>
            <a:endParaRPr lang="en-US" dirty="0"/>
          </a:p>
        </p:txBody>
      </p:sp>
    </p:spTree>
    <p:extLst>
      <p:ext uri="{BB962C8B-B14F-4D97-AF65-F5344CB8AC3E}">
        <p14:creationId xmlns:p14="http://schemas.microsoft.com/office/powerpoint/2010/main" val="26047183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FA66A4CF-6C93-6C0C-60F1-188EBE36EA1F}"/>
              </a:ext>
            </a:extLst>
          </p:cNvPr>
          <p:cNvSpPr txBox="1">
            <a:spLocks/>
          </p:cNvSpPr>
          <p:nvPr/>
        </p:nvSpPr>
        <p:spPr>
          <a:xfrm>
            <a:off x="720000" y="445025"/>
            <a:ext cx="38520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a:latin typeface="Calibri" panose="020F0502020204030204" pitchFamily="34" charset="0"/>
                <a:cs typeface="Calibri" panose="020F0502020204030204" pitchFamily="34" charset="0"/>
              </a:rPr>
              <a:t>Strategic Decision</a:t>
            </a:r>
          </a:p>
        </p:txBody>
      </p:sp>
      <p:pic>
        <p:nvPicPr>
          <p:cNvPr id="12292" name="Picture 4">
            <a:extLst>
              <a:ext uri="{FF2B5EF4-FFF2-40B4-BE49-F238E27FC236}">
                <a16:creationId xmlns:a16="http://schemas.microsoft.com/office/drawing/2014/main" id="{91126686-2E0A-60C1-C6B7-B47FD1E314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3721" y="2126882"/>
            <a:ext cx="3701365" cy="20820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C60483B-1D0A-8306-B79A-C716E533F698}"/>
              </a:ext>
            </a:extLst>
          </p:cNvPr>
          <p:cNvSpPr txBox="1"/>
          <p:nvPr/>
        </p:nvSpPr>
        <p:spPr>
          <a:xfrm>
            <a:off x="1280160" y="1280160"/>
            <a:ext cx="5151120" cy="1015663"/>
          </a:xfrm>
          <a:prstGeom prst="rect">
            <a:avLst/>
          </a:prstGeom>
          <a:noFill/>
        </p:spPr>
        <p:txBody>
          <a:bodyPr wrap="square" rtlCol="0">
            <a:spAutoFit/>
          </a:bodyPr>
          <a:lstStyle/>
          <a:p>
            <a:pPr algn="just"/>
            <a:r>
              <a:rPr lang="en-US" sz="2000" dirty="0">
                <a:latin typeface="Calibri" panose="020F0502020204030204" pitchFamily="34" charset="0"/>
                <a:cs typeface="Calibri" panose="020F0502020204030204" pitchFamily="34" charset="0"/>
              </a:rPr>
              <a:t>Strategic decisions are choices made taking into account the company's mission and strategic goals.</a:t>
            </a:r>
          </a:p>
        </p:txBody>
      </p:sp>
      <p:sp>
        <p:nvSpPr>
          <p:cNvPr id="4" name="TextBox 3">
            <a:extLst>
              <a:ext uri="{FF2B5EF4-FFF2-40B4-BE49-F238E27FC236}">
                <a16:creationId xmlns:a16="http://schemas.microsoft.com/office/drawing/2014/main" id="{75181F16-5B53-061D-42C5-706ABEDD3F94}"/>
              </a:ext>
            </a:extLst>
          </p:cNvPr>
          <p:cNvSpPr txBox="1"/>
          <p:nvPr/>
        </p:nvSpPr>
        <p:spPr>
          <a:xfrm>
            <a:off x="1280160" y="2352283"/>
            <a:ext cx="3701364" cy="1631216"/>
          </a:xfrm>
          <a:prstGeom prst="rect">
            <a:avLst/>
          </a:prstGeom>
          <a:noFill/>
        </p:spPr>
        <p:txBody>
          <a:bodyPr wrap="square" rtlCol="0">
            <a:spAutoFit/>
          </a:bodyPr>
          <a:lstStyle/>
          <a:p>
            <a:pPr algn="just"/>
            <a:r>
              <a:rPr lang="en-US" sz="2000" dirty="0">
                <a:latin typeface="Calibri" panose="020F0502020204030204" pitchFamily="34" charset="0"/>
                <a:cs typeface="Calibri" panose="020F0502020204030204" pitchFamily="34" charset="0"/>
              </a:rPr>
              <a:t>These activities include:</a:t>
            </a:r>
          </a:p>
          <a:p>
            <a:pPr marL="285750" indent="-28575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Open more branches</a:t>
            </a:r>
          </a:p>
          <a:p>
            <a:pPr marL="285750" indent="-28575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Modify company culture</a:t>
            </a:r>
          </a:p>
          <a:p>
            <a:pPr marL="285750" indent="-28575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Define the company's vision 10 years from now</a:t>
            </a:r>
          </a:p>
        </p:txBody>
      </p:sp>
    </p:spTree>
    <p:extLst>
      <p:ext uri="{BB962C8B-B14F-4D97-AF65-F5344CB8AC3E}">
        <p14:creationId xmlns:p14="http://schemas.microsoft.com/office/powerpoint/2010/main" val="2988717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E8490C2-3088-887B-89CD-9AE920786A4E}"/>
              </a:ext>
            </a:extLst>
          </p:cNvPr>
          <p:cNvSpPr>
            <a:spLocks noGrp="1"/>
          </p:cNvSpPr>
          <p:nvPr>
            <p:ph type="title"/>
          </p:nvPr>
        </p:nvSpPr>
        <p:spPr/>
        <p:txBody>
          <a:bodyPr/>
          <a:lstStyle/>
          <a:p>
            <a:r>
              <a:rPr lang="en-US" sz="2000" b="1" dirty="0">
                <a:latin typeface="Calibri" panose="020F0502020204030204" pitchFamily="34" charset="0"/>
                <a:cs typeface="Calibri" panose="020F0502020204030204" pitchFamily="34" charset="0"/>
              </a:rPr>
              <a:t>Example of Strategic Decision: </a:t>
            </a:r>
            <a:r>
              <a:rPr lang="en-US" sz="2000" dirty="0">
                <a:latin typeface="Calibri" panose="020F0502020204030204" pitchFamily="34" charset="0"/>
                <a:cs typeface="Calibri" panose="020F0502020204030204" pitchFamily="34" charset="0"/>
              </a:rPr>
              <a:t>Open more branches</a:t>
            </a:r>
            <a:endParaRPr lang="en-US" sz="2000" b="1" dirty="0">
              <a:latin typeface="Calibri" panose="020F0502020204030204" pitchFamily="34" charset="0"/>
              <a:cs typeface="Calibri" panose="020F0502020204030204" pitchFamily="34" charset="0"/>
            </a:endParaRPr>
          </a:p>
        </p:txBody>
      </p:sp>
      <p:pic>
        <p:nvPicPr>
          <p:cNvPr id="3074" name="Picture 2" descr="Mở ảnh">
            <a:extLst>
              <a:ext uri="{FF2B5EF4-FFF2-40B4-BE49-F238E27FC236}">
                <a16:creationId xmlns:a16="http://schemas.microsoft.com/office/drawing/2014/main" id="{F59D7682-6EA9-92D1-89E4-570BD9A503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2" y="1304925"/>
            <a:ext cx="8867775" cy="383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498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1"/>
        <p:cNvGrpSpPr/>
        <p:nvPr/>
      </p:nvGrpSpPr>
      <p:grpSpPr>
        <a:xfrm>
          <a:off x="0" y="0"/>
          <a:ext cx="0" cy="0"/>
          <a:chOff x="0" y="0"/>
          <a:chExt cx="0" cy="0"/>
        </a:xfrm>
      </p:grpSpPr>
      <p:sp>
        <p:nvSpPr>
          <p:cNvPr id="2142" name="Google Shape;2142;p59"/>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OUR TEAM</a:t>
            </a:r>
            <a:endParaRPr/>
          </a:p>
        </p:txBody>
      </p:sp>
      <p:sp>
        <p:nvSpPr>
          <p:cNvPr id="2143" name="Google Shape;2143;p59"/>
          <p:cNvSpPr txBox="1">
            <a:spLocks noGrp="1"/>
          </p:cNvSpPr>
          <p:nvPr>
            <p:ph type="title" idx="2"/>
          </p:nvPr>
        </p:nvSpPr>
        <p:spPr>
          <a:xfrm>
            <a:off x="4542400" y="3408150"/>
            <a:ext cx="2297700" cy="558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latin typeface="Calibri" panose="020F0502020204030204" pitchFamily="34" charset="0"/>
                <a:cs typeface="Calibri" panose="020F0502020204030204" pitchFamily="34" charset="0"/>
              </a:rPr>
              <a:t>Phú Trọng</a:t>
            </a:r>
            <a:endParaRPr dirty="0">
              <a:latin typeface="Calibri" panose="020F0502020204030204" pitchFamily="34" charset="0"/>
              <a:cs typeface="Calibri" panose="020F0502020204030204" pitchFamily="34" charset="0"/>
            </a:endParaRPr>
          </a:p>
        </p:txBody>
      </p:sp>
      <p:sp>
        <p:nvSpPr>
          <p:cNvPr id="2145" name="Google Shape;2145;p59"/>
          <p:cNvSpPr txBox="1">
            <a:spLocks noGrp="1"/>
          </p:cNvSpPr>
          <p:nvPr>
            <p:ph type="title" idx="3"/>
          </p:nvPr>
        </p:nvSpPr>
        <p:spPr>
          <a:xfrm>
            <a:off x="411000" y="3408150"/>
            <a:ext cx="2297700" cy="558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latin typeface="Calibri" panose="020F0502020204030204" pitchFamily="34" charset="0"/>
                <a:cs typeface="Calibri" panose="020F0502020204030204" pitchFamily="34" charset="0"/>
              </a:rPr>
              <a:t>Mạnh Tùng</a:t>
            </a:r>
            <a:endParaRPr dirty="0">
              <a:latin typeface="Calibri" panose="020F0502020204030204" pitchFamily="34" charset="0"/>
              <a:cs typeface="Calibri" panose="020F0502020204030204" pitchFamily="34" charset="0"/>
            </a:endParaRPr>
          </a:p>
        </p:txBody>
      </p:sp>
      <p:pic>
        <p:nvPicPr>
          <p:cNvPr id="2147" name="Google Shape;2147;p59"/>
          <p:cNvPicPr preferRelativeResize="0"/>
          <p:nvPr/>
        </p:nvPicPr>
        <p:blipFill>
          <a:blip r:embed="rId3"/>
          <a:srcRect l="12500" r="12500"/>
          <a:stretch/>
        </p:blipFill>
        <p:spPr>
          <a:xfrm>
            <a:off x="799650" y="1811550"/>
            <a:ext cx="1520400" cy="1520400"/>
          </a:xfrm>
          <a:prstGeom prst="roundRect">
            <a:avLst>
              <a:gd name="adj" fmla="val 8557"/>
            </a:avLst>
          </a:prstGeom>
          <a:noFill/>
          <a:ln w="9525" cap="flat" cmpd="sng">
            <a:solidFill>
              <a:schemeClr val="dk1"/>
            </a:solidFill>
            <a:prstDash val="solid"/>
            <a:round/>
            <a:headEnd type="none" w="sm" len="sm"/>
            <a:tailEnd type="none" w="sm" len="sm"/>
          </a:ln>
        </p:spPr>
      </p:pic>
      <p:pic>
        <p:nvPicPr>
          <p:cNvPr id="2148" name="Google Shape;2148;p59"/>
          <p:cNvPicPr preferRelativeResize="0"/>
          <p:nvPr/>
        </p:nvPicPr>
        <p:blipFill>
          <a:blip r:embed="rId4"/>
          <a:srcRect/>
          <a:stretch/>
        </p:blipFill>
        <p:spPr>
          <a:xfrm>
            <a:off x="4931050" y="1811550"/>
            <a:ext cx="1520400" cy="1520400"/>
          </a:xfrm>
          <a:prstGeom prst="roundRect">
            <a:avLst>
              <a:gd name="adj" fmla="val 8557"/>
            </a:avLst>
          </a:prstGeom>
          <a:noFill/>
          <a:ln w="9525" cap="flat" cmpd="sng">
            <a:solidFill>
              <a:schemeClr val="dk1"/>
            </a:solidFill>
            <a:prstDash val="solid"/>
            <a:round/>
            <a:headEnd type="none" w="sm" len="sm"/>
            <a:tailEnd type="none" w="sm" len="sm"/>
          </a:ln>
        </p:spPr>
      </p:pic>
      <p:sp>
        <p:nvSpPr>
          <p:cNvPr id="2149" name="Google Shape;2149;p59"/>
          <p:cNvSpPr txBox="1">
            <a:spLocks noGrp="1"/>
          </p:cNvSpPr>
          <p:nvPr>
            <p:ph type="title" idx="5"/>
          </p:nvPr>
        </p:nvSpPr>
        <p:spPr>
          <a:xfrm>
            <a:off x="2507701" y="3408150"/>
            <a:ext cx="2297700" cy="558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latin typeface="Calibri" panose="020F0502020204030204" pitchFamily="34" charset="0"/>
                <a:cs typeface="Calibri" panose="020F0502020204030204" pitchFamily="34" charset="0"/>
              </a:rPr>
              <a:t>Phương Anh</a:t>
            </a:r>
            <a:endParaRPr dirty="0">
              <a:latin typeface="Calibri" panose="020F0502020204030204" pitchFamily="34" charset="0"/>
              <a:cs typeface="Calibri" panose="020F0502020204030204" pitchFamily="34" charset="0"/>
            </a:endParaRPr>
          </a:p>
        </p:txBody>
      </p:sp>
      <p:pic>
        <p:nvPicPr>
          <p:cNvPr id="2151" name="Google Shape;2151;p59"/>
          <p:cNvPicPr preferRelativeResize="0"/>
          <p:nvPr/>
        </p:nvPicPr>
        <p:blipFill>
          <a:blip r:embed="rId5"/>
          <a:srcRect l="7534" r="7534"/>
          <a:stretch/>
        </p:blipFill>
        <p:spPr>
          <a:xfrm>
            <a:off x="2865350" y="1811550"/>
            <a:ext cx="1520400" cy="1520400"/>
          </a:xfrm>
          <a:prstGeom prst="roundRect">
            <a:avLst>
              <a:gd name="adj" fmla="val 8557"/>
            </a:avLst>
          </a:prstGeom>
          <a:noFill/>
          <a:ln w="9525" cap="flat" cmpd="sng">
            <a:solidFill>
              <a:schemeClr val="dk1"/>
            </a:solidFill>
            <a:prstDash val="solid"/>
            <a:round/>
            <a:headEnd type="none" w="sm" len="sm"/>
            <a:tailEnd type="none" w="sm" len="sm"/>
          </a:ln>
        </p:spPr>
      </p:pic>
      <p:pic>
        <p:nvPicPr>
          <p:cNvPr id="2" name="Google Shape;2148;p59">
            <a:extLst>
              <a:ext uri="{FF2B5EF4-FFF2-40B4-BE49-F238E27FC236}">
                <a16:creationId xmlns:a16="http://schemas.microsoft.com/office/drawing/2014/main" id="{1B326B82-7B23-BE54-359D-355088D714C8}"/>
              </a:ext>
            </a:extLst>
          </p:cNvPr>
          <p:cNvPicPr preferRelativeResize="0"/>
          <p:nvPr/>
        </p:nvPicPr>
        <p:blipFill>
          <a:blip r:embed="rId6"/>
          <a:srcRect t="365" b="365"/>
          <a:stretch/>
        </p:blipFill>
        <p:spPr>
          <a:xfrm>
            <a:off x="6996750" y="1811550"/>
            <a:ext cx="1520400" cy="1520400"/>
          </a:xfrm>
          <a:prstGeom prst="roundRect">
            <a:avLst>
              <a:gd name="adj" fmla="val 8557"/>
            </a:avLst>
          </a:prstGeom>
          <a:noFill/>
          <a:ln w="9525" cap="flat" cmpd="sng">
            <a:solidFill>
              <a:schemeClr val="dk1"/>
            </a:solidFill>
            <a:prstDash val="solid"/>
            <a:round/>
            <a:headEnd type="none" w="sm" len="sm"/>
            <a:tailEnd type="none" w="sm" len="sm"/>
          </a:ln>
        </p:spPr>
      </p:pic>
      <p:sp>
        <p:nvSpPr>
          <p:cNvPr id="14" name="Google Shape;2143;p59">
            <a:extLst>
              <a:ext uri="{FF2B5EF4-FFF2-40B4-BE49-F238E27FC236}">
                <a16:creationId xmlns:a16="http://schemas.microsoft.com/office/drawing/2014/main" id="{335371BB-5A96-FF1B-7BB8-3FC1F0139A39}"/>
              </a:ext>
            </a:extLst>
          </p:cNvPr>
          <p:cNvSpPr txBox="1">
            <a:spLocks/>
          </p:cNvSpPr>
          <p:nvPr/>
        </p:nvSpPr>
        <p:spPr>
          <a:xfrm>
            <a:off x="6608100" y="3408150"/>
            <a:ext cx="2297700" cy="558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Staatliches"/>
              <a:buNone/>
              <a:defRPr sz="2500" b="0" i="0" u="none" strike="noStrike" cap="none">
                <a:solidFill>
                  <a:schemeClr val="dk2"/>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dirty="0">
                <a:latin typeface="Calibri" panose="020F0502020204030204" pitchFamily="34" charset="0"/>
                <a:cs typeface="Calibri" panose="020F0502020204030204" pitchFamily="34" charset="0"/>
              </a:rPr>
              <a:t>Anh Quân</a:t>
            </a:r>
          </a:p>
        </p:txBody>
      </p:sp>
      <p:sp>
        <p:nvSpPr>
          <p:cNvPr id="3" name="TextBox 2">
            <a:extLst>
              <a:ext uri="{FF2B5EF4-FFF2-40B4-BE49-F238E27FC236}">
                <a16:creationId xmlns:a16="http://schemas.microsoft.com/office/drawing/2014/main" id="{451CCA8E-B904-662E-AF85-CAA3B681CC6C}"/>
              </a:ext>
            </a:extLst>
          </p:cNvPr>
          <p:cNvSpPr txBox="1"/>
          <p:nvPr/>
        </p:nvSpPr>
        <p:spPr>
          <a:xfrm>
            <a:off x="849926" y="3889361"/>
            <a:ext cx="1419848" cy="307777"/>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(Leader)</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44826F1-4602-6A63-A3F2-51D8B7AA13DA}"/>
              </a:ext>
            </a:extLst>
          </p:cNvPr>
          <p:cNvSpPr>
            <a:spLocks noGrp="1"/>
          </p:cNvSpPr>
          <p:nvPr>
            <p:ph type="subTitle" idx="1"/>
          </p:nvPr>
        </p:nvSpPr>
        <p:spPr>
          <a:xfrm>
            <a:off x="838380" y="1448114"/>
            <a:ext cx="7467240" cy="2594894"/>
          </a:xfrm>
        </p:spPr>
        <p:txBody>
          <a:bodyPr/>
          <a:lstStyle/>
          <a:p>
            <a:pPr marL="127000" indent="0" algn="just"/>
            <a:r>
              <a:rPr lang="en-US" b="0" i="0" dirty="0">
                <a:solidFill>
                  <a:srgbClr val="050505"/>
                </a:solidFill>
                <a:effectLst/>
                <a:latin typeface="Segoe UI Historic" panose="020B0502040204020203" pitchFamily="34" charset="0"/>
              </a:rPr>
              <a:t>The decision to open a new branch is under the authority of the CEO, he needs to evaluate and consider factors to be able to make this decision. The first factor should examine the company's revenue and profit. He will send a request for a revenue report to the finance department. If this factor is assessed as having enough financial capacity to open a new facility, the second element will come. In the second factor, the CEO needs to evaluate the percentage of shoppers on two platforms, direct trade and online shopping. This parameter will be provided by the sales department. The CEO, after completing the assessment, will make the final decision.</a:t>
            </a:r>
          </a:p>
        </p:txBody>
      </p:sp>
    </p:spTree>
    <p:extLst>
      <p:ext uri="{BB962C8B-B14F-4D97-AF65-F5344CB8AC3E}">
        <p14:creationId xmlns:p14="http://schemas.microsoft.com/office/powerpoint/2010/main" val="35114712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pie chart&#10;&#10;Description automatically generated">
            <a:extLst>
              <a:ext uri="{FF2B5EF4-FFF2-40B4-BE49-F238E27FC236}">
                <a16:creationId xmlns:a16="http://schemas.microsoft.com/office/drawing/2014/main" id="{B93931B3-7323-5C67-0CD1-C34CEAD39585}"/>
              </a:ext>
            </a:extLst>
          </p:cNvPr>
          <p:cNvPicPr>
            <a:picLocks noChangeAspect="1"/>
          </p:cNvPicPr>
          <p:nvPr/>
        </p:nvPicPr>
        <p:blipFill>
          <a:blip r:embed="rId2"/>
          <a:stretch>
            <a:fillRect/>
          </a:stretch>
        </p:blipFill>
        <p:spPr>
          <a:xfrm>
            <a:off x="738972" y="861501"/>
            <a:ext cx="7530030" cy="3858804"/>
          </a:xfrm>
          <a:prstGeom prst="rect">
            <a:avLst/>
          </a:prstGeom>
        </p:spPr>
      </p:pic>
      <p:sp>
        <p:nvSpPr>
          <p:cNvPr id="8" name="Rectangle 7">
            <a:extLst>
              <a:ext uri="{FF2B5EF4-FFF2-40B4-BE49-F238E27FC236}">
                <a16:creationId xmlns:a16="http://schemas.microsoft.com/office/drawing/2014/main" id="{5ED4D4B3-989B-EC86-AB65-0B67503674D9}"/>
              </a:ext>
            </a:extLst>
          </p:cNvPr>
          <p:cNvSpPr/>
          <p:nvPr/>
        </p:nvSpPr>
        <p:spPr>
          <a:xfrm>
            <a:off x="738972" y="751924"/>
            <a:ext cx="7611540" cy="21915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B9C49D0-879A-756C-2950-0393165D7621}"/>
              </a:ext>
            </a:extLst>
          </p:cNvPr>
          <p:cNvSpPr txBox="1"/>
          <p:nvPr/>
        </p:nvSpPr>
        <p:spPr>
          <a:xfrm>
            <a:off x="1760220" y="198120"/>
            <a:ext cx="5623560" cy="584775"/>
          </a:xfrm>
          <a:prstGeom prst="rect">
            <a:avLst/>
          </a:prstGeom>
          <a:noFill/>
        </p:spPr>
        <p:txBody>
          <a:bodyPr wrap="square" rtlCol="0">
            <a:spAutoFit/>
          </a:bodyPr>
          <a:lstStyle/>
          <a:p>
            <a:pPr algn="ctr"/>
            <a:r>
              <a:rPr lang="en-US" sz="3200" dirty="0">
                <a:latin typeface="Calibri" panose="020F0502020204030204" pitchFamily="34" charset="0"/>
                <a:cs typeface="Calibri" panose="020F0502020204030204" pitchFamily="34" charset="0"/>
              </a:rPr>
              <a:t>Evaluation about team work</a:t>
            </a:r>
          </a:p>
        </p:txBody>
      </p:sp>
    </p:spTree>
    <p:extLst>
      <p:ext uri="{BB962C8B-B14F-4D97-AF65-F5344CB8AC3E}">
        <p14:creationId xmlns:p14="http://schemas.microsoft.com/office/powerpoint/2010/main" val="25949801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98"/>
        <p:cNvGrpSpPr/>
        <p:nvPr/>
      </p:nvGrpSpPr>
      <p:grpSpPr>
        <a:xfrm>
          <a:off x="0" y="0"/>
          <a:ext cx="0" cy="0"/>
          <a:chOff x="0" y="0"/>
          <a:chExt cx="0" cy="0"/>
        </a:xfrm>
      </p:grpSpPr>
      <p:sp>
        <p:nvSpPr>
          <p:cNvPr id="5" name="Rectangle 4">
            <a:extLst>
              <a:ext uri="{FF2B5EF4-FFF2-40B4-BE49-F238E27FC236}">
                <a16:creationId xmlns:a16="http://schemas.microsoft.com/office/drawing/2014/main" id="{5A71380D-2EE4-15D2-CA3C-C4269E513A6E}"/>
              </a:ext>
            </a:extLst>
          </p:cNvPr>
          <p:cNvSpPr/>
          <p:nvPr/>
        </p:nvSpPr>
        <p:spPr>
          <a:xfrm>
            <a:off x="555674" y="3422034"/>
            <a:ext cx="3323005" cy="85613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99" name="Google Shape;2599;p70"/>
          <p:cNvSpPr txBox="1">
            <a:spLocks noGrp="1"/>
          </p:cNvSpPr>
          <p:nvPr>
            <p:ph type="title"/>
          </p:nvPr>
        </p:nvSpPr>
        <p:spPr>
          <a:xfrm>
            <a:off x="390866" y="539400"/>
            <a:ext cx="3387668" cy="4062828"/>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THANKS</a:t>
            </a:r>
            <a:br>
              <a:rPr lang="en" dirty="0"/>
            </a:br>
            <a:r>
              <a:rPr lang="en" dirty="0"/>
              <a:t>For</a:t>
            </a:r>
            <a:br>
              <a:rPr lang="en" dirty="0"/>
            </a:br>
            <a:r>
              <a:rPr lang="en" dirty="0"/>
              <a:t>Listening</a:t>
            </a:r>
            <a:endParaRPr dirty="0"/>
          </a:p>
        </p:txBody>
      </p:sp>
      <p:sp>
        <p:nvSpPr>
          <p:cNvPr id="2604" name="Google Shape;2604;p70"/>
          <p:cNvSpPr/>
          <p:nvPr/>
        </p:nvSpPr>
        <p:spPr>
          <a:xfrm>
            <a:off x="3969875" y="3768900"/>
            <a:ext cx="5269049" cy="833328"/>
          </a:xfrm>
          <a:custGeom>
            <a:avLst/>
            <a:gdLst/>
            <a:ahLst/>
            <a:cxnLst/>
            <a:rect l="l" t="t" r="r" b="b"/>
            <a:pathLst>
              <a:path w="224191" h="35457" extrusionOk="0">
                <a:moveTo>
                  <a:pt x="47803" y="1"/>
                </a:moveTo>
                <a:cubicBezTo>
                  <a:pt x="44929" y="1"/>
                  <a:pt x="42119" y="704"/>
                  <a:pt x="39670" y="2291"/>
                </a:cubicBezTo>
                <a:cubicBezTo>
                  <a:pt x="33918" y="6034"/>
                  <a:pt x="31750" y="13293"/>
                  <a:pt x="30015" y="19935"/>
                </a:cubicBezTo>
                <a:cubicBezTo>
                  <a:pt x="28481" y="18892"/>
                  <a:pt x="26686" y="18417"/>
                  <a:pt x="24871" y="18417"/>
                </a:cubicBezTo>
                <a:cubicBezTo>
                  <a:pt x="20366" y="18417"/>
                  <a:pt x="15731" y="21344"/>
                  <a:pt x="14608" y="25801"/>
                </a:cubicBezTo>
                <a:cubicBezTo>
                  <a:pt x="14066" y="25673"/>
                  <a:pt x="13497" y="25613"/>
                  <a:pt x="12911" y="25613"/>
                </a:cubicBezTo>
                <a:cubicBezTo>
                  <a:pt x="7631" y="25613"/>
                  <a:pt x="986" y="30525"/>
                  <a:pt x="0" y="35456"/>
                </a:cubicBezTo>
                <a:lnTo>
                  <a:pt x="224190" y="34954"/>
                </a:lnTo>
                <a:cubicBezTo>
                  <a:pt x="222541" y="29279"/>
                  <a:pt x="214337" y="23267"/>
                  <a:pt x="207993" y="23267"/>
                </a:cubicBezTo>
                <a:cubicBezTo>
                  <a:pt x="206963" y="23267"/>
                  <a:pt x="205982" y="23425"/>
                  <a:pt x="205085" y="23770"/>
                </a:cubicBezTo>
                <a:cubicBezTo>
                  <a:pt x="204629" y="14023"/>
                  <a:pt x="196412" y="5190"/>
                  <a:pt x="186711" y="4026"/>
                </a:cubicBezTo>
                <a:cubicBezTo>
                  <a:pt x="185982" y="3940"/>
                  <a:pt x="185251" y="3898"/>
                  <a:pt x="184521" y="3898"/>
                </a:cubicBezTo>
                <a:cubicBezTo>
                  <a:pt x="175539" y="3898"/>
                  <a:pt x="166739" y="10232"/>
                  <a:pt x="164205" y="18908"/>
                </a:cubicBezTo>
                <a:cubicBezTo>
                  <a:pt x="162748" y="17089"/>
                  <a:pt x="160459" y="16221"/>
                  <a:pt x="158148" y="16221"/>
                </a:cubicBezTo>
                <a:cubicBezTo>
                  <a:pt x="155211" y="16221"/>
                  <a:pt x="152240" y="17623"/>
                  <a:pt x="150898" y="20255"/>
                </a:cubicBezTo>
                <a:cubicBezTo>
                  <a:pt x="149763" y="17985"/>
                  <a:pt x="147737" y="15375"/>
                  <a:pt x="145502" y="15375"/>
                </a:cubicBezTo>
                <a:cubicBezTo>
                  <a:pt x="145085" y="15375"/>
                  <a:pt x="144660" y="15466"/>
                  <a:pt x="144233" y="15667"/>
                </a:cubicBezTo>
                <a:cubicBezTo>
                  <a:pt x="142841" y="16329"/>
                  <a:pt x="142225" y="17904"/>
                  <a:pt x="141357" y="19159"/>
                </a:cubicBezTo>
                <a:cubicBezTo>
                  <a:pt x="139499" y="21918"/>
                  <a:pt x="136371" y="23147"/>
                  <a:pt x="133068" y="23147"/>
                </a:cubicBezTo>
                <a:cubicBezTo>
                  <a:pt x="129513" y="23147"/>
                  <a:pt x="125757" y="21723"/>
                  <a:pt x="123165" y="19250"/>
                </a:cubicBezTo>
                <a:cubicBezTo>
                  <a:pt x="118190" y="14480"/>
                  <a:pt x="116386" y="7358"/>
                  <a:pt x="114834" y="625"/>
                </a:cubicBezTo>
                <a:lnTo>
                  <a:pt x="98514" y="4071"/>
                </a:lnTo>
                <a:cubicBezTo>
                  <a:pt x="97578" y="13818"/>
                  <a:pt x="91347" y="22902"/>
                  <a:pt x="82559" y="27262"/>
                </a:cubicBezTo>
                <a:cubicBezTo>
                  <a:pt x="81783" y="25596"/>
                  <a:pt x="80870" y="23838"/>
                  <a:pt x="79272" y="22925"/>
                </a:cubicBezTo>
                <a:cubicBezTo>
                  <a:pt x="78735" y="22618"/>
                  <a:pt x="78095" y="22466"/>
                  <a:pt x="77461" y="22466"/>
                </a:cubicBezTo>
                <a:cubicBezTo>
                  <a:pt x="76208" y="22466"/>
                  <a:pt x="74980" y="23059"/>
                  <a:pt x="74616" y="24226"/>
                </a:cubicBezTo>
                <a:cubicBezTo>
                  <a:pt x="71124" y="17242"/>
                  <a:pt x="67449" y="10029"/>
                  <a:pt x="61400" y="5076"/>
                </a:cubicBezTo>
                <a:cubicBezTo>
                  <a:pt x="57613" y="1974"/>
                  <a:pt x="52617" y="1"/>
                  <a:pt x="47803" y="1"/>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70"/>
          <p:cNvSpPr/>
          <p:nvPr/>
        </p:nvSpPr>
        <p:spPr>
          <a:xfrm>
            <a:off x="6285168" y="3948269"/>
            <a:ext cx="414702" cy="431365"/>
          </a:xfrm>
          <a:custGeom>
            <a:avLst/>
            <a:gdLst/>
            <a:ahLst/>
            <a:cxnLst/>
            <a:rect l="l" t="t" r="r" b="b"/>
            <a:pathLst>
              <a:path w="17645" h="18354" extrusionOk="0">
                <a:moveTo>
                  <a:pt x="16389" y="0"/>
                </a:moveTo>
                <a:lnTo>
                  <a:pt x="1096" y="480"/>
                </a:lnTo>
                <a:cubicBezTo>
                  <a:pt x="502" y="1826"/>
                  <a:pt x="137" y="3264"/>
                  <a:pt x="23" y="4748"/>
                </a:cubicBezTo>
                <a:cubicBezTo>
                  <a:pt x="23" y="4953"/>
                  <a:pt x="0" y="5182"/>
                  <a:pt x="91" y="5387"/>
                </a:cubicBezTo>
                <a:cubicBezTo>
                  <a:pt x="225" y="5755"/>
                  <a:pt x="617" y="5939"/>
                  <a:pt x="1014" y="5939"/>
                </a:cubicBezTo>
                <a:cubicBezTo>
                  <a:pt x="1159" y="5939"/>
                  <a:pt x="1304" y="5915"/>
                  <a:pt x="1438" y="5866"/>
                </a:cubicBezTo>
                <a:cubicBezTo>
                  <a:pt x="1917" y="5707"/>
                  <a:pt x="2305" y="5296"/>
                  <a:pt x="2648" y="4908"/>
                </a:cubicBezTo>
                <a:cubicBezTo>
                  <a:pt x="2899" y="9906"/>
                  <a:pt x="5296" y="14768"/>
                  <a:pt x="9085" y="18032"/>
                </a:cubicBezTo>
                <a:cubicBezTo>
                  <a:pt x="9278" y="18183"/>
                  <a:pt x="9472" y="18354"/>
                  <a:pt x="9704" y="18354"/>
                </a:cubicBezTo>
                <a:cubicBezTo>
                  <a:pt x="9718" y="18354"/>
                  <a:pt x="9732" y="18353"/>
                  <a:pt x="9747" y="18352"/>
                </a:cubicBezTo>
                <a:cubicBezTo>
                  <a:pt x="9952" y="18329"/>
                  <a:pt x="10135" y="18169"/>
                  <a:pt x="10271" y="18032"/>
                </a:cubicBezTo>
                <a:cubicBezTo>
                  <a:pt x="13855" y="14494"/>
                  <a:pt x="15772" y="9336"/>
                  <a:pt x="15362" y="4337"/>
                </a:cubicBezTo>
                <a:lnTo>
                  <a:pt x="15362" y="4337"/>
                </a:lnTo>
                <a:cubicBezTo>
                  <a:pt x="15543" y="4453"/>
                  <a:pt x="15738" y="4505"/>
                  <a:pt x="15935" y="4505"/>
                </a:cubicBezTo>
                <a:cubicBezTo>
                  <a:pt x="16705" y="4505"/>
                  <a:pt x="17498" y="3712"/>
                  <a:pt x="17553" y="2876"/>
                </a:cubicBezTo>
                <a:cubicBezTo>
                  <a:pt x="17644" y="1826"/>
                  <a:pt x="17005" y="868"/>
                  <a:pt x="16389" y="0"/>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70"/>
          <p:cNvSpPr/>
          <p:nvPr/>
        </p:nvSpPr>
        <p:spPr>
          <a:xfrm>
            <a:off x="6124225" y="3567393"/>
            <a:ext cx="758567" cy="406100"/>
          </a:xfrm>
          <a:custGeom>
            <a:avLst/>
            <a:gdLst/>
            <a:ahLst/>
            <a:cxnLst/>
            <a:rect l="l" t="t" r="r" b="b"/>
            <a:pathLst>
              <a:path w="32276" h="17279" extrusionOk="0">
                <a:moveTo>
                  <a:pt x="4520" y="0"/>
                </a:moveTo>
                <a:lnTo>
                  <a:pt x="4520" y="7966"/>
                </a:lnTo>
                <a:cubicBezTo>
                  <a:pt x="1484" y="9929"/>
                  <a:pt x="1" y="13376"/>
                  <a:pt x="1" y="17279"/>
                </a:cubicBezTo>
                <a:lnTo>
                  <a:pt x="32276" y="17279"/>
                </a:lnTo>
                <a:cubicBezTo>
                  <a:pt x="32276" y="13376"/>
                  <a:pt x="30792" y="9998"/>
                  <a:pt x="27756" y="8012"/>
                </a:cubicBezTo>
                <a:lnTo>
                  <a:pt x="27756" y="7989"/>
                </a:lnTo>
                <a:lnTo>
                  <a:pt x="27756" y="0"/>
                </a:ln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70"/>
          <p:cNvSpPr/>
          <p:nvPr/>
        </p:nvSpPr>
        <p:spPr>
          <a:xfrm>
            <a:off x="6921912" y="2866251"/>
            <a:ext cx="358390" cy="938032"/>
          </a:xfrm>
          <a:custGeom>
            <a:avLst/>
            <a:gdLst/>
            <a:ahLst/>
            <a:cxnLst/>
            <a:rect l="l" t="t" r="r" b="b"/>
            <a:pathLst>
              <a:path w="15249" h="39912" extrusionOk="0">
                <a:moveTo>
                  <a:pt x="3356" y="1"/>
                </a:moveTo>
                <a:lnTo>
                  <a:pt x="1" y="18329"/>
                </a:lnTo>
                <a:cubicBezTo>
                  <a:pt x="5045" y="19379"/>
                  <a:pt x="8560" y="23944"/>
                  <a:pt x="8286" y="29103"/>
                </a:cubicBezTo>
                <a:lnTo>
                  <a:pt x="7853" y="37480"/>
                </a:lnTo>
                <a:cubicBezTo>
                  <a:pt x="7784" y="38644"/>
                  <a:pt x="8606" y="39671"/>
                  <a:pt x="9747" y="39876"/>
                </a:cubicBezTo>
                <a:cubicBezTo>
                  <a:pt x="9882" y="39900"/>
                  <a:pt x="10016" y="39911"/>
                  <a:pt x="10147" y="39911"/>
                </a:cubicBezTo>
                <a:cubicBezTo>
                  <a:pt x="11288" y="39911"/>
                  <a:pt x="12277" y="39057"/>
                  <a:pt x="12441" y="37891"/>
                </a:cubicBezTo>
                <a:lnTo>
                  <a:pt x="14814" y="19334"/>
                </a:lnTo>
                <a:cubicBezTo>
                  <a:pt x="15248" y="16070"/>
                  <a:pt x="14267" y="12783"/>
                  <a:pt x="12121" y="10272"/>
                </a:cubicBezTo>
                <a:lnTo>
                  <a:pt x="3356" y="1"/>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70"/>
          <p:cNvSpPr/>
          <p:nvPr/>
        </p:nvSpPr>
        <p:spPr>
          <a:xfrm>
            <a:off x="5739588" y="2866251"/>
            <a:ext cx="358390" cy="938032"/>
          </a:xfrm>
          <a:custGeom>
            <a:avLst/>
            <a:gdLst/>
            <a:ahLst/>
            <a:cxnLst/>
            <a:rect l="l" t="t" r="r" b="b"/>
            <a:pathLst>
              <a:path w="15249" h="39912" extrusionOk="0">
                <a:moveTo>
                  <a:pt x="11893" y="1"/>
                </a:moveTo>
                <a:lnTo>
                  <a:pt x="3105" y="10272"/>
                </a:lnTo>
                <a:cubicBezTo>
                  <a:pt x="982" y="12783"/>
                  <a:pt x="1" y="16070"/>
                  <a:pt x="412" y="19334"/>
                </a:cubicBezTo>
                <a:lnTo>
                  <a:pt x="2808" y="37891"/>
                </a:lnTo>
                <a:cubicBezTo>
                  <a:pt x="2952" y="39057"/>
                  <a:pt x="3957" y="39911"/>
                  <a:pt x="5101" y="39911"/>
                </a:cubicBezTo>
                <a:cubicBezTo>
                  <a:pt x="5233" y="39911"/>
                  <a:pt x="5367" y="39900"/>
                  <a:pt x="5502" y="39876"/>
                </a:cubicBezTo>
                <a:cubicBezTo>
                  <a:pt x="6643" y="39671"/>
                  <a:pt x="7465" y="38644"/>
                  <a:pt x="7396" y="37480"/>
                </a:cubicBezTo>
                <a:lnTo>
                  <a:pt x="6940" y="29103"/>
                </a:lnTo>
                <a:cubicBezTo>
                  <a:pt x="6666" y="23944"/>
                  <a:pt x="10204" y="19379"/>
                  <a:pt x="15248" y="18329"/>
                </a:cubicBezTo>
                <a:lnTo>
                  <a:pt x="11893" y="1"/>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70"/>
          <p:cNvSpPr/>
          <p:nvPr/>
        </p:nvSpPr>
        <p:spPr>
          <a:xfrm>
            <a:off x="5920367" y="737375"/>
            <a:ext cx="1128731" cy="2766244"/>
          </a:xfrm>
          <a:custGeom>
            <a:avLst/>
            <a:gdLst/>
            <a:ahLst/>
            <a:cxnLst/>
            <a:rect l="l" t="t" r="r" b="b"/>
            <a:pathLst>
              <a:path w="48026" h="117700" extrusionOk="0">
                <a:moveTo>
                  <a:pt x="24033" y="0"/>
                </a:moveTo>
                <a:cubicBezTo>
                  <a:pt x="23467" y="0"/>
                  <a:pt x="22898" y="214"/>
                  <a:pt x="22461" y="651"/>
                </a:cubicBezTo>
                <a:cubicBezTo>
                  <a:pt x="20361" y="2774"/>
                  <a:pt x="16481" y="7978"/>
                  <a:pt x="10318" y="20600"/>
                </a:cubicBezTo>
                <a:cubicBezTo>
                  <a:pt x="1" y="41782"/>
                  <a:pt x="3607" y="74308"/>
                  <a:pt x="3356" y="89031"/>
                </a:cubicBezTo>
                <a:cubicBezTo>
                  <a:pt x="3105" y="103753"/>
                  <a:pt x="8515" y="117699"/>
                  <a:pt x="8515" y="117699"/>
                </a:cubicBezTo>
                <a:lnTo>
                  <a:pt x="41315" y="117699"/>
                </a:lnTo>
                <a:cubicBezTo>
                  <a:pt x="44921" y="109436"/>
                  <a:pt x="45971" y="90583"/>
                  <a:pt x="45971" y="90583"/>
                </a:cubicBezTo>
                <a:cubicBezTo>
                  <a:pt x="48025" y="39705"/>
                  <a:pt x="42091" y="27836"/>
                  <a:pt x="39512" y="21628"/>
                </a:cubicBezTo>
                <a:cubicBezTo>
                  <a:pt x="37434" y="16674"/>
                  <a:pt x="29080" y="5239"/>
                  <a:pt x="25816" y="902"/>
                </a:cubicBezTo>
                <a:cubicBezTo>
                  <a:pt x="25381" y="306"/>
                  <a:pt x="24710" y="0"/>
                  <a:pt x="24033" y="0"/>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70"/>
          <p:cNvSpPr/>
          <p:nvPr/>
        </p:nvSpPr>
        <p:spPr>
          <a:xfrm>
            <a:off x="6154261" y="737375"/>
            <a:ext cx="694734" cy="508853"/>
          </a:xfrm>
          <a:custGeom>
            <a:avLst/>
            <a:gdLst/>
            <a:ahLst/>
            <a:cxnLst/>
            <a:rect l="l" t="t" r="r" b="b"/>
            <a:pathLst>
              <a:path w="29560" h="21651" extrusionOk="0">
                <a:moveTo>
                  <a:pt x="14081" y="0"/>
                </a:moveTo>
                <a:cubicBezTo>
                  <a:pt x="13515" y="0"/>
                  <a:pt x="12946" y="214"/>
                  <a:pt x="12509" y="651"/>
                </a:cubicBezTo>
                <a:cubicBezTo>
                  <a:pt x="10409" y="2774"/>
                  <a:pt x="6529" y="7978"/>
                  <a:pt x="366" y="20600"/>
                </a:cubicBezTo>
                <a:cubicBezTo>
                  <a:pt x="252" y="20874"/>
                  <a:pt x="115" y="21148"/>
                  <a:pt x="1" y="21422"/>
                </a:cubicBezTo>
                <a:cubicBezTo>
                  <a:pt x="4345" y="20339"/>
                  <a:pt x="8836" y="19878"/>
                  <a:pt x="13339" y="19878"/>
                </a:cubicBezTo>
                <a:cubicBezTo>
                  <a:pt x="17376" y="19878"/>
                  <a:pt x="21422" y="20248"/>
                  <a:pt x="25382" y="20874"/>
                </a:cubicBezTo>
                <a:cubicBezTo>
                  <a:pt x="26775" y="21103"/>
                  <a:pt x="28167" y="21354"/>
                  <a:pt x="29560" y="21650"/>
                </a:cubicBezTo>
                <a:cubicBezTo>
                  <a:pt x="29560" y="21650"/>
                  <a:pt x="29560" y="21628"/>
                  <a:pt x="29560" y="21628"/>
                </a:cubicBezTo>
                <a:cubicBezTo>
                  <a:pt x="27482" y="16674"/>
                  <a:pt x="19128" y="5239"/>
                  <a:pt x="15864" y="902"/>
                </a:cubicBezTo>
                <a:cubicBezTo>
                  <a:pt x="15429" y="306"/>
                  <a:pt x="14758" y="0"/>
                  <a:pt x="14081" y="0"/>
                </a:cubicBez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70"/>
          <p:cNvSpPr/>
          <p:nvPr/>
        </p:nvSpPr>
        <p:spPr>
          <a:xfrm>
            <a:off x="6095247" y="3487462"/>
            <a:ext cx="827241" cy="115891"/>
          </a:xfrm>
          <a:custGeom>
            <a:avLst/>
            <a:gdLst/>
            <a:ahLst/>
            <a:cxnLst/>
            <a:rect l="l" t="t" r="r" b="b"/>
            <a:pathLst>
              <a:path w="35198" h="4931" extrusionOk="0">
                <a:moveTo>
                  <a:pt x="2466" y="0"/>
                </a:moveTo>
                <a:cubicBezTo>
                  <a:pt x="1119" y="0"/>
                  <a:pt x="1" y="1119"/>
                  <a:pt x="1" y="2465"/>
                </a:cubicBezTo>
                <a:cubicBezTo>
                  <a:pt x="1" y="3835"/>
                  <a:pt x="1119" y="4931"/>
                  <a:pt x="2466" y="4931"/>
                </a:cubicBezTo>
                <a:lnTo>
                  <a:pt x="32732" y="4931"/>
                </a:lnTo>
                <a:cubicBezTo>
                  <a:pt x="34102" y="4931"/>
                  <a:pt x="35198" y="3835"/>
                  <a:pt x="35198" y="2465"/>
                </a:cubicBezTo>
                <a:cubicBezTo>
                  <a:pt x="35198" y="1119"/>
                  <a:pt x="34102" y="0"/>
                  <a:pt x="32732" y="0"/>
                </a:cubicBez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70"/>
          <p:cNvSpPr/>
          <p:nvPr/>
        </p:nvSpPr>
        <p:spPr>
          <a:xfrm>
            <a:off x="6186459" y="1494028"/>
            <a:ext cx="612099" cy="612123"/>
          </a:xfrm>
          <a:custGeom>
            <a:avLst/>
            <a:gdLst/>
            <a:ahLst/>
            <a:cxnLst/>
            <a:rect l="l" t="t" r="r" b="b"/>
            <a:pathLst>
              <a:path w="26044" h="26045" extrusionOk="0">
                <a:moveTo>
                  <a:pt x="13011" y="3790"/>
                </a:moveTo>
                <a:cubicBezTo>
                  <a:pt x="18124" y="3790"/>
                  <a:pt x="22255" y="7921"/>
                  <a:pt x="22255" y="13034"/>
                </a:cubicBezTo>
                <a:cubicBezTo>
                  <a:pt x="22255" y="18124"/>
                  <a:pt x="18124" y="22255"/>
                  <a:pt x="13011" y="22255"/>
                </a:cubicBezTo>
                <a:cubicBezTo>
                  <a:pt x="7921" y="22255"/>
                  <a:pt x="3789" y="18124"/>
                  <a:pt x="3789" y="13034"/>
                </a:cubicBezTo>
                <a:cubicBezTo>
                  <a:pt x="3789" y="7921"/>
                  <a:pt x="7921" y="3790"/>
                  <a:pt x="13011" y="3790"/>
                </a:cubicBezTo>
                <a:close/>
                <a:moveTo>
                  <a:pt x="13011" y="1"/>
                </a:moveTo>
                <a:cubicBezTo>
                  <a:pt x="5821" y="1"/>
                  <a:pt x="0" y="5844"/>
                  <a:pt x="0" y="13034"/>
                </a:cubicBezTo>
                <a:cubicBezTo>
                  <a:pt x="0" y="20224"/>
                  <a:pt x="5821" y="26044"/>
                  <a:pt x="13011" y="26044"/>
                </a:cubicBezTo>
                <a:cubicBezTo>
                  <a:pt x="20201" y="26044"/>
                  <a:pt x="26044" y="20224"/>
                  <a:pt x="26044" y="13034"/>
                </a:cubicBezTo>
                <a:cubicBezTo>
                  <a:pt x="26044" y="5844"/>
                  <a:pt x="20201" y="1"/>
                  <a:pt x="13011" y="1"/>
                </a:cubicBez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70"/>
          <p:cNvSpPr/>
          <p:nvPr/>
        </p:nvSpPr>
        <p:spPr>
          <a:xfrm>
            <a:off x="6471846" y="1518706"/>
            <a:ext cx="41317" cy="41858"/>
          </a:xfrm>
          <a:custGeom>
            <a:avLst/>
            <a:gdLst/>
            <a:ahLst/>
            <a:cxnLst/>
            <a:rect l="l" t="t" r="r" b="b"/>
            <a:pathLst>
              <a:path w="1758" h="1781" fill="none" extrusionOk="0">
                <a:moveTo>
                  <a:pt x="1758" y="891"/>
                </a:moveTo>
                <a:cubicBezTo>
                  <a:pt x="1758" y="411"/>
                  <a:pt x="1370" y="1"/>
                  <a:pt x="868" y="1"/>
                </a:cubicBezTo>
                <a:cubicBezTo>
                  <a:pt x="388" y="1"/>
                  <a:pt x="0" y="411"/>
                  <a:pt x="0" y="891"/>
                </a:cubicBezTo>
                <a:cubicBezTo>
                  <a:pt x="0" y="1370"/>
                  <a:pt x="388" y="1781"/>
                  <a:pt x="868" y="1781"/>
                </a:cubicBezTo>
                <a:cubicBezTo>
                  <a:pt x="1370" y="1781"/>
                  <a:pt x="1758" y="1370"/>
                  <a:pt x="1758" y="891"/>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70"/>
          <p:cNvSpPr/>
          <p:nvPr/>
        </p:nvSpPr>
        <p:spPr>
          <a:xfrm>
            <a:off x="6471846" y="2040126"/>
            <a:ext cx="41317" cy="41341"/>
          </a:xfrm>
          <a:custGeom>
            <a:avLst/>
            <a:gdLst/>
            <a:ahLst/>
            <a:cxnLst/>
            <a:rect l="l" t="t" r="r" b="b"/>
            <a:pathLst>
              <a:path w="1758" h="1759" fill="none" extrusionOk="0">
                <a:moveTo>
                  <a:pt x="1758" y="868"/>
                </a:moveTo>
                <a:cubicBezTo>
                  <a:pt x="1758" y="389"/>
                  <a:pt x="1370" y="1"/>
                  <a:pt x="868" y="1"/>
                </a:cubicBezTo>
                <a:cubicBezTo>
                  <a:pt x="388" y="1"/>
                  <a:pt x="0" y="389"/>
                  <a:pt x="0" y="868"/>
                </a:cubicBezTo>
                <a:cubicBezTo>
                  <a:pt x="0" y="1370"/>
                  <a:pt x="388" y="1758"/>
                  <a:pt x="868" y="1758"/>
                </a:cubicBezTo>
                <a:cubicBezTo>
                  <a:pt x="1370" y="1758"/>
                  <a:pt x="1758" y="1370"/>
                  <a:pt x="1758" y="868"/>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70"/>
          <p:cNvSpPr/>
          <p:nvPr/>
        </p:nvSpPr>
        <p:spPr>
          <a:xfrm>
            <a:off x="6653705" y="1593278"/>
            <a:ext cx="45618" cy="45618"/>
          </a:xfrm>
          <a:custGeom>
            <a:avLst/>
            <a:gdLst/>
            <a:ahLst/>
            <a:cxnLst/>
            <a:rect l="l" t="t" r="r" b="b"/>
            <a:pathLst>
              <a:path w="1941" h="1941" fill="none" extrusionOk="0">
                <a:moveTo>
                  <a:pt x="1598" y="1575"/>
                </a:moveTo>
                <a:cubicBezTo>
                  <a:pt x="1940" y="1233"/>
                  <a:pt x="1940" y="685"/>
                  <a:pt x="1598" y="343"/>
                </a:cubicBezTo>
                <a:cubicBezTo>
                  <a:pt x="1255" y="0"/>
                  <a:pt x="708" y="0"/>
                  <a:pt x="365" y="343"/>
                </a:cubicBezTo>
                <a:cubicBezTo>
                  <a:pt x="0" y="685"/>
                  <a:pt x="0" y="1233"/>
                  <a:pt x="365" y="1575"/>
                </a:cubicBezTo>
                <a:cubicBezTo>
                  <a:pt x="708" y="1940"/>
                  <a:pt x="1255" y="1940"/>
                  <a:pt x="1598" y="1575"/>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70"/>
          <p:cNvSpPr/>
          <p:nvPr/>
        </p:nvSpPr>
        <p:spPr>
          <a:xfrm>
            <a:off x="6285685" y="1961816"/>
            <a:ext cx="45101" cy="45078"/>
          </a:xfrm>
          <a:custGeom>
            <a:avLst/>
            <a:gdLst/>
            <a:ahLst/>
            <a:cxnLst/>
            <a:rect l="l" t="t" r="r" b="b"/>
            <a:pathLst>
              <a:path w="1919" h="1918" fill="none" extrusionOk="0">
                <a:moveTo>
                  <a:pt x="1576" y="1575"/>
                </a:moveTo>
                <a:cubicBezTo>
                  <a:pt x="1918" y="1233"/>
                  <a:pt x="1918" y="685"/>
                  <a:pt x="1576" y="343"/>
                </a:cubicBezTo>
                <a:cubicBezTo>
                  <a:pt x="1234" y="0"/>
                  <a:pt x="686" y="0"/>
                  <a:pt x="343" y="343"/>
                </a:cubicBezTo>
                <a:cubicBezTo>
                  <a:pt x="1" y="685"/>
                  <a:pt x="1" y="1233"/>
                  <a:pt x="343" y="1575"/>
                </a:cubicBezTo>
                <a:cubicBezTo>
                  <a:pt x="686" y="1918"/>
                  <a:pt x="1234" y="1918"/>
                  <a:pt x="1576" y="1575"/>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70"/>
          <p:cNvSpPr/>
          <p:nvPr/>
        </p:nvSpPr>
        <p:spPr>
          <a:xfrm>
            <a:off x="6732555" y="1779416"/>
            <a:ext cx="41317" cy="41341"/>
          </a:xfrm>
          <a:custGeom>
            <a:avLst/>
            <a:gdLst/>
            <a:ahLst/>
            <a:cxnLst/>
            <a:rect l="l" t="t" r="r" b="b"/>
            <a:pathLst>
              <a:path w="1758" h="1759" fill="none" extrusionOk="0">
                <a:moveTo>
                  <a:pt x="868" y="1758"/>
                </a:moveTo>
                <a:cubicBezTo>
                  <a:pt x="1347" y="1758"/>
                  <a:pt x="1758" y="1370"/>
                  <a:pt x="1758" y="891"/>
                </a:cubicBezTo>
                <a:cubicBezTo>
                  <a:pt x="1758" y="389"/>
                  <a:pt x="1347" y="1"/>
                  <a:pt x="868" y="1"/>
                </a:cubicBezTo>
                <a:cubicBezTo>
                  <a:pt x="388" y="1"/>
                  <a:pt x="0" y="389"/>
                  <a:pt x="0" y="891"/>
                </a:cubicBezTo>
                <a:cubicBezTo>
                  <a:pt x="0" y="1370"/>
                  <a:pt x="388" y="1758"/>
                  <a:pt x="868" y="1758"/>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70"/>
          <p:cNvSpPr/>
          <p:nvPr/>
        </p:nvSpPr>
        <p:spPr>
          <a:xfrm>
            <a:off x="6211136" y="1779416"/>
            <a:ext cx="41317" cy="41341"/>
          </a:xfrm>
          <a:custGeom>
            <a:avLst/>
            <a:gdLst/>
            <a:ahLst/>
            <a:cxnLst/>
            <a:rect l="l" t="t" r="r" b="b"/>
            <a:pathLst>
              <a:path w="1758" h="1759" fill="none" extrusionOk="0">
                <a:moveTo>
                  <a:pt x="890" y="1758"/>
                </a:moveTo>
                <a:cubicBezTo>
                  <a:pt x="1370" y="1758"/>
                  <a:pt x="1758" y="1370"/>
                  <a:pt x="1758" y="891"/>
                </a:cubicBezTo>
                <a:cubicBezTo>
                  <a:pt x="1758" y="389"/>
                  <a:pt x="1370" y="1"/>
                  <a:pt x="890" y="1"/>
                </a:cubicBezTo>
                <a:cubicBezTo>
                  <a:pt x="388" y="1"/>
                  <a:pt x="0" y="389"/>
                  <a:pt x="0" y="891"/>
                </a:cubicBezTo>
                <a:cubicBezTo>
                  <a:pt x="0" y="1370"/>
                  <a:pt x="388" y="1758"/>
                  <a:pt x="890" y="1758"/>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70"/>
          <p:cNvSpPr/>
          <p:nvPr/>
        </p:nvSpPr>
        <p:spPr>
          <a:xfrm>
            <a:off x="6653705" y="1961816"/>
            <a:ext cx="45618" cy="45078"/>
          </a:xfrm>
          <a:custGeom>
            <a:avLst/>
            <a:gdLst/>
            <a:ahLst/>
            <a:cxnLst/>
            <a:rect l="l" t="t" r="r" b="b"/>
            <a:pathLst>
              <a:path w="1941" h="1918" fill="none" extrusionOk="0">
                <a:moveTo>
                  <a:pt x="365" y="1575"/>
                </a:moveTo>
                <a:cubicBezTo>
                  <a:pt x="708" y="1918"/>
                  <a:pt x="1255" y="1918"/>
                  <a:pt x="1598" y="1575"/>
                </a:cubicBezTo>
                <a:cubicBezTo>
                  <a:pt x="1940" y="1233"/>
                  <a:pt x="1940" y="685"/>
                  <a:pt x="1598" y="343"/>
                </a:cubicBezTo>
                <a:cubicBezTo>
                  <a:pt x="1255" y="0"/>
                  <a:pt x="708" y="0"/>
                  <a:pt x="365" y="343"/>
                </a:cubicBezTo>
                <a:cubicBezTo>
                  <a:pt x="0" y="685"/>
                  <a:pt x="0" y="1233"/>
                  <a:pt x="365" y="1575"/>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70"/>
          <p:cNvSpPr/>
          <p:nvPr/>
        </p:nvSpPr>
        <p:spPr>
          <a:xfrm>
            <a:off x="6285685" y="1593278"/>
            <a:ext cx="45101" cy="45618"/>
          </a:xfrm>
          <a:custGeom>
            <a:avLst/>
            <a:gdLst/>
            <a:ahLst/>
            <a:cxnLst/>
            <a:rect l="l" t="t" r="r" b="b"/>
            <a:pathLst>
              <a:path w="1919" h="1941" fill="none" extrusionOk="0">
                <a:moveTo>
                  <a:pt x="343" y="1575"/>
                </a:moveTo>
                <a:cubicBezTo>
                  <a:pt x="686" y="1940"/>
                  <a:pt x="1234" y="1940"/>
                  <a:pt x="1576" y="1575"/>
                </a:cubicBezTo>
                <a:cubicBezTo>
                  <a:pt x="1918" y="1233"/>
                  <a:pt x="1918" y="685"/>
                  <a:pt x="1576" y="343"/>
                </a:cubicBezTo>
                <a:cubicBezTo>
                  <a:pt x="1234" y="0"/>
                  <a:pt x="686" y="0"/>
                  <a:pt x="343" y="343"/>
                </a:cubicBezTo>
                <a:cubicBezTo>
                  <a:pt x="1" y="685"/>
                  <a:pt x="1" y="1233"/>
                  <a:pt x="343" y="1575"/>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70"/>
          <p:cNvSpPr/>
          <p:nvPr/>
        </p:nvSpPr>
        <p:spPr>
          <a:xfrm>
            <a:off x="5996021" y="2064803"/>
            <a:ext cx="992981" cy="173848"/>
          </a:xfrm>
          <a:custGeom>
            <a:avLst/>
            <a:gdLst/>
            <a:ahLst/>
            <a:cxnLst/>
            <a:rect l="l" t="t" r="r" b="b"/>
            <a:pathLst>
              <a:path w="42250" h="7397" fill="none" extrusionOk="0">
                <a:moveTo>
                  <a:pt x="0" y="7396"/>
                </a:moveTo>
                <a:cubicBezTo>
                  <a:pt x="0" y="7396"/>
                  <a:pt x="21821" y="1"/>
                  <a:pt x="42250" y="7031"/>
                </a:cubicBez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70"/>
          <p:cNvSpPr/>
          <p:nvPr/>
        </p:nvSpPr>
        <p:spPr>
          <a:xfrm>
            <a:off x="6058771" y="1379761"/>
            <a:ext cx="872295" cy="112694"/>
          </a:xfrm>
          <a:custGeom>
            <a:avLst/>
            <a:gdLst/>
            <a:ahLst/>
            <a:cxnLst/>
            <a:rect l="l" t="t" r="r" b="b"/>
            <a:pathLst>
              <a:path w="37115" h="4795" fill="none" extrusionOk="0">
                <a:moveTo>
                  <a:pt x="1" y="4794"/>
                </a:moveTo>
                <a:cubicBezTo>
                  <a:pt x="6095" y="3196"/>
                  <a:pt x="21753" y="1"/>
                  <a:pt x="37115" y="4452"/>
                </a:cubicBez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70"/>
          <p:cNvSpPr/>
          <p:nvPr/>
        </p:nvSpPr>
        <p:spPr>
          <a:xfrm>
            <a:off x="5996021" y="2188730"/>
            <a:ext cx="992981" cy="173824"/>
          </a:xfrm>
          <a:custGeom>
            <a:avLst/>
            <a:gdLst/>
            <a:ahLst/>
            <a:cxnLst/>
            <a:rect l="l" t="t" r="r" b="b"/>
            <a:pathLst>
              <a:path w="42250" h="7396" fill="none" extrusionOk="0">
                <a:moveTo>
                  <a:pt x="0" y="7396"/>
                </a:moveTo>
                <a:cubicBezTo>
                  <a:pt x="0" y="7396"/>
                  <a:pt x="21821" y="0"/>
                  <a:pt x="42250" y="7053"/>
                </a:cubicBez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70"/>
          <p:cNvSpPr/>
          <p:nvPr/>
        </p:nvSpPr>
        <p:spPr>
          <a:xfrm>
            <a:off x="6694999" y="4108648"/>
            <a:ext cx="367485" cy="317824"/>
          </a:xfrm>
          <a:custGeom>
            <a:avLst/>
            <a:gdLst/>
            <a:ahLst/>
            <a:cxnLst/>
            <a:rect l="l" t="t" r="r" b="b"/>
            <a:pathLst>
              <a:path w="15636" h="13523" extrusionOk="0">
                <a:moveTo>
                  <a:pt x="1" y="1"/>
                </a:moveTo>
                <a:lnTo>
                  <a:pt x="1" y="1"/>
                </a:lnTo>
                <a:cubicBezTo>
                  <a:pt x="206" y="1850"/>
                  <a:pt x="800" y="3676"/>
                  <a:pt x="1713" y="5319"/>
                </a:cubicBezTo>
                <a:cubicBezTo>
                  <a:pt x="2603" y="6986"/>
                  <a:pt x="3812" y="8492"/>
                  <a:pt x="5228" y="9747"/>
                </a:cubicBezTo>
                <a:cubicBezTo>
                  <a:pt x="6666" y="10980"/>
                  <a:pt x="8332" y="11961"/>
                  <a:pt x="10112" y="12601"/>
                </a:cubicBezTo>
                <a:cubicBezTo>
                  <a:pt x="11735" y="13204"/>
                  <a:pt x="13433" y="13523"/>
                  <a:pt x="15138" y="13523"/>
                </a:cubicBezTo>
                <a:cubicBezTo>
                  <a:pt x="15304" y="13523"/>
                  <a:pt x="15470" y="13520"/>
                  <a:pt x="15636" y="13514"/>
                </a:cubicBezTo>
                <a:cubicBezTo>
                  <a:pt x="13787" y="13262"/>
                  <a:pt x="12007" y="12783"/>
                  <a:pt x="10341" y="12053"/>
                </a:cubicBezTo>
                <a:cubicBezTo>
                  <a:pt x="8674" y="11322"/>
                  <a:pt x="7099" y="10364"/>
                  <a:pt x="5730" y="9177"/>
                </a:cubicBezTo>
                <a:cubicBezTo>
                  <a:pt x="4360" y="7990"/>
                  <a:pt x="3173" y="6575"/>
                  <a:pt x="2215" y="5023"/>
                </a:cubicBezTo>
                <a:cubicBezTo>
                  <a:pt x="1256" y="3470"/>
                  <a:pt x="526" y="178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70"/>
          <p:cNvSpPr/>
          <p:nvPr/>
        </p:nvSpPr>
        <p:spPr>
          <a:xfrm>
            <a:off x="6032496" y="4150506"/>
            <a:ext cx="287013" cy="348166"/>
          </a:xfrm>
          <a:custGeom>
            <a:avLst/>
            <a:gdLst/>
            <a:ahLst/>
            <a:cxnLst/>
            <a:rect l="l" t="t" r="r" b="b"/>
            <a:pathLst>
              <a:path w="12212" h="14814" extrusionOk="0">
                <a:moveTo>
                  <a:pt x="12212" y="0"/>
                </a:moveTo>
                <a:lnTo>
                  <a:pt x="12212" y="0"/>
                </a:lnTo>
                <a:cubicBezTo>
                  <a:pt x="11710" y="1598"/>
                  <a:pt x="11093" y="3127"/>
                  <a:pt x="10317" y="4565"/>
                </a:cubicBezTo>
                <a:cubicBezTo>
                  <a:pt x="9541" y="6003"/>
                  <a:pt x="8628" y="7373"/>
                  <a:pt x="7578" y="8628"/>
                </a:cubicBezTo>
                <a:cubicBezTo>
                  <a:pt x="6551" y="9884"/>
                  <a:pt x="5387" y="11048"/>
                  <a:pt x="4109" y="12075"/>
                </a:cubicBezTo>
                <a:cubicBezTo>
                  <a:pt x="2831" y="13102"/>
                  <a:pt x="1461" y="14015"/>
                  <a:pt x="0" y="14814"/>
                </a:cubicBezTo>
                <a:lnTo>
                  <a:pt x="0" y="14814"/>
                </a:lnTo>
                <a:cubicBezTo>
                  <a:pt x="1575" y="14312"/>
                  <a:pt x="3105" y="13513"/>
                  <a:pt x="4474" y="12554"/>
                </a:cubicBezTo>
                <a:cubicBezTo>
                  <a:pt x="5844" y="11573"/>
                  <a:pt x="7099" y="10409"/>
                  <a:pt x="8172" y="9108"/>
                </a:cubicBezTo>
                <a:cubicBezTo>
                  <a:pt x="9245" y="7807"/>
                  <a:pt x="10158" y="6369"/>
                  <a:pt x="10842" y="4816"/>
                </a:cubicBezTo>
                <a:cubicBezTo>
                  <a:pt x="11527" y="3287"/>
                  <a:pt x="12007" y="1667"/>
                  <a:pt x="12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70"/>
          <p:cNvSpPr/>
          <p:nvPr/>
        </p:nvSpPr>
        <p:spPr>
          <a:xfrm>
            <a:off x="6283546" y="4358641"/>
            <a:ext cx="71377" cy="142731"/>
          </a:xfrm>
          <a:custGeom>
            <a:avLst/>
            <a:gdLst/>
            <a:ahLst/>
            <a:cxnLst/>
            <a:rect l="l" t="t" r="r" b="b"/>
            <a:pathLst>
              <a:path w="3037" h="6073" extrusionOk="0">
                <a:moveTo>
                  <a:pt x="3036" y="1"/>
                </a:moveTo>
                <a:cubicBezTo>
                  <a:pt x="2626" y="434"/>
                  <a:pt x="2306" y="914"/>
                  <a:pt x="2009" y="1393"/>
                </a:cubicBezTo>
                <a:cubicBezTo>
                  <a:pt x="1690" y="1872"/>
                  <a:pt x="1416" y="2352"/>
                  <a:pt x="1165" y="2854"/>
                </a:cubicBezTo>
                <a:cubicBezTo>
                  <a:pt x="914" y="3379"/>
                  <a:pt x="685" y="3881"/>
                  <a:pt x="480" y="4429"/>
                </a:cubicBezTo>
                <a:cubicBezTo>
                  <a:pt x="275" y="4954"/>
                  <a:pt x="92" y="5501"/>
                  <a:pt x="1" y="6072"/>
                </a:cubicBezTo>
                <a:cubicBezTo>
                  <a:pt x="389" y="5638"/>
                  <a:pt x="708" y="5159"/>
                  <a:pt x="1005" y="4680"/>
                </a:cubicBezTo>
                <a:cubicBezTo>
                  <a:pt x="1325" y="4200"/>
                  <a:pt x="1598" y="3721"/>
                  <a:pt x="1849" y="3196"/>
                </a:cubicBezTo>
                <a:cubicBezTo>
                  <a:pt x="2101" y="2694"/>
                  <a:pt x="2329" y="2169"/>
                  <a:pt x="2534" y="1644"/>
                </a:cubicBezTo>
                <a:cubicBezTo>
                  <a:pt x="2740" y="1119"/>
                  <a:pt x="2922" y="571"/>
                  <a:pt x="3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70"/>
          <p:cNvSpPr/>
          <p:nvPr/>
        </p:nvSpPr>
        <p:spPr>
          <a:xfrm>
            <a:off x="6511000" y="4447691"/>
            <a:ext cx="20400" cy="71377"/>
          </a:xfrm>
          <a:custGeom>
            <a:avLst/>
            <a:gdLst/>
            <a:ahLst/>
            <a:cxnLst/>
            <a:rect l="l" t="t" r="r" b="b"/>
            <a:pathLst>
              <a:path w="868" h="3037" extrusionOk="0">
                <a:moveTo>
                  <a:pt x="183" y="1"/>
                </a:moveTo>
                <a:cubicBezTo>
                  <a:pt x="69" y="274"/>
                  <a:pt x="23" y="548"/>
                  <a:pt x="1" y="822"/>
                </a:cubicBezTo>
                <a:cubicBezTo>
                  <a:pt x="1" y="1073"/>
                  <a:pt x="1" y="1324"/>
                  <a:pt x="46" y="1575"/>
                </a:cubicBezTo>
                <a:cubicBezTo>
                  <a:pt x="92" y="1827"/>
                  <a:pt x="160" y="2078"/>
                  <a:pt x="252" y="2329"/>
                </a:cubicBezTo>
                <a:cubicBezTo>
                  <a:pt x="366" y="2580"/>
                  <a:pt x="480" y="2808"/>
                  <a:pt x="685" y="3036"/>
                </a:cubicBezTo>
                <a:cubicBezTo>
                  <a:pt x="799" y="2762"/>
                  <a:pt x="822" y="2488"/>
                  <a:pt x="845" y="2237"/>
                </a:cubicBezTo>
                <a:cubicBezTo>
                  <a:pt x="868" y="1964"/>
                  <a:pt x="845" y="1712"/>
                  <a:pt x="799" y="1461"/>
                </a:cubicBezTo>
                <a:cubicBezTo>
                  <a:pt x="754" y="1210"/>
                  <a:pt x="685" y="959"/>
                  <a:pt x="594" y="708"/>
                </a:cubicBezTo>
                <a:cubicBezTo>
                  <a:pt x="503" y="480"/>
                  <a:pt x="366" y="229"/>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70"/>
          <p:cNvSpPr/>
          <p:nvPr/>
        </p:nvSpPr>
        <p:spPr>
          <a:xfrm>
            <a:off x="6634927" y="4352202"/>
            <a:ext cx="105691" cy="143788"/>
          </a:xfrm>
          <a:custGeom>
            <a:avLst/>
            <a:gdLst/>
            <a:ahLst/>
            <a:cxnLst/>
            <a:rect l="l" t="t" r="r" b="b"/>
            <a:pathLst>
              <a:path w="4497" h="6118" extrusionOk="0">
                <a:moveTo>
                  <a:pt x="0" y="1"/>
                </a:moveTo>
                <a:lnTo>
                  <a:pt x="0" y="1"/>
                </a:lnTo>
                <a:cubicBezTo>
                  <a:pt x="46" y="663"/>
                  <a:pt x="228" y="1302"/>
                  <a:pt x="502" y="1918"/>
                </a:cubicBezTo>
                <a:cubicBezTo>
                  <a:pt x="753" y="2534"/>
                  <a:pt x="1073" y="3105"/>
                  <a:pt x="1461" y="3630"/>
                </a:cubicBezTo>
                <a:cubicBezTo>
                  <a:pt x="1849" y="4178"/>
                  <a:pt x="2306" y="4657"/>
                  <a:pt x="2831" y="5091"/>
                </a:cubicBezTo>
                <a:cubicBezTo>
                  <a:pt x="3333" y="5502"/>
                  <a:pt x="3881" y="5867"/>
                  <a:pt x="4497" y="6118"/>
                </a:cubicBezTo>
                <a:lnTo>
                  <a:pt x="3241" y="4657"/>
                </a:lnTo>
                <a:cubicBezTo>
                  <a:pt x="2831" y="4178"/>
                  <a:pt x="2443" y="3698"/>
                  <a:pt x="2077" y="3196"/>
                </a:cubicBezTo>
                <a:cubicBezTo>
                  <a:pt x="1712" y="2694"/>
                  <a:pt x="1347" y="2169"/>
                  <a:pt x="1027" y="1644"/>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70"/>
          <p:cNvSpPr/>
          <p:nvPr/>
        </p:nvSpPr>
        <p:spPr>
          <a:xfrm>
            <a:off x="4939222" y="4021761"/>
            <a:ext cx="726909" cy="52599"/>
          </a:xfrm>
          <a:custGeom>
            <a:avLst/>
            <a:gdLst/>
            <a:ahLst/>
            <a:cxnLst/>
            <a:rect l="l" t="t" r="r" b="b"/>
            <a:pathLst>
              <a:path w="30929" h="2238" extrusionOk="0">
                <a:moveTo>
                  <a:pt x="0" y="0"/>
                </a:moveTo>
                <a:lnTo>
                  <a:pt x="0" y="2237"/>
                </a:lnTo>
                <a:lnTo>
                  <a:pt x="30929" y="2237"/>
                </a:lnTo>
                <a:lnTo>
                  <a:pt x="30929" y="0"/>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70"/>
          <p:cNvSpPr/>
          <p:nvPr/>
        </p:nvSpPr>
        <p:spPr>
          <a:xfrm>
            <a:off x="4650615" y="4076474"/>
            <a:ext cx="1005343" cy="565447"/>
          </a:xfrm>
          <a:custGeom>
            <a:avLst/>
            <a:gdLst/>
            <a:ahLst/>
            <a:cxnLst/>
            <a:rect l="l" t="t" r="r" b="b"/>
            <a:pathLst>
              <a:path w="42776" h="24059" fill="none" extrusionOk="0">
                <a:moveTo>
                  <a:pt x="30404" y="24058"/>
                </a:moveTo>
                <a:lnTo>
                  <a:pt x="42775" y="0"/>
                </a:lnTo>
                <a:lnTo>
                  <a:pt x="12372" y="0"/>
                </a:lnTo>
                <a:lnTo>
                  <a:pt x="0" y="24058"/>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70"/>
          <p:cNvSpPr/>
          <p:nvPr/>
        </p:nvSpPr>
        <p:spPr>
          <a:xfrm>
            <a:off x="4836212" y="4278170"/>
            <a:ext cx="710833" cy="24"/>
          </a:xfrm>
          <a:custGeom>
            <a:avLst/>
            <a:gdLst/>
            <a:ahLst/>
            <a:cxnLst/>
            <a:rect l="l" t="t" r="r" b="b"/>
            <a:pathLst>
              <a:path w="30245" h="1" fill="none" extrusionOk="0">
                <a:moveTo>
                  <a:pt x="30244" y="1"/>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70"/>
          <p:cNvSpPr/>
          <p:nvPr/>
        </p:nvSpPr>
        <p:spPr>
          <a:xfrm>
            <a:off x="4711227" y="4520642"/>
            <a:ext cx="710833" cy="24"/>
          </a:xfrm>
          <a:custGeom>
            <a:avLst/>
            <a:gdLst/>
            <a:ahLst/>
            <a:cxnLst/>
            <a:rect l="l" t="t" r="r" b="b"/>
            <a:pathLst>
              <a:path w="30245" h="1" fill="none" extrusionOk="0">
                <a:moveTo>
                  <a:pt x="30244" y="1"/>
                </a:moveTo>
                <a:lnTo>
                  <a:pt x="1"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70"/>
          <p:cNvSpPr/>
          <p:nvPr/>
        </p:nvSpPr>
        <p:spPr>
          <a:xfrm>
            <a:off x="5335116" y="4572159"/>
            <a:ext cx="82094" cy="83692"/>
          </a:xfrm>
          <a:custGeom>
            <a:avLst/>
            <a:gdLst/>
            <a:ahLst/>
            <a:cxnLst/>
            <a:rect l="l" t="t" r="r" b="b"/>
            <a:pathLst>
              <a:path w="3493" h="3561" extrusionOk="0">
                <a:moveTo>
                  <a:pt x="3493" y="0"/>
                </a:moveTo>
                <a:lnTo>
                  <a:pt x="1804" y="46"/>
                </a:lnTo>
                <a:lnTo>
                  <a:pt x="0" y="3561"/>
                </a:lnTo>
                <a:lnTo>
                  <a:pt x="0" y="3561"/>
                </a:lnTo>
                <a:lnTo>
                  <a:pt x="1690" y="3515"/>
                </a:lnTo>
                <a:lnTo>
                  <a:pt x="3493"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70"/>
          <p:cNvSpPr/>
          <p:nvPr/>
        </p:nvSpPr>
        <p:spPr>
          <a:xfrm>
            <a:off x="4628617" y="4572159"/>
            <a:ext cx="82094" cy="83692"/>
          </a:xfrm>
          <a:custGeom>
            <a:avLst/>
            <a:gdLst/>
            <a:ahLst/>
            <a:cxnLst/>
            <a:rect l="l" t="t" r="r" b="b"/>
            <a:pathLst>
              <a:path w="3493" h="3561" extrusionOk="0">
                <a:moveTo>
                  <a:pt x="3493" y="0"/>
                </a:moveTo>
                <a:lnTo>
                  <a:pt x="1804" y="46"/>
                </a:lnTo>
                <a:lnTo>
                  <a:pt x="1" y="3561"/>
                </a:lnTo>
                <a:lnTo>
                  <a:pt x="1" y="3561"/>
                </a:lnTo>
                <a:lnTo>
                  <a:pt x="1690" y="3515"/>
                </a:lnTo>
                <a:lnTo>
                  <a:pt x="3493"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70"/>
          <p:cNvSpPr/>
          <p:nvPr/>
        </p:nvSpPr>
        <p:spPr>
          <a:xfrm>
            <a:off x="5655921" y="4076474"/>
            <a:ext cx="153448" cy="526809"/>
          </a:xfrm>
          <a:custGeom>
            <a:avLst/>
            <a:gdLst/>
            <a:ahLst/>
            <a:cxnLst/>
            <a:rect l="l" t="t" r="r" b="b"/>
            <a:pathLst>
              <a:path w="6529" h="22415" fill="none" extrusionOk="0">
                <a:moveTo>
                  <a:pt x="6528" y="22415"/>
                </a:moveTo>
                <a:lnTo>
                  <a:pt x="0" y="0"/>
                </a:lnTo>
              </a:path>
            </a:pathLst>
          </a:custGeom>
          <a:noFill/>
          <a:ln w="6275" cap="flat" cmpd="sng">
            <a:solidFill>
              <a:srgbClr val="18004C"/>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70"/>
          <p:cNvSpPr/>
          <p:nvPr/>
        </p:nvSpPr>
        <p:spPr>
          <a:xfrm>
            <a:off x="4943523" y="4076474"/>
            <a:ext cx="153448" cy="526809"/>
          </a:xfrm>
          <a:custGeom>
            <a:avLst/>
            <a:gdLst/>
            <a:ahLst/>
            <a:cxnLst/>
            <a:rect l="l" t="t" r="r" b="b"/>
            <a:pathLst>
              <a:path w="6529" h="22415" fill="none" extrusionOk="0">
                <a:moveTo>
                  <a:pt x="6528" y="22415"/>
                </a:moveTo>
                <a:lnTo>
                  <a:pt x="0"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70"/>
          <p:cNvSpPr/>
          <p:nvPr/>
        </p:nvSpPr>
        <p:spPr>
          <a:xfrm>
            <a:off x="5488538" y="2250094"/>
            <a:ext cx="327789" cy="375194"/>
          </a:xfrm>
          <a:custGeom>
            <a:avLst/>
            <a:gdLst/>
            <a:ahLst/>
            <a:cxnLst/>
            <a:rect l="l" t="t" r="r" b="b"/>
            <a:pathLst>
              <a:path w="13947" h="15964" extrusionOk="0">
                <a:moveTo>
                  <a:pt x="510" y="1"/>
                </a:moveTo>
                <a:cubicBezTo>
                  <a:pt x="361" y="1"/>
                  <a:pt x="206" y="20"/>
                  <a:pt x="46" y="60"/>
                </a:cubicBezTo>
                <a:cubicBezTo>
                  <a:pt x="1" y="83"/>
                  <a:pt x="320" y="311"/>
                  <a:pt x="434" y="448"/>
                </a:cubicBezTo>
                <a:cubicBezTo>
                  <a:pt x="1393" y="1658"/>
                  <a:pt x="1827" y="7455"/>
                  <a:pt x="1827" y="7455"/>
                </a:cubicBezTo>
                <a:cubicBezTo>
                  <a:pt x="1849" y="7547"/>
                  <a:pt x="1849" y="7935"/>
                  <a:pt x="1849" y="8528"/>
                </a:cubicBezTo>
                <a:cubicBezTo>
                  <a:pt x="822" y="14394"/>
                  <a:pt x="3675" y="15855"/>
                  <a:pt x="3675" y="15855"/>
                </a:cubicBezTo>
                <a:cubicBezTo>
                  <a:pt x="3780" y="15929"/>
                  <a:pt x="3902" y="15964"/>
                  <a:pt x="4038" y="15964"/>
                </a:cubicBezTo>
                <a:cubicBezTo>
                  <a:pt x="6205" y="15964"/>
                  <a:pt x="12007" y="7090"/>
                  <a:pt x="12007" y="7090"/>
                </a:cubicBezTo>
                <a:cubicBezTo>
                  <a:pt x="12623" y="6634"/>
                  <a:pt x="13947" y="4830"/>
                  <a:pt x="13901" y="4648"/>
                </a:cubicBezTo>
                <a:cubicBezTo>
                  <a:pt x="13833" y="4488"/>
                  <a:pt x="13559" y="4305"/>
                  <a:pt x="13467" y="4009"/>
                </a:cubicBezTo>
                <a:cubicBezTo>
                  <a:pt x="13399" y="3712"/>
                  <a:pt x="13285" y="3575"/>
                  <a:pt x="13057" y="3484"/>
                </a:cubicBezTo>
                <a:cubicBezTo>
                  <a:pt x="12828" y="3370"/>
                  <a:pt x="12760" y="3187"/>
                  <a:pt x="12760" y="3187"/>
                </a:cubicBezTo>
                <a:cubicBezTo>
                  <a:pt x="12760" y="3187"/>
                  <a:pt x="13901" y="1452"/>
                  <a:pt x="13604" y="1133"/>
                </a:cubicBezTo>
                <a:cubicBezTo>
                  <a:pt x="13599" y="1127"/>
                  <a:pt x="13592" y="1125"/>
                  <a:pt x="13583" y="1125"/>
                </a:cubicBezTo>
                <a:cubicBezTo>
                  <a:pt x="13249" y="1125"/>
                  <a:pt x="10477" y="4785"/>
                  <a:pt x="10477" y="4785"/>
                </a:cubicBezTo>
                <a:cubicBezTo>
                  <a:pt x="10477" y="4785"/>
                  <a:pt x="5148" y="8942"/>
                  <a:pt x="4937" y="8942"/>
                </a:cubicBezTo>
                <a:cubicBezTo>
                  <a:pt x="4934" y="8942"/>
                  <a:pt x="4932" y="8941"/>
                  <a:pt x="4931" y="8939"/>
                </a:cubicBezTo>
                <a:cubicBezTo>
                  <a:pt x="4176" y="5724"/>
                  <a:pt x="3094" y="1"/>
                  <a:pt x="510" y="1"/>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70"/>
          <p:cNvSpPr/>
          <p:nvPr/>
        </p:nvSpPr>
        <p:spPr>
          <a:xfrm>
            <a:off x="5765887" y="2326594"/>
            <a:ext cx="28438" cy="37040"/>
          </a:xfrm>
          <a:custGeom>
            <a:avLst/>
            <a:gdLst/>
            <a:ahLst/>
            <a:cxnLst/>
            <a:rect l="l" t="t" r="r" b="b"/>
            <a:pathLst>
              <a:path w="1210" h="1576" extrusionOk="0">
                <a:moveTo>
                  <a:pt x="0" y="0"/>
                </a:moveTo>
                <a:lnTo>
                  <a:pt x="662" y="343"/>
                </a:lnTo>
                <a:cubicBezTo>
                  <a:pt x="753" y="411"/>
                  <a:pt x="890" y="457"/>
                  <a:pt x="982" y="525"/>
                </a:cubicBezTo>
                <a:cubicBezTo>
                  <a:pt x="1027" y="548"/>
                  <a:pt x="1073" y="594"/>
                  <a:pt x="1096" y="662"/>
                </a:cubicBezTo>
                <a:cubicBezTo>
                  <a:pt x="1096" y="708"/>
                  <a:pt x="1073" y="777"/>
                  <a:pt x="1027" y="822"/>
                </a:cubicBezTo>
                <a:cubicBezTo>
                  <a:pt x="845" y="982"/>
                  <a:pt x="594" y="1005"/>
                  <a:pt x="343" y="1005"/>
                </a:cubicBezTo>
                <a:cubicBezTo>
                  <a:pt x="320" y="1005"/>
                  <a:pt x="291" y="999"/>
                  <a:pt x="260" y="999"/>
                </a:cubicBezTo>
                <a:cubicBezTo>
                  <a:pt x="228" y="999"/>
                  <a:pt x="194" y="1005"/>
                  <a:pt x="160" y="1028"/>
                </a:cubicBezTo>
                <a:cubicBezTo>
                  <a:pt x="114" y="1073"/>
                  <a:pt x="160" y="1142"/>
                  <a:pt x="160" y="1210"/>
                </a:cubicBezTo>
                <a:lnTo>
                  <a:pt x="228" y="1575"/>
                </a:lnTo>
                <a:lnTo>
                  <a:pt x="251" y="1575"/>
                </a:lnTo>
                <a:lnTo>
                  <a:pt x="228" y="1187"/>
                </a:lnTo>
                <a:cubicBezTo>
                  <a:pt x="211" y="1152"/>
                  <a:pt x="207" y="1089"/>
                  <a:pt x="206" y="1073"/>
                </a:cubicBezTo>
                <a:lnTo>
                  <a:pt x="343" y="1073"/>
                </a:lnTo>
                <a:cubicBezTo>
                  <a:pt x="405" y="1079"/>
                  <a:pt x="470" y="1083"/>
                  <a:pt x="534" y="1083"/>
                </a:cubicBezTo>
                <a:cubicBezTo>
                  <a:pt x="729" y="1083"/>
                  <a:pt x="930" y="1045"/>
                  <a:pt x="1119" y="891"/>
                </a:cubicBezTo>
                <a:cubicBezTo>
                  <a:pt x="1164" y="845"/>
                  <a:pt x="1210" y="731"/>
                  <a:pt x="1187" y="640"/>
                </a:cubicBezTo>
                <a:cubicBezTo>
                  <a:pt x="1164" y="548"/>
                  <a:pt x="1096" y="480"/>
                  <a:pt x="1050" y="434"/>
                </a:cubicBezTo>
                <a:cubicBezTo>
                  <a:pt x="913" y="366"/>
                  <a:pt x="822" y="320"/>
                  <a:pt x="708" y="274"/>
                </a:cubicBezTo>
                <a:cubicBezTo>
                  <a:pt x="480" y="160"/>
                  <a:pt x="251" y="6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70"/>
          <p:cNvSpPr/>
          <p:nvPr/>
        </p:nvSpPr>
        <p:spPr>
          <a:xfrm>
            <a:off x="5779824" y="2323374"/>
            <a:ext cx="9142" cy="9683"/>
          </a:xfrm>
          <a:custGeom>
            <a:avLst/>
            <a:gdLst/>
            <a:ahLst/>
            <a:cxnLst/>
            <a:rect l="l" t="t" r="r" b="b"/>
            <a:pathLst>
              <a:path w="389" h="412" extrusionOk="0">
                <a:moveTo>
                  <a:pt x="389" y="1"/>
                </a:moveTo>
                <a:cubicBezTo>
                  <a:pt x="252" y="137"/>
                  <a:pt x="138" y="252"/>
                  <a:pt x="1" y="389"/>
                </a:cubicBezTo>
                <a:lnTo>
                  <a:pt x="23" y="411"/>
                </a:lnTo>
                <a:cubicBezTo>
                  <a:pt x="69" y="389"/>
                  <a:pt x="138" y="366"/>
                  <a:pt x="160" y="343"/>
                </a:cubicBezTo>
                <a:cubicBezTo>
                  <a:pt x="206" y="320"/>
                  <a:pt x="252" y="297"/>
                  <a:pt x="275" y="274"/>
                </a:cubicBezTo>
                <a:cubicBezTo>
                  <a:pt x="297" y="229"/>
                  <a:pt x="343" y="206"/>
                  <a:pt x="366" y="160"/>
                </a:cubicBezTo>
                <a:cubicBezTo>
                  <a:pt x="389" y="115"/>
                  <a:pt x="389" y="69"/>
                  <a:pt x="389" y="23"/>
                </a:cubicBezTo>
                <a:lnTo>
                  <a:pt x="3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70"/>
          <p:cNvSpPr/>
          <p:nvPr/>
        </p:nvSpPr>
        <p:spPr>
          <a:xfrm>
            <a:off x="5771786" y="2338392"/>
            <a:ext cx="28979" cy="20095"/>
          </a:xfrm>
          <a:custGeom>
            <a:avLst/>
            <a:gdLst/>
            <a:ahLst/>
            <a:cxnLst/>
            <a:rect l="l" t="t" r="r" b="b"/>
            <a:pathLst>
              <a:path w="1233" h="855" extrusionOk="0">
                <a:moveTo>
                  <a:pt x="1233" y="1"/>
                </a:moveTo>
                <a:lnTo>
                  <a:pt x="1233" y="1"/>
                </a:lnTo>
                <a:cubicBezTo>
                  <a:pt x="1073" y="183"/>
                  <a:pt x="868" y="366"/>
                  <a:pt x="662" y="526"/>
                </a:cubicBezTo>
                <a:cubicBezTo>
                  <a:pt x="571" y="594"/>
                  <a:pt x="457" y="663"/>
                  <a:pt x="343" y="731"/>
                </a:cubicBezTo>
                <a:cubicBezTo>
                  <a:pt x="297" y="765"/>
                  <a:pt x="234" y="788"/>
                  <a:pt x="171" y="788"/>
                </a:cubicBezTo>
                <a:cubicBezTo>
                  <a:pt x="109" y="788"/>
                  <a:pt x="46" y="765"/>
                  <a:pt x="0" y="708"/>
                </a:cubicBezTo>
                <a:lnTo>
                  <a:pt x="0" y="731"/>
                </a:lnTo>
                <a:cubicBezTo>
                  <a:pt x="23" y="800"/>
                  <a:pt x="92" y="845"/>
                  <a:pt x="183" y="845"/>
                </a:cubicBezTo>
                <a:cubicBezTo>
                  <a:pt x="203" y="852"/>
                  <a:pt x="223" y="855"/>
                  <a:pt x="243" y="855"/>
                </a:cubicBezTo>
                <a:cubicBezTo>
                  <a:pt x="291" y="855"/>
                  <a:pt x="340" y="838"/>
                  <a:pt x="388" y="822"/>
                </a:cubicBezTo>
                <a:cubicBezTo>
                  <a:pt x="525" y="754"/>
                  <a:pt x="617" y="685"/>
                  <a:pt x="731" y="594"/>
                </a:cubicBezTo>
                <a:cubicBezTo>
                  <a:pt x="845" y="526"/>
                  <a:pt x="936" y="434"/>
                  <a:pt x="1027" y="320"/>
                </a:cubicBezTo>
                <a:cubicBezTo>
                  <a:pt x="1119" y="229"/>
                  <a:pt x="1187" y="115"/>
                  <a:pt x="12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70"/>
          <p:cNvSpPr/>
          <p:nvPr/>
        </p:nvSpPr>
        <p:spPr>
          <a:xfrm>
            <a:off x="5778226" y="2349132"/>
            <a:ext cx="28979" cy="18073"/>
          </a:xfrm>
          <a:custGeom>
            <a:avLst/>
            <a:gdLst/>
            <a:ahLst/>
            <a:cxnLst/>
            <a:rect l="l" t="t" r="r" b="b"/>
            <a:pathLst>
              <a:path w="1233" h="769" extrusionOk="0">
                <a:moveTo>
                  <a:pt x="1210" y="0"/>
                </a:moveTo>
                <a:cubicBezTo>
                  <a:pt x="1096" y="91"/>
                  <a:pt x="982" y="183"/>
                  <a:pt x="868" y="274"/>
                </a:cubicBezTo>
                <a:cubicBezTo>
                  <a:pt x="776" y="388"/>
                  <a:pt x="662" y="502"/>
                  <a:pt x="548" y="571"/>
                </a:cubicBezTo>
                <a:cubicBezTo>
                  <a:pt x="473" y="627"/>
                  <a:pt x="367" y="668"/>
                  <a:pt x="281" y="668"/>
                </a:cubicBezTo>
                <a:cubicBezTo>
                  <a:pt x="262" y="668"/>
                  <a:pt x="245" y="666"/>
                  <a:pt x="228" y="662"/>
                </a:cubicBezTo>
                <a:cubicBezTo>
                  <a:pt x="137" y="616"/>
                  <a:pt x="69" y="479"/>
                  <a:pt x="0" y="343"/>
                </a:cubicBezTo>
                <a:lnTo>
                  <a:pt x="0" y="343"/>
                </a:lnTo>
                <a:cubicBezTo>
                  <a:pt x="23" y="479"/>
                  <a:pt x="46" y="639"/>
                  <a:pt x="206" y="731"/>
                </a:cubicBezTo>
                <a:cubicBezTo>
                  <a:pt x="247" y="758"/>
                  <a:pt x="290" y="769"/>
                  <a:pt x="334" y="769"/>
                </a:cubicBezTo>
                <a:cubicBezTo>
                  <a:pt x="435" y="769"/>
                  <a:pt x="537" y="710"/>
                  <a:pt x="616" y="662"/>
                </a:cubicBezTo>
                <a:cubicBezTo>
                  <a:pt x="731" y="571"/>
                  <a:pt x="845" y="457"/>
                  <a:pt x="936" y="343"/>
                </a:cubicBezTo>
                <a:cubicBezTo>
                  <a:pt x="1050" y="228"/>
                  <a:pt x="1141" y="114"/>
                  <a:pt x="1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70"/>
          <p:cNvSpPr/>
          <p:nvPr/>
        </p:nvSpPr>
        <p:spPr>
          <a:xfrm>
            <a:off x="5790024" y="2363610"/>
            <a:ext cx="18261" cy="10224"/>
          </a:xfrm>
          <a:custGeom>
            <a:avLst/>
            <a:gdLst/>
            <a:ahLst/>
            <a:cxnLst/>
            <a:rect l="l" t="t" r="r" b="b"/>
            <a:pathLst>
              <a:path w="777" h="435" extrusionOk="0">
                <a:moveTo>
                  <a:pt x="0" y="0"/>
                </a:moveTo>
                <a:cubicBezTo>
                  <a:pt x="0" y="92"/>
                  <a:pt x="23" y="183"/>
                  <a:pt x="69" y="251"/>
                </a:cubicBezTo>
                <a:cubicBezTo>
                  <a:pt x="92" y="297"/>
                  <a:pt x="114" y="343"/>
                  <a:pt x="137" y="388"/>
                </a:cubicBezTo>
                <a:cubicBezTo>
                  <a:pt x="183" y="411"/>
                  <a:pt x="229" y="411"/>
                  <a:pt x="274" y="434"/>
                </a:cubicBezTo>
                <a:cubicBezTo>
                  <a:pt x="366" y="434"/>
                  <a:pt x="457" y="411"/>
                  <a:pt x="548" y="388"/>
                </a:cubicBezTo>
                <a:cubicBezTo>
                  <a:pt x="617" y="366"/>
                  <a:pt x="731" y="320"/>
                  <a:pt x="776" y="251"/>
                </a:cubicBezTo>
                <a:lnTo>
                  <a:pt x="776" y="229"/>
                </a:lnTo>
                <a:cubicBezTo>
                  <a:pt x="662" y="297"/>
                  <a:pt x="617" y="274"/>
                  <a:pt x="503" y="297"/>
                </a:cubicBezTo>
                <a:cubicBezTo>
                  <a:pt x="411" y="320"/>
                  <a:pt x="343" y="320"/>
                  <a:pt x="274" y="320"/>
                </a:cubicBezTo>
                <a:lnTo>
                  <a:pt x="206" y="320"/>
                </a:lnTo>
                <a:cubicBezTo>
                  <a:pt x="183" y="297"/>
                  <a:pt x="160" y="274"/>
                  <a:pt x="137" y="229"/>
                </a:cubicBezTo>
                <a:cubicBezTo>
                  <a:pt x="92" y="160"/>
                  <a:pt x="46" y="92"/>
                  <a:pt x="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70"/>
          <p:cNvSpPr/>
          <p:nvPr/>
        </p:nvSpPr>
        <p:spPr>
          <a:xfrm>
            <a:off x="4930644" y="1956270"/>
            <a:ext cx="565447" cy="473857"/>
          </a:xfrm>
          <a:custGeom>
            <a:avLst/>
            <a:gdLst/>
            <a:ahLst/>
            <a:cxnLst/>
            <a:rect l="l" t="t" r="r" b="b"/>
            <a:pathLst>
              <a:path w="24059" h="20162" extrusionOk="0">
                <a:moveTo>
                  <a:pt x="19066" y="0"/>
                </a:moveTo>
                <a:cubicBezTo>
                  <a:pt x="18471" y="0"/>
                  <a:pt x="17876" y="66"/>
                  <a:pt x="17302" y="191"/>
                </a:cubicBezTo>
                <a:cubicBezTo>
                  <a:pt x="11755" y="1332"/>
                  <a:pt x="2945" y="5303"/>
                  <a:pt x="0" y="8134"/>
                </a:cubicBezTo>
                <a:cubicBezTo>
                  <a:pt x="0" y="8134"/>
                  <a:pt x="12681" y="20162"/>
                  <a:pt x="17298" y="20162"/>
                </a:cubicBezTo>
                <a:cubicBezTo>
                  <a:pt x="17411" y="20162"/>
                  <a:pt x="17519" y="20155"/>
                  <a:pt x="17621" y="20140"/>
                </a:cubicBezTo>
                <a:lnTo>
                  <a:pt x="17370" y="16739"/>
                </a:lnTo>
                <a:cubicBezTo>
                  <a:pt x="17370" y="16739"/>
                  <a:pt x="13490" y="16282"/>
                  <a:pt x="13946" y="16054"/>
                </a:cubicBezTo>
                <a:cubicBezTo>
                  <a:pt x="14426" y="15826"/>
                  <a:pt x="17667" y="14593"/>
                  <a:pt x="18306" y="14228"/>
                </a:cubicBezTo>
                <a:cubicBezTo>
                  <a:pt x="18811" y="13958"/>
                  <a:pt x="19187" y="13929"/>
                  <a:pt x="19323" y="13929"/>
                </a:cubicBezTo>
                <a:cubicBezTo>
                  <a:pt x="19360" y="13929"/>
                  <a:pt x="19379" y="13931"/>
                  <a:pt x="19379" y="13931"/>
                </a:cubicBezTo>
                <a:lnTo>
                  <a:pt x="23967" y="3272"/>
                </a:lnTo>
                <a:cubicBezTo>
                  <a:pt x="24058" y="2633"/>
                  <a:pt x="22917" y="1126"/>
                  <a:pt x="22369" y="807"/>
                </a:cubicBezTo>
                <a:cubicBezTo>
                  <a:pt x="21375" y="250"/>
                  <a:pt x="20221" y="0"/>
                  <a:pt x="19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70"/>
          <p:cNvSpPr/>
          <p:nvPr/>
        </p:nvSpPr>
        <p:spPr>
          <a:xfrm>
            <a:off x="4902300" y="1959654"/>
            <a:ext cx="458604" cy="166750"/>
          </a:xfrm>
          <a:custGeom>
            <a:avLst/>
            <a:gdLst/>
            <a:ahLst/>
            <a:cxnLst/>
            <a:rect l="l" t="t" r="r" b="b"/>
            <a:pathLst>
              <a:path w="19513" h="7095" extrusionOk="0">
                <a:moveTo>
                  <a:pt x="19284" y="1"/>
                </a:moveTo>
                <a:cubicBezTo>
                  <a:pt x="16613" y="69"/>
                  <a:pt x="13897" y="1142"/>
                  <a:pt x="11409" y="2010"/>
                </a:cubicBezTo>
                <a:cubicBezTo>
                  <a:pt x="7574" y="3379"/>
                  <a:pt x="3808" y="5000"/>
                  <a:pt x="179" y="6780"/>
                </a:cubicBezTo>
                <a:cubicBezTo>
                  <a:pt x="0" y="6859"/>
                  <a:pt x="115" y="7094"/>
                  <a:pt x="268" y="7094"/>
                </a:cubicBezTo>
                <a:cubicBezTo>
                  <a:pt x="291" y="7094"/>
                  <a:pt x="315" y="7089"/>
                  <a:pt x="339" y="7077"/>
                </a:cubicBezTo>
                <a:cubicBezTo>
                  <a:pt x="3968" y="5274"/>
                  <a:pt x="7689" y="3676"/>
                  <a:pt x="11500" y="2329"/>
                </a:cubicBezTo>
                <a:cubicBezTo>
                  <a:pt x="13943" y="1462"/>
                  <a:pt x="16659" y="412"/>
                  <a:pt x="19284" y="343"/>
                </a:cubicBezTo>
                <a:cubicBezTo>
                  <a:pt x="19512" y="343"/>
                  <a:pt x="19512" y="1"/>
                  <a:pt x="192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70"/>
          <p:cNvSpPr/>
          <p:nvPr/>
        </p:nvSpPr>
        <p:spPr>
          <a:xfrm>
            <a:off x="5320098" y="1985765"/>
            <a:ext cx="204942" cy="312137"/>
          </a:xfrm>
          <a:custGeom>
            <a:avLst/>
            <a:gdLst/>
            <a:ahLst/>
            <a:cxnLst/>
            <a:rect l="l" t="t" r="r" b="b"/>
            <a:pathLst>
              <a:path w="8720" h="13281" extrusionOk="0">
                <a:moveTo>
                  <a:pt x="4312" y="0"/>
                </a:moveTo>
                <a:cubicBezTo>
                  <a:pt x="4054" y="0"/>
                  <a:pt x="3847" y="30"/>
                  <a:pt x="3721" y="54"/>
                </a:cubicBezTo>
                <a:cubicBezTo>
                  <a:pt x="3196" y="145"/>
                  <a:pt x="1416" y="237"/>
                  <a:pt x="1530" y="4391"/>
                </a:cubicBezTo>
                <a:cubicBezTo>
                  <a:pt x="1530" y="4482"/>
                  <a:pt x="1484" y="4551"/>
                  <a:pt x="1393" y="4551"/>
                </a:cubicBezTo>
                <a:cubicBezTo>
                  <a:pt x="1348" y="4551"/>
                  <a:pt x="1295" y="4549"/>
                  <a:pt x="1237" y="4549"/>
                </a:cubicBezTo>
                <a:cubicBezTo>
                  <a:pt x="848" y="4549"/>
                  <a:pt x="214" y="4601"/>
                  <a:pt x="115" y="5395"/>
                </a:cubicBezTo>
                <a:cubicBezTo>
                  <a:pt x="0" y="6308"/>
                  <a:pt x="891" y="6833"/>
                  <a:pt x="1416" y="6856"/>
                </a:cubicBezTo>
                <a:cubicBezTo>
                  <a:pt x="1575" y="6856"/>
                  <a:pt x="1918" y="6902"/>
                  <a:pt x="2032" y="7016"/>
                </a:cubicBezTo>
                <a:cubicBezTo>
                  <a:pt x="2351" y="7358"/>
                  <a:pt x="2488" y="8111"/>
                  <a:pt x="2739" y="9047"/>
                </a:cubicBezTo>
                <a:cubicBezTo>
                  <a:pt x="3287" y="11147"/>
                  <a:pt x="1644" y="12083"/>
                  <a:pt x="1644" y="12083"/>
                </a:cubicBezTo>
                <a:cubicBezTo>
                  <a:pt x="1644" y="12083"/>
                  <a:pt x="4068" y="13280"/>
                  <a:pt x="5671" y="13280"/>
                </a:cubicBezTo>
                <a:cubicBezTo>
                  <a:pt x="6473" y="13280"/>
                  <a:pt x="7069" y="12981"/>
                  <a:pt x="7053" y="12083"/>
                </a:cubicBezTo>
                <a:cubicBezTo>
                  <a:pt x="7053" y="12083"/>
                  <a:pt x="6620" y="7130"/>
                  <a:pt x="6643" y="7107"/>
                </a:cubicBezTo>
                <a:cubicBezTo>
                  <a:pt x="7076" y="6696"/>
                  <a:pt x="8720" y="6491"/>
                  <a:pt x="7693" y="2976"/>
                </a:cubicBezTo>
                <a:cubicBezTo>
                  <a:pt x="6919" y="405"/>
                  <a:pt x="5268" y="0"/>
                  <a:pt x="4312" y="0"/>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70"/>
          <p:cNvSpPr/>
          <p:nvPr/>
        </p:nvSpPr>
        <p:spPr>
          <a:xfrm>
            <a:off x="5306208" y="1977915"/>
            <a:ext cx="141039" cy="114269"/>
          </a:xfrm>
          <a:custGeom>
            <a:avLst/>
            <a:gdLst/>
            <a:ahLst/>
            <a:cxnLst/>
            <a:rect l="l" t="t" r="r" b="b"/>
            <a:pathLst>
              <a:path w="6001" h="4862" extrusionOk="0">
                <a:moveTo>
                  <a:pt x="5096" y="0"/>
                </a:moveTo>
                <a:cubicBezTo>
                  <a:pt x="1" y="0"/>
                  <a:pt x="2052" y="4862"/>
                  <a:pt x="2052" y="4862"/>
                </a:cubicBezTo>
                <a:cubicBezTo>
                  <a:pt x="2646" y="4497"/>
                  <a:pt x="6001" y="46"/>
                  <a:pt x="6001" y="46"/>
                </a:cubicBezTo>
                <a:cubicBezTo>
                  <a:pt x="5677" y="15"/>
                  <a:pt x="5376" y="0"/>
                  <a:pt x="5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70"/>
          <p:cNvSpPr/>
          <p:nvPr/>
        </p:nvSpPr>
        <p:spPr>
          <a:xfrm>
            <a:off x="5332437" y="2108611"/>
            <a:ext cx="28979" cy="18990"/>
          </a:xfrm>
          <a:custGeom>
            <a:avLst/>
            <a:gdLst/>
            <a:ahLst/>
            <a:cxnLst/>
            <a:rect l="l" t="t" r="r" b="b"/>
            <a:pathLst>
              <a:path w="1233" h="808" extrusionOk="0">
                <a:moveTo>
                  <a:pt x="503" y="0"/>
                </a:moveTo>
                <a:cubicBezTo>
                  <a:pt x="198" y="0"/>
                  <a:pt x="0" y="419"/>
                  <a:pt x="0" y="419"/>
                </a:cubicBezTo>
                <a:lnTo>
                  <a:pt x="1233" y="807"/>
                </a:lnTo>
                <a:cubicBezTo>
                  <a:pt x="959" y="186"/>
                  <a:pt x="707" y="0"/>
                  <a:pt x="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70"/>
          <p:cNvSpPr/>
          <p:nvPr/>
        </p:nvSpPr>
        <p:spPr>
          <a:xfrm>
            <a:off x="5462263" y="2086260"/>
            <a:ext cx="30060" cy="21176"/>
          </a:xfrm>
          <a:custGeom>
            <a:avLst/>
            <a:gdLst/>
            <a:ahLst/>
            <a:cxnLst/>
            <a:rect l="l" t="t" r="r" b="b"/>
            <a:pathLst>
              <a:path w="1279" h="901" extrusionOk="0">
                <a:moveTo>
                  <a:pt x="1255" y="1"/>
                </a:moveTo>
                <a:lnTo>
                  <a:pt x="0" y="640"/>
                </a:lnTo>
                <a:cubicBezTo>
                  <a:pt x="0" y="640"/>
                  <a:pt x="371" y="901"/>
                  <a:pt x="686" y="901"/>
                </a:cubicBezTo>
                <a:cubicBezTo>
                  <a:pt x="777" y="901"/>
                  <a:pt x="864" y="879"/>
                  <a:pt x="936" y="822"/>
                </a:cubicBezTo>
                <a:cubicBezTo>
                  <a:pt x="1278" y="594"/>
                  <a:pt x="1255" y="1"/>
                  <a:pt x="1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70"/>
          <p:cNvSpPr/>
          <p:nvPr/>
        </p:nvSpPr>
        <p:spPr>
          <a:xfrm>
            <a:off x="5469219" y="2064803"/>
            <a:ext cx="17204" cy="21481"/>
          </a:xfrm>
          <a:custGeom>
            <a:avLst/>
            <a:gdLst/>
            <a:ahLst/>
            <a:cxnLst/>
            <a:rect l="l" t="t" r="r" b="b"/>
            <a:pathLst>
              <a:path w="732" h="914" extrusionOk="0">
                <a:moveTo>
                  <a:pt x="1" y="1"/>
                </a:moveTo>
                <a:lnTo>
                  <a:pt x="206" y="914"/>
                </a:lnTo>
                <a:lnTo>
                  <a:pt x="640" y="708"/>
                </a:lnTo>
                <a:cubicBezTo>
                  <a:pt x="708" y="685"/>
                  <a:pt x="731" y="571"/>
                  <a:pt x="663" y="526"/>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70"/>
          <p:cNvSpPr/>
          <p:nvPr/>
        </p:nvSpPr>
        <p:spPr>
          <a:xfrm>
            <a:off x="5429383" y="2043768"/>
            <a:ext cx="17345" cy="14078"/>
          </a:xfrm>
          <a:custGeom>
            <a:avLst/>
            <a:gdLst/>
            <a:ahLst/>
            <a:cxnLst/>
            <a:rect l="l" t="t" r="r" b="b"/>
            <a:pathLst>
              <a:path w="738" h="599" extrusionOk="0">
                <a:moveTo>
                  <a:pt x="462" y="1"/>
                </a:moveTo>
                <a:cubicBezTo>
                  <a:pt x="379" y="1"/>
                  <a:pt x="291" y="25"/>
                  <a:pt x="212" y="74"/>
                </a:cubicBezTo>
                <a:cubicBezTo>
                  <a:pt x="71" y="175"/>
                  <a:pt x="1" y="599"/>
                  <a:pt x="66" y="599"/>
                </a:cubicBezTo>
                <a:cubicBezTo>
                  <a:pt x="74" y="599"/>
                  <a:pt x="85" y="592"/>
                  <a:pt x="98" y="576"/>
                </a:cubicBezTo>
                <a:cubicBezTo>
                  <a:pt x="349" y="211"/>
                  <a:pt x="737" y="120"/>
                  <a:pt x="737" y="120"/>
                </a:cubicBezTo>
                <a:cubicBezTo>
                  <a:pt x="672" y="42"/>
                  <a:pt x="571"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70"/>
          <p:cNvSpPr/>
          <p:nvPr/>
        </p:nvSpPr>
        <p:spPr>
          <a:xfrm>
            <a:off x="5468162" y="2028868"/>
            <a:ext cx="22022" cy="8602"/>
          </a:xfrm>
          <a:custGeom>
            <a:avLst/>
            <a:gdLst/>
            <a:ahLst/>
            <a:cxnLst/>
            <a:rect l="l" t="t" r="r" b="b"/>
            <a:pathLst>
              <a:path w="937" h="366" extrusionOk="0">
                <a:moveTo>
                  <a:pt x="388" y="0"/>
                </a:moveTo>
                <a:cubicBezTo>
                  <a:pt x="160" y="23"/>
                  <a:pt x="0" y="183"/>
                  <a:pt x="23" y="366"/>
                </a:cubicBezTo>
                <a:cubicBezTo>
                  <a:pt x="23" y="366"/>
                  <a:pt x="204" y="269"/>
                  <a:pt x="470" y="269"/>
                </a:cubicBezTo>
                <a:cubicBezTo>
                  <a:pt x="569" y="269"/>
                  <a:pt x="681" y="283"/>
                  <a:pt x="799" y="320"/>
                </a:cubicBezTo>
                <a:cubicBezTo>
                  <a:pt x="810" y="323"/>
                  <a:pt x="819" y="324"/>
                  <a:pt x="826" y="324"/>
                </a:cubicBezTo>
                <a:cubicBezTo>
                  <a:pt x="937" y="324"/>
                  <a:pt x="582" y="0"/>
                  <a:pt x="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70"/>
          <p:cNvSpPr/>
          <p:nvPr/>
        </p:nvSpPr>
        <p:spPr>
          <a:xfrm>
            <a:off x="5446704" y="2064732"/>
            <a:ext cx="9142" cy="13067"/>
          </a:xfrm>
          <a:custGeom>
            <a:avLst/>
            <a:gdLst/>
            <a:ahLst/>
            <a:cxnLst/>
            <a:rect l="l" t="t" r="r" b="b"/>
            <a:pathLst>
              <a:path w="389" h="556" extrusionOk="0">
                <a:moveTo>
                  <a:pt x="114" y="0"/>
                </a:moveTo>
                <a:cubicBezTo>
                  <a:pt x="106" y="0"/>
                  <a:pt x="98" y="1"/>
                  <a:pt x="91" y="4"/>
                </a:cubicBezTo>
                <a:cubicBezTo>
                  <a:pt x="23" y="49"/>
                  <a:pt x="0" y="186"/>
                  <a:pt x="69" y="346"/>
                </a:cubicBezTo>
                <a:cubicBezTo>
                  <a:pt x="130" y="469"/>
                  <a:pt x="228" y="555"/>
                  <a:pt x="297" y="555"/>
                </a:cubicBezTo>
                <a:cubicBezTo>
                  <a:pt x="305" y="555"/>
                  <a:pt x="313" y="554"/>
                  <a:pt x="320" y="552"/>
                </a:cubicBezTo>
                <a:cubicBezTo>
                  <a:pt x="388" y="529"/>
                  <a:pt x="388" y="369"/>
                  <a:pt x="343" y="232"/>
                </a:cubicBezTo>
                <a:cubicBezTo>
                  <a:pt x="281" y="89"/>
                  <a:pt x="183" y="0"/>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70"/>
          <p:cNvSpPr/>
          <p:nvPr/>
        </p:nvSpPr>
        <p:spPr>
          <a:xfrm>
            <a:off x="5474061" y="2052394"/>
            <a:ext cx="8602" cy="12527"/>
          </a:xfrm>
          <a:custGeom>
            <a:avLst/>
            <a:gdLst/>
            <a:ahLst/>
            <a:cxnLst/>
            <a:rect l="l" t="t" r="r" b="b"/>
            <a:pathLst>
              <a:path w="366" h="533" extrusionOk="0">
                <a:moveTo>
                  <a:pt x="113" y="0"/>
                </a:moveTo>
                <a:cubicBezTo>
                  <a:pt x="106" y="0"/>
                  <a:pt x="99" y="1"/>
                  <a:pt x="92" y="4"/>
                </a:cubicBezTo>
                <a:cubicBezTo>
                  <a:pt x="23" y="27"/>
                  <a:pt x="0" y="164"/>
                  <a:pt x="69" y="300"/>
                </a:cubicBezTo>
                <a:cubicBezTo>
                  <a:pt x="110" y="444"/>
                  <a:pt x="206" y="532"/>
                  <a:pt x="275" y="532"/>
                </a:cubicBezTo>
                <a:cubicBezTo>
                  <a:pt x="283" y="532"/>
                  <a:pt x="290" y="531"/>
                  <a:pt x="297" y="529"/>
                </a:cubicBezTo>
                <a:cubicBezTo>
                  <a:pt x="365" y="483"/>
                  <a:pt x="365" y="346"/>
                  <a:pt x="320" y="209"/>
                </a:cubicBezTo>
                <a:cubicBezTo>
                  <a:pt x="258" y="86"/>
                  <a:pt x="179"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70"/>
          <p:cNvSpPr/>
          <p:nvPr/>
        </p:nvSpPr>
        <p:spPr>
          <a:xfrm>
            <a:off x="5338336" y="1985154"/>
            <a:ext cx="105127" cy="107665"/>
          </a:xfrm>
          <a:custGeom>
            <a:avLst/>
            <a:gdLst/>
            <a:ahLst/>
            <a:cxnLst/>
            <a:rect l="l" t="t" r="r" b="b"/>
            <a:pathLst>
              <a:path w="4473" h="4581" extrusionOk="0">
                <a:moveTo>
                  <a:pt x="4246" y="0"/>
                </a:moveTo>
                <a:cubicBezTo>
                  <a:pt x="4166" y="0"/>
                  <a:pt x="4086" y="57"/>
                  <a:pt x="4086" y="171"/>
                </a:cubicBezTo>
                <a:cubicBezTo>
                  <a:pt x="4153" y="2077"/>
                  <a:pt x="2348" y="4240"/>
                  <a:pt x="384" y="4240"/>
                </a:cubicBezTo>
                <a:cubicBezTo>
                  <a:pt x="325" y="4240"/>
                  <a:pt x="265" y="4238"/>
                  <a:pt x="206" y="4234"/>
                </a:cubicBezTo>
                <a:cubicBezTo>
                  <a:pt x="0" y="4234"/>
                  <a:pt x="0" y="4554"/>
                  <a:pt x="206" y="4577"/>
                </a:cubicBezTo>
                <a:cubicBezTo>
                  <a:pt x="257" y="4579"/>
                  <a:pt x="309" y="4581"/>
                  <a:pt x="360" y="4581"/>
                </a:cubicBezTo>
                <a:cubicBezTo>
                  <a:pt x="2514" y="4581"/>
                  <a:pt x="4473" y="2267"/>
                  <a:pt x="4406" y="171"/>
                </a:cubicBezTo>
                <a:cubicBezTo>
                  <a:pt x="4406" y="57"/>
                  <a:pt x="4326" y="0"/>
                  <a:pt x="4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70"/>
          <p:cNvSpPr/>
          <p:nvPr/>
        </p:nvSpPr>
        <p:spPr>
          <a:xfrm>
            <a:off x="5351756" y="2157072"/>
            <a:ext cx="33280" cy="33280"/>
          </a:xfrm>
          <a:custGeom>
            <a:avLst/>
            <a:gdLst/>
            <a:ahLst/>
            <a:cxnLst/>
            <a:rect l="l" t="t" r="r" b="b"/>
            <a:pathLst>
              <a:path w="1416" h="1416" extrusionOk="0">
                <a:moveTo>
                  <a:pt x="708" y="1"/>
                </a:moveTo>
                <a:cubicBezTo>
                  <a:pt x="320" y="1"/>
                  <a:pt x="0" y="320"/>
                  <a:pt x="0" y="708"/>
                </a:cubicBezTo>
                <a:cubicBezTo>
                  <a:pt x="0" y="1096"/>
                  <a:pt x="320" y="1416"/>
                  <a:pt x="708" y="1416"/>
                </a:cubicBezTo>
                <a:cubicBezTo>
                  <a:pt x="1096" y="1416"/>
                  <a:pt x="1415" y="1096"/>
                  <a:pt x="1415" y="708"/>
                </a:cubicBezTo>
                <a:cubicBezTo>
                  <a:pt x="1415" y="320"/>
                  <a:pt x="1096" y="1"/>
                  <a:pt x="708" y="1"/>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70"/>
          <p:cNvSpPr/>
          <p:nvPr/>
        </p:nvSpPr>
        <p:spPr>
          <a:xfrm>
            <a:off x="5351756" y="2190328"/>
            <a:ext cx="33280" cy="33303"/>
          </a:xfrm>
          <a:custGeom>
            <a:avLst/>
            <a:gdLst/>
            <a:ahLst/>
            <a:cxnLst/>
            <a:rect l="l" t="t" r="r" b="b"/>
            <a:pathLst>
              <a:path w="1416" h="1417" extrusionOk="0">
                <a:moveTo>
                  <a:pt x="708" y="1"/>
                </a:moveTo>
                <a:cubicBezTo>
                  <a:pt x="320" y="1"/>
                  <a:pt x="0" y="320"/>
                  <a:pt x="0" y="708"/>
                </a:cubicBezTo>
                <a:cubicBezTo>
                  <a:pt x="0" y="1096"/>
                  <a:pt x="320" y="1416"/>
                  <a:pt x="708" y="1416"/>
                </a:cubicBezTo>
                <a:cubicBezTo>
                  <a:pt x="1096" y="1416"/>
                  <a:pt x="1415" y="1096"/>
                  <a:pt x="1415" y="708"/>
                </a:cubicBezTo>
                <a:cubicBezTo>
                  <a:pt x="1415" y="320"/>
                  <a:pt x="1096" y="1"/>
                  <a:pt x="708" y="1"/>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70"/>
          <p:cNvSpPr/>
          <p:nvPr/>
        </p:nvSpPr>
        <p:spPr>
          <a:xfrm>
            <a:off x="5346374" y="2136156"/>
            <a:ext cx="45101" cy="34901"/>
          </a:xfrm>
          <a:custGeom>
            <a:avLst/>
            <a:gdLst/>
            <a:ahLst/>
            <a:cxnLst/>
            <a:rect l="l" t="t" r="r" b="b"/>
            <a:pathLst>
              <a:path w="1919" h="1485" extrusionOk="0">
                <a:moveTo>
                  <a:pt x="1" y="0"/>
                </a:moveTo>
                <a:lnTo>
                  <a:pt x="937" y="1484"/>
                </a:lnTo>
                <a:lnTo>
                  <a:pt x="1918" y="69"/>
                </a:lnTo>
                <a:lnTo>
                  <a:pt x="1" y="0"/>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70"/>
          <p:cNvSpPr/>
          <p:nvPr/>
        </p:nvSpPr>
        <p:spPr>
          <a:xfrm>
            <a:off x="5379112" y="3842580"/>
            <a:ext cx="107312" cy="150228"/>
          </a:xfrm>
          <a:custGeom>
            <a:avLst/>
            <a:gdLst/>
            <a:ahLst/>
            <a:cxnLst/>
            <a:rect l="l" t="t" r="r" b="b"/>
            <a:pathLst>
              <a:path w="4566" h="6392" extrusionOk="0">
                <a:moveTo>
                  <a:pt x="4565" y="1"/>
                </a:moveTo>
                <a:lnTo>
                  <a:pt x="0" y="115"/>
                </a:lnTo>
                <a:lnTo>
                  <a:pt x="616" y="4383"/>
                </a:lnTo>
                <a:cubicBezTo>
                  <a:pt x="616" y="4383"/>
                  <a:pt x="1291" y="6391"/>
                  <a:pt x="2034" y="6391"/>
                </a:cubicBezTo>
                <a:cubicBezTo>
                  <a:pt x="2177" y="6391"/>
                  <a:pt x="2322" y="6317"/>
                  <a:pt x="2465" y="6141"/>
                </a:cubicBezTo>
                <a:cubicBezTo>
                  <a:pt x="3378" y="5045"/>
                  <a:pt x="4268" y="4452"/>
                  <a:pt x="4268" y="4452"/>
                </a:cubicBezTo>
                <a:lnTo>
                  <a:pt x="4565"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70"/>
          <p:cNvSpPr/>
          <p:nvPr/>
        </p:nvSpPr>
        <p:spPr>
          <a:xfrm>
            <a:off x="5058307" y="3847421"/>
            <a:ext cx="90156" cy="121273"/>
          </a:xfrm>
          <a:custGeom>
            <a:avLst/>
            <a:gdLst/>
            <a:ahLst/>
            <a:cxnLst/>
            <a:rect l="l" t="t" r="r" b="b"/>
            <a:pathLst>
              <a:path w="3836" h="5160" extrusionOk="0">
                <a:moveTo>
                  <a:pt x="1" y="0"/>
                </a:moveTo>
                <a:lnTo>
                  <a:pt x="115" y="3949"/>
                </a:lnTo>
                <a:cubicBezTo>
                  <a:pt x="115" y="3949"/>
                  <a:pt x="457" y="5113"/>
                  <a:pt x="1119" y="5159"/>
                </a:cubicBezTo>
                <a:cubicBezTo>
                  <a:pt x="1124" y="5159"/>
                  <a:pt x="1128" y="5159"/>
                  <a:pt x="1133" y="5159"/>
                </a:cubicBezTo>
                <a:cubicBezTo>
                  <a:pt x="1510" y="5159"/>
                  <a:pt x="2511" y="4291"/>
                  <a:pt x="2511" y="4291"/>
                </a:cubicBezTo>
                <a:lnTo>
                  <a:pt x="3835"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70"/>
          <p:cNvSpPr/>
          <p:nvPr/>
        </p:nvSpPr>
        <p:spPr>
          <a:xfrm>
            <a:off x="5381251" y="3929891"/>
            <a:ext cx="193684" cy="95115"/>
          </a:xfrm>
          <a:custGeom>
            <a:avLst/>
            <a:gdLst/>
            <a:ahLst/>
            <a:cxnLst/>
            <a:rect l="l" t="t" r="r" b="b"/>
            <a:pathLst>
              <a:path w="8241" h="4047" extrusionOk="0">
                <a:moveTo>
                  <a:pt x="586" y="0"/>
                </a:moveTo>
                <a:cubicBezTo>
                  <a:pt x="566" y="0"/>
                  <a:pt x="546" y="2"/>
                  <a:pt x="525" y="6"/>
                </a:cubicBezTo>
                <a:cubicBezTo>
                  <a:pt x="388" y="29"/>
                  <a:pt x="297" y="97"/>
                  <a:pt x="274" y="189"/>
                </a:cubicBezTo>
                <a:cubicBezTo>
                  <a:pt x="160" y="828"/>
                  <a:pt x="0" y="3133"/>
                  <a:pt x="69" y="3841"/>
                </a:cubicBezTo>
                <a:cubicBezTo>
                  <a:pt x="81" y="3904"/>
                  <a:pt x="466" y="3939"/>
                  <a:pt x="810" y="3939"/>
                </a:cubicBezTo>
                <a:cubicBezTo>
                  <a:pt x="1092" y="3939"/>
                  <a:pt x="1347" y="3915"/>
                  <a:pt x="1347" y="3864"/>
                </a:cubicBezTo>
                <a:lnTo>
                  <a:pt x="1553" y="3065"/>
                </a:lnTo>
                <a:cubicBezTo>
                  <a:pt x="1541" y="2942"/>
                  <a:pt x="1590" y="2885"/>
                  <a:pt x="1656" y="2885"/>
                </a:cubicBezTo>
                <a:cubicBezTo>
                  <a:pt x="1725" y="2885"/>
                  <a:pt x="1814" y="2948"/>
                  <a:pt x="1872" y="3065"/>
                </a:cubicBezTo>
                <a:lnTo>
                  <a:pt x="2260" y="3886"/>
                </a:lnTo>
                <a:cubicBezTo>
                  <a:pt x="2306" y="3978"/>
                  <a:pt x="2420" y="4046"/>
                  <a:pt x="2557" y="4046"/>
                </a:cubicBezTo>
                <a:lnTo>
                  <a:pt x="7852" y="4001"/>
                </a:lnTo>
                <a:cubicBezTo>
                  <a:pt x="8103" y="4001"/>
                  <a:pt x="8240" y="3772"/>
                  <a:pt x="8058" y="3635"/>
                </a:cubicBezTo>
                <a:lnTo>
                  <a:pt x="4474" y="714"/>
                </a:lnTo>
                <a:cubicBezTo>
                  <a:pt x="4410" y="671"/>
                  <a:pt x="4330" y="648"/>
                  <a:pt x="4251" y="648"/>
                </a:cubicBezTo>
                <a:cubicBezTo>
                  <a:pt x="4164" y="648"/>
                  <a:pt x="4078" y="676"/>
                  <a:pt x="4018" y="737"/>
                </a:cubicBezTo>
                <a:cubicBezTo>
                  <a:pt x="3858" y="874"/>
                  <a:pt x="3333" y="1125"/>
                  <a:pt x="2922" y="1262"/>
                </a:cubicBezTo>
                <a:cubicBezTo>
                  <a:pt x="2867" y="1280"/>
                  <a:pt x="2807" y="1288"/>
                  <a:pt x="2745" y="1288"/>
                </a:cubicBezTo>
                <a:cubicBezTo>
                  <a:pt x="2108" y="1288"/>
                  <a:pt x="1134" y="409"/>
                  <a:pt x="822" y="97"/>
                </a:cubicBezTo>
                <a:cubicBezTo>
                  <a:pt x="766" y="41"/>
                  <a:pt x="679" y="0"/>
                  <a:pt x="58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70"/>
          <p:cNvSpPr/>
          <p:nvPr/>
        </p:nvSpPr>
        <p:spPr>
          <a:xfrm>
            <a:off x="5006814" y="3936189"/>
            <a:ext cx="126091" cy="130674"/>
          </a:xfrm>
          <a:custGeom>
            <a:avLst/>
            <a:gdLst/>
            <a:ahLst/>
            <a:cxnLst/>
            <a:rect l="l" t="t" r="r" b="b"/>
            <a:pathLst>
              <a:path w="5365" h="5560" extrusionOk="0">
                <a:moveTo>
                  <a:pt x="2317" y="1"/>
                </a:moveTo>
                <a:cubicBezTo>
                  <a:pt x="2294" y="1"/>
                  <a:pt x="2272" y="12"/>
                  <a:pt x="2260" y="35"/>
                </a:cubicBezTo>
                <a:lnTo>
                  <a:pt x="206" y="3436"/>
                </a:lnTo>
                <a:cubicBezTo>
                  <a:pt x="0" y="3778"/>
                  <a:pt x="115" y="4166"/>
                  <a:pt x="503" y="4417"/>
                </a:cubicBezTo>
                <a:cubicBezTo>
                  <a:pt x="1142" y="4783"/>
                  <a:pt x="1667" y="5536"/>
                  <a:pt x="2078" y="5559"/>
                </a:cubicBezTo>
                <a:cubicBezTo>
                  <a:pt x="2088" y="5559"/>
                  <a:pt x="2098" y="5559"/>
                  <a:pt x="2108" y="5559"/>
                </a:cubicBezTo>
                <a:cubicBezTo>
                  <a:pt x="2818" y="5559"/>
                  <a:pt x="3936" y="4801"/>
                  <a:pt x="4565" y="4531"/>
                </a:cubicBezTo>
                <a:cubicBezTo>
                  <a:pt x="5022" y="4326"/>
                  <a:pt x="5364" y="4052"/>
                  <a:pt x="5296" y="3687"/>
                </a:cubicBezTo>
                <a:lnTo>
                  <a:pt x="4794" y="263"/>
                </a:lnTo>
                <a:cubicBezTo>
                  <a:pt x="4794" y="235"/>
                  <a:pt x="4768" y="215"/>
                  <a:pt x="4737" y="215"/>
                </a:cubicBezTo>
                <a:cubicBezTo>
                  <a:pt x="4718" y="215"/>
                  <a:pt x="4697" y="223"/>
                  <a:pt x="4680" y="240"/>
                </a:cubicBezTo>
                <a:lnTo>
                  <a:pt x="3904" y="948"/>
                </a:lnTo>
                <a:cubicBezTo>
                  <a:pt x="3792" y="1050"/>
                  <a:pt x="3589" y="1101"/>
                  <a:pt x="3385" y="1101"/>
                </a:cubicBezTo>
                <a:cubicBezTo>
                  <a:pt x="3131" y="1101"/>
                  <a:pt x="2874" y="1021"/>
                  <a:pt x="2785" y="857"/>
                </a:cubicBezTo>
                <a:cubicBezTo>
                  <a:pt x="2648" y="674"/>
                  <a:pt x="2374" y="35"/>
                  <a:pt x="2374" y="35"/>
                </a:cubicBezTo>
                <a:cubicBezTo>
                  <a:pt x="2363" y="12"/>
                  <a:pt x="2340" y="1"/>
                  <a:pt x="231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70"/>
          <p:cNvSpPr/>
          <p:nvPr/>
        </p:nvSpPr>
        <p:spPr>
          <a:xfrm>
            <a:off x="4959058" y="2586434"/>
            <a:ext cx="726392" cy="1281215"/>
          </a:xfrm>
          <a:custGeom>
            <a:avLst/>
            <a:gdLst/>
            <a:ahLst/>
            <a:cxnLst/>
            <a:rect l="l" t="t" r="r" b="b"/>
            <a:pathLst>
              <a:path w="30907" h="54514" extrusionOk="0">
                <a:moveTo>
                  <a:pt x="21639" y="1"/>
                </a:moveTo>
                <a:cubicBezTo>
                  <a:pt x="19194" y="1"/>
                  <a:pt x="16582" y="313"/>
                  <a:pt x="14290" y="380"/>
                </a:cubicBezTo>
                <a:cubicBezTo>
                  <a:pt x="12760" y="3119"/>
                  <a:pt x="11939" y="5105"/>
                  <a:pt x="11048" y="8597"/>
                </a:cubicBezTo>
                <a:cubicBezTo>
                  <a:pt x="10021" y="12614"/>
                  <a:pt x="480" y="46715"/>
                  <a:pt x="1" y="54042"/>
                </a:cubicBezTo>
                <a:cubicBezTo>
                  <a:pt x="812" y="54230"/>
                  <a:pt x="5074" y="54281"/>
                  <a:pt x="8282" y="54281"/>
                </a:cubicBezTo>
                <a:cubicBezTo>
                  <a:pt x="10127" y="54281"/>
                  <a:pt x="11624" y="54264"/>
                  <a:pt x="11916" y="54248"/>
                </a:cubicBezTo>
                <a:cubicBezTo>
                  <a:pt x="14472" y="46943"/>
                  <a:pt x="17896" y="23182"/>
                  <a:pt x="18992" y="18572"/>
                </a:cubicBezTo>
                <a:cubicBezTo>
                  <a:pt x="19063" y="18257"/>
                  <a:pt x="19318" y="18114"/>
                  <a:pt x="19575" y="18114"/>
                </a:cubicBezTo>
                <a:cubicBezTo>
                  <a:pt x="19895" y="18114"/>
                  <a:pt x="20217" y="18338"/>
                  <a:pt x="20179" y="18731"/>
                </a:cubicBezTo>
                <a:cubicBezTo>
                  <a:pt x="19539" y="24004"/>
                  <a:pt x="15728" y="46167"/>
                  <a:pt x="14061" y="54270"/>
                </a:cubicBezTo>
                <a:cubicBezTo>
                  <a:pt x="14420" y="54456"/>
                  <a:pt x="17552" y="54514"/>
                  <a:pt x="20474" y="54514"/>
                </a:cubicBezTo>
                <a:cubicBezTo>
                  <a:pt x="22951" y="54514"/>
                  <a:pt x="25278" y="54472"/>
                  <a:pt x="25634" y="54430"/>
                </a:cubicBezTo>
                <a:cubicBezTo>
                  <a:pt x="26478" y="45414"/>
                  <a:pt x="30906" y="11222"/>
                  <a:pt x="24219" y="152"/>
                </a:cubicBezTo>
                <a:cubicBezTo>
                  <a:pt x="23396" y="42"/>
                  <a:pt x="22529" y="1"/>
                  <a:pt x="21639" y="1"/>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70"/>
          <p:cNvSpPr/>
          <p:nvPr/>
        </p:nvSpPr>
        <p:spPr>
          <a:xfrm>
            <a:off x="5504637" y="2600724"/>
            <a:ext cx="78334" cy="1257454"/>
          </a:xfrm>
          <a:custGeom>
            <a:avLst/>
            <a:gdLst/>
            <a:ahLst/>
            <a:cxnLst/>
            <a:rect l="l" t="t" r="r" b="b"/>
            <a:pathLst>
              <a:path w="3333" h="53503" fill="none" extrusionOk="0">
                <a:moveTo>
                  <a:pt x="365" y="0"/>
                </a:moveTo>
                <a:cubicBezTo>
                  <a:pt x="365" y="0"/>
                  <a:pt x="3333" y="7510"/>
                  <a:pt x="3333" y="17028"/>
                </a:cubicBezTo>
                <a:cubicBezTo>
                  <a:pt x="3333" y="26569"/>
                  <a:pt x="0" y="53503"/>
                  <a:pt x="0" y="53503"/>
                </a:cubicBez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70"/>
          <p:cNvSpPr/>
          <p:nvPr/>
        </p:nvSpPr>
        <p:spPr>
          <a:xfrm>
            <a:off x="5006274" y="2610900"/>
            <a:ext cx="324570" cy="1244058"/>
          </a:xfrm>
          <a:custGeom>
            <a:avLst/>
            <a:gdLst/>
            <a:ahLst/>
            <a:cxnLst/>
            <a:rect l="l" t="t" r="r" b="b"/>
            <a:pathLst>
              <a:path w="13810" h="52933" fill="none" extrusionOk="0">
                <a:moveTo>
                  <a:pt x="1" y="52933"/>
                </a:moveTo>
                <a:lnTo>
                  <a:pt x="1381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70"/>
          <p:cNvSpPr/>
          <p:nvPr/>
        </p:nvSpPr>
        <p:spPr>
          <a:xfrm>
            <a:off x="5281461" y="2617340"/>
            <a:ext cx="93916" cy="204942"/>
          </a:xfrm>
          <a:custGeom>
            <a:avLst/>
            <a:gdLst/>
            <a:ahLst/>
            <a:cxnLst/>
            <a:rect l="l" t="t" r="r" b="b"/>
            <a:pathLst>
              <a:path w="3996" h="8720" fill="none" extrusionOk="0">
                <a:moveTo>
                  <a:pt x="3995" y="1"/>
                </a:moveTo>
                <a:cubicBezTo>
                  <a:pt x="3995" y="1"/>
                  <a:pt x="3904" y="8720"/>
                  <a:pt x="1" y="8035"/>
                </a:cubicBez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70"/>
          <p:cNvSpPr/>
          <p:nvPr/>
        </p:nvSpPr>
        <p:spPr>
          <a:xfrm>
            <a:off x="5474601" y="2612522"/>
            <a:ext cx="92294" cy="219419"/>
          </a:xfrm>
          <a:custGeom>
            <a:avLst/>
            <a:gdLst/>
            <a:ahLst/>
            <a:cxnLst/>
            <a:rect l="l" t="t" r="r" b="b"/>
            <a:pathLst>
              <a:path w="3927" h="9336" fill="none" extrusionOk="0">
                <a:moveTo>
                  <a:pt x="3926" y="8651"/>
                </a:moveTo>
                <a:cubicBezTo>
                  <a:pt x="0" y="9336"/>
                  <a:pt x="548" y="0"/>
                  <a:pt x="548" y="0"/>
                </a:cubicBez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70"/>
          <p:cNvSpPr/>
          <p:nvPr/>
        </p:nvSpPr>
        <p:spPr>
          <a:xfrm>
            <a:off x="5212270" y="2260600"/>
            <a:ext cx="356768" cy="354089"/>
          </a:xfrm>
          <a:custGeom>
            <a:avLst/>
            <a:gdLst/>
            <a:ahLst/>
            <a:cxnLst/>
            <a:rect l="l" t="t" r="r" b="b"/>
            <a:pathLst>
              <a:path w="15180" h="15066" extrusionOk="0">
                <a:moveTo>
                  <a:pt x="12760" y="1"/>
                </a:moveTo>
                <a:lnTo>
                  <a:pt x="12760" y="1"/>
                </a:lnTo>
                <a:cubicBezTo>
                  <a:pt x="11560" y="501"/>
                  <a:pt x="10374" y="665"/>
                  <a:pt x="9338" y="665"/>
                </a:cubicBezTo>
                <a:cubicBezTo>
                  <a:pt x="7397" y="665"/>
                  <a:pt x="5981" y="92"/>
                  <a:pt x="5981" y="92"/>
                </a:cubicBezTo>
                <a:cubicBezTo>
                  <a:pt x="5205" y="138"/>
                  <a:pt x="3401" y="1051"/>
                  <a:pt x="3401" y="1051"/>
                </a:cubicBezTo>
                <a:cubicBezTo>
                  <a:pt x="2466" y="3699"/>
                  <a:pt x="0" y="12053"/>
                  <a:pt x="2808" y="14518"/>
                </a:cubicBezTo>
                <a:cubicBezTo>
                  <a:pt x="5371" y="14920"/>
                  <a:pt x="7465" y="15065"/>
                  <a:pt x="9152" y="15065"/>
                </a:cubicBezTo>
                <a:cubicBezTo>
                  <a:pt x="13489" y="15065"/>
                  <a:pt x="15134" y="14107"/>
                  <a:pt x="15134" y="14107"/>
                </a:cubicBezTo>
                <a:cubicBezTo>
                  <a:pt x="15020" y="13787"/>
                  <a:pt x="14974" y="10729"/>
                  <a:pt x="15065" y="8583"/>
                </a:cubicBezTo>
                <a:cubicBezTo>
                  <a:pt x="15179" y="6461"/>
                  <a:pt x="12669" y="229"/>
                  <a:pt x="12760" y="1"/>
                </a:cubicBez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70"/>
          <p:cNvSpPr/>
          <p:nvPr/>
        </p:nvSpPr>
        <p:spPr>
          <a:xfrm>
            <a:off x="5352273" y="2222526"/>
            <a:ext cx="121273" cy="117630"/>
          </a:xfrm>
          <a:custGeom>
            <a:avLst/>
            <a:gdLst/>
            <a:ahLst/>
            <a:cxnLst/>
            <a:rect l="l" t="t" r="r" b="b"/>
            <a:pathLst>
              <a:path w="5160" h="5005" extrusionOk="0">
                <a:moveTo>
                  <a:pt x="1302" y="0"/>
                </a:moveTo>
                <a:lnTo>
                  <a:pt x="1" y="1689"/>
                </a:lnTo>
                <a:cubicBezTo>
                  <a:pt x="982" y="3127"/>
                  <a:pt x="4224" y="4611"/>
                  <a:pt x="4954" y="4999"/>
                </a:cubicBezTo>
                <a:cubicBezTo>
                  <a:pt x="4970" y="5003"/>
                  <a:pt x="4985" y="5005"/>
                  <a:pt x="5001" y="5005"/>
                </a:cubicBezTo>
                <a:cubicBezTo>
                  <a:pt x="5074" y="5005"/>
                  <a:pt x="5137" y="4961"/>
                  <a:pt x="5137" y="4885"/>
                </a:cubicBezTo>
                <a:lnTo>
                  <a:pt x="5159" y="1895"/>
                </a:lnTo>
                <a:cubicBezTo>
                  <a:pt x="2854" y="1096"/>
                  <a:pt x="1302" y="0"/>
                  <a:pt x="1302" y="0"/>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70"/>
          <p:cNvSpPr/>
          <p:nvPr/>
        </p:nvSpPr>
        <p:spPr>
          <a:xfrm>
            <a:off x="5472980" y="2220387"/>
            <a:ext cx="40800" cy="118406"/>
          </a:xfrm>
          <a:custGeom>
            <a:avLst/>
            <a:gdLst/>
            <a:ahLst/>
            <a:cxnLst/>
            <a:rect l="l" t="t" r="r" b="b"/>
            <a:pathLst>
              <a:path w="1736" h="5038" extrusionOk="0">
                <a:moveTo>
                  <a:pt x="343" y="0"/>
                </a:moveTo>
                <a:cubicBezTo>
                  <a:pt x="343" y="0"/>
                  <a:pt x="731" y="1370"/>
                  <a:pt x="1" y="1917"/>
                </a:cubicBezTo>
                <a:lnTo>
                  <a:pt x="1005" y="4862"/>
                </a:lnTo>
                <a:cubicBezTo>
                  <a:pt x="1055" y="4988"/>
                  <a:pt x="1126" y="5037"/>
                  <a:pt x="1184" y="5037"/>
                </a:cubicBezTo>
                <a:cubicBezTo>
                  <a:pt x="1231" y="5037"/>
                  <a:pt x="1269" y="5004"/>
                  <a:pt x="1279" y="4953"/>
                </a:cubicBezTo>
                <a:cubicBezTo>
                  <a:pt x="1439" y="4223"/>
                  <a:pt x="1735" y="2579"/>
                  <a:pt x="1530" y="1621"/>
                </a:cubicBezTo>
                <a:lnTo>
                  <a:pt x="343" y="0"/>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70"/>
          <p:cNvSpPr/>
          <p:nvPr/>
        </p:nvSpPr>
        <p:spPr>
          <a:xfrm>
            <a:off x="5482639" y="2330895"/>
            <a:ext cx="9683" cy="18778"/>
          </a:xfrm>
          <a:custGeom>
            <a:avLst/>
            <a:gdLst/>
            <a:ahLst/>
            <a:cxnLst/>
            <a:rect l="l" t="t" r="r" b="b"/>
            <a:pathLst>
              <a:path w="412" h="799" extrusionOk="0">
                <a:moveTo>
                  <a:pt x="206" y="0"/>
                </a:moveTo>
                <a:cubicBezTo>
                  <a:pt x="92" y="0"/>
                  <a:pt x="0" y="183"/>
                  <a:pt x="0" y="411"/>
                </a:cubicBezTo>
                <a:cubicBezTo>
                  <a:pt x="0" y="616"/>
                  <a:pt x="92" y="799"/>
                  <a:pt x="206" y="799"/>
                </a:cubicBezTo>
                <a:cubicBezTo>
                  <a:pt x="320" y="799"/>
                  <a:pt x="411" y="616"/>
                  <a:pt x="411" y="411"/>
                </a:cubicBezTo>
                <a:cubicBezTo>
                  <a:pt x="411" y="183"/>
                  <a:pt x="320"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70"/>
          <p:cNvSpPr/>
          <p:nvPr/>
        </p:nvSpPr>
        <p:spPr>
          <a:xfrm>
            <a:off x="5484778" y="2371107"/>
            <a:ext cx="10224" cy="18285"/>
          </a:xfrm>
          <a:custGeom>
            <a:avLst/>
            <a:gdLst/>
            <a:ahLst/>
            <a:cxnLst/>
            <a:rect l="l" t="t" r="r" b="b"/>
            <a:pathLst>
              <a:path w="435" h="778" extrusionOk="0">
                <a:moveTo>
                  <a:pt x="229" y="1"/>
                </a:moveTo>
                <a:cubicBezTo>
                  <a:pt x="115" y="1"/>
                  <a:pt x="1" y="161"/>
                  <a:pt x="1" y="389"/>
                </a:cubicBezTo>
                <a:cubicBezTo>
                  <a:pt x="1" y="617"/>
                  <a:pt x="115" y="777"/>
                  <a:pt x="229" y="777"/>
                </a:cubicBezTo>
                <a:cubicBezTo>
                  <a:pt x="343" y="777"/>
                  <a:pt x="434" y="617"/>
                  <a:pt x="434" y="389"/>
                </a:cubicBezTo>
                <a:cubicBezTo>
                  <a:pt x="434" y="161"/>
                  <a:pt x="343" y="1"/>
                  <a:pt x="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70"/>
          <p:cNvSpPr/>
          <p:nvPr/>
        </p:nvSpPr>
        <p:spPr>
          <a:xfrm>
            <a:off x="5486940" y="2414563"/>
            <a:ext cx="10200" cy="18802"/>
          </a:xfrm>
          <a:custGeom>
            <a:avLst/>
            <a:gdLst/>
            <a:ahLst/>
            <a:cxnLst/>
            <a:rect l="l" t="t" r="r" b="b"/>
            <a:pathLst>
              <a:path w="434" h="800" extrusionOk="0">
                <a:moveTo>
                  <a:pt x="205" y="1"/>
                </a:moveTo>
                <a:cubicBezTo>
                  <a:pt x="91" y="1"/>
                  <a:pt x="0" y="183"/>
                  <a:pt x="0" y="412"/>
                </a:cubicBezTo>
                <a:cubicBezTo>
                  <a:pt x="0" y="617"/>
                  <a:pt x="91" y="800"/>
                  <a:pt x="205" y="800"/>
                </a:cubicBezTo>
                <a:cubicBezTo>
                  <a:pt x="320" y="800"/>
                  <a:pt x="434" y="617"/>
                  <a:pt x="434" y="412"/>
                </a:cubicBezTo>
                <a:cubicBezTo>
                  <a:pt x="434" y="183"/>
                  <a:pt x="320"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70"/>
          <p:cNvSpPr/>
          <p:nvPr/>
        </p:nvSpPr>
        <p:spPr>
          <a:xfrm>
            <a:off x="5486940" y="2463377"/>
            <a:ext cx="10200" cy="18802"/>
          </a:xfrm>
          <a:custGeom>
            <a:avLst/>
            <a:gdLst/>
            <a:ahLst/>
            <a:cxnLst/>
            <a:rect l="l" t="t" r="r" b="b"/>
            <a:pathLst>
              <a:path w="434" h="800" extrusionOk="0">
                <a:moveTo>
                  <a:pt x="205" y="1"/>
                </a:moveTo>
                <a:cubicBezTo>
                  <a:pt x="91" y="1"/>
                  <a:pt x="0" y="161"/>
                  <a:pt x="0" y="389"/>
                </a:cubicBezTo>
                <a:cubicBezTo>
                  <a:pt x="0" y="617"/>
                  <a:pt x="91" y="800"/>
                  <a:pt x="205" y="800"/>
                </a:cubicBezTo>
                <a:cubicBezTo>
                  <a:pt x="320" y="800"/>
                  <a:pt x="434" y="617"/>
                  <a:pt x="434" y="389"/>
                </a:cubicBezTo>
                <a:cubicBezTo>
                  <a:pt x="434" y="161"/>
                  <a:pt x="320"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70"/>
          <p:cNvSpPr/>
          <p:nvPr/>
        </p:nvSpPr>
        <p:spPr>
          <a:xfrm>
            <a:off x="5486940" y="2511674"/>
            <a:ext cx="10200" cy="18802"/>
          </a:xfrm>
          <a:custGeom>
            <a:avLst/>
            <a:gdLst/>
            <a:ahLst/>
            <a:cxnLst/>
            <a:rect l="l" t="t" r="r" b="b"/>
            <a:pathLst>
              <a:path w="434" h="800" extrusionOk="0">
                <a:moveTo>
                  <a:pt x="205" y="0"/>
                </a:moveTo>
                <a:cubicBezTo>
                  <a:pt x="91" y="0"/>
                  <a:pt x="0" y="183"/>
                  <a:pt x="0" y="388"/>
                </a:cubicBezTo>
                <a:cubicBezTo>
                  <a:pt x="0" y="616"/>
                  <a:pt x="91" y="799"/>
                  <a:pt x="205" y="799"/>
                </a:cubicBezTo>
                <a:cubicBezTo>
                  <a:pt x="320" y="799"/>
                  <a:pt x="434" y="616"/>
                  <a:pt x="434" y="388"/>
                </a:cubicBezTo>
                <a:cubicBezTo>
                  <a:pt x="434" y="183"/>
                  <a:pt x="320"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70"/>
          <p:cNvSpPr/>
          <p:nvPr/>
        </p:nvSpPr>
        <p:spPr>
          <a:xfrm>
            <a:off x="5486940" y="2559947"/>
            <a:ext cx="10200" cy="18802"/>
          </a:xfrm>
          <a:custGeom>
            <a:avLst/>
            <a:gdLst/>
            <a:ahLst/>
            <a:cxnLst/>
            <a:rect l="l" t="t" r="r" b="b"/>
            <a:pathLst>
              <a:path w="434" h="800" extrusionOk="0">
                <a:moveTo>
                  <a:pt x="205" y="0"/>
                </a:moveTo>
                <a:cubicBezTo>
                  <a:pt x="91" y="0"/>
                  <a:pt x="0" y="183"/>
                  <a:pt x="0" y="411"/>
                </a:cubicBezTo>
                <a:cubicBezTo>
                  <a:pt x="0" y="617"/>
                  <a:pt x="91" y="799"/>
                  <a:pt x="205" y="799"/>
                </a:cubicBezTo>
                <a:cubicBezTo>
                  <a:pt x="320" y="799"/>
                  <a:pt x="434" y="617"/>
                  <a:pt x="434" y="411"/>
                </a:cubicBezTo>
                <a:cubicBezTo>
                  <a:pt x="434" y="183"/>
                  <a:pt x="320"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70"/>
          <p:cNvSpPr/>
          <p:nvPr/>
        </p:nvSpPr>
        <p:spPr>
          <a:xfrm>
            <a:off x="5049729" y="2693510"/>
            <a:ext cx="382503" cy="357849"/>
          </a:xfrm>
          <a:custGeom>
            <a:avLst/>
            <a:gdLst/>
            <a:ahLst/>
            <a:cxnLst/>
            <a:rect l="l" t="t" r="r" b="b"/>
            <a:pathLst>
              <a:path w="16275" h="15226" extrusionOk="0">
                <a:moveTo>
                  <a:pt x="4908" y="1"/>
                </a:moveTo>
                <a:lnTo>
                  <a:pt x="0" y="7647"/>
                </a:lnTo>
                <a:lnTo>
                  <a:pt x="11824" y="15225"/>
                </a:lnTo>
                <a:lnTo>
                  <a:pt x="15704" y="9177"/>
                </a:lnTo>
                <a:cubicBezTo>
                  <a:pt x="16275" y="8287"/>
                  <a:pt x="16024" y="7122"/>
                  <a:pt x="15134" y="6552"/>
                </a:cubicBezTo>
                <a:lnTo>
                  <a:pt x="49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70"/>
          <p:cNvSpPr/>
          <p:nvPr/>
        </p:nvSpPr>
        <p:spPr>
          <a:xfrm>
            <a:off x="5207969" y="2832455"/>
            <a:ext cx="76736" cy="76736"/>
          </a:xfrm>
          <a:custGeom>
            <a:avLst/>
            <a:gdLst/>
            <a:ahLst/>
            <a:cxnLst/>
            <a:rect l="l" t="t" r="r" b="b"/>
            <a:pathLst>
              <a:path w="3265" h="3265" extrusionOk="0">
                <a:moveTo>
                  <a:pt x="1644" y="1"/>
                </a:moveTo>
                <a:cubicBezTo>
                  <a:pt x="731" y="1"/>
                  <a:pt x="1" y="731"/>
                  <a:pt x="1" y="1644"/>
                </a:cubicBezTo>
                <a:cubicBezTo>
                  <a:pt x="1" y="2534"/>
                  <a:pt x="731" y="3265"/>
                  <a:pt x="1644" y="3265"/>
                </a:cubicBezTo>
                <a:cubicBezTo>
                  <a:pt x="2535" y="3265"/>
                  <a:pt x="3265" y="2534"/>
                  <a:pt x="3265" y="1644"/>
                </a:cubicBezTo>
                <a:cubicBezTo>
                  <a:pt x="3265" y="731"/>
                  <a:pt x="2535" y="1"/>
                  <a:pt x="16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70"/>
          <p:cNvSpPr/>
          <p:nvPr/>
        </p:nvSpPr>
        <p:spPr>
          <a:xfrm>
            <a:off x="5140377" y="2277145"/>
            <a:ext cx="219443" cy="740047"/>
          </a:xfrm>
          <a:custGeom>
            <a:avLst/>
            <a:gdLst/>
            <a:ahLst/>
            <a:cxnLst/>
            <a:rect l="l" t="t" r="r" b="b"/>
            <a:pathLst>
              <a:path w="9337" h="31488" extrusionOk="0">
                <a:moveTo>
                  <a:pt x="7141" y="0"/>
                </a:moveTo>
                <a:cubicBezTo>
                  <a:pt x="5732" y="0"/>
                  <a:pt x="3830" y="4461"/>
                  <a:pt x="3539" y="6076"/>
                </a:cubicBezTo>
                <a:cubicBezTo>
                  <a:pt x="1" y="25797"/>
                  <a:pt x="2306" y="29563"/>
                  <a:pt x="2535" y="29700"/>
                </a:cubicBezTo>
                <a:cubicBezTo>
                  <a:pt x="2831" y="29906"/>
                  <a:pt x="4475" y="31412"/>
                  <a:pt x="4680" y="31481"/>
                </a:cubicBezTo>
                <a:cubicBezTo>
                  <a:pt x="4693" y="31485"/>
                  <a:pt x="4705" y="31487"/>
                  <a:pt x="4716" y="31487"/>
                </a:cubicBezTo>
                <a:cubicBezTo>
                  <a:pt x="5040" y="31487"/>
                  <a:pt x="4637" y="29574"/>
                  <a:pt x="4703" y="28536"/>
                </a:cubicBezTo>
                <a:cubicBezTo>
                  <a:pt x="4703" y="28519"/>
                  <a:pt x="4703" y="28511"/>
                  <a:pt x="4704" y="28511"/>
                </a:cubicBezTo>
                <a:cubicBezTo>
                  <a:pt x="4711" y="28511"/>
                  <a:pt x="4751" y="29255"/>
                  <a:pt x="4771" y="29586"/>
                </a:cubicBezTo>
                <a:lnTo>
                  <a:pt x="4840" y="30431"/>
                </a:lnTo>
                <a:cubicBezTo>
                  <a:pt x="5319" y="30202"/>
                  <a:pt x="5319" y="29244"/>
                  <a:pt x="5388" y="28924"/>
                </a:cubicBezTo>
                <a:cubicBezTo>
                  <a:pt x="5502" y="28490"/>
                  <a:pt x="5411" y="28217"/>
                  <a:pt x="5365" y="28125"/>
                </a:cubicBezTo>
                <a:cubicBezTo>
                  <a:pt x="5137" y="27646"/>
                  <a:pt x="4703" y="26710"/>
                  <a:pt x="4634" y="25888"/>
                </a:cubicBezTo>
                <a:cubicBezTo>
                  <a:pt x="4612" y="25386"/>
                  <a:pt x="7944" y="9363"/>
                  <a:pt x="8538" y="7012"/>
                </a:cubicBezTo>
                <a:cubicBezTo>
                  <a:pt x="9336" y="3794"/>
                  <a:pt x="8332" y="119"/>
                  <a:pt x="7214" y="5"/>
                </a:cubicBezTo>
                <a:cubicBezTo>
                  <a:pt x="7190" y="2"/>
                  <a:pt x="7165" y="0"/>
                  <a:pt x="7141" y="0"/>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70"/>
          <p:cNvSpPr/>
          <p:nvPr/>
        </p:nvSpPr>
        <p:spPr>
          <a:xfrm>
            <a:off x="7437973" y="2542344"/>
            <a:ext cx="349247" cy="268140"/>
          </a:xfrm>
          <a:custGeom>
            <a:avLst/>
            <a:gdLst/>
            <a:ahLst/>
            <a:cxnLst/>
            <a:rect l="l" t="t" r="r" b="b"/>
            <a:pathLst>
              <a:path w="14860" h="11409" extrusionOk="0">
                <a:moveTo>
                  <a:pt x="5880" y="0"/>
                </a:moveTo>
                <a:cubicBezTo>
                  <a:pt x="4404" y="0"/>
                  <a:pt x="2881" y="458"/>
                  <a:pt x="2397" y="1343"/>
                </a:cubicBezTo>
                <a:cubicBezTo>
                  <a:pt x="2101" y="1891"/>
                  <a:pt x="1" y="9446"/>
                  <a:pt x="92" y="10062"/>
                </a:cubicBezTo>
                <a:lnTo>
                  <a:pt x="14061" y="11409"/>
                </a:lnTo>
                <a:cubicBezTo>
                  <a:pt x="14860" y="9492"/>
                  <a:pt x="10934" y="2187"/>
                  <a:pt x="8400" y="590"/>
                </a:cubicBezTo>
                <a:cubicBezTo>
                  <a:pt x="7780" y="194"/>
                  <a:pt x="6840" y="0"/>
                  <a:pt x="58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70"/>
          <p:cNvSpPr/>
          <p:nvPr/>
        </p:nvSpPr>
        <p:spPr>
          <a:xfrm>
            <a:off x="7450311" y="2573931"/>
            <a:ext cx="205482" cy="312983"/>
          </a:xfrm>
          <a:custGeom>
            <a:avLst/>
            <a:gdLst/>
            <a:ahLst/>
            <a:cxnLst/>
            <a:rect l="l" t="t" r="r" b="b"/>
            <a:pathLst>
              <a:path w="8743" h="13317" extrusionOk="0">
                <a:moveTo>
                  <a:pt x="4451" y="0"/>
                </a:moveTo>
                <a:cubicBezTo>
                  <a:pt x="3493" y="0"/>
                  <a:pt x="1812" y="380"/>
                  <a:pt x="1051" y="2989"/>
                </a:cubicBezTo>
                <a:cubicBezTo>
                  <a:pt x="1" y="6527"/>
                  <a:pt x="1667" y="6710"/>
                  <a:pt x="2101" y="7143"/>
                </a:cubicBezTo>
                <a:cubicBezTo>
                  <a:pt x="2123" y="7166"/>
                  <a:pt x="1690" y="12119"/>
                  <a:pt x="1690" y="12119"/>
                </a:cubicBezTo>
                <a:cubicBezTo>
                  <a:pt x="1675" y="13017"/>
                  <a:pt x="2271" y="13316"/>
                  <a:pt x="3072" y="13316"/>
                </a:cubicBezTo>
                <a:cubicBezTo>
                  <a:pt x="4675" y="13316"/>
                  <a:pt x="7099" y="12119"/>
                  <a:pt x="7099" y="12119"/>
                </a:cubicBezTo>
                <a:cubicBezTo>
                  <a:pt x="7099" y="12119"/>
                  <a:pt x="5456" y="11183"/>
                  <a:pt x="6004" y="9083"/>
                </a:cubicBezTo>
                <a:cubicBezTo>
                  <a:pt x="6255" y="8148"/>
                  <a:pt x="6415" y="7371"/>
                  <a:pt x="6734" y="7029"/>
                </a:cubicBezTo>
                <a:cubicBezTo>
                  <a:pt x="6825" y="6915"/>
                  <a:pt x="7191" y="6892"/>
                  <a:pt x="7328" y="6869"/>
                </a:cubicBezTo>
                <a:cubicBezTo>
                  <a:pt x="7875" y="6846"/>
                  <a:pt x="8743" y="6322"/>
                  <a:pt x="8629" y="5408"/>
                </a:cubicBezTo>
                <a:cubicBezTo>
                  <a:pt x="8529" y="4615"/>
                  <a:pt x="7912" y="4563"/>
                  <a:pt x="7513" y="4563"/>
                </a:cubicBezTo>
                <a:cubicBezTo>
                  <a:pt x="7453" y="4563"/>
                  <a:pt x="7398" y="4564"/>
                  <a:pt x="7350" y="4564"/>
                </a:cubicBezTo>
                <a:cubicBezTo>
                  <a:pt x="7282" y="4564"/>
                  <a:pt x="7213" y="4495"/>
                  <a:pt x="7213" y="4404"/>
                </a:cubicBezTo>
                <a:cubicBezTo>
                  <a:pt x="7328" y="250"/>
                  <a:pt x="5547" y="136"/>
                  <a:pt x="5022" y="45"/>
                </a:cubicBezTo>
                <a:cubicBezTo>
                  <a:pt x="4900" y="26"/>
                  <a:pt x="4700" y="0"/>
                  <a:pt x="4451" y="0"/>
                </a:cubicBezTo>
                <a:close/>
              </a:path>
            </a:pathLst>
          </a:custGeom>
          <a:solidFill>
            <a:srgbClr val="FF9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70"/>
          <p:cNvSpPr/>
          <p:nvPr/>
        </p:nvSpPr>
        <p:spPr>
          <a:xfrm>
            <a:off x="7454072" y="2572309"/>
            <a:ext cx="205482" cy="312983"/>
          </a:xfrm>
          <a:custGeom>
            <a:avLst/>
            <a:gdLst/>
            <a:ahLst/>
            <a:cxnLst/>
            <a:rect l="l" t="t" r="r" b="b"/>
            <a:pathLst>
              <a:path w="8743" h="13317" extrusionOk="0">
                <a:moveTo>
                  <a:pt x="4442" y="1"/>
                </a:moveTo>
                <a:cubicBezTo>
                  <a:pt x="3478" y="1"/>
                  <a:pt x="1807" y="380"/>
                  <a:pt x="1028" y="2990"/>
                </a:cubicBezTo>
                <a:cubicBezTo>
                  <a:pt x="0" y="6527"/>
                  <a:pt x="1644" y="6710"/>
                  <a:pt x="2078" y="7144"/>
                </a:cubicBezTo>
                <a:cubicBezTo>
                  <a:pt x="2100" y="7167"/>
                  <a:pt x="1667" y="12120"/>
                  <a:pt x="1667" y="12120"/>
                </a:cubicBezTo>
                <a:cubicBezTo>
                  <a:pt x="1651" y="13017"/>
                  <a:pt x="2250" y="13317"/>
                  <a:pt x="3055" y="13317"/>
                </a:cubicBezTo>
                <a:cubicBezTo>
                  <a:pt x="4664" y="13317"/>
                  <a:pt x="7099" y="12120"/>
                  <a:pt x="7099" y="12120"/>
                </a:cubicBezTo>
                <a:cubicBezTo>
                  <a:pt x="7099" y="12120"/>
                  <a:pt x="5456" y="11184"/>
                  <a:pt x="6004" y="9084"/>
                </a:cubicBezTo>
                <a:cubicBezTo>
                  <a:pt x="6232" y="8148"/>
                  <a:pt x="6392" y="7372"/>
                  <a:pt x="6711" y="7030"/>
                </a:cubicBezTo>
                <a:cubicBezTo>
                  <a:pt x="6802" y="6915"/>
                  <a:pt x="7168" y="6893"/>
                  <a:pt x="7327" y="6893"/>
                </a:cubicBezTo>
                <a:cubicBezTo>
                  <a:pt x="7852" y="6847"/>
                  <a:pt x="8743" y="6322"/>
                  <a:pt x="8628" y="5409"/>
                </a:cubicBezTo>
                <a:cubicBezTo>
                  <a:pt x="8529" y="4615"/>
                  <a:pt x="7895" y="4563"/>
                  <a:pt x="7506" y="4563"/>
                </a:cubicBezTo>
                <a:cubicBezTo>
                  <a:pt x="7448" y="4563"/>
                  <a:pt x="7395" y="4564"/>
                  <a:pt x="7350" y="4564"/>
                </a:cubicBezTo>
                <a:cubicBezTo>
                  <a:pt x="7259" y="4564"/>
                  <a:pt x="7190" y="4496"/>
                  <a:pt x="7190" y="4405"/>
                </a:cubicBezTo>
                <a:cubicBezTo>
                  <a:pt x="7327" y="251"/>
                  <a:pt x="5524" y="136"/>
                  <a:pt x="5022" y="45"/>
                </a:cubicBezTo>
                <a:cubicBezTo>
                  <a:pt x="4895" y="26"/>
                  <a:pt x="4692" y="1"/>
                  <a:pt x="4442" y="1"/>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70"/>
          <p:cNvSpPr/>
          <p:nvPr/>
        </p:nvSpPr>
        <p:spPr>
          <a:xfrm>
            <a:off x="7536682" y="2554800"/>
            <a:ext cx="134552" cy="133142"/>
          </a:xfrm>
          <a:custGeom>
            <a:avLst/>
            <a:gdLst/>
            <a:ahLst/>
            <a:cxnLst/>
            <a:rect l="l" t="t" r="r" b="b"/>
            <a:pathLst>
              <a:path w="5725" h="5665" extrusionOk="0">
                <a:moveTo>
                  <a:pt x="1975" y="0"/>
                </a:moveTo>
                <a:cubicBezTo>
                  <a:pt x="1441" y="0"/>
                  <a:pt x="790" y="109"/>
                  <a:pt x="1" y="356"/>
                </a:cubicBezTo>
                <a:cubicBezTo>
                  <a:pt x="1" y="356"/>
                  <a:pt x="1051" y="5081"/>
                  <a:pt x="2329" y="5583"/>
                </a:cubicBezTo>
                <a:cubicBezTo>
                  <a:pt x="2483" y="5641"/>
                  <a:pt x="2619" y="5665"/>
                  <a:pt x="2738" y="5665"/>
                </a:cubicBezTo>
                <a:cubicBezTo>
                  <a:pt x="3439" y="5665"/>
                  <a:pt x="3590" y="4829"/>
                  <a:pt x="3672" y="4829"/>
                </a:cubicBezTo>
                <a:cubicBezTo>
                  <a:pt x="3705" y="4829"/>
                  <a:pt x="3726" y="4962"/>
                  <a:pt x="3767" y="5332"/>
                </a:cubicBezTo>
                <a:cubicBezTo>
                  <a:pt x="3767" y="5332"/>
                  <a:pt x="5725" y="0"/>
                  <a:pt x="1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70"/>
          <p:cNvSpPr/>
          <p:nvPr/>
        </p:nvSpPr>
        <p:spPr>
          <a:xfrm>
            <a:off x="7614474" y="2697435"/>
            <a:ext cx="29519" cy="19178"/>
          </a:xfrm>
          <a:custGeom>
            <a:avLst/>
            <a:gdLst/>
            <a:ahLst/>
            <a:cxnLst/>
            <a:rect l="l" t="t" r="r" b="b"/>
            <a:pathLst>
              <a:path w="1256" h="816" extrusionOk="0">
                <a:moveTo>
                  <a:pt x="755" y="0"/>
                </a:moveTo>
                <a:cubicBezTo>
                  <a:pt x="547" y="0"/>
                  <a:pt x="287" y="187"/>
                  <a:pt x="0" y="815"/>
                </a:cubicBezTo>
                <a:lnTo>
                  <a:pt x="1256" y="405"/>
                </a:lnTo>
                <a:cubicBezTo>
                  <a:pt x="1256" y="405"/>
                  <a:pt x="1062" y="0"/>
                  <a:pt x="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70"/>
          <p:cNvSpPr/>
          <p:nvPr/>
        </p:nvSpPr>
        <p:spPr>
          <a:xfrm>
            <a:off x="7493226" y="2645237"/>
            <a:ext cx="18261" cy="29002"/>
          </a:xfrm>
          <a:custGeom>
            <a:avLst/>
            <a:gdLst/>
            <a:ahLst/>
            <a:cxnLst/>
            <a:rect l="l" t="t" r="r" b="b"/>
            <a:pathLst>
              <a:path w="777" h="1234" extrusionOk="0">
                <a:moveTo>
                  <a:pt x="777" y="1"/>
                </a:moveTo>
                <a:lnTo>
                  <a:pt x="1" y="1028"/>
                </a:lnTo>
                <a:lnTo>
                  <a:pt x="434" y="1233"/>
                </a:lnTo>
                <a:lnTo>
                  <a:pt x="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70"/>
          <p:cNvSpPr/>
          <p:nvPr/>
        </p:nvSpPr>
        <p:spPr>
          <a:xfrm>
            <a:off x="7529702" y="2629655"/>
            <a:ext cx="18261" cy="17227"/>
          </a:xfrm>
          <a:custGeom>
            <a:avLst/>
            <a:gdLst/>
            <a:ahLst/>
            <a:cxnLst/>
            <a:rect l="l" t="t" r="r" b="b"/>
            <a:pathLst>
              <a:path w="777" h="733" extrusionOk="0">
                <a:moveTo>
                  <a:pt x="188" y="0"/>
                </a:moveTo>
                <a:cubicBezTo>
                  <a:pt x="93" y="0"/>
                  <a:pt x="14" y="53"/>
                  <a:pt x="1" y="162"/>
                </a:cubicBezTo>
                <a:cubicBezTo>
                  <a:pt x="69" y="276"/>
                  <a:pt x="320" y="253"/>
                  <a:pt x="526" y="435"/>
                </a:cubicBezTo>
                <a:cubicBezTo>
                  <a:pt x="617" y="527"/>
                  <a:pt x="663" y="641"/>
                  <a:pt x="731" y="732"/>
                </a:cubicBezTo>
                <a:cubicBezTo>
                  <a:pt x="731" y="595"/>
                  <a:pt x="777" y="435"/>
                  <a:pt x="708" y="321"/>
                </a:cubicBezTo>
                <a:cubicBezTo>
                  <a:pt x="663" y="230"/>
                  <a:pt x="457" y="116"/>
                  <a:pt x="389" y="70"/>
                </a:cubicBezTo>
                <a:cubicBezTo>
                  <a:pt x="324" y="24"/>
                  <a:pt x="253" y="0"/>
                  <a:pt x="1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70"/>
          <p:cNvSpPr/>
          <p:nvPr/>
        </p:nvSpPr>
        <p:spPr>
          <a:xfrm>
            <a:off x="7486340" y="2617575"/>
            <a:ext cx="24607" cy="8907"/>
          </a:xfrm>
          <a:custGeom>
            <a:avLst/>
            <a:gdLst/>
            <a:ahLst/>
            <a:cxnLst/>
            <a:rect l="l" t="t" r="r" b="b"/>
            <a:pathLst>
              <a:path w="1047" h="379" extrusionOk="0">
                <a:moveTo>
                  <a:pt x="498" y="0"/>
                </a:moveTo>
                <a:cubicBezTo>
                  <a:pt x="435" y="0"/>
                  <a:pt x="370" y="10"/>
                  <a:pt x="317" y="36"/>
                </a:cubicBezTo>
                <a:cubicBezTo>
                  <a:pt x="195" y="77"/>
                  <a:pt x="0" y="226"/>
                  <a:pt x="40" y="226"/>
                </a:cubicBezTo>
                <a:cubicBezTo>
                  <a:pt x="45" y="226"/>
                  <a:pt x="53" y="224"/>
                  <a:pt x="65" y="219"/>
                </a:cubicBezTo>
                <a:cubicBezTo>
                  <a:pt x="125" y="203"/>
                  <a:pt x="181" y="197"/>
                  <a:pt x="233" y="197"/>
                </a:cubicBezTo>
                <a:cubicBezTo>
                  <a:pt x="504" y="197"/>
                  <a:pt x="670" y="378"/>
                  <a:pt x="810" y="378"/>
                </a:cubicBezTo>
                <a:cubicBezTo>
                  <a:pt x="836" y="378"/>
                  <a:pt x="862" y="372"/>
                  <a:pt x="887" y="356"/>
                </a:cubicBezTo>
                <a:cubicBezTo>
                  <a:pt x="1047" y="219"/>
                  <a:pt x="956" y="59"/>
                  <a:pt x="750" y="36"/>
                </a:cubicBezTo>
                <a:cubicBezTo>
                  <a:pt x="695" y="23"/>
                  <a:pt x="597" y="0"/>
                  <a:pt x="4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70"/>
          <p:cNvSpPr/>
          <p:nvPr/>
        </p:nvSpPr>
        <p:spPr>
          <a:xfrm>
            <a:off x="7520042" y="2653204"/>
            <a:ext cx="8625" cy="13232"/>
          </a:xfrm>
          <a:custGeom>
            <a:avLst/>
            <a:gdLst/>
            <a:ahLst/>
            <a:cxnLst/>
            <a:rect l="l" t="t" r="r" b="b"/>
            <a:pathLst>
              <a:path w="367" h="563" extrusionOk="0">
                <a:moveTo>
                  <a:pt x="275" y="1"/>
                </a:moveTo>
                <a:cubicBezTo>
                  <a:pt x="206" y="1"/>
                  <a:pt x="108" y="89"/>
                  <a:pt x="47" y="232"/>
                </a:cubicBezTo>
                <a:cubicBezTo>
                  <a:pt x="1" y="392"/>
                  <a:pt x="1" y="529"/>
                  <a:pt x="69" y="552"/>
                </a:cubicBezTo>
                <a:cubicBezTo>
                  <a:pt x="80" y="559"/>
                  <a:pt x="91" y="562"/>
                  <a:pt x="104" y="562"/>
                </a:cubicBezTo>
                <a:cubicBezTo>
                  <a:pt x="172" y="562"/>
                  <a:pt x="263" y="462"/>
                  <a:pt x="321" y="346"/>
                </a:cubicBezTo>
                <a:cubicBezTo>
                  <a:pt x="366" y="187"/>
                  <a:pt x="366" y="50"/>
                  <a:pt x="298" y="4"/>
                </a:cubicBezTo>
                <a:cubicBezTo>
                  <a:pt x="291" y="2"/>
                  <a:pt x="283" y="1"/>
                  <a:pt x="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70"/>
          <p:cNvSpPr/>
          <p:nvPr/>
        </p:nvSpPr>
        <p:spPr>
          <a:xfrm>
            <a:off x="7492686" y="2640865"/>
            <a:ext cx="8625" cy="12527"/>
          </a:xfrm>
          <a:custGeom>
            <a:avLst/>
            <a:gdLst/>
            <a:ahLst/>
            <a:cxnLst/>
            <a:rect l="l" t="t" r="r" b="b"/>
            <a:pathLst>
              <a:path w="367" h="533" extrusionOk="0">
                <a:moveTo>
                  <a:pt x="275" y="1"/>
                </a:moveTo>
                <a:cubicBezTo>
                  <a:pt x="206" y="1"/>
                  <a:pt x="110" y="87"/>
                  <a:pt x="69" y="209"/>
                </a:cubicBezTo>
                <a:cubicBezTo>
                  <a:pt x="1" y="346"/>
                  <a:pt x="24" y="483"/>
                  <a:pt x="92" y="529"/>
                </a:cubicBezTo>
                <a:cubicBezTo>
                  <a:pt x="99" y="531"/>
                  <a:pt x="106" y="533"/>
                  <a:pt x="114" y="533"/>
                </a:cubicBezTo>
                <a:cubicBezTo>
                  <a:pt x="179" y="533"/>
                  <a:pt x="259" y="444"/>
                  <a:pt x="320" y="301"/>
                </a:cubicBezTo>
                <a:cubicBezTo>
                  <a:pt x="366" y="164"/>
                  <a:pt x="366" y="27"/>
                  <a:pt x="298" y="4"/>
                </a:cubicBezTo>
                <a:cubicBezTo>
                  <a:pt x="291" y="2"/>
                  <a:pt x="283" y="1"/>
                  <a:pt x="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70"/>
          <p:cNvSpPr/>
          <p:nvPr/>
        </p:nvSpPr>
        <p:spPr>
          <a:xfrm>
            <a:off x="7483567" y="2675813"/>
            <a:ext cx="27921" cy="18402"/>
          </a:xfrm>
          <a:custGeom>
            <a:avLst/>
            <a:gdLst/>
            <a:ahLst/>
            <a:cxnLst/>
            <a:rect l="l" t="t" r="r" b="b"/>
            <a:pathLst>
              <a:path w="1188" h="783" extrusionOk="0">
                <a:moveTo>
                  <a:pt x="161" y="1"/>
                </a:moveTo>
                <a:lnTo>
                  <a:pt x="161" y="1"/>
                </a:lnTo>
                <a:cubicBezTo>
                  <a:pt x="161" y="1"/>
                  <a:pt x="1" y="640"/>
                  <a:pt x="275" y="731"/>
                </a:cubicBezTo>
                <a:cubicBezTo>
                  <a:pt x="371" y="768"/>
                  <a:pt x="465" y="782"/>
                  <a:pt x="554" y="782"/>
                </a:cubicBezTo>
                <a:cubicBezTo>
                  <a:pt x="910" y="782"/>
                  <a:pt x="1188" y="549"/>
                  <a:pt x="1188" y="549"/>
                </a:cubicBez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70"/>
          <p:cNvSpPr/>
          <p:nvPr/>
        </p:nvSpPr>
        <p:spPr>
          <a:xfrm>
            <a:off x="7418654" y="4435893"/>
            <a:ext cx="100896" cy="141814"/>
          </a:xfrm>
          <a:custGeom>
            <a:avLst/>
            <a:gdLst/>
            <a:ahLst/>
            <a:cxnLst/>
            <a:rect l="l" t="t" r="r" b="b"/>
            <a:pathLst>
              <a:path w="4293" h="6034" extrusionOk="0">
                <a:moveTo>
                  <a:pt x="1" y="0"/>
                </a:moveTo>
                <a:lnTo>
                  <a:pt x="298" y="4200"/>
                </a:lnTo>
                <a:cubicBezTo>
                  <a:pt x="298" y="4200"/>
                  <a:pt x="1119" y="4748"/>
                  <a:pt x="1964" y="5798"/>
                </a:cubicBezTo>
                <a:cubicBezTo>
                  <a:pt x="2100" y="5964"/>
                  <a:pt x="2238" y="6033"/>
                  <a:pt x="2374" y="6033"/>
                </a:cubicBezTo>
                <a:cubicBezTo>
                  <a:pt x="3079" y="6033"/>
                  <a:pt x="3722" y="4155"/>
                  <a:pt x="3722" y="4155"/>
                </a:cubicBezTo>
                <a:lnTo>
                  <a:pt x="4292" y="115"/>
                </a:lnTo>
                <a:lnTo>
                  <a:pt x="1" y="0"/>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70"/>
          <p:cNvSpPr/>
          <p:nvPr/>
        </p:nvSpPr>
        <p:spPr>
          <a:xfrm>
            <a:off x="7836546" y="4431051"/>
            <a:ext cx="85338" cy="113776"/>
          </a:xfrm>
          <a:custGeom>
            <a:avLst/>
            <a:gdLst/>
            <a:ahLst/>
            <a:cxnLst/>
            <a:rect l="l" t="t" r="r" b="b"/>
            <a:pathLst>
              <a:path w="3631" h="4841" extrusionOk="0">
                <a:moveTo>
                  <a:pt x="1" y="1"/>
                </a:moveTo>
                <a:lnTo>
                  <a:pt x="1256" y="4041"/>
                </a:lnTo>
                <a:cubicBezTo>
                  <a:pt x="1256" y="4041"/>
                  <a:pt x="2189" y="4840"/>
                  <a:pt x="2543" y="4840"/>
                </a:cubicBezTo>
                <a:cubicBezTo>
                  <a:pt x="2548" y="4840"/>
                  <a:pt x="2553" y="4840"/>
                  <a:pt x="2557" y="4840"/>
                </a:cubicBezTo>
                <a:cubicBezTo>
                  <a:pt x="3196" y="4817"/>
                  <a:pt x="3516" y="3721"/>
                  <a:pt x="3516" y="3721"/>
                </a:cubicBezTo>
                <a:lnTo>
                  <a:pt x="3630" y="1"/>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70"/>
          <p:cNvSpPr/>
          <p:nvPr/>
        </p:nvSpPr>
        <p:spPr>
          <a:xfrm>
            <a:off x="7335527" y="4518362"/>
            <a:ext cx="181862" cy="89215"/>
          </a:xfrm>
          <a:custGeom>
            <a:avLst/>
            <a:gdLst/>
            <a:ahLst/>
            <a:cxnLst/>
            <a:rect l="l" t="t" r="r" b="b"/>
            <a:pathLst>
              <a:path w="7738" h="3796" extrusionOk="0">
                <a:moveTo>
                  <a:pt x="7206" y="0"/>
                </a:moveTo>
                <a:cubicBezTo>
                  <a:pt x="7127" y="0"/>
                  <a:pt x="7041" y="38"/>
                  <a:pt x="6985" y="75"/>
                </a:cubicBezTo>
                <a:cubicBezTo>
                  <a:pt x="6674" y="385"/>
                  <a:pt x="5763" y="1221"/>
                  <a:pt x="5170" y="1221"/>
                </a:cubicBezTo>
                <a:cubicBezTo>
                  <a:pt x="5110" y="1221"/>
                  <a:pt x="5052" y="1213"/>
                  <a:pt x="4999" y="1193"/>
                </a:cubicBezTo>
                <a:cubicBezTo>
                  <a:pt x="4611" y="1056"/>
                  <a:pt x="4109" y="828"/>
                  <a:pt x="3972" y="691"/>
                </a:cubicBezTo>
                <a:cubicBezTo>
                  <a:pt x="3911" y="642"/>
                  <a:pt x="3823" y="620"/>
                  <a:pt x="3738" y="620"/>
                </a:cubicBezTo>
                <a:cubicBezTo>
                  <a:pt x="3664" y="620"/>
                  <a:pt x="3591" y="637"/>
                  <a:pt x="3538" y="668"/>
                </a:cubicBezTo>
                <a:lnTo>
                  <a:pt x="160" y="3407"/>
                </a:lnTo>
                <a:cubicBezTo>
                  <a:pt x="0" y="3544"/>
                  <a:pt x="114" y="3750"/>
                  <a:pt x="365" y="3750"/>
                </a:cubicBezTo>
                <a:lnTo>
                  <a:pt x="5364" y="3795"/>
                </a:lnTo>
                <a:cubicBezTo>
                  <a:pt x="5478" y="3795"/>
                  <a:pt x="5592" y="3750"/>
                  <a:pt x="5615" y="3659"/>
                </a:cubicBezTo>
                <a:lnTo>
                  <a:pt x="6003" y="2905"/>
                </a:lnTo>
                <a:cubicBezTo>
                  <a:pt x="6063" y="2785"/>
                  <a:pt x="6148" y="2722"/>
                  <a:pt x="6212" y="2722"/>
                </a:cubicBezTo>
                <a:cubicBezTo>
                  <a:pt x="6270" y="2722"/>
                  <a:pt x="6311" y="2774"/>
                  <a:pt x="6300" y="2882"/>
                </a:cubicBezTo>
                <a:lnTo>
                  <a:pt x="6482" y="3636"/>
                </a:lnTo>
                <a:cubicBezTo>
                  <a:pt x="6482" y="3687"/>
                  <a:pt x="6723" y="3711"/>
                  <a:pt x="6988" y="3711"/>
                </a:cubicBezTo>
                <a:cubicBezTo>
                  <a:pt x="7311" y="3711"/>
                  <a:pt x="7669" y="3676"/>
                  <a:pt x="7669" y="3613"/>
                </a:cubicBezTo>
                <a:cubicBezTo>
                  <a:pt x="7738" y="2951"/>
                  <a:pt x="7601" y="783"/>
                  <a:pt x="7487" y="189"/>
                </a:cubicBezTo>
                <a:cubicBezTo>
                  <a:pt x="7464" y="98"/>
                  <a:pt x="7373" y="29"/>
                  <a:pt x="7259" y="6"/>
                </a:cubicBezTo>
                <a:cubicBezTo>
                  <a:pt x="7242" y="2"/>
                  <a:pt x="7224" y="0"/>
                  <a:pt x="7206" y="0"/>
                </a:cubicBez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70"/>
          <p:cNvSpPr/>
          <p:nvPr/>
        </p:nvSpPr>
        <p:spPr>
          <a:xfrm>
            <a:off x="7851587" y="4514884"/>
            <a:ext cx="118570" cy="122754"/>
          </a:xfrm>
          <a:custGeom>
            <a:avLst/>
            <a:gdLst/>
            <a:ahLst/>
            <a:cxnLst/>
            <a:rect l="l" t="t" r="r" b="b"/>
            <a:pathLst>
              <a:path w="5045" h="5223" extrusionOk="0">
                <a:moveTo>
                  <a:pt x="2865" y="0"/>
                </a:moveTo>
                <a:cubicBezTo>
                  <a:pt x="2842" y="0"/>
                  <a:pt x="2819" y="6"/>
                  <a:pt x="2808" y="18"/>
                </a:cubicBezTo>
                <a:cubicBezTo>
                  <a:pt x="2808" y="18"/>
                  <a:pt x="2534" y="611"/>
                  <a:pt x="2419" y="816"/>
                </a:cubicBezTo>
                <a:cubicBezTo>
                  <a:pt x="2332" y="955"/>
                  <a:pt x="2099" y="1024"/>
                  <a:pt x="1865" y="1024"/>
                </a:cubicBezTo>
                <a:cubicBezTo>
                  <a:pt x="1674" y="1024"/>
                  <a:pt x="1483" y="977"/>
                  <a:pt x="1370" y="885"/>
                </a:cubicBezTo>
                <a:lnTo>
                  <a:pt x="639" y="223"/>
                </a:lnTo>
                <a:cubicBezTo>
                  <a:pt x="622" y="206"/>
                  <a:pt x="601" y="198"/>
                  <a:pt x="582" y="198"/>
                </a:cubicBezTo>
                <a:cubicBezTo>
                  <a:pt x="551" y="198"/>
                  <a:pt x="525" y="218"/>
                  <a:pt x="525" y="246"/>
                </a:cubicBezTo>
                <a:lnTo>
                  <a:pt x="46" y="3464"/>
                </a:lnTo>
                <a:cubicBezTo>
                  <a:pt x="0" y="3807"/>
                  <a:pt x="320" y="4080"/>
                  <a:pt x="730" y="4263"/>
                </a:cubicBezTo>
                <a:cubicBezTo>
                  <a:pt x="1337" y="4510"/>
                  <a:pt x="2387" y="5222"/>
                  <a:pt x="3072" y="5222"/>
                </a:cubicBezTo>
                <a:cubicBezTo>
                  <a:pt x="3083" y="5222"/>
                  <a:pt x="3094" y="5222"/>
                  <a:pt x="3104" y="5222"/>
                </a:cubicBezTo>
                <a:cubicBezTo>
                  <a:pt x="3469" y="5222"/>
                  <a:pt x="3972" y="4491"/>
                  <a:pt x="4565" y="4149"/>
                </a:cubicBezTo>
                <a:cubicBezTo>
                  <a:pt x="4930" y="3921"/>
                  <a:pt x="5044" y="3555"/>
                  <a:pt x="4839" y="3236"/>
                </a:cubicBezTo>
                <a:lnTo>
                  <a:pt x="2922" y="18"/>
                </a:lnTo>
                <a:cubicBezTo>
                  <a:pt x="2910" y="6"/>
                  <a:pt x="2887" y="0"/>
                  <a:pt x="2865" y="0"/>
                </a:cubicBez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70"/>
          <p:cNvSpPr/>
          <p:nvPr/>
        </p:nvSpPr>
        <p:spPr>
          <a:xfrm>
            <a:off x="7289909" y="3175987"/>
            <a:ext cx="638939" cy="1284224"/>
          </a:xfrm>
          <a:custGeom>
            <a:avLst/>
            <a:gdLst/>
            <a:ahLst/>
            <a:cxnLst/>
            <a:rect l="l" t="t" r="r" b="b"/>
            <a:pathLst>
              <a:path w="27186" h="54642" extrusionOk="0">
                <a:moveTo>
                  <a:pt x="9295" y="1"/>
                </a:moveTo>
                <a:cubicBezTo>
                  <a:pt x="8403" y="1"/>
                  <a:pt x="7534" y="42"/>
                  <a:pt x="6712" y="152"/>
                </a:cubicBezTo>
                <a:cubicBezTo>
                  <a:pt x="1" y="11268"/>
                  <a:pt x="4452" y="45505"/>
                  <a:pt x="5274" y="54567"/>
                </a:cubicBezTo>
                <a:cubicBezTo>
                  <a:pt x="5607" y="54606"/>
                  <a:pt x="6388" y="54641"/>
                  <a:pt x="7222" y="54641"/>
                </a:cubicBezTo>
                <a:cubicBezTo>
                  <a:pt x="8328" y="54641"/>
                  <a:pt x="9530" y="54580"/>
                  <a:pt x="9907" y="54384"/>
                </a:cubicBezTo>
                <a:cubicBezTo>
                  <a:pt x="10409" y="45483"/>
                  <a:pt x="11391" y="24050"/>
                  <a:pt x="10752" y="18777"/>
                </a:cubicBezTo>
                <a:cubicBezTo>
                  <a:pt x="10714" y="18384"/>
                  <a:pt x="11035" y="18160"/>
                  <a:pt x="11356" y="18160"/>
                </a:cubicBezTo>
                <a:cubicBezTo>
                  <a:pt x="11612" y="18160"/>
                  <a:pt x="11868" y="18303"/>
                  <a:pt x="11939" y="18617"/>
                </a:cubicBezTo>
                <a:cubicBezTo>
                  <a:pt x="13034" y="23228"/>
                  <a:pt x="20612" y="46921"/>
                  <a:pt x="23169" y="54247"/>
                </a:cubicBezTo>
                <a:cubicBezTo>
                  <a:pt x="23593" y="54271"/>
                  <a:pt x="24309" y="54319"/>
                  <a:pt x="25079" y="54319"/>
                </a:cubicBezTo>
                <a:cubicBezTo>
                  <a:pt x="25800" y="54319"/>
                  <a:pt x="26568" y="54277"/>
                  <a:pt x="27186" y="54133"/>
                </a:cubicBezTo>
                <a:cubicBezTo>
                  <a:pt x="26707" y="46784"/>
                  <a:pt x="20932" y="12660"/>
                  <a:pt x="19905" y="8620"/>
                </a:cubicBezTo>
                <a:cubicBezTo>
                  <a:pt x="19014" y="5128"/>
                  <a:pt x="18193" y="3119"/>
                  <a:pt x="16641" y="380"/>
                </a:cubicBezTo>
                <a:cubicBezTo>
                  <a:pt x="14365" y="313"/>
                  <a:pt x="11745" y="1"/>
                  <a:pt x="9295" y="1"/>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70"/>
          <p:cNvSpPr/>
          <p:nvPr/>
        </p:nvSpPr>
        <p:spPr>
          <a:xfrm>
            <a:off x="7392919" y="3207973"/>
            <a:ext cx="64397" cy="1178063"/>
          </a:xfrm>
          <a:custGeom>
            <a:avLst/>
            <a:gdLst/>
            <a:ahLst/>
            <a:cxnLst/>
            <a:rect l="l" t="t" r="r" b="b"/>
            <a:pathLst>
              <a:path w="2740" h="50125" fill="none" extrusionOk="0">
                <a:moveTo>
                  <a:pt x="2739" y="0"/>
                </a:moveTo>
                <a:cubicBezTo>
                  <a:pt x="2739" y="0"/>
                  <a:pt x="0" y="6779"/>
                  <a:pt x="0" y="16320"/>
                </a:cubicBezTo>
                <a:cubicBezTo>
                  <a:pt x="0" y="25884"/>
                  <a:pt x="1781" y="50125"/>
                  <a:pt x="1781" y="50125"/>
                </a:cubicBez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70"/>
          <p:cNvSpPr/>
          <p:nvPr/>
        </p:nvSpPr>
        <p:spPr>
          <a:xfrm>
            <a:off x="7645591" y="3200453"/>
            <a:ext cx="230160" cy="1182904"/>
          </a:xfrm>
          <a:custGeom>
            <a:avLst/>
            <a:gdLst/>
            <a:ahLst/>
            <a:cxnLst/>
            <a:rect l="l" t="t" r="r" b="b"/>
            <a:pathLst>
              <a:path w="9793" h="50331" fill="none" extrusionOk="0">
                <a:moveTo>
                  <a:pt x="9792" y="50331"/>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70"/>
          <p:cNvSpPr/>
          <p:nvPr/>
        </p:nvSpPr>
        <p:spPr>
          <a:xfrm>
            <a:off x="7600514" y="3206892"/>
            <a:ext cx="94433" cy="206023"/>
          </a:xfrm>
          <a:custGeom>
            <a:avLst/>
            <a:gdLst/>
            <a:ahLst/>
            <a:cxnLst/>
            <a:rect l="l" t="t" r="r" b="b"/>
            <a:pathLst>
              <a:path w="4018" h="8766" fill="none" extrusionOk="0">
                <a:moveTo>
                  <a:pt x="1" y="1"/>
                </a:moveTo>
                <a:cubicBezTo>
                  <a:pt x="1" y="1"/>
                  <a:pt x="92" y="8766"/>
                  <a:pt x="4018" y="8058"/>
                </a:cubicBez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70"/>
          <p:cNvSpPr/>
          <p:nvPr/>
        </p:nvSpPr>
        <p:spPr>
          <a:xfrm>
            <a:off x="7409018" y="3217633"/>
            <a:ext cx="92294" cy="204401"/>
          </a:xfrm>
          <a:custGeom>
            <a:avLst/>
            <a:gdLst/>
            <a:ahLst/>
            <a:cxnLst/>
            <a:rect l="l" t="t" r="r" b="b"/>
            <a:pathLst>
              <a:path w="3927" h="8697" fill="none" extrusionOk="0">
                <a:moveTo>
                  <a:pt x="0" y="8012"/>
                </a:moveTo>
                <a:cubicBezTo>
                  <a:pt x="3926" y="8697"/>
                  <a:pt x="3287" y="0"/>
                  <a:pt x="3287" y="0"/>
                </a:cubicBez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70"/>
          <p:cNvSpPr/>
          <p:nvPr/>
        </p:nvSpPr>
        <p:spPr>
          <a:xfrm>
            <a:off x="7405258" y="4386538"/>
            <a:ext cx="120732" cy="2703"/>
          </a:xfrm>
          <a:custGeom>
            <a:avLst/>
            <a:gdLst/>
            <a:ahLst/>
            <a:cxnLst/>
            <a:rect l="l" t="t" r="r" b="b"/>
            <a:pathLst>
              <a:path w="5137" h="115" fill="none" extrusionOk="0">
                <a:moveTo>
                  <a:pt x="5136" y="115"/>
                </a:moveTo>
                <a:lnTo>
                  <a:pt x="0"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70"/>
          <p:cNvSpPr/>
          <p:nvPr/>
        </p:nvSpPr>
        <p:spPr>
          <a:xfrm>
            <a:off x="7814031" y="4385998"/>
            <a:ext cx="108911" cy="3243"/>
          </a:xfrm>
          <a:custGeom>
            <a:avLst/>
            <a:gdLst/>
            <a:ahLst/>
            <a:cxnLst/>
            <a:rect l="l" t="t" r="r" b="b"/>
            <a:pathLst>
              <a:path w="4634" h="138" fill="none" extrusionOk="0">
                <a:moveTo>
                  <a:pt x="4634" y="138"/>
                </a:moveTo>
                <a:lnTo>
                  <a:pt x="0" y="1"/>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70"/>
          <p:cNvSpPr/>
          <p:nvPr/>
        </p:nvSpPr>
        <p:spPr>
          <a:xfrm>
            <a:off x="7041538" y="2834594"/>
            <a:ext cx="444738" cy="378132"/>
          </a:xfrm>
          <a:custGeom>
            <a:avLst/>
            <a:gdLst/>
            <a:ahLst/>
            <a:cxnLst/>
            <a:rect l="l" t="t" r="r" b="b"/>
            <a:pathLst>
              <a:path w="18923" h="16089" extrusionOk="0">
                <a:moveTo>
                  <a:pt x="18877" y="1"/>
                </a:moveTo>
                <a:lnTo>
                  <a:pt x="18877" y="1"/>
                </a:lnTo>
                <a:cubicBezTo>
                  <a:pt x="16785" y="235"/>
                  <a:pt x="16025" y="3423"/>
                  <a:pt x="14925" y="6398"/>
                </a:cubicBezTo>
                <a:lnTo>
                  <a:pt x="14925" y="6398"/>
                </a:lnTo>
                <a:cubicBezTo>
                  <a:pt x="15799" y="5202"/>
                  <a:pt x="18216" y="1830"/>
                  <a:pt x="18626" y="526"/>
                </a:cubicBezTo>
                <a:cubicBezTo>
                  <a:pt x="18695" y="366"/>
                  <a:pt x="18923" y="1"/>
                  <a:pt x="18877" y="1"/>
                </a:cubicBezTo>
                <a:close/>
                <a:moveTo>
                  <a:pt x="14925" y="6398"/>
                </a:moveTo>
                <a:cubicBezTo>
                  <a:pt x="14728" y="6667"/>
                  <a:pt x="14609" y="6826"/>
                  <a:pt x="14609" y="6826"/>
                </a:cubicBezTo>
                <a:cubicBezTo>
                  <a:pt x="14609" y="6868"/>
                  <a:pt x="14631" y="6948"/>
                  <a:pt x="14670" y="7063"/>
                </a:cubicBezTo>
                <a:lnTo>
                  <a:pt x="14670" y="7063"/>
                </a:lnTo>
                <a:cubicBezTo>
                  <a:pt x="14758" y="6843"/>
                  <a:pt x="14842" y="6621"/>
                  <a:pt x="14925" y="6398"/>
                </a:cubicBezTo>
                <a:close/>
                <a:moveTo>
                  <a:pt x="232" y="4864"/>
                </a:moveTo>
                <a:cubicBezTo>
                  <a:pt x="206" y="4864"/>
                  <a:pt x="189" y="4871"/>
                  <a:pt x="183" y="4886"/>
                </a:cubicBezTo>
                <a:cubicBezTo>
                  <a:pt x="1" y="5319"/>
                  <a:pt x="1804" y="6643"/>
                  <a:pt x="1804" y="6643"/>
                </a:cubicBezTo>
                <a:cubicBezTo>
                  <a:pt x="1804" y="6643"/>
                  <a:pt x="1804" y="6871"/>
                  <a:pt x="1621" y="7054"/>
                </a:cubicBezTo>
                <a:cubicBezTo>
                  <a:pt x="1439" y="7237"/>
                  <a:pt x="1370" y="7442"/>
                  <a:pt x="1393" y="7762"/>
                </a:cubicBezTo>
                <a:cubicBezTo>
                  <a:pt x="1439" y="8104"/>
                  <a:pt x="1211" y="8378"/>
                  <a:pt x="1233" y="8583"/>
                </a:cubicBezTo>
                <a:cubicBezTo>
                  <a:pt x="1233" y="8766"/>
                  <a:pt x="2854" y="9679"/>
                  <a:pt x="3653" y="9884"/>
                </a:cubicBezTo>
                <a:cubicBezTo>
                  <a:pt x="3653" y="9884"/>
                  <a:pt x="12959" y="16088"/>
                  <a:pt x="15957" y="16088"/>
                </a:cubicBezTo>
                <a:cubicBezTo>
                  <a:pt x="16331" y="16088"/>
                  <a:pt x="16607" y="15991"/>
                  <a:pt x="16755" y="15773"/>
                </a:cubicBezTo>
                <a:cubicBezTo>
                  <a:pt x="16755" y="15773"/>
                  <a:pt x="18284" y="13514"/>
                  <a:pt x="14997" y="7921"/>
                </a:cubicBezTo>
                <a:cubicBezTo>
                  <a:pt x="14854" y="7548"/>
                  <a:pt x="14737" y="7256"/>
                  <a:pt x="14670" y="7063"/>
                </a:cubicBezTo>
                <a:lnTo>
                  <a:pt x="14670" y="7063"/>
                </a:lnTo>
                <a:cubicBezTo>
                  <a:pt x="14108" y="8481"/>
                  <a:pt x="13436" y="9793"/>
                  <a:pt x="12463" y="10638"/>
                </a:cubicBezTo>
                <a:cubicBezTo>
                  <a:pt x="12461" y="10639"/>
                  <a:pt x="12457" y="10640"/>
                  <a:pt x="12451" y="10640"/>
                </a:cubicBezTo>
                <a:cubicBezTo>
                  <a:pt x="12097" y="10640"/>
                  <a:pt x="4748" y="7396"/>
                  <a:pt x="4748" y="7396"/>
                </a:cubicBezTo>
                <a:cubicBezTo>
                  <a:pt x="4748" y="7396"/>
                  <a:pt x="733" y="4864"/>
                  <a:pt x="232" y="4864"/>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70"/>
          <p:cNvSpPr/>
          <p:nvPr/>
        </p:nvSpPr>
        <p:spPr>
          <a:xfrm>
            <a:off x="7087132" y="2983739"/>
            <a:ext cx="29543" cy="39719"/>
          </a:xfrm>
          <a:custGeom>
            <a:avLst/>
            <a:gdLst/>
            <a:ahLst/>
            <a:cxnLst/>
            <a:rect l="l" t="t" r="r" b="b"/>
            <a:pathLst>
              <a:path w="1257" h="1690" extrusionOk="0">
                <a:moveTo>
                  <a:pt x="868" y="0"/>
                </a:moveTo>
                <a:lnTo>
                  <a:pt x="320" y="594"/>
                </a:lnTo>
                <a:cubicBezTo>
                  <a:pt x="229" y="708"/>
                  <a:pt x="138" y="799"/>
                  <a:pt x="69" y="913"/>
                </a:cubicBezTo>
                <a:cubicBezTo>
                  <a:pt x="24" y="959"/>
                  <a:pt x="1" y="1028"/>
                  <a:pt x="1" y="1096"/>
                </a:cubicBezTo>
                <a:cubicBezTo>
                  <a:pt x="1" y="1164"/>
                  <a:pt x="69" y="1233"/>
                  <a:pt x="138" y="1256"/>
                </a:cubicBezTo>
                <a:cubicBezTo>
                  <a:pt x="219" y="1285"/>
                  <a:pt x="302" y="1298"/>
                  <a:pt x="387" y="1298"/>
                </a:cubicBezTo>
                <a:cubicBezTo>
                  <a:pt x="564" y="1298"/>
                  <a:pt x="744" y="1242"/>
                  <a:pt x="914" y="1164"/>
                </a:cubicBezTo>
                <a:cubicBezTo>
                  <a:pt x="969" y="1164"/>
                  <a:pt x="1024" y="1135"/>
                  <a:pt x="1067" y="1135"/>
                </a:cubicBezTo>
                <a:cubicBezTo>
                  <a:pt x="1077" y="1135"/>
                  <a:pt x="1087" y="1137"/>
                  <a:pt x="1097" y="1142"/>
                </a:cubicBezTo>
                <a:cubicBezTo>
                  <a:pt x="1165" y="1164"/>
                  <a:pt x="1142" y="1233"/>
                  <a:pt x="1165" y="1301"/>
                </a:cubicBezTo>
                <a:lnTo>
                  <a:pt x="1234" y="1689"/>
                </a:lnTo>
                <a:lnTo>
                  <a:pt x="1256" y="1689"/>
                </a:lnTo>
                <a:lnTo>
                  <a:pt x="1234" y="1301"/>
                </a:lnTo>
                <a:lnTo>
                  <a:pt x="1211" y="1187"/>
                </a:lnTo>
                <a:cubicBezTo>
                  <a:pt x="1211" y="1164"/>
                  <a:pt x="1188" y="1096"/>
                  <a:pt x="1119" y="1050"/>
                </a:cubicBezTo>
                <a:cubicBezTo>
                  <a:pt x="1098" y="1046"/>
                  <a:pt x="1077" y="1044"/>
                  <a:pt x="1059" y="1044"/>
                </a:cubicBezTo>
                <a:cubicBezTo>
                  <a:pt x="980" y="1044"/>
                  <a:pt x="928" y="1078"/>
                  <a:pt x="891" y="1096"/>
                </a:cubicBezTo>
                <a:cubicBezTo>
                  <a:pt x="727" y="1141"/>
                  <a:pt x="553" y="1186"/>
                  <a:pt x="401" y="1186"/>
                </a:cubicBezTo>
                <a:cubicBezTo>
                  <a:pt x="321" y="1186"/>
                  <a:pt x="247" y="1173"/>
                  <a:pt x="184" y="1142"/>
                </a:cubicBezTo>
                <a:cubicBezTo>
                  <a:pt x="115" y="1119"/>
                  <a:pt x="92" y="1073"/>
                  <a:pt x="161" y="959"/>
                </a:cubicBezTo>
                <a:cubicBezTo>
                  <a:pt x="206" y="868"/>
                  <a:pt x="320" y="776"/>
                  <a:pt x="389" y="662"/>
                </a:cubicBezTo>
                <a:cubicBezTo>
                  <a:pt x="572" y="457"/>
                  <a:pt x="731" y="229"/>
                  <a:pt x="891" y="23"/>
                </a:cubicBezTo>
                <a:lnTo>
                  <a:pt x="8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70"/>
          <p:cNvSpPr/>
          <p:nvPr/>
        </p:nvSpPr>
        <p:spPr>
          <a:xfrm>
            <a:off x="7082855" y="2989403"/>
            <a:ext cx="12903" cy="6158"/>
          </a:xfrm>
          <a:custGeom>
            <a:avLst/>
            <a:gdLst/>
            <a:ahLst/>
            <a:cxnLst/>
            <a:rect l="l" t="t" r="r" b="b"/>
            <a:pathLst>
              <a:path w="549" h="262" extrusionOk="0">
                <a:moveTo>
                  <a:pt x="131" y="0"/>
                </a:moveTo>
                <a:cubicBezTo>
                  <a:pt x="92" y="0"/>
                  <a:pt x="46" y="10"/>
                  <a:pt x="0" y="10"/>
                </a:cubicBezTo>
                <a:lnTo>
                  <a:pt x="0" y="33"/>
                </a:lnTo>
                <a:cubicBezTo>
                  <a:pt x="183" y="102"/>
                  <a:pt x="366" y="193"/>
                  <a:pt x="548" y="262"/>
                </a:cubicBezTo>
                <a:cubicBezTo>
                  <a:pt x="525" y="216"/>
                  <a:pt x="480" y="170"/>
                  <a:pt x="457" y="125"/>
                </a:cubicBezTo>
                <a:cubicBezTo>
                  <a:pt x="411" y="102"/>
                  <a:pt x="366" y="79"/>
                  <a:pt x="320" y="56"/>
                </a:cubicBezTo>
                <a:cubicBezTo>
                  <a:pt x="274" y="33"/>
                  <a:pt x="229" y="10"/>
                  <a:pt x="183" y="10"/>
                </a:cubicBezTo>
                <a:cubicBezTo>
                  <a:pt x="168" y="3"/>
                  <a:pt x="150"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70"/>
          <p:cNvSpPr/>
          <p:nvPr/>
        </p:nvSpPr>
        <p:spPr>
          <a:xfrm>
            <a:off x="7076415" y="3008957"/>
            <a:ext cx="36499" cy="10882"/>
          </a:xfrm>
          <a:custGeom>
            <a:avLst/>
            <a:gdLst/>
            <a:ahLst/>
            <a:cxnLst/>
            <a:rect l="l" t="t" r="r" b="b"/>
            <a:pathLst>
              <a:path w="1553" h="463" extrusionOk="0">
                <a:moveTo>
                  <a:pt x="23" y="0"/>
                </a:moveTo>
                <a:lnTo>
                  <a:pt x="0" y="23"/>
                </a:lnTo>
                <a:cubicBezTo>
                  <a:pt x="252" y="160"/>
                  <a:pt x="503" y="274"/>
                  <a:pt x="776" y="343"/>
                </a:cubicBezTo>
                <a:cubicBezTo>
                  <a:pt x="913" y="388"/>
                  <a:pt x="1050" y="434"/>
                  <a:pt x="1187" y="457"/>
                </a:cubicBezTo>
                <a:cubicBezTo>
                  <a:pt x="1209" y="460"/>
                  <a:pt x="1232" y="462"/>
                  <a:pt x="1255" y="462"/>
                </a:cubicBezTo>
                <a:cubicBezTo>
                  <a:pt x="1379" y="462"/>
                  <a:pt x="1514" y="409"/>
                  <a:pt x="1553" y="274"/>
                </a:cubicBezTo>
                <a:lnTo>
                  <a:pt x="1530" y="274"/>
                </a:lnTo>
                <a:cubicBezTo>
                  <a:pt x="1507" y="343"/>
                  <a:pt x="1438" y="365"/>
                  <a:pt x="1370" y="365"/>
                </a:cubicBezTo>
                <a:cubicBezTo>
                  <a:pt x="1355" y="373"/>
                  <a:pt x="1337" y="376"/>
                  <a:pt x="1318" y="376"/>
                </a:cubicBezTo>
                <a:cubicBezTo>
                  <a:pt x="1281" y="376"/>
                  <a:pt x="1241" y="365"/>
                  <a:pt x="1210" y="365"/>
                </a:cubicBezTo>
                <a:cubicBezTo>
                  <a:pt x="1073" y="320"/>
                  <a:pt x="936" y="274"/>
                  <a:pt x="822" y="228"/>
                </a:cubicBezTo>
                <a:cubicBezTo>
                  <a:pt x="685" y="206"/>
                  <a:pt x="548" y="160"/>
                  <a:pt x="411" y="114"/>
                </a:cubicBezTo>
                <a:cubicBezTo>
                  <a:pt x="297" y="69"/>
                  <a:pt x="160" y="46"/>
                  <a:pt x="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70"/>
          <p:cNvSpPr/>
          <p:nvPr/>
        </p:nvSpPr>
        <p:spPr>
          <a:xfrm>
            <a:off x="7074277" y="3019674"/>
            <a:ext cx="35959" cy="16123"/>
          </a:xfrm>
          <a:custGeom>
            <a:avLst/>
            <a:gdLst/>
            <a:ahLst/>
            <a:cxnLst/>
            <a:rect l="l" t="t" r="r" b="b"/>
            <a:pathLst>
              <a:path w="1530" h="686" extrusionOk="0">
                <a:moveTo>
                  <a:pt x="1392" y="1"/>
                </a:moveTo>
                <a:lnTo>
                  <a:pt x="1392" y="1"/>
                </a:lnTo>
                <a:cubicBezTo>
                  <a:pt x="1415" y="160"/>
                  <a:pt x="1438" y="343"/>
                  <a:pt x="1324" y="457"/>
                </a:cubicBezTo>
                <a:cubicBezTo>
                  <a:pt x="1253" y="542"/>
                  <a:pt x="1156" y="566"/>
                  <a:pt x="1059" y="566"/>
                </a:cubicBezTo>
                <a:cubicBezTo>
                  <a:pt x="1000" y="566"/>
                  <a:pt x="942" y="557"/>
                  <a:pt x="890" y="549"/>
                </a:cubicBezTo>
                <a:cubicBezTo>
                  <a:pt x="731" y="503"/>
                  <a:pt x="594" y="412"/>
                  <a:pt x="434" y="343"/>
                </a:cubicBezTo>
                <a:cubicBezTo>
                  <a:pt x="297" y="275"/>
                  <a:pt x="160" y="206"/>
                  <a:pt x="23" y="115"/>
                </a:cubicBezTo>
                <a:lnTo>
                  <a:pt x="0" y="138"/>
                </a:lnTo>
                <a:cubicBezTo>
                  <a:pt x="137" y="252"/>
                  <a:pt x="251" y="343"/>
                  <a:pt x="388" y="434"/>
                </a:cubicBezTo>
                <a:cubicBezTo>
                  <a:pt x="525" y="526"/>
                  <a:pt x="685" y="594"/>
                  <a:pt x="845" y="663"/>
                </a:cubicBezTo>
                <a:cubicBezTo>
                  <a:pt x="936" y="685"/>
                  <a:pt x="1027" y="685"/>
                  <a:pt x="1141" y="685"/>
                </a:cubicBezTo>
                <a:cubicBezTo>
                  <a:pt x="1233" y="663"/>
                  <a:pt x="1347" y="617"/>
                  <a:pt x="1392" y="526"/>
                </a:cubicBezTo>
                <a:cubicBezTo>
                  <a:pt x="1529" y="343"/>
                  <a:pt x="1461" y="160"/>
                  <a:pt x="1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70"/>
          <p:cNvSpPr/>
          <p:nvPr/>
        </p:nvSpPr>
        <p:spPr>
          <a:xfrm>
            <a:off x="7081233" y="3030955"/>
            <a:ext cx="18802" cy="16099"/>
          </a:xfrm>
          <a:custGeom>
            <a:avLst/>
            <a:gdLst/>
            <a:ahLst/>
            <a:cxnLst/>
            <a:rect l="l" t="t" r="r" b="b"/>
            <a:pathLst>
              <a:path w="800" h="685" extrusionOk="0">
                <a:moveTo>
                  <a:pt x="663" y="0"/>
                </a:moveTo>
                <a:cubicBezTo>
                  <a:pt x="708" y="91"/>
                  <a:pt x="708" y="183"/>
                  <a:pt x="708" y="297"/>
                </a:cubicBezTo>
                <a:cubicBezTo>
                  <a:pt x="708" y="342"/>
                  <a:pt x="686" y="388"/>
                  <a:pt x="663" y="434"/>
                </a:cubicBezTo>
                <a:cubicBezTo>
                  <a:pt x="663" y="479"/>
                  <a:pt x="617" y="502"/>
                  <a:pt x="571" y="525"/>
                </a:cubicBezTo>
                <a:cubicBezTo>
                  <a:pt x="480" y="548"/>
                  <a:pt x="389" y="571"/>
                  <a:pt x="275" y="571"/>
                </a:cubicBezTo>
                <a:cubicBezTo>
                  <a:pt x="241" y="579"/>
                  <a:pt x="208" y="584"/>
                  <a:pt x="175" y="584"/>
                </a:cubicBezTo>
                <a:cubicBezTo>
                  <a:pt x="117" y="584"/>
                  <a:pt x="59" y="568"/>
                  <a:pt x="1" y="525"/>
                </a:cubicBezTo>
                <a:lnTo>
                  <a:pt x="1" y="548"/>
                </a:lnTo>
                <a:cubicBezTo>
                  <a:pt x="24" y="593"/>
                  <a:pt x="69" y="616"/>
                  <a:pt x="115" y="639"/>
                </a:cubicBezTo>
                <a:cubicBezTo>
                  <a:pt x="183" y="662"/>
                  <a:pt x="229" y="662"/>
                  <a:pt x="298" y="685"/>
                </a:cubicBezTo>
                <a:cubicBezTo>
                  <a:pt x="366" y="685"/>
                  <a:pt x="503" y="685"/>
                  <a:pt x="617" y="616"/>
                </a:cubicBezTo>
                <a:cubicBezTo>
                  <a:pt x="663" y="593"/>
                  <a:pt x="731" y="571"/>
                  <a:pt x="777" y="479"/>
                </a:cubicBezTo>
                <a:cubicBezTo>
                  <a:pt x="800" y="411"/>
                  <a:pt x="777" y="342"/>
                  <a:pt x="777" y="297"/>
                </a:cubicBezTo>
                <a:cubicBezTo>
                  <a:pt x="777" y="183"/>
                  <a:pt x="731" y="91"/>
                  <a:pt x="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70"/>
          <p:cNvSpPr/>
          <p:nvPr/>
        </p:nvSpPr>
        <p:spPr>
          <a:xfrm>
            <a:off x="7161164" y="2823877"/>
            <a:ext cx="343889" cy="399354"/>
          </a:xfrm>
          <a:custGeom>
            <a:avLst/>
            <a:gdLst/>
            <a:ahLst/>
            <a:cxnLst/>
            <a:rect l="l" t="t" r="r" b="b"/>
            <a:pathLst>
              <a:path w="14632" h="16992" extrusionOk="0">
                <a:moveTo>
                  <a:pt x="13810" y="0"/>
                </a:moveTo>
                <a:cubicBezTo>
                  <a:pt x="13810" y="1"/>
                  <a:pt x="12235" y="229"/>
                  <a:pt x="11140" y="2329"/>
                </a:cubicBezTo>
                <a:cubicBezTo>
                  <a:pt x="10295" y="3972"/>
                  <a:pt x="7031" y="10888"/>
                  <a:pt x="7031" y="10888"/>
                </a:cubicBezTo>
                <a:lnTo>
                  <a:pt x="594" y="8126"/>
                </a:lnTo>
                <a:lnTo>
                  <a:pt x="1" y="12144"/>
                </a:lnTo>
                <a:cubicBezTo>
                  <a:pt x="1" y="12144"/>
                  <a:pt x="8049" y="16991"/>
                  <a:pt x="10903" y="16991"/>
                </a:cubicBezTo>
                <a:cubicBezTo>
                  <a:pt x="11219" y="16991"/>
                  <a:pt x="11471" y="16932"/>
                  <a:pt x="11642" y="16800"/>
                </a:cubicBezTo>
                <a:cubicBezTo>
                  <a:pt x="13354" y="15476"/>
                  <a:pt x="14632" y="2123"/>
                  <a:pt x="13810" y="0"/>
                </a:cubicBez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70"/>
          <p:cNvSpPr/>
          <p:nvPr/>
        </p:nvSpPr>
        <p:spPr>
          <a:xfrm>
            <a:off x="7406362" y="2821198"/>
            <a:ext cx="357802" cy="386076"/>
          </a:xfrm>
          <a:custGeom>
            <a:avLst/>
            <a:gdLst/>
            <a:ahLst/>
            <a:cxnLst/>
            <a:rect l="l" t="t" r="r" b="b"/>
            <a:pathLst>
              <a:path w="15224" h="16427" extrusionOk="0">
                <a:moveTo>
                  <a:pt x="3674" y="0"/>
                </a:moveTo>
                <a:lnTo>
                  <a:pt x="3674" y="0"/>
                </a:lnTo>
                <a:cubicBezTo>
                  <a:pt x="3674" y="4"/>
                  <a:pt x="3675" y="8"/>
                  <a:pt x="3675" y="12"/>
                </a:cubicBezTo>
                <a:lnTo>
                  <a:pt x="3675" y="12"/>
                </a:lnTo>
                <a:cubicBezTo>
                  <a:pt x="3676" y="7"/>
                  <a:pt x="3675" y="3"/>
                  <a:pt x="3674" y="0"/>
                </a:cubicBezTo>
                <a:close/>
                <a:moveTo>
                  <a:pt x="3675" y="12"/>
                </a:moveTo>
                <a:lnTo>
                  <a:pt x="3675" y="12"/>
                </a:lnTo>
                <a:cubicBezTo>
                  <a:pt x="3666" y="404"/>
                  <a:pt x="1" y="7721"/>
                  <a:pt x="113" y="9815"/>
                </a:cubicBezTo>
                <a:cubicBezTo>
                  <a:pt x="227" y="11961"/>
                  <a:pt x="1688" y="15567"/>
                  <a:pt x="1574" y="15887"/>
                </a:cubicBezTo>
                <a:cubicBezTo>
                  <a:pt x="1574" y="15887"/>
                  <a:pt x="2265" y="16426"/>
                  <a:pt x="5209" y="16426"/>
                </a:cubicBezTo>
                <a:cubicBezTo>
                  <a:pt x="6835" y="16426"/>
                  <a:pt x="9150" y="16262"/>
                  <a:pt x="12416" y="15750"/>
                </a:cubicBezTo>
                <a:cubicBezTo>
                  <a:pt x="15223" y="13285"/>
                  <a:pt x="12758" y="4908"/>
                  <a:pt x="11800" y="2260"/>
                </a:cubicBezTo>
                <a:cubicBezTo>
                  <a:pt x="11800" y="2260"/>
                  <a:pt x="9312" y="1895"/>
                  <a:pt x="8239" y="594"/>
                </a:cubicBezTo>
                <a:cubicBezTo>
                  <a:pt x="8239" y="594"/>
                  <a:pt x="6639" y="1843"/>
                  <a:pt x="5323" y="1843"/>
                </a:cubicBezTo>
                <a:cubicBezTo>
                  <a:pt x="4544" y="1843"/>
                  <a:pt x="3865" y="1406"/>
                  <a:pt x="3675" y="12"/>
                </a:cubicBez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70"/>
          <p:cNvSpPr/>
          <p:nvPr/>
        </p:nvSpPr>
        <p:spPr>
          <a:xfrm>
            <a:off x="7258275" y="3066890"/>
            <a:ext cx="269315" cy="159347"/>
          </a:xfrm>
          <a:custGeom>
            <a:avLst/>
            <a:gdLst/>
            <a:ahLst/>
            <a:cxnLst/>
            <a:rect l="l" t="t" r="r" b="b"/>
            <a:pathLst>
              <a:path w="11459" h="6780" extrusionOk="0">
                <a:moveTo>
                  <a:pt x="5912" y="0"/>
                </a:moveTo>
                <a:lnTo>
                  <a:pt x="0" y="46"/>
                </a:lnTo>
                <a:lnTo>
                  <a:pt x="4542" y="6277"/>
                </a:lnTo>
                <a:lnTo>
                  <a:pt x="7213" y="6665"/>
                </a:lnTo>
                <a:cubicBezTo>
                  <a:pt x="7373" y="6688"/>
                  <a:pt x="11459" y="6779"/>
                  <a:pt x="11459" y="6779"/>
                </a:cubicBezTo>
                <a:lnTo>
                  <a:pt x="59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70"/>
          <p:cNvSpPr/>
          <p:nvPr/>
        </p:nvSpPr>
        <p:spPr>
          <a:xfrm>
            <a:off x="7452450" y="3133941"/>
            <a:ext cx="31681" cy="35418"/>
          </a:xfrm>
          <a:custGeom>
            <a:avLst/>
            <a:gdLst/>
            <a:ahLst/>
            <a:cxnLst/>
            <a:rect l="l" t="t" r="r" b="b"/>
            <a:pathLst>
              <a:path w="1348" h="1507" extrusionOk="0">
                <a:moveTo>
                  <a:pt x="1" y="0"/>
                </a:moveTo>
                <a:lnTo>
                  <a:pt x="1" y="1005"/>
                </a:lnTo>
                <a:lnTo>
                  <a:pt x="1348" y="1507"/>
                </a:lnTo>
                <a:lnTo>
                  <a:pt x="1" y="0"/>
                </a:lnTo>
                <a:close/>
              </a:path>
            </a:pathLst>
          </a:custGeom>
          <a:solidFill>
            <a:srgbClr val="020F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70"/>
          <p:cNvSpPr/>
          <p:nvPr/>
        </p:nvSpPr>
        <p:spPr>
          <a:xfrm>
            <a:off x="7362343" y="3134482"/>
            <a:ext cx="226940" cy="123412"/>
          </a:xfrm>
          <a:custGeom>
            <a:avLst/>
            <a:gdLst/>
            <a:ahLst/>
            <a:cxnLst/>
            <a:rect l="l" t="t" r="r" b="b"/>
            <a:pathLst>
              <a:path w="9656" h="5251" extrusionOk="0">
                <a:moveTo>
                  <a:pt x="2283" y="2211"/>
                </a:moveTo>
                <a:cubicBezTo>
                  <a:pt x="2378" y="2243"/>
                  <a:pt x="2434" y="2262"/>
                  <a:pt x="2432" y="2262"/>
                </a:cubicBezTo>
                <a:cubicBezTo>
                  <a:pt x="2431" y="2262"/>
                  <a:pt x="2406" y="2254"/>
                  <a:pt x="2351" y="2237"/>
                </a:cubicBezTo>
                <a:cubicBezTo>
                  <a:pt x="2347" y="2235"/>
                  <a:pt x="2323" y="2226"/>
                  <a:pt x="2283" y="2211"/>
                </a:cubicBezTo>
                <a:close/>
                <a:moveTo>
                  <a:pt x="3812" y="0"/>
                </a:moveTo>
                <a:lnTo>
                  <a:pt x="3812" y="0"/>
                </a:lnTo>
                <a:cubicBezTo>
                  <a:pt x="4086" y="251"/>
                  <a:pt x="4223" y="913"/>
                  <a:pt x="4086" y="982"/>
                </a:cubicBezTo>
                <a:cubicBezTo>
                  <a:pt x="4031" y="1013"/>
                  <a:pt x="3923" y="1028"/>
                  <a:pt x="3788" y="1028"/>
                </a:cubicBezTo>
                <a:cubicBezTo>
                  <a:pt x="3530" y="1028"/>
                  <a:pt x="3177" y="973"/>
                  <a:pt x="2922" y="868"/>
                </a:cubicBezTo>
                <a:cubicBezTo>
                  <a:pt x="2543" y="720"/>
                  <a:pt x="1059" y="30"/>
                  <a:pt x="633" y="30"/>
                </a:cubicBezTo>
                <a:cubicBezTo>
                  <a:pt x="596" y="30"/>
                  <a:pt x="568" y="35"/>
                  <a:pt x="548" y="46"/>
                </a:cubicBezTo>
                <a:cubicBezTo>
                  <a:pt x="320" y="206"/>
                  <a:pt x="2557" y="1530"/>
                  <a:pt x="2511" y="1621"/>
                </a:cubicBezTo>
                <a:cubicBezTo>
                  <a:pt x="2507" y="1627"/>
                  <a:pt x="2494" y="1630"/>
                  <a:pt x="2474" y="1630"/>
                </a:cubicBezTo>
                <a:cubicBezTo>
                  <a:pt x="2271" y="1630"/>
                  <a:pt x="1347" y="1347"/>
                  <a:pt x="1347" y="1347"/>
                </a:cubicBezTo>
                <a:cubicBezTo>
                  <a:pt x="1314" y="1347"/>
                  <a:pt x="623" y="1182"/>
                  <a:pt x="260" y="1182"/>
                </a:cubicBezTo>
                <a:cubicBezTo>
                  <a:pt x="118" y="1182"/>
                  <a:pt x="27" y="1208"/>
                  <a:pt x="46" y="1279"/>
                </a:cubicBezTo>
                <a:cubicBezTo>
                  <a:pt x="73" y="1426"/>
                  <a:pt x="1069" y="1794"/>
                  <a:pt x="1766" y="2036"/>
                </a:cubicBezTo>
                <a:lnTo>
                  <a:pt x="1766" y="2036"/>
                </a:lnTo>
                <a:cubicBezTo>
                  <a:pt x="1255" y="1871"/>
                  <a:pt x="543" y="1664"/>
                  <a:pt x="201" y="1664"/>
                </a:cubicBezTo>
                <a:cubicBezTo>
                  <a:pt x="76" y="1664"/>
                  <a:pt x="0" y="1692"/>
                  <a:pt x="0" y="1758"/>
                </a:cubicBezTo>
                <a:cubicBezTo>
                  <a:pt x="0" y="2009"/>
                  <a:pt x="2077" y="2694"/>
                  <a:pt x="2146" y="2785"/>
                </a:cubicBezTo>
                <a:cubicBezTo>
                  <a:pt x="2149" y="2788"/>
                  <a:pt x="2148" y="2789"/>
                  <a:pt x="2145" y="2789"/>
                </a:cubicBezTo>
                <a:cubicBezTo>
                  <a:pt x="2084" y="2789"/>
                  <a:pt x="946" y="2285"/>
                  <a:pt x="574" y="2285"/>
                </a:cubicBezTo>
                <a:cubicBezTo>
                  <a:pt x="501" y="2285"/>
                  <a:pt x="457" y="2305"/>
                  <a:pt x="457" y="2351"/>
                </a:cubicBezTo>
                <a:cubicBezTo>
                  <a:pt x="457" y="2488"/>
                  <a:pt x="1324" y="2899"/>
                  <a:pt x="1621" y="2990"/>
                </a:cubicBezTo>
                <a:cubicBezTo>
                  <a:pt x="2146" y="3173"/>
                  <a:pt x="4953" y="4269"/>
                  <a:pt x="9564" y="5250"/>
                </a:cubicBezTo>
                <a:lnTo>
                  <a:pt x="9655" y="2420"/>
                </a:lnTo>
                <a:lnTo>
                  <a:pt x="5798" y="1667"/>
                </a:lnTo>
                <a:cubicBezTo>
                  <a:pt x="5798" y="1667"/>
                  <a:pt x="5570" y="1279"/>
                  <a:pt x="5319" y="982"/>
                </a:cubicBezTo>
                <a:cubicBezTo>
                  <a:pt x="4839" y="457"/>
                  <a:pt x="3812" y="0"/>
                  <a:pt x="3812" y="0"/>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70"/>
          <p:cNvSpPr/>
          <p:nvPr/>
        </p:nvSpPr>
        <p:spPr>
          <a:xfrm>
            <a:off x="7493767" y="2861598"/>
            <a:ext cx="328870" cy="426030"/>
          </a:xfrm>
          <a:custGeom>
            <a:avLst/>
            <a:gdLst/>
            <a:ahLst/>
            <a:cxnLst/>
            <a:rect l="l" t="t" r="r" b="b"/>
            <a:pathLst>
              <a:path w="13993" h="18127" extrusionOk="0">
                <a:moveTo>
                  <a:pt x="7247" y="1"/>
                </a:moveTo>
                <a:cubicBezTo>
                  <a:pt x="5656" y="1"/>
                  <a:pt x="6163" y="3280"/>
                  <a:pt x="6163" y="3280"/>
                </a:cubicBezTo>
                <a:lnTo>
                  <a:pt x="7168" y="13483"/>
                </a:lnTo>
                <a:lnTo>
                  <a:pt x="799" y="12433"/>
                </a:lnTo>
                <a:lnTo>
                  <a:pt x="1" y="16838"/>
                </a:lnTo>
                <a:cubicBezTo>
                  <a:pt x="1" y="16838"/>
                  <a:pt x="5345" y="18127"/>
                  <a:pt x="9088" y="18127"/>
                </a:cubicBezTo>
                <a:cubicBezTo>
                  <a:pt x="11003" y="18127"/>
                  <a:pt x="12499" y="17790"/>
                  <a:pt x="12646" y="16770"/>
                </a:cubicBezTo>
                <a:cubicBezTo>
                  <a:pt x="13992" y="7480"/>
                  <a:pt x="10500" y="495"/>
                  <a:pt x="7442" y="16"/>
                </a:cubicBezTo>
                <a:cubicBezTo>
                  <a:pt x="7374" y="6"/>
                  <a:pt x="7309" y="1"/>
                  <a:pt x="7247" y="1"/>
                </a:cubicBez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70"/>
          <p:cNvSpPr/>
          <p:nvPr/>
        </p:nvSpPr>
        <p:spPr>
          <a:xfrm rot="10800000" flipH="1">
            <a:off x="7251900" y="885153"/>
            <a:ext cx="452876" cy="452876"/>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70"/>
          <p:cNvSpPr/>
          <p:nvPr/>
        </p:nvSpPr>
        <p:spPr>
          <a:xfrm rot="10800000" flipH="1">
            <a:off x="4995100" y="1032852"/>
            <a:ext cx="615772" cy="615772"/>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70"/>
          <p:cNvSpPr/>
          <p:nvPr/>
        </p:nvSpPr>
        <p:spPr>
          <a:xfrm rot="10800000" flipH="1">
            <a:off x="4358675" y="749472"/>
            <a:ext cx="349701" cy="349701"/>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macbook 2">
            <a:extLst>
              <a:ext uri="{FF2B5EF4-FFF2-40B4-BE49-F238E27FC236}">
                <a16:creationId xmlns:a16="http://schemas.microsoft.com/office/drawing/2014/main" id="{42E5CD55-9298-A38B-42BA-3257524BE6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860" y="578615"/>
            <a:ext cx="6165104" cy="1524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04FBC58-4520-6C9B-5787-290A570C8ABB}"/>
              </a:ext>
            </a:extLst>
          </p:cNvPr>
          <p:cNvSpPr txBox="1"/>
          <p:nvPr/>
        </p:nvSpPr>
        <p:spPr>
          <a:xfrm>
            <a:off x="1885950" y="2248808"/>
            <a:ext cx="5524500" cy="584775"/>
          </a:xfrm>
          <a:prstGeom prst="rect">
            <a:avLst/>
          </a:prstGeom>
          <a:noFill/>
        </p:spPr>
        <p:txBody>
          <a:bodyPr wrap="square">
            <a:spAutoFit/>
          </a:bodyPr>
          <a:lstStyle/>
          <a:p>
            <a:pPr algn="ctr"/>
            <a:r>
              <a:rPr lang="en-US" sz="3200" dirty="0"/>
              <a:t>TTPQ Company</a:t>
            </a:r>
          </a:p>
        </p:txBody>
      </p:sp>
      <p:pic>
        <p:nvPicPr>
          <p:cNvPr id="8196" name="Picture 4" descr="Image result for macbook">
            <a:extLst>
              <a:ext uri="{FF2B5EF4-FFF2-40B4-BE49-F238E27FC236}">
                <a16:creationId xmlns:a16="http://schemas.microsoft.com/office/drawing/2014/main" id="{66594DD2-66A1-4198-210D-8CD76E8F4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860" y="2979777"/>
            <a:ext cx="1979470" cy="1315991"/>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See the source image">
            <a:extLst>
              <a:ext uri="{FF2B5EF4-FFF2-40B4-BE49-F238E27FC236}">
                <a16:creationId xmlns:a16="http://schemas.microsoft.com/office/drawing/2014/main" id="{2055E09C-D777-03D3-7418-64230D4B65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6331" y="2979777"/>
            <a:ext cx="1979470" cy="1319647"/>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See the source image">
            <a:extLst>
              <a:ext uri="{FF2B5EF4-FFF2-40B4-BE49-F238E27FC236}">
                <a16:creationId xmlns:a16="http://schemas.microsoft.com/office/drawing/2014/main" id="{A7C0009F-0B4E-885C-410B-2495F8EEA1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5801" y="2979777"/>
            <a:ext cx="2206163" cy="1315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79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37"/>
          <p:cNvSpPr/>
          <p:nvPr/>
        </p:nvSpPr>
        <p:spPr>
          <a:xfrm>
            <a:off x="2425786" y="1308050"/>
            <a:ext cx="560700" cy="5607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7"/>
          <p:cNvSpPr/>
          <p:nvPr/>
        </p:nvSpPr>
        <p:spPr>
          <a:xfrm>
            <a:off x="5743084" y="1308050"/>
            <a:ext cx="560700" cy="5607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7"/>
          <p:cNvSpPr txBox="1">
            <a:spLocks noGrp="1"/>
          </p:cNvSpPr>
          <p:nvPr>
            <p:ph type="title"/>
          </p:nvPr>
        </p:nvSpPr>
        <p:spPr>
          <a:xfrm>
            <a:off x="1402080" y="445025"/>
            <a:ext cx="633984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table of contents</a:t>
            </a:r>
            <a:endParaRPr dirty="0"/>
          </a:p>
        </p:txBody>
      </p:sp>
      <p:sp>
        <p:nvSpPr>
          <p:cNvPr id="770" name="Google Shape;770;p37"/>
          <p:cNvSpPr txBox="1">
            <a:spLocks noGrp="1"/>
          </p:cNvSpPr>
          <p:nvPr>
            <p:ph type="title" idx="2"/>
          </p:nvPr>
        </p:nvSpPr>
        <p:spPr>
          <a:xfrm>
            <a:off x="1553386" y="1920963"/>
            <a:ext cx="2305500" cy="527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Task 1</a:t>
            </a:r>
            <a:endParaRPr dirty="0"/>
          </a:p>
        </p:txBody>
      </p:sp>
      <p:sp>
        <p:nvSpPr>
          <p:cNvPr id="772" name="Google Shape;772;p37"/>
          <p:cNvSpPr txBox="1">
            <a:spLocks noGrp="1"/>
          </p:cNvSpPr>
          <p:nvPr>
            <p:ph type="title" idx="3"/>
          </p:nvPr>
        </p:nvSpPr>
        <p:spPr>
          <a:xfrm>
            <a:off x="4870684" y="1920963"/>
            <a:ext cx="2305500" cy="527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Task 2</a:t>
            </a:r>
            <a:endParaRPr dirty="0"/>
          </a:p>
        </p:txBody>
      </p:sp>
      <p:sp>
        <p:nvSpPr>
          <p:cNvPr id="782" name="Google Shape;782;p37"/>
          <p:cNvSpPr txBox="1">
            <a:spLocks noGrp="1"/>
          </p:cNvSpPr>
          <p:nvPr>
            <p:ph type="title" idx="16"/>
          </p:nvPr>
        </p:nvSpPr>
        <p:spPr>
          <a:xfrm>
            <a:off x="2425786" y="1383500"/>
            <a:ext cx="560700" cy="40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783" name="Google Shape;783;p37"/>
          <p:cNvSpPr txBox="1">
            <a:spLocks noGrp="1"/>
          </p:cNvSpPr>
          <p:nvPr>
            <p:ph type="title" idx="17"/>
          </p:nvPr>
        </p:nvSpPr>
        <p:spPr>
          <a:xfrm>
            <a:off x="5743084" y="1383500"/>
            <a:ext cx="560700" cy="40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773" name="Google Shape;773;p37"/>
          <p:cNvSpPr txBox="1">
            <a:spLocks noGrp="1"/>
          </p:cNvSpPr>
          <p:nvPr>
            <p:ph type="subTitle" idx="4"/>
          </p:nvPr>
        </p:nvSpPr>
        <p:spPr>
          <a:xfrm>
            <a:off x="4456254" y="2571750"/>
            <a:ext cx="3134360" cy="1584535"/>
          </a:xfrm>
          <a:prstGeom prst="rect">
            <a:avLst/>
          </a:prstGeom>
        </p:spPr>
        <p:txBody>
          <a:bodyPr spcFirstLastPara="1" wrap="square" lIns="0" tIns="0" rIns="0" bIns="0" anchor="ctr" anchorCtr="0">
            <a:noAutofit/>
          </a:bodyPr>
          <a:lstStyle/>
          <a:p>
            <a:pPr marL="457200" indent="-457200" algn="just">
              <a:buFont typeface="Arial" panose="020B0604020202020204" pitchFamily="34" charset="0"/>
              <a:buChar char="•"/>
            </a:pPr>
            <a:r>
              <a:rPr lang="en-US" dirty="0">
                <a:solidFill>
                  <a:srgbClr val="373737"/>
                </a:solidFill>
                <a:latin typeface="Calibri" panose="020F0502020204030204" pitchFamily="34" charset="0"/>
                <a:ea typeface="Lato Light" panose="020F0502020204030203" pitchFamily="34" charset="0"/>
                <a:cs typeface="Calibri" panose="020F0502020204030204" pitchFamily="34" charset="0"/>
              </a:rPr>
              <a:t>D</a:t>
            </a:r>
            <a:r>
              <a:rPr lang="en-US" sz="1600" dirty="0">
                <a:solidFill>
                  <a:srgbClr val="373737"/>
                </a:solidFill>
                <a:latin typeface="Calibri" panose="020F0502020204030204" pitchFamily="34" charset="0"/>
                <a:ea typeface="Lato Light" panose="020F0502020204030203" pitchFamily="34" charset="0"/>
                <a:cs typeface="Calibri" panose="020F0502020204030204" pitchFamily="34" charset="0"/>
              </a:rPr>
              <a:t>ecision making</a:t>
            </a:r>
          </a:p>
          <a:p>
            <a:pPr marL="457200" indent="-457200" algn="just">
              <a:buFont typeface="Arial" panose="020B0604020202020204" pitchFamily="34" charset="0"/>
              <a:buChar char="•"/>
            </a:pPr>
            <a:r>
              <a:rPr lang="en-US" sz="1600" dirty="0">
                <a:solidFill>
                  <a:srgbClr val="373737"/>
                </a:solidFill>
                <a:latin typeface="Calibri" panose="020F0502020204030204" pitchFamily="34" charset="0"/>
                <a:ea typeface="Lato Light" panose="020F0502020204030203" pitchFamily="34" charset="0"/>
                <a:cs typeface="Calibri" panose="020F0502020204030204" pitchFamily="34" charset="0"/>
              </a:rPr>
              <a:t>Examples of decisions</a:t>
            </a:r>
          </a:p>
          <a:p>
            <a:pPr marL="457200" indent="-457200" algn="l">
              <a:buFont typeface="Arial" panose="020B0604020202020204" pitchFamily="34" charset="0"/>
              <a:buChar char="•"/>
            </a:pPr>
            <a:r>
              <a:rPr lang="en-US" sz="1600" dirty="0">
                <a:solidFill>
                  <a:srgbClr val="373737"/>
                </a:solidFill>
                <a:latin typeface="Calibri" panose="020F0502020204030204" pitchFamily="34" charset="0"/>
                <a:ea typeface="Lato Light" panose="020F0502020204030203" pitchFamily="34" charset="0"/>
                <a:cs typeface="Calibri" panose="020F0502020204030204" pitchFamily="34" charset="0"/>
              </a:rPr>
              <a:t>Activity diagrams to illustrate decision making process</a:t>
            </a:r>
          </a:p>
        </p:txBody>
      </p:sp>
      <p:sp>
        <p:nvSpPr>
          <p:cNvPr id="771" name="Google Shape;771;p37"/>
          <p:cNvSpPr txBox="1">
            <a:spLocks noGrp="1"/>
          </p:cNvSpPr>
          <p:nvPr>
            <p:ph type="subTitle" idx="1"/>
          </p:nvPr>
        </p:nvSpPr>
        <p:spPr>
          <a:xfrm>
            <a:off x="1553386" y="2571750"/>
            <a:ext cx="2305500" cy="1338537"/>
          </a:xfrm>
          <a:prstGeom prst="rect">
            <a:avLst/>
          </a:prstGeom>
        </p:spPr>
        <p:txBody>
          <a:bodyPr spcFirstLastPara="1" wrap="square" lIns="0" tIns="0" rIns="0" bIns="0" anchor="ctr" anchorCtr="0">
            <a:noAutofit/>
          </a:bodyPr>
          <a:lstStyle/>
          <a:p>
            <a:pPr marL="457200" indent="-457200" algn="l">
              <a:buFont typeface="Arial" panose="020B0604020202020204" pitchFamily="34" charset="0"/>
              <a:buChar char="•"/>
            </a:pPr>
            <a:r>
              <a:rPr lang="en-US" sz="1600" dirty="0">
                <a:solidFill>
                  <a:srgbClr val="373737"/>
                </a:solidFill>
                <a:latin typeface="Calibri" panose="020F0502020204030204" pitchFamily="34" charset="0"/>
                <a:ea typeface="Lato Light" panose="020F0502020204030203" pitchFamily="34" charset="0"/>
                <a:cs typeface="Calibri" panose="020F0502020204030204" pitchFamily="34" charset="0"/>
              </a:rPr>
              <a:t>Business processes</a:t>
            </a:r>
          </a:p>
          <a:p>
            <a:pPr marL="457200" indent="-457200" algn="l">
              <a:buFont typeface="Arial" panose="020B0604020202020204" pitchFamily="34" charset="0"/>
              <a:buChar char="•"/>
            </a:pPr>
            <a:r>
              <a:rPr lang="en-US" sz="1600" dirty="0">
                <a:solidFill>
                  <a:srgbClr val="373737"/>
                </a:solidFill>
                <a:latin typeface="Calibri" panose="020F0502020204030204" pitchFamily="34" charset="0"/>
                <a:ea typeface="Lato Light" panose="020F0502020204030203" pitchFamily="34" charset="0"/>
                <a:cs typeface="Calibri" panose="020F0502020204030204" pitchFamily="34" charset="0"/>
              </a:rPr>
              <a:t>Activity diagram</a:t>
            </a:r>
          </a:p>
          <a:p>
            <a:pPr marL="457200" indent="-457200" algn="l">
              <a:buFont typeface="Arial" panose="020B0604020202020204" pitchFamily="34" charset="0"/>
              <a:buChar char="•"/>
            </a:pPr>
            <a:r>
              <a:rPr lang="en-US" sz="1600" dirty="0">
                <a:solidFill>
                  <a:srgbClr val="373737"/>
                </a:solidFill>
                <a:latin typeface="Calibri" panose="020F0502020204030204" pitchFamily="34" charset="0"/>
                <a:ea typeface="Lato Light" panose="020F0502020204030203" pitchFamily="34" charset="0"/>
                <a:cs typeface="Calibri" panose="020F0502020204030204" pitchFamily="34" charset="0"/>
              </a:rPr>
              <a:t>Types of data</a:t>
            </a:r>
          </a:p>
          <a:p>
            <a:pPr marL="457200" indent="-457200" algn="l">
              <a:buFont typeface="Arial" panose="020B0604020202020204" pitchFamily="34" charset="0"/>
              <a:buChar char="•"/>
            </a:pPr>
            <a:r>
              <a:rPr lang="en-US" sz="1600" dirty="0">
                <a:solidFill>
                  <a:srgbClr val="373737"/>
                </a:solidFill>
                <a:latin typeface="Calibri" panose="020F0502020204030204" pitchFamily="34" charset="0"/>
                <a:ea typeface="Lato Light" panose="020F0502020204030203" pitchFamily="34" charset="0"/>
                <a:cs typeface="Calibri" panose="020F0502020204030204" pitchFamily="34" charset="0"/>
              </a:rPr>
              <a:t>List software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grpSp>
        <p:nvGrpSpPr>
          <p:cNvPr id="872" name="Google Shape;872;p40"/>
          <p:cNvGrpSpPr/>
          <p:nvPr/>
        </p:nvGrpSpPr>
        <p:grpSpPr>
          <a:xfrm>
            <a:off x="5373300" y="2710565"/>
            <a:ext cx="3057679" cy="1878249"/>
            <a:chOff x="5565749" y="2591902"/>
            <a:chExt cx="3275149" cy="2011835"/>
          </a:xfrm>
        </p:grpSpPr>
        <p:sp>
          <p:nvSpPr>
            <p:cNvPr id="873" name="Google Shape;873;p40"/>
            <p:cNvSpPr/>
            <p:nvPr/>
          </p:nvSpPr>
          <p:spPr>
            <a:xfrm>
              <a:off x="8222923" y="3134384"/>
              <a:ext cx="617975" cy="1469351"/>
            </a:xfrm>
            <a:custGeom>
              <a:avLst/>
              <a:gdLst/>
              <a:ahLst/>
              <a:cxnLst/>
              <a:rect l="l" t="t" r="r" b="b"/>
              <a:pathLst>
                <a:path w="9725" h="23123" fill="none" extrusionOk="0">
                  <a:moveTo>
                    <a:pt x="1" y="23122"/>
                  </a:moveTo>
                  <a:lnTo>
                    <a:pt x="9724" y="23122"/>
                  </a:lnTo>
                  <a:lnTo>
                    <a:pt x="9724" y="0"/>
                  </a:lnTo>
                  <a:lnTo>
                    <a:pt x="1" y="0"/>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0"/>
            <p:cNvSpPr/>
            <p:nvPr/>
          </p:nvSpPr>
          <p:spPr>
            <a:xfrm>
              <a:off x="6451940" y="2591902"/>
              <a:ext cx="617975" cy="2011835"/>
            </a:xfrm>
            <a:custGeom>
              <a:avLst/>
              <a:gdLst/>
              <a:ahLst/>
              <a:cxnLst/>
              <a:rect l="l" t="t" r="r" b="b"/>
              <a:pathLst>
                <a:path w="9725" h="31660" fill="none" extrusionOk="0">
                  <a:moveTo>
                    <a:pt x="1" y="31659"/>
                  </a:moveTo>
                  <a:lnTo>
                    <a:pt x="9724" y="31659"/>
                  </a:lnTo>
                  <a:lnTo>
                    <a:pt x="9724" y="1"/>
                  </a:lnTo>
                  <a:lnTo>
                    <a:pt x="1" y="1"/>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0"/>
            <p:cNvSpPr/>
            <p:nvPr/>
          </p:nvSpPr>
          <p:spPr>
            <a:xfrm>
              <a:off x="5565749" y="3159040"/>
              <a:ext cx="617975" cy="1444696"/>
            </a:xfrm>
            <a:custGeom>
              <a:avLst/>
              <a:gdLst/>
              <a:ahLst/>
              <a:cxnLst/>
              <a:rect l="l" t="t" r="r" b="b"/>
              <a:pathLst>
                <a:path w="9725" h="22735" fill="none" extrusionOk="0">
                  <a:moveTo>
                    <a:pt x="1" y="22734"/>
                  </a:moveTo>
                  <a:lnTo>
                    <a:pt x="9724" y="22734"/>
                  </a:lnTo>
                  <a:lnTo>
                    <a:pt x="9724" y="0"/>
                  </a:lnTo>
                  <a:lnTo>
                    <a:pt x="1" y="0"/>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7336733" y="3568078"/>
              <a:ext cx="617912" cy="1035656"/>
            </a:xfrm>
            <a:custGeom>
              <a:avLst/>
              <a:gdLst/>
              <a:ahLst/>
              <a:cxnLst/>
              <a:rect l="l" t="t" r="r" b="b"/>
              <a:pathLst>
                <a:path w="9724" h="16298" fill="none" extrusionOk="0">
                  <a:moveTo>
                    <a:pt x="0" y="16297"/>
                  </a:moveTo>
                  <a:lnTo>
                    <a:pt x="9724" y="16297"/>
                  </a:lnTo>
                  <a:lnTo>
                    <a:pt x="9724" y="0"/>
                  </a:lnTo>
                  <a:lnTo>
                    <a:pt x="0" y="0"/>
                  </a:ln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 name="Google Shape;877;p40"/>
          <p:cNvGrpSpPr/>
          <p:nvPr/>
        </p:nvGrpSpPr>
        <p:grpSpPr>
          <a:xfrm>
            <a:off x="5373289" y="2398378"/>
            <a:ext cx="3621730" cy="1517815"/>
            <a:chOff x="5598425" y="3272425"/>
            <a:chExt cx="1495100" cy="626575"/>
          </a:xfrm>
        </p:grpSpPr>
        <p:sp>
          <p:nvSpPr>
            <p:cNvPr id="878" name="Google Shape;878;p40"/>
            <p:cNvSpPr/>
            <p:nvPr/>
          </p:nvSpPr>
          <p:spPr>
            <a:xfrm>
              <a:off x="5611000" y="3272425"/>
              <a:ext cx="1482525" cy="617450"/>
            </a:xfrm>
            <a:custGeom>
              <a:avLst/>
              <a:gdLst/>
              <a:ahLst/>
              <a:cxnLst/>
              <a:rect l="l" t="t" r="r" b="b"/>
              <a:pathLst>
                <a:path w="59301" h="24698" fill="none" extrusionOk="0">
                  <a:moveTo>
                    <a:pt x="0" y="8834"/>
                  </a:moveTo>
                  <a:lnTo>
                    <a:pt x="11732" y="21456"/>
                  </a:lnTo>
                  <a:lnTo>
                    <a:pt x="15590" y="14403"/>
                  </a:lnTo>
                  <a:lnTo>
                    <a:pt x="18763" y="21867"/>
                  </a:lnTo>
                  <a:lnTo>
                    <a:pt x="25428" y="15499"/>
                  </a:lnTo>
                  <a:lnTo>
                    <a:pt x="31659" y="24697"/>
                  </a:lnTo>
                  <a:lnTo>
                    <a:pt x="38233" y="8605"/>
                  </a:lnTo>
                  <a:lnTo>
                    <a:pt x="46495" y="11618"/>
                  </a:lnTo>
                  <a:lnTo>
                    <a:pt x="53023" y="2488"/>
                  </a:lnTo>
                  <a:lnTo>
                    <a:pt x="56059" y="5090"/>
                  </a:lnTo>
                  <a:lnTo>
                    <a:pt x="59300" y="0"/>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0"/>
            <p:cNvSpPr/>
            <p:nvPr/>
          </p:nvSpPr>
          <p:spPr>
            <a:xfrm>
              <a:off x="5893450" y="3796250"/>
              <a:ext cx="19425" cy="18875"/>
            </a:xfrm>
            <a:custGeom>
              <a:avLst/>
              <a:gdLst/>
              <a:ahLst/>
              <a:cxnLst/>
              <a:rect l="l" t="t" r="r" b="b"/>
              <a:pathLst>
                <a:path w="777" h="755" extrusionOk="0">
                  <a:moveTo>
                    <a:pt x="389" y="1"/>
                  </a:moveTo>
                  <a:cubicBezTo>
                    <a:pt x="183" y="1"/>
                    <a:pt x="1" y="161"/>
                    <a:pt x="1" y="389"/>
                  </a:cubicBezTo>
                  <a:cubicBezTo>
                    <a:pt x="1" y="594"/>
                    <a:pt x="183" y="754"/>
                    <a:pt x="389" y="754"/>
                  </a:cubicBezTo>
                  <a:cubicBezTo>
                    <a:pt x="594" y="754"/>
                    <a:pt x="777" y="594"/>
                    <a:pt x="777" y="389"/>
                  </a:cubicBezTo>
                  <a:cubicBezTo>
                    <a:pt x="777" y="161"/>
                    <a:pt x="594" y="1"/>
                    <a:pt x="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0"/>
            <p:cNvSpPr/>
            <p:nvPr/>
          </p:nvSpPr>
          <p:spPr>
            <a:xfrm>
              <a:off x="5598425" y="3480125"/>
              <a:ext cx="18875" cy="18850"/>
            </a:xfrm>
            <a:custGeom>
              <a:avLst/>
              <a:gdLst/>
              <a:ahLst/>
              <a:cxnLst/>
              <a:rect l="l" t="t" r="r" b="b"/>
              <a:pathLst>
                <a:path w="755" h="754" extrusionOk="0">
                  <a:moveTo>
                    <a:pt x="389" y="1"/>
                  </a:moveTo>
                  <a:cubicBezTo>
                    <a:pt x="184" y="1"/>
                    <a:pt x="1" y="160"/>
                    <a:pt x="1" y="366"/>
                  </a:cubicBezTo>
                  <a:cubicBezTo>
                    <a:pt x="1" y="571"/>
                    <a:pt x="184" y="754"/>
                    <a:pt x="389" y="754"/>
                  </a:cubicBezTo>
                  <a:cubicBezTo>
                    <a:pt x="594" y="754"/>
                    <a:pt x="754" y="571"/>
                    <a:pt x="754" y="366"/>
                  </a:cubicBezTo>
                  <a:cubicBezTo>
                    <a:pt x="754" y="160"/>
                    <a:pt x="594" y="1"/>
                    <a:pt x="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6072050" y="3808825"/>
              <a:ext cx="18875" cy="18850"/>
            </a:xfrm>
            <a:custGeom>
              <a:avLst/>
              <a:gdLst/>
              <a:ahLst/>
              <a:cxnLst/>
              <a:rect l="l" t="t" r="r" b="b"/>
              <a:pathLst>
                <a:path w="755" h="754" extrusionOk="0">
                  <a:moveTo>
                    <a:pt x="389" y="0"/>
                  </a:moveTo>
                  <a:cubicBezTo>
                    <a:pt x="161" y="0"/>
                    <a:pt x="1" y="160"/>
                    <a:pt x="1" y="388"/>
                  </a:cubicBezTo>
                  <a:cubicBezTo>
                    <a:pt x="1" y="593"/>
                    <a:pt x="161" y="753"/>
                    <a:pt x="389" y="753"/>
                  </a:cubicBezTo>
                  <a:cubicBezTo>
                    <a:pt x="594" y="753"/>
                    <a:pt x="754" y="593"/>
                    <a:pt x="754" y="388"/>
                  </a:cubicBezTo>
                  <a:cubicBezTo>
                    <a:pt x="754" y="160"/>
                    <a:pt x="594"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0"/>
            <p:cNvSpPr/>
            <p:nvPr/>
          </p:nvSpPr>
          <p:spPr>
            <a:xfrm>
              <a:off x="6392750" y="3880150"/>
              <a:ext cx="18875" cy="18850"/>
            </a:xfrm>
            <a:custGeom>
              <a:avLst/>
              <a:gdLst/>
              <a:ahLst/>
              <a:cxnLst/>
              <a:rect l="l" t="t" r="r" b="b"/>
              <a:pathLst>
                <a:path w="755" h="754" extrusionOk="0">
                  <a:moveTo>
                    <a:pt x="389" y="0"/>
                  </a:moveTo>
                  <a:cubicBezTo>
                    <a:pt x="183" y="0"/>
                    <a:pt x="1" y="160"/>
                    <a:pt x="1" y="388"/>
                  </a:cubicBezTo>
                  <a:cubicBezTo>
                    <a:pt x="1" y="594"/>
                    <a:pt x="183" y="753"/>
                    <a:pt x="389" y="753"/>
                  </a:cubicBezTo>
                  <a:cubicBezTo>
                    <a:pt x="594" y="753"/>
                    <a:pt x="754" y="594"/>
                    <a:pt x="754" y="388"/>
                  </a:cubicBezTo>
                  <a:cubicBezTo>
                    <a:pt x="754" y="160"/>
                    <a:pt x="594"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0"/>
            <p:cNvSpPr/>
            <p:nvPr/>
          </p:nvSpPr>
          <p:spPr>
            <a:xfrm>
              <a:off x="6763675" y="3552600"/>
              <a:ext cx="18850" cy="19425"/>
            </a:xfrm>
            <a:custGeom>
              <a:avLst/>
              <a:gdLst/>
              <a:ahLst/>
              <a:cxnLst/>
              <a:rect l="l" t="t" r="r" b="b"/>
              <a:pathLst>
                <a:path w="754" h="777" extrusionOk="0">
                  <a:moveTo>
                    <a:pt x="388" y="0"/>
                  </a:moveTo>
                  <a:cubicBezTo>
                    <a:pt x="160" y="0"/>
                    <a:pt x="0" y="183"/>
                    <a:pt x="0" y="389"/>
                  </a:cubicBezTo>
                  <a:cubicBezTo>
                    <a:pt x="0" y="594"/>
                    <a:pt x="160" y="777"/>
                    <a:pt x="388" y="777"/>
                  </a:cubicBezTo>
                  <a:cubicBezTo>
                    <a:pt x="594" y="777"/>
                    <a:pt x="753" y="594"/>
                    <a:pt x="753" y="389"/>
                  </a:cubicBezTo>
                  <a:cubicBezTo>
                    <a:pt x="753" y="183"/>
                    <a:pt x="594" y="0"/>
                    <a:pt x="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6926300" y="3323775"/>
              <a:ext cx="19425" cy="18850"/>
            </a:xfrm>
            <a:custGeom>
              <a:avLst/>
              <a:gdLst/>
              <a:ahLst/>
              <a:cxnLst/>
              <a:rect l="l" t="t" r="r" b="b"/>
              <a:pathLst>
                <a:path w="777" h="754" extrusionOk="0">
                  <a:moveTo>
                    <a:pt x="388" y="1"/>
                  </a:moveTo>
                  <a:cubicBezTo>
                    <a:pt x="183" y="1"/>
                    <a:pt x="0" y="183"/>
                    <a:pt x="0" y="389"/>
                  </a:cubicBezTo>
                  <a:cubicBezTo>
                    <a:pt x="0" y="594"/>
                    <a:pt x="183" y="754"/>
                    <a:pt x="388" y="754"/>
                  </a:cubicBezTo>
                  <a:cubicBezTo>
                    <a:pt x="594" y="754"/>
                    <a:pt x="777" y="594"/>
                    <a:pt x="777" y="389"/>
                  </a:cubicBezTo>
                  <a:cubicBezTo>
                    <a:pt x="777" y="183"/>
                    <a:pt x="594" y="1"/>
                    <a:pt x="3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7002775" y="3389975"/>
              <a:ext cx="18850" cy="18850"/>
            </a:xfrm>
            <a:custGeom>
              <a:avLst/>
              <a:gdLst/>
              <a:ahLst/>
              <a:cxnLst/>
              <a:rect l="l" t="t" r="r" b="b"/>
              <a:pathLst>
                <a:path w="754" h="754" extrusionOk="0">
                  <a:moveTo>
                    <a:pt x="365" y="0"/>
                  </a:moveTo>
                  <a:cubicBezTo>
                    <a:pt x="160" y="0"/>
                    <a:pt x="0" y="160"/>
                    <a:pt x="0" y="388"/>
                  </a:cubicBezTo>
                  <a:cubicBezTo>
                    <a:pt x="0" y="594"/>
                    <a:pt x="160" y="754"/>
                    <a:pt x="365" y="754"/>
                  </a:cubicBezTo>
                  <a:cubicBezTo>
                    <a:pt x="571" y="754"/>
                    <a:pt x="753" y="594"/>
                    <a:pt x="753" y="388"/>
                  </a:cubicBezTo>
                  <a:cubicBezTo>
                    <a:pt x="753" y="160"/>
                    <a:pt x="571"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6" name="Google Shape;886;p40"/>
          <p:cNvSpPr/>
          <p:nvPr/>
        </p:nvSpPr>
        <p:spPr>
          <a:xfrm>
            <a:off x="713100" y="2107050"/>
            <a:ext cx="929400" cy="9294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0"/>
          <p:cNvSpPr txBox="1">
            <a:spLocks noGrp="1"/>
          </p:cNvSpPr>
          <p:nvPr>
            <p:ph type="title" idx="2"/>
          </p:nvPr>
        </p:nvSpPr>
        <p:spPr>
          <a:xfrm>
            <a:off x="756850" y="2261800"/>
            <a:ext cx="841800" cy="61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grpSp>
        <p:nvGrpSpPr>
          <p:cNvPr id="890" name="Google Shape;890;p40"/>
          <p:cNvGrpSpPr/>
          <p:nvPr/>
        </p:nvGrpSpPr>
        <p:grpSpPr>
          <a:xfrm>
            <a:off x="4817701" y="1401000"/>
            <a:ext cx="3057649" cy="3187835"/>
            <a:chOff x="5373251" y="1404825"/>
            <a:chExt cx="3057649" cy="3187835"/>
          </a:xfrm>
        </p:grpSpPr>
        <p:grpSp>
          <p:nvGrpSpPr>
            <p:cNvPr id="891" name="Google Shape;891;p40"/>
            <p:cNvGrpSpPr/>
            <p:nvPr/>
          </p:nvGrpSpPr>
          <p:grpSpPr>
            <a:xfrm flipH="1">
              <a:off x="5373251" y="1404825"/>
              <a:ext cx="1951500" cy="1360500"/>
              <a:chOff x="6815125" y="1404825"/>
              <a:chExt cx="1951500" cy="1360500"/>
            </a:xfrm>
          </p:grpSpPr>
          <p:grpSp>
            <p:nvGrpSpPr>
              <p:cNvPr id="892" name="Google Shape;892;p40"/>
              <p:cNvGrpSpPr/>
              <p:nvPr/>
            </p:nvGrpSpPr>
            <p:grpSpPr>
              <a:xfrm>
                <a:off x="6815125" y="1404825"/>
                <a:ext cx="1951500" cy="1360500"/>
                <a:chOff x="6815125" y="1532888"/>
                <a:chExt cx="1951500" cy="1360500"/>
              </a:xfrm>
            </p:grpSpPr>
            <p:sp>
              <p:nvSpPr>
                <p:cNvPr id="893" name="Google Shape;893;p40"/>
                <p:cNvSpPr/>
                <p:nvPr/>
              </p:nvSpPr>
              <p:spPr>
                <a:xfrm>
                  <a:off x="6815125" y="1532888"/>
                  <a:ext cx="1951500" cy="1360500"/>
                </a:xfrm>
                <a:prstGeom prst="roundRect">
                  <a:avLst>
                    <a:gd name="adj" fmla="val 638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6815125" y="1532888"/>
                  <a:ext cx="1951500" cy="249900"/>
                </a:xfrm>
                <a:prstGeom prst="round2SameRect">
                  <a:avLst>
                    <a:gd name="adj1" fmla="val 33313"/>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6914025" y="1633400"/>
                  <a:ext cx="64990" cy="66828"/>
                </a:xfrm>
                <a:custGeom>
                  <a:avLst/>
                  <a:gdLst/>
                  <a:ahLst/>
                  <a:cxnLst/>
                  <a:rect l="l" t="t" r="r" b="b"/>
                  <a:pathLst>
                    <a:path w="778" h="800" fill="none" extrusionOk="0">
                      <a:moveTo>
                        <a:pt x="777" y="411"/>
                      </a:moveTo>
                      <a:cubicBezTo>
                        <a:pt x="777" y="617"/>
                        <a:pt x="617" y="799"/>
                        <a:pt x="389" y="799"/>
                      </a:cubicBezTo>
                      <a:cubicBezTo>
                        <a:pt x="161" y="799"/>
                        <a:pt x="1" y="617"/>
                        <a:pt x="1" y="411"/>
                      </a:cubicBezTo>
                      <a:cubicBezTo>
                        <a:pt x="1" y="183"/>
                        <a:pt x="161" y="1"/>
                        <a:pt x="389" y="1"/>
                      </a:cubicBezTo>
                      <a:cubicBezTo>
                        <a:pt x="617" y="1"/>
                        <a:pt x="777" y="183"/>
                        <a:pt x="777" y="411"/>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7037988" y="1633400"/>
                  <a:ext cx="66828" cy="66828"/>
                </a:xfrm>
                <a:custGeom>
                  <a:avLst/>
                  <a:gdLst/>
                  <a:ahLst/>
                  <a:cxnLst/>
                  <a:rect l="l" t="t" r="r" b="b"/>
                  <a:pathLst>
                    <a:path w="800" h="800" fill="none" extrusionOk="0">
                      <a:moveTo>
                        <a:pt x="799" y="411"/>
                      </a:moveTo>
                      <a:cubicBezTo>
                        <a:pt x="799" y="617"/>
                        <a:pt x="617" y="799"/>
                        <a:pt x="411" y="799"/>
                      </a:cubicBezTo>
                      <a:cubicBezTo>
                        <a:pt x="183" y="799"/>
                        <a:pt x="1" y="617"/>
                        <a:pt x="1" y="411"/>
                      </a:cubicBezTo>
                      <a:cubicBezTo>
                        <a:pt x="1" y="183"/>
                        <a:pt x="183" y="1"/>
                        <a:pt x="411" y="1"/>
                      </a:cubicBezTo>
                      <a:cubicBezTo>
                        <a:pt x="617" y="1"/>
                        <a:pt x="799" y="183"/>
                        <a:pt x="799" y="411"/>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0"/>
                <p:cNvSpPr/>
                <p:nvPr/>
              </p:nvSpPr>
              <p:spPr>
                <a:xfrm>
                  <a:off x="7163873" y="1633400"/>
                  <a:ext cx="66744" cy="66828"/>
                </a:xfrm>
                <a:custGeom>
                  <a:avLst/>
                  <a:gdLst/>
                  <a:ahLst/>
                  <a:cxnLst/>
                  <a:rect l="l" t="t" r="r" b="b"/>
                  <a:pathLst>
                    <a:path w="799" h="800" fill="none" extrusionOk="0">
                      <a:moveTo>
                        <a:pt x="799" y="411"/>
                      </a:moveTo>
                      <a:cubicBezTo>
                        <a:pt x="799" y="617"/>
                        <a:pt x="616" y="799"/>
                        <a:pt x="388" y="799"/>
                      </a:cubicBezTo>
                      <a:cubicBezTo>
                        <a:pt x="183" y="799"/>
                        <a:pt x="0" y="617"/>
                        <a:pt x="0" y="411"/>
                      </a:cubicBezTo>
                      <a:cubicBezTo>
                        <a:pt x="0" y="183"/>
                        <a:pt x="183" y="1"/>
                        <a:pt x="388" y="1"/>
                      </a:cubicBezTo>
                      <a:cubicBezTo>
                        <a:pt x="616" y="1"/>
                        <a:pt x="799" y="183"/>
                        <a:pt x="799" y="411"/>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8" name="Google Shape;898;p40"/>
              <p:cNvSpPr/>
              <p:nvPr/>
            </p:nvSpPr>
            <p:spPr>
              <a:xfrm>
                <a:off x="7850181" y="2007128"/>
                <a:ext cx="84" cy="15287"/>
              </a:xfrm>
              <a:custGeom>
                <a:avLst/>
                <a:gdLst/>
                <a:ahLst/>
                <a:cxnLst/>
                <a:rect l="l" t="t" r="r" b="b"/>
                <a:pathLst>
                  <a:path w="1" h="183" fill="none" extrusionOk="0">
                    <a:moveTo>
                      <a:pt x="1" y="0"/>
                    </a:moveTo>
                    <a:lnTo>
                      <a:pt x="1" y="183"/>
                    </a:lnTo>
                  </a:path>
                </a:pathLst>
              </a:custGeom>
              <a:noFill/>
              <a:ln w="1150" cap="flat"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8254398" y="2014730"/>
                <a:ext cx="320440" cy="21051"/>
              </a:xfrm>
              <a:custGeom>
                <a:avLst/>
                <a:gdLst/>
                <a:ahLst/>
                <a:cxnLst/>
                <a:rect l="l" t="t" r="r" b="b"/>
                <a:pathLst>
                  <a:path w="3836" h="252" extrusionOk="0">
                    <a:moveTo>
                      <a:pt x="115" y="1"/>
                    </a:moveTo>
                    <a:cubicBezTo>
                      <a:pt x="46" y="1"/>
                      <a:pt x="0" y="46"/>
                      <a:pt x="0" y="115"/>
                    </a:cubicBezTo>
                    <a:cubicBezTo>
                      <a:pt x="0" y="183"/>
                      <a:pt x="46" y="252"/>
                      <a:pt x="115" y="252"/>
                    </a:cubicBezTo>
                    <a:lnTo>
                      <a:pt x="3698" y="252"/>
                    </a:lnTo>
                    <a:cubicBezTo>
                      <a:pt x="3767" y="252"/>
                      <a:pt x="3835" y="183"/>
                      <a:pt x="3835" y="115"/>
                    </a:cubicBezTo>
                    <a:cubicBezTo>
                      <a:pt x="3835" y="46"/>
                      <a:pt x="3767" y="1"/>
                      <a:pt x="3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7836816" y="1965194"/>
                <a:ext cx="320440" cy="21051"/>
              </a:xfrm>
              <a:custGeom>
                <a:avLst/>
                <a:gdLst/>
                <a:ahLst/>
                <a:cxnLst/>
                <a:rect l="l" t="t" r="r" b="b"/>
                <a:pathLst>
                  <a:path w="3836" h="252" extrusionOk="0">
                    <a:moveTo>
                      <a:pt x="138" y="0"/>
                    </a:moveTo>
                    <a:cubicBezTo>
                      <a:pt x="46" y="0"/>
                      <a:pt x="1" y="46"/>
                      <a:pt x="1" y="114"/>
                    </a:cubicBezTo>
                    <a:cubicBezTo>
                      <a:pt x="1" y="183"/>
                      <a:pt x="46" y="251"/>
                      <a:pt x="138" y="251"/>
                    </a:cubicBezTo>
                    <a:lnTo>
                      <a:pt x="3698" y="251"/>
                    </a:lnTo>
                    <a:cubicBezTo>
                      <a:pt x="3767" y="251"/>
                      <a:pt x="3835" y="183"/>
                      <a:pt x="3835" y="114"/>
                    </a:cubicBezTo>
                    <a:cubicBezTo>
                      <a:pt x="3835" y="46"/>
                      <a:pt x="3767" y="0"/>
                      <a:pt x="3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7836816" y="1915576"/>
                <a:ext cx="173586" cy="21051"/>
              </a:xfrm>
              <a:custGeom>
                <a:avLst/>
                <a:gdLst/>
                <a:ahLst/>
                <a:cxnLst/>
                <a:rect l="l" t="t" r="r" b="b"/>
                <a:pathLst>
                  <a:path w="2078" h="252" extrusionOk="0">
                    <a:moveTo>
                      <a:pt x="69" y="1"/>
                    </a:moveTo>
                    <a:cubicBezTo>
                      <a:pt x="24" y="1"/>
                      <a:pt x="1" y="46"/>
                      <a:pt x="1" y="69"/>
                    </a:cubicBezTo>
                    <a:lnTo>
                      <a:pt x="1" y="183"/>
                    </a:lnTo>
                    <a:cubicBezTo>
                      <a:pt x="1" y="229"/>
                      <a:pt x="24" y="252"/>
                      <a:pt x="69" y="252"/>
                    </a:cubicBezTo>
                    <a:lnTo>
                      <a:pt x="2009" y="252"/>
                    </a:lnTo>
                    <a:cubicBezTo>
                      <a:pt x="2055" y="252"/>
                      <a:pt x="2078" y="229"/>
                      <a:pt x="2078" y="183"/>
                    </a:cubicBezTo>
                    <a:lnTo>
                      <a:pt x="2078" y="69"/>
                    </a:lnTo>
                    <a:cubicBezTo>
                      <a:pt x="2078" y="46"/>
                      <a:pt x="2055" y="1"/>
                      <a:pt x="20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8002713" y="1925098"/>
                <a:ext cx="84" cy="15370"/>
              </a:xfrm>
              <a:custGeom>
                <a:avLst/>
                <a:gdLst/>
                <a:ahLst/>
                <a:cxnLst/>
                <a:rect l="l" t="t" r="r" b="b"/>
                <a:pathLst>
                  <a:path w="1" h="184" fill="none" extrusionOk="0">
                    <a:moveTo>
                      <a:pt x="1" y="1"/>
                    </a:moveTo>
                    <a:lnTo>
                      <a:pt x="1" y="183"/>
                    </a:lnTo>
                  </a:path>
                </a:pathLst>
              </a:custGeom>
              <a:noFill/>
              <a:ln w="1150" cap="flat"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0"/>
              <p:cNvSpPr/>
              <p:nvPr/>
            </p:nvSpPr>
            <p:spPr>
              <a:xfrm>
                <a:off x="7989348" y="1879322"/>
                <a:ext cx="350931" cy="22972"/>
              </a:xfrm>
              <a:custGeom>
                <a:avLst/>
                <a:gdLst/>
                <a:ahLst/>
                <a:cxnLst/>
                <a:rect l="l" t="t" r="r" b="b"/>
                <a:pathLst>
                  <a:path w="4201" h="275" extrusionOk="0">
                    <a:moveTo>
                      <a:pt x="138" y="1"/>
                    </a:moveTo>
                    <a:cubicBezTo>
                      <a:pt x="69" y="1"/>
                      <a:pt x="1" y="47"/>
                      <a:pt x="1" y="138"/>
                    </a:cubicBezTo>
                    <a:cubicBezTo>
                      <a:pt x="1" y="206"/>
                      <a:pt x="69" y="275"/>
                      <a:pt x="138" y="275"/>
                    </a:cubicBezTo>
                    <a:lnTo>
                      <a:pt x="4041" y="275"/>
                    </a:lnTo>
                    <a:cubicBezTo>
                      <a:pt x="4132" y="275"/>
                      <a:pt x="4201" y="206"/>
                      <a:pt x="4201" y="138"/>
                    </a:cubicBezTo>
                    <a:cubicBezTo>
                      <a:pt x="4201" y="47"/>
                      <a:pt x="4132" y="1"/>
                      <a:pt x="40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0"/>
              <p:cNvSpPr/>
              <p:nvPr/>
            </p:nvSpPr>
            <p:spPr>
              <a:xfrm>
                <a:off x="7989348" y="1825944"/>
                <a:ext cx="190794" cy="22972"/>
              </a:xfrm>
              <a:custGeom>
                <a:avLst/>
                <a:gdLst/>
                <a:ahLst/>
                <a:cxnLst/>
                <a:rect l="l" t="t" r="r" b="b"/>
                <a:pathLst>
                  <a:path w="2284" h="275" extrusionOk="0">
                    <a:moveTo>
                      <a:pt x="69" y="1"/>
                    </a:moveTo>
                    <a:cubicBezTo>
                      <a:pt x="24" y="1"/>
                      <a:pt x="1" y="24"/>
                      <a:pt x="1" y="69"/>
                    </a:cubicBezTo>
                    <a:lnTo>
                      <a:pt x="1" y="206"/>
                    </a:lnTo>
                    <a:cubicBezTo>
                      <a:pt x="1" y="252"/>
                      <a:pt x="24" y="275"/>
                      <a:pt x="69" y="275"/>
                    </a:cubicBezTo>
                    <a:lnTo>
                      <a:pt x="2215" y="275"/>
                    </a:lnTo>
                    <a:cubicBezTo>
                      <a:pt x="2260" y="275"/>
                      <a:pt x="2283" y="252"/>
                      <a:pt x="2283" y="206"/>
                    </a:cubicBezTo>
                    <a:lnTo>
                      <a:pt x="2283" y="69"/>
                    </a:lnTo>
                    <a:cubicBezTo>
                      <a:pt x="2283" y="24"/>
                      <a:pt x="2260" y="1"/>
                      <a:pt x="2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7150424" y="1876482"/>
                <a:ext cx="629269" cy="586082"/>
              </a:xfrm>
              <a:custGeom>
                <a:avLst/>
                <a:gdLst/>
                <a:ahLst/>
                <a:cxnLst/>
                <a:rect l="l" t="t" r="r" b="b"/>
                <a:pathLst>
                  <a:path w="7533" h="7016" extrusionOk="0">
                    <a:moveTo>
                      <a:pt x="3690" y="1"/>
                    </a:moveTo>
                    <a:cubicBezTo>
                      <a:pt x="3539" y="1"/>
                      <a:pt x="3390" y="12"/>
                      <a:pt x="3242" y="35"/>
                    </a:cubicBezTo>
                    <a:cubicBezTo>
                      <a:pt x="1325" y="332"/>
                      <a:pt x="1" y="2135"/>
                      <a:pt x="297" y="4052"/>
                    </a:cubicBezTo>
                    <a:cubicBezTo>
                      <a:pt x="566" y="5768"/>
                      <a:pt x="2070" y="7015"/>
                      <a:pt x="3759" y="7015"/>
                    </a:cubicBezTo>
                    <a:cubicBezTo>
                      <a:pt x="3935" y="7015"/>
                      <a:pt x="4113" y="7002"/>
                      <a:pt x="4292" y="6974"/>
                    </a:cubicBezTo>
                    <a:cubicBezTo>
                      <a:pt x="6209" y="6700"/>
                      <a:pt x="7533" y="4897"/>
                      <a:pt x="7236" y="2979"/>
                    </a:cubicBezTo>
                    <a:lnTo>
                      <a:pt x="7236" y="2979"/>
                    </a:lnTo>
                    <a:lnTo>
                      <a:pt x="3767" y="3504"/>
                    </a:lnTo>
                    <a:lnTo>
                      <a:pt x="4155" y="35"/>
                    </a:lnTo>
                    <a:cubicBezTo>
                      <a:pt x="3995" y="12"/>
                      <a:pt x="3841" y="1"/>
                      <a:pt x="369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7238134" y="1782757"/>
                <a:ext cx="688412" cy="641883"/>
              </a:xfrm>
              <a:custGeom>
                <a:avLst/>
                <a:gdLst/>
                <a:ahLst/>
                <a:cxnLst/>
                <a:rect l="l" t="t" r="r" b="b"/>
                <a:pathLst>
                  <a:path w="8241" h="7684" extrusionOk="0">
                    <a:moveTo>
                      <a:pt x="4119" y="1"/>
                    </a:moveTo>
                    <a:cubicBezTo>
                      <a:pt x="3921" y="1"/>
                      <a:pt x="3726" y="12"/>
                      <a:pt x="3539" y="39"/>
                    </a:cubicBezTo>
                    <a:cubicBezTo>
                      <a:pt x="1461" y="358"/>
                      <a:pt x="1" y="2344"/>
                      <a:pt x="320" y="4421"/>
                    </a:cubicBezTo>
                    <a:cubicBezTo>
                      <a:pt x="610" y="6306"/>
                      <a:pt x="2253" y="7683"/>
                      <a:pt x="4124" y="7683"/>
                    </a:cubicBezTo>
                    <a:cubicBezTo>
                      <a:pt x="4315" y="7683"/>
                      <a:pt x="4508" y="7669"/>
                      <a:pt x="4703" y="7639"/>
                    </a:cubicBezTo>
                    <a:cubicBezTo>
                      <a:pt x="6780" y="7320"/>
                      <a:pt x="8241" y="5357"/>
                      <a:pt x="7921" y="3257"/>
                    </a:cubicBezTo>
                    <a:lnTo>
                      <a:pt x="7921" y="3257"/>
                    </a:lnTo>
                    <a:lnTo>
                      <a:pt x="4109" y="3850"/>
                    </a:lnTo>
                    <a:lnTo>
                      <a:pt x="4543" y="16"/>
                    </a:lnTo>
                    <a:cubicBezTo>
                      <a:pt x="4401" y="6"/>
                      <a:pt x="4259" y="1"/>
                      <a:pt x="411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7646193" y="1785932"/>
                <a:ext cx="242251" cy="246094"/>
              </a:xfrm>
              <a:custGeom>
                <a:avLst/>
                <a:gdLst/>
                <a:ahLst/>
                <a:cxnLst/>
                <a:rect l="l" t="t" r="r" b="b"/>
                <a:pathLst>
                  <a:path w="2900" h="2946" extrusionOk="0">
                    <a:moveTo>
                      <a:pt x="457" y="1"/>
                    </a:moveTo>
                    <a:lnTo>
                      <a:pt x="0" y="2945"/>
                    </a:lnTo>
                    <a:lnTo>
                      <a:pt x="0" y="2945"/>
                    </a:lnTo>
                    <a:lnTo>
                      <a:pt x="2899" y="2397"/>
                    </a:lnTo>
                    <a:cubicBezTo>
                      <a:pt x="2899" y="2397"/>
                      <a:pt x="2465" y="754"/>
                      <a:pt x="457" y="1"/>
                    </a:cubicBez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 name="Google Shape;908;p40"/>
            <p:cNvGrpSpPr/>
            <p:nvPr/>
          </p:nvGrpSpPr>
          <p:grpSpPr>
            <a:xfrm flipH="1">
              <a:off x="5784294" y="1478863"/>
              <a:ext cx="2646606" cy="3113797"/>
              <a:chOff x="5708976" y="1478863"/>
              <a:chExt cx="2646606" cy="3113797"/>
            </a:xfrm>
          </p:grpSpPr>
          <p:sp>
            <p:nvSpPr>
              <p:cNvPr id="909" name="Google Shape;909;p40"/>
              <p:cNvSpPr/>
              <p:nvPr/>
            </p:nvSpPr>
            <p:spPr>
              <a:xfrm>
                <a:off x="7171391" y="2444259"/>
                <a:ext cx="169827" cy="180686"/>
              </a:xfrm>
              <a:custGeom>
                <a:avLst/>
                <a:gdLst/>
                <a:ahLst/>
                <a:cxnLst/>
                <a:rect l="l" t="t" r="r" b="b"/>
                <a:pathLst>
                  <a:path w="2033" h="2163" extrusionOk="0">
                    <a:moveTo>
                      <a:pt x="1460" y="0"/>
                    </a:moveTo>
                    <a:cubicBezTo>
                      <a:pt x="1317" y="0"/>
                      <a:pt x="1173" y="107"/>
                      <a:pt x="1051" y="245"/>
                    </a:cubicBezTo>
                    <a:cubicBezTo>
                      <a:pt x="868" y="428"/>
                      <a:pt x="1" y="1295"/>
                      <a:pt x="1" y="1295"/>
                    </a:cubicBezTo>
                    <a:lnTo>
                      <a:pt x="891" y="2163"/>
                    </a:lnTo>
                    <a:cubicBezTo>
                      <a:pt x="891" y="2163"/>
                      <a:pt x="1667" y="1387"/>
                      <a:pt x="1850" y="1181"/>
                    </a:cubicBezTo>
                    <a:cubicBezTo>
                      <a:pt x="2032" y="976"/>
                      <a:pt x="1850" y="291"/>
                      <a:pt x="1667" y="86"/>
                    </a:cubicBezTo>
                    <a:cubicBezTo>
                      <a:pt x="1600" y="26"/>
                      <a:pt x="1530" y="0"/>
                      <a:pt x="1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6492601" y="2362981"/>
                <a:ext cx="779966" cy="586082"/>
              </a:xfrm>
              <a:custGeom>
                <a:avLst/>
                <a:gdLst/>
                <a:ahLst/>
                <a:cxnLst/>
                <a:rect l="l" t="t" r="r" b="b"/>
                <a:pathLst>
                  <a:path w="9337" h="7016" extrusionOk="0">
                    <a:moveTo>
                      <a:pt x="168" y="1"/>
                    </a:moveTo>
                    <a:cubicBezTo>
                      <a:pt x="116" y="1"/>
                      <a:pt x="92" y="9"/>
                      <a:pt x="92" y="9"/>
                    </a:cubicBezTo>
                    <a:cubicBezTo>
                      <a:pt x="92" y="9"/>
                      <a:pt x="1" y="3113"/>
                      <a:pt x="1165" y="5121"/>
                    </a:cubicBezTo>
                    <a:cubicBezTo>
                      <a:pt x="2058" y="6650"/>
                      <a:pt x="3002" y="7015"/>
                      <a:pt x="3833" y="7015"/>
                    </a:cubicBezTo>
                    <a:cubicBezTo>
                      <a:pt x="4107" y="7015"/>
                      <a:pt x="4368" y="6976"/>
                      <a:pt x="4612" y="6925"/>
                    </a:cubicBezTo>
                    <a:cubicBezTo>
                      <a:pt x="6369" y="6537"/>
                      <a:pt x="9336" y="3547"/>
                      <a:pt x="9336" y="3547"/>
                    </a:cubicBezTo>
                    <a:lnTo>
                      <a:pt x="7990" y="2063"/>
                    </a:lnTo>
                    <a:lnTo>
                      <a:pt x="4292" y="3136"/>
                    </a:lnTo>
                    <a:cubicBezTo>
                      <a:pt x="1558" y="228"/>
                      <a:pt x="448" y="1"/>
                      <a:pt x="1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0"/>
              <p:cNvSpPr/>
              <p:nvPr/>
            </p:nvSpPr>
            <p:spPr>
              <a:xfrm>
                <a:off x="6492601" y="2337002"/>
                <a:ext cx="779966" cy="623505"/>
              </a:xfrm>
              <a:custGeom>
                <a:avLst/>
                <a:gdLst/>
                <a:ahLst/>
                <a:cxnLst/>
                <a:rect l="l" t="t" r="r" b="b"/>
                <a:pathLst>
                  <a:path w="9337" h="7464" fill="none" extrusionOk="0">
                    <a:moveTo>
                      <a:pt x="92" y="320"/>
                    </a:moveTo>
                    <a:cubicBezTo>
                      <a:pt x="92" y="320"/>
                      <a:pt x="1051" y="0"/>
                      <a:pt x="4292" y="3447"/>
                    </a:cubicBezTo>
                    <a:lnTo>
                      <a:pt x="7990" y="2374"/>
                    </a:lnTo>
                    <a:lnTo>
                      <a:pt x="9336" y="3858"/>
                    </a:lnTo>
                    <a:cubicBezTo>
                      <a:pt x="9336" y="3858"/>
                      <a:pt x="6369" y="6848"/>
                      <a:pt x="4612" y="7236"/>
                    </a:cubicBezTo>
                    <a:cubicBezTo>
                      <a:pt x="3630" y="7441"/>
                      <a:pt x="2352" y="7464"/>
                      <a:pt x="1165" y="5432"/>
                    </a:cubicBezTo>
                    <a:cubicBezTo>
                      <a:pt x="1" y="3424"/>
                      <a:pt x="92" y="320"/>
                      <a:pt x="92" y="320"/>
                    </a:cubicBez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0"/>
              <p:cNvSpPr/>
              <p:nvPr/>
            </p:nvSpPr>
            <p:spPr>
              <a:xfrm>
                <a:off x="7093204" y="2535227"/>
                <a:ext cx="179350" cy="177428"/>
              </a:xfrm>
              <a:custGeom>
                <a:avLst/>
                <a:gdLst/>
                <a:ahLst/>
                <a:cxnLst/>
                <a:rect l="l" t="t" r="r" b="b"/>
                <a:pathLst>
                  <a:path w="2147" h="2124" extrusionOk="0">
                    <a:moveTo>
                      <a:pt x="800" y="1"/>
                    </a:moveTo>
                    <a:lnTo>
                      <a:pt x="1" y="298"/>
                    </a:lnTo>
                    <a:lnTo>
                      <a:pt x="1462" y="2124"/>
                    </a:lnTo>
                    <a:cubicBezTo>
                      <a:pt x="1827" y="1736"/>
                      <a:pt x="2146" y="1485"/>
                      <a:pt x="2146" y="1485"/>
                    </a:cubicBezTo>
                    <a:lnTo>
                      <a:pt x="8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7093204" y="2535227"/>
                <a:ext cx="179350" cy="177428"/>
              </a:xfrm>
              <a:custGeom>
                <a:avLst/>
                <a:gdLst/>
                <a:ahLst/>
                <a:cxnLst/>
                <a:rect l="l" t="t" r="r" b="b"/>
                <a:pathLst>
                  <a:path w="2147" h="2124" fill="none" extrusionOk="0">
                    <a:moveTo>
                      <a:pt x="1462" y="2124"/>
                    </a:moveTo>
                    <a:cubicBezTo>
                      <a:pt x="1827" y="1736"/>
                      <a:pt x="2146" y="1485"/>
                      <a:pt x="2146" y="1485"/>
                    </a:cubicBezTo>
                    <a:lnTo>
                      <a:pt x="800" y="1"/>
                    </a:lnTo>
                    <a:lnTo>
                      <a:pt x="1" y="298"/>
                    </a:ln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0"/>
              <p:cNvSpPr/>
              <p:nvPr/>
            </p:nvSpPr>
            <p:spPr>
              <a:xfrm>
                <a:off x="6790062" y="2617256"/>
                <a:ext cx="87795" cy="57305"/>
              </a:xfrm>
              <a:custGeom>
                <a:avLst/>
                <a:gdLst/>
                <a:ahLst/>
                <a:cxnLst/>
                <a:rect l="l" t="t" r="r" b="b"/>
                <a:pathLst>
                  <a:path w="1051" h="686" fill="none" extrusionOk="0">
                    <a:moveTo>
                      <a:pt x="1" y="685"/>
                    </a:moveTo>
                    <a:cubicBezTo>
                      <a:pt x="1" y="685"/>
                      <a:pt x="480" y="160"/>
                      <a:pt x="1051" y="0"/>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0"/>
              <p:cNvSpPr/>
              <p:nvPr/>
            </p:nvSpPr>
            <p:spPr>
              <a:xfrm>
                <a:off x="6523174" y="4199798"/>
                <a:ext cx="120207" cy="192632"/>
              </a:xfrm>
              <a:custGeom>
                <a:avLst/>
                <a:gdLst/>
                <a:ahLst/>
                <a:cxnLst/>
                <a:rect l="l" t="t" r="r" b="b"/>
                <a:pathLst>
                  <a:path w="1439" h="2306" extrusionOk="0">
                    <a:moveTo>
                      <a:pt x="1438" y="0"/>
                    </a:moveTo>
                    <a:lnTo>
                      <a:pt x="23" y="114"/>
                    </a:lnTo>
                    <a:lnTo>
                      <a:pt x="0" y="2306"/>
                    </a:lnTo>
                    <a:lnTo>
                      <a:pt x="0" y="2306"/>
                    </a:lnTo>
                    <a:lnTo>
                      <a:pt x="1324" y="2077"/>
                    </a:lnTo>
                    <a:lnTo>
                      <a:pt x="1438" y="0"/>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6469796" y="4338964"/>
                <a:ext cx="423355" cy="253696"/>
              </a:xfrm>
              <a:custGeom>
                <a:avLst/>
                <a:gdLst/>
                <a:ahLst/>
                <a:cxnLst/>
                <a:rect l="l" t="t" r="r" b="b"/>
                <a:pathLst>
                  <a:path w="5068" h="3037" extrusionOk="0">
                    <a:moveTo>
                      <a:pt x="114" y="1"/>
                    </a:moveTo>
                    <a:lnTo>
                      <a:pt x="0" y="3014"/>
                    </a:lnTo>
                    <a:lnTo>
                      <a:pt x="5067" y="3036"/>
                    </a:lnTo>
                    <a:lnTo>
                      <a:pt x="2556" y="1347"/>
                    </a:lnTo>
                    <a:lnTo>
                      <a:pt x="2488" y="183"/>
                    </a:lnTo>
                    <a:lnTo>
                      <a:pt x="11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0"/>
              <p:cNvSpPr/>
              <p:nvPr/>
            </p:nvSpPr>
            <p:spPr>
              <a:xfrm>
                <a:off x="6742448" y="4485816"/>
                <a:ext cx="26731" cy="59143"/>
              </a:xfrm>
              <a:custGeom>
                <a:avLst/>
                <a:gdLst/>
                <a:ahLst/>
                <a:cxnLst/>
                <a:rect l="l" t="t" r="r" b="b"/>
                <a:pathLst>
                  <a:path w="320" h="708" fill="none" extrusionOk="0">
                    <a:moveTo>
                      <a:pt x="320" y="0"/>
                    </a:moveTo>
                    <a:lnTo>
                      <a:pt x="0" y="708"/>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0"/>
              <p:cNvSpPr/>
              <p:nvPr/>
            </p:nvSpPr>
            <p:spPr>
              <a:xfrm>
                <a:off x="6704274" y="4464849"/>
                <a:ext cx="26815" cy="57221"/>
              </a:xfrm>
              <a:custGeom>
                <a:avLst/>
                <a:gdLst/>
                <a:ahLst/>
                <a:cxnLst/>
                <a:rect l="l" t="t" r="r" b="b"/>
                <a:pathLst>
                  <a:path w="321" h="685" fill="none" extrusionOk="0">
                    <a:moveTo>
                      <a:pt x="320" y="0"/>
                    </a:moveTo>
                    <a:lnTo>
                      <a:pt x="1" y="685"/>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6700431" y="4331363"/>
                <a:ext cx="110684" cy="123966"/>
              </a:xfrm>
              <a:custGeom>
                <a:avLst/>
                <a:gdLst/>
                <a:ahLst/>
                <a:cxnLst/>
                <a:rect l="l" t="t" r="r" b="b"/>
                <a:pathLst>
                  <a:path w="1325" h="1484" fill="none" extrusionOk="0">
                    <a:moveTo>
                      <a:pt x="1" y="1484"/>
                    </a:moveTo>
                    <a:cubicBezTo>
                      <a:pt x="1" y="1484"/>
                      <a:pt x="1325" y="959"/>
                      <a:pt x="1096" y="594"/>
                    </a:cubicBezTo>
                    <a:cubicBezTo>
                      <a:pt x="754" y="0"/>
                      <a:pt x="1" y="1484"/>
                      <a:pt x="1" y="1484"/>
                    </a:cubicBez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0"/>
              <p:cNvSpPr/>
              <p:nvPr/>
            </p:nvSpPr>
            <p:spPr>
              <a:xfrm>
                <a:off x="6698593" y="4350408"/>
                <a:ext cx="26731" cy="106841"/>
              </a:xfrm>
              <a:custGeom>
                <a:avLst/>
                <a:gdLst/>
                <a:ahLst/>
                <a:cxnLst/>
                <a:rect l="l" t="t" r="r" b="b"/>
                <a:pathLst>
                  <a:path w="320" h="1279" fill="none" extrusionOk="0">
                    <a:moveTo>
                      <a:pt x="320" y="1"/>
                    </a:moveTo>
                    <a:lnTo>
                      <a:pt x="0" y="1279"/>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0"/>
              <p:cNvSpPr/>
              <p:nvPr/>
            </p:nvSpPr>
            <p:spPr>
              <a:xfrm>
                <a:off x="6473555" y="4479969"/>
                <a:ext cx="87795" cy="110767"/>
              </a:xfrm>
              <a:custGeom>
                <a:avLst/>
                <a:gdLst/>
                <a:ahLst/>
                <a:cxnLst/>
                <a:rect l="l" t="t" r="r" b="b"/>
                <a:pathLst>
                  <a:path w="1051" h="1326" extrusionOk="0">
                    <a:moveTo>
                      <a:pt x="155" y="1"/>
                    </a:moveTo>
                    <a:cubicBezTo>
                      <a:pt x="142" y="1"/>
                      <a:pt x="128" y="1"/>
                      <a:pt x="115" y="2"/>
                    </a:cubicBezTo>
                    <a:lnTo>
                      <a:pt x="1" y="2"/>
                    </a:lnTo>
                    <a:lnTo>
                      <a:pt x="1" y="70"/>
                    </a:lnTo>
                    <a:cubicBezTo>
                      <a:pt x="23" y="70"/>
                      <a:pt x="69" y="47"/>
                      <a:pt x="115" y="47"/>
                    </a:cubicBezTo>
                    <a:cubicBezTo>
                      <a:pt x="571" y="47"/>
                      <a:pt x="959" y="390"/>
                      <a:pt x="982" y="869"/>
                    </a:cubicBezTo>
                    <a:cubicBezTo>
                      <a:pt x="1005" y="1029"/>
                      <a:pt x="959" y="1189"/>
                      <a:pt x="868" y="1326"/>
                    </a:cubicBezTo>
                    <a:lnTo>
                      <a:pt x="936" y="1326"/>
                    </a:lnTo>
                    <a:cubicBezTo>
                      <a:pt x="1005" y="1189"/>
                      <a:pt x="1051" y="1029"/>
                      <a:pt x="1051" y="869"/>
                    </a:cubicBezTo>
                    <a:cubicBezTo>
                      <a:pt x="1028" y="381"/>
                      <a:pt x="618"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0"/>
              <p:cNvSpPr/>
              <p:nvPr/>
            </p:nvSpPr>
            <p:spPr>
              <a:xfrm>
                <a:off x="6364878" y="3072931"/>
                <a:ext cx="387185" cy="1168905"/>
              </a:xfrm>
              <a:custGeom>
                <a:avLst/>
                <a:gdLst/>
                <a:ahLst/>
                <a:cxnLst/>
                <a:rect l="l" t="t" r="r" b="b"/>
                <a:pathLst>
                  <a:path w="4635" h="13993" extrusionOk="0">
                    <a:moveTo>
                      <a:pt x="1" y="1"/>
                    </a:moveTo>
                    <a:lnTo>
                      <a:pt x="708" y="13992"/>
                    </a:lnTo>
                    <a:lnTo>
                      <a:pt x="3995" y="13924"/>
                    </a:lnTo>
                    <a:lnTo>
                      <a:pt x="4634" y="23"/>
                    </a:lnTo>
                    <a:lnTo>
                      <a:pt x="1" y="1"/>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6364878" y="3072931"/>
                <a:ext cx="59226" cy="1168905"/>
              </a:xfrm>
              <a:custGeom>
                <a:avLst/>
                <a:gdLst/>
                <a:ahLst/>
                <a:cxnLst/>
                <a:rect l="l" t="t" r="r" b="b"/>
                <a:pathLst>
                  <a:path w="709" h="13993" fill="none" extrusionOk="0">
                    <a:moveTo>
                      <a:pt x="1" y="1"/>
                    </a:moveTo>
                    <a:lnTo>
                      <a:pt x="708" y="13992"/>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0"/>
              <p:cNvSpPr/>
              <p:nvPr/>
            </p:nvSpPr>
            <p:spPr>
              <a:xfrm>
                <a:off x="6418256" y="4131133"/>
                <a:ext cx="284186" cy="84"/>
              </a:xfrm>
              <a:custGeom>
                <a:avLst/>
                <a:gdLst/>
                <a:ahLst/>
                <a:cxnLst/>
                <a:rect l="l" t="t" r="r" b="b"/>
                <a:pathLst>
                  <a:path w="3402" h="1" fill="none" extrusionOk="0">
                    <a:moveTo>
                      <a:pt x="1" y="1"/>
                    </a:moveTo>
                    <a:lnTo>
                      <a:pt x="3402" y="1"/>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0"/>
              <p:cNvSpPr/>
              <p:nvPr/>
            </p:nvSpPr>
            <p:spPr>
              <a:xfrm>
                <a:off x="5994993" y="4188354"/>
                <a:ext cx="145017" cy="215520"/>
              </a:xfrm>
              <a:custGeom>
                <a:avLst/>
                <a:gdLst/>
                <a:ahLst/>
                <a:cxnLst/>
                <a:rect l="l" t="t" r="r" b="b"/>
                <a:pathLst>
                  <a:path w="1736" h="2580" extrusionOk="0">
                    <a:moveTo>
                      <a:pt x="389" y="0"/>
                    </a:moveTo>
                    <a:lnTo>
                      <a:pt x="1" y="2055"/>
                    </a:lnTo>
                    <a:lnTo>
                      <a:pt x="1256" y="2580"/>
                    </a:lnTo>
                    <a:lnTo>
                      <a:pt x="1735" y="434"/>
                    </a:lnTo>
                    <a:lnTo>
                      <a:pt x="389" y="0"/>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5708976" y="4340886"/>
                <a:ext cx="440564" cy="249853"/>
              </a:xfrm>
              <a:custGeom>
                <a:avLst/>
                <a:gdLst/>
                <a:ahLst/>
                <a:cxnLst/>
                <a:rect l="l" t="t" r="r" b="b"/>
                <a:pathLst>
                  <a:path w="5274" h="2991" extrusionOk="0">
                    <a:moveTo>
                      <a:pt x="5273" y="0"/>
                    </a:moveTo>
                    <a:lnTo>
                      <a:pt x="2831" y="115"/>
                    </a:lnTo>
                    <a:lnTo>
                      <a:pt x="2511" y="1301"/>
                    </a:lnTo>
                    <a:lnTo>
                      <a:pt x="1" y="2991"/>
                    </a:lnTo>
                    <a:lnTo>
                      <a:pt x="5068" y="2968"/>
                    </a:lnTo>
                    <a:lnTo>
                      <a:pt x="527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5871030" y="4462928"/>
                <a:ext cx="26815" cy="57221"/>
              </a:xfrm>
              <a:custGeom>
                <a:avLst/>
                <a:gdLst/>
                <a:ahLst/>
                <a:cxnLst/>
                <a:rect l="l" t="t" r="r" b="b"/>
                <a:pathLst>
                  <a:path w="321" h="685" fill="none" extrusionOk="0">
                    <a:moveTo>
                      <a:pt x="1" y="0"/>
                    </a:moveTo>
                    <a:lnTo>
                      <a:pt x="320" y="685"/>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5792927" y="4329441"/>
                <a:ext cx="108763" cy="124049"/>
              </a:xfrm>
              <a:custGeom>
                <a:avLst/>
                <a:gdLst/>
                <a:ahLst/>
                <a:cxnLst/>
                <a:rect l="l" t="t" r="r" b="b"/>
                <a:pathLst>
                  <a:path w="1302" h="1485" fill="none" extrusionOk="0">
                    <a:moveTo>
                      <a:pt x="1301" y="1484"/>
                    </a:moveTo>
                    <a:cubicBezTo>
                      <a:pt x="1301" y="1484"/>
                      <a:pt x="0" y="959"/>
                      <a:pt x="205" y="594"/>
                    </a:cubicBezTo>
                    <a:cubicBezTo>
                      <a:pt x="548" y="0"/>
                      <a:pt x="1301" y="1484"/>
                      <a:pt x="1301" y="1484"/>
                    </a:cubicBez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5876794" y="4348487"/>
                <a:ext cx="26731" cy="106841"/>
              </a:xfrm>
              <a:custGeom>
                <a:avLst/>
                <a:gdLst/>
                <a:ahLst/>
                <a:cxnLst/>
                <a:rect l="l" t="t" r="r" b="b"/>
                <a:pathLst>
                  <a:path w="320" h="1279" fill="none" extrusionOk="0">
                    <a:moveTo>
                      <a:pt x="0" y="1"/>
                    </a:moveTo>
                    <a:lnTo>
                      <a:pt x="320" y="1279"/>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0"/>
              <p:cNvSpPr/>
              <p:nvPr/>
            </p:nvSpPr>
            <p:spPr>
              <a:xfrm>
                <a:off x="6040770" y="4478047"/>
                <a:ext cx="97318" cy="110767"/>
              </a:xfrm>
              <a:custGeom>
                <a:avLst/>
                <a:gdLst/>
                <a:ahLst/>
                <a:cxnLst/>
                <a:rect l="l" t="t" r="r" b="b"/>
                <a:pathLst>
                  <a:path w="1165" h="1326" extrusionOk="0">
                    <a:moveTo>
                      <a:pt x="896" y="1"/>
                    </a:moveTo>
                    <a:cubicBezTo>
                      <a:pt x="433" y="1"/>
                      <a:pt x="22" y="381"/>
                      <a:pt x="0" y="869"/>
                    </a:cubicBezTo>
                    <a:cubicBezTo>
                      <a:pt x="0" y="1029"/>
                      <a:pt x="46" y="1189"/>
                      <a:pt x="114" y="1326"/>
                    </a:cubicBezTo>
                    <a:lnTo>
                      <a:pt x="183" y="1326"/>
                    </a:lnTo>
                    <a:cubicBezTo>
                      <a:pt x="92" y="1189"/>
                      <a:pt x="69" y="1029"/>
                      <a:pt x="69" y="869"/>
                    </a:cubicBezTo>
                    <a:cubicBezTo>
                      <a:pt x="91" y="426"/>
                      <a:pt x="457" y="69"/>
                      <a:pt x="896" y="69"/>
                    </a:cubicBezTo>
                    <a:cubicBezTo>
                      <a:pt x="909" y="69"/>
                      <a:pt x="923" y="70"/>
                      <a:pt x="936" y="70"/>
                    </a:cubicBezTo>
                    <a:cubicBezTo>
                      <a:pt x="982" y="70"/>
                      <a:pt x="1119" y="93"/>
                      <a:pt x="1164" y="93"/>
                    </a:cubicBezTo>
                    <a:lnTo>
                      <a:pt x="1164" y="25"/>
                    </a:lnTo>
                    <a:cubicBezTo>
                      <a:pt x="1142" y="25"/>
                      <a:pt x="982" y="2"/>
                      <a:pt x="936" y="2"/>
                    </a:cubicBezTo>
                    <a:cubicBezTo>
                      <a:pt x="923" y="1"/>
                      <a:pt x="909" y="1"/>
                      <a:pt x="8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0"/>
              <p:cNvSpPr/>
              <p:nvPr/>
            </p:nvSpPr>
            <p:spPr>
              <a:xfrm>
                <a:off x="5958740" y="3093898"/>
                <a:ext cx="591177" cy="1178428"/>
              </a:xfrm>
              <a:custGeom>
                <a:avLst/>
                <a:gdLst/>
                <a:ahLst/>
                <a:cxnLst/>
                <a:rect l="l" t="t" r="r" b="b"/>
                <a:pathLst>
                  <a:path w="7077" h="14107" extrusionOk="0">
                    <a:moveTo>
                      <a:pt x="2489" y="1"/>
                    </a:moveTo>
                    <a:lnTo>
                      <a:pt x="1" y="13376"/>
                    </a:lnTo>
                    <a:lnTo>
                      <a:pt x="3379" y="14107"/>
                    </a:lnTo>
                    <a:lnTo>
                      <a:pt x="7077" y="229"/>
                    </a:lnTo>
                    <a:lnTo>
                      <a:pt x="2489" y="1"/>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6240915" y="3215941"/>
                <a:ext cx="366217" cy="1056384"/>
              </a:xfrm>
              <a:custGeom>
                <a:avLst/>
                <a:gdLst/>
                <a:ahLst/>
                <a:cxnLst/>
                <a:rect l="l" t="t" r="r" b="b"/>
                <a:pathLst>
                  <a:path w="4384" h="12646" fill="none" extrusionOk="0">
                    <a:moveTo>
                      <a:pt x="1" y="12646"/>
                    </a:moveTo>
                    <a:lnTo>
                      <a:pt x="3379" y="0"/>
                    </a:lnTo>
                    <a:lnTo>
                      <a:pt x="4383" y="0"/>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0"/>
              <p:cNvSpPr/>
              <p:nvPr/>
            </p:nvSpPr>
            <p:spPr>
              <a:xfrm>
                <a:off x="6128479" y="3202575"/>
                <a:ext cx="139253" cy="103082"/>
              </a:xfrm>
              <a:custGeom>
                <a:avLst/>
                <a:gdLst/>
                <a:ahLst/>
                <a:cxnLst/>
                <a:rect l="l" t="t" r="r" b="b"/>
                <a:pathLst>
                  <a:path w="1667" h="1234" fill="none" extrusionOk="0">
                    <a:moveTo>
                      <a:pt x="0" y="1233"/>
                    </a:moveTo>
                    <a:cubicBezTo>
                      <a:pt x="0" y="1233"/>
                      <a:pt x="1050" y="1233"/>
                      <a:pt x="1667" y="1"/>
                    </a:cubicBezTo>
                  </a:path>
                </a:pathLst>
              </a:custGeom>
              <a:noFill/>
              <a:ln w="2275" cap="rnd"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5975948" y="4121610"/>
                <a:ext cx="287945" cy="61064"/>
              </a:xfrm>
              <a:custGeom>
                <a:avLst/>
                <a:gdLst/>
                <a:ahLst/>
                <a:cxnLst/>
                <a:rect l="l" t="t" r="r" b="b"/>
                <a:pathLst>
                  <a:path w="3447" h="731" fill="none" extrusionOk="0">
                    <a:moveTo>
                      <a:pt x="0" y="0"/>
                    </a:moveTo>
                    <a:lnTo>
                      <a:pt x="3447" y="731"/>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0"/>
              <p:cNvSpPr/>
              <p:nvPr/>
            </p:nvSpPr>
            <p:spPr>
              <a:xfrm>
                <a:off x="6143682" y="2382695"/>
                <a:ext cx="621667" cy="758999"/>
              </a:xfrm>
              <a:custGeom>
                <a:avLst/>
                <a:gdLst/>
                <a:ahLst/>
                <a:cxnLst/>
                <a:rect l="l" t="t" r="r" b="b"/>
                <a:pathLst>
                  <a:path w="7442" h="9086" extrusionOk="0">
                    <a:moveTo>
                      <a:pt x="3149" y="1"/>
                    </a:moveTo>
                    <a:cubicBezTo>
                      <a:pt x="2185" y="1"/>
                      <a:pt x="433" y="1340"/>
                      <a:pt x="206" y="3128"/>
                    </a:cubicBezTo>
                    <a:cubicBezTo>
                      <a:pt x="1" y="4931"/>
                      <a:pt x="1" y="9085"/>
                      <a:pt x="1" y="9085"/>
                    </a:cubicBezTo>
                    <a:lnTo>
                      <a:pt x="7442" y="9085"/>
                    </a:lnTo>
                    <a:lnTo>
                      <a:pt x="6894" y="3516"/>
                    </a:lnTo>
                    <a:lnTo>
                      <a:pt x="4931" y="252"/>
                    </a:lnTo>
                    <a:cubicBezTo>
                      <a:pt x="4931" y="252"/>
                      <a:pt x="4109" y="47"/>
                      <a:pt x="3174" y="1"/>
                    </a:cubicBezTo>
                    <a:cubicBezTo>
                      <a:pt x="3166" y="1"/>
                      <a:pt x="3158" y="1"/>
                      <a:pt x="3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0"/>
              <p:cNvSpPr/>
              <p:nvPr/>
            </p:nvSpPr>
            <p:spPr>
              <a:xfrm>
                <a:off x="6143682" y="2380857"/>
                <a:ext cx="621667" cy="760837"/>
              </a:xfrm>
              <a:custGeom>
                <a:avLst/>
                <a:gdLst/>
                <a:ahLst/>
                <a:cxnLst/>
                <a:rect l="l" t="t" r="r" b="b"/>
                <a:pathLst>
                  <a:path w="7442" h="9108" fill="none" extrusionOk="0">
                    <a:moveTo>
                      <a:pt x="6666" y="3173"/>
                    </a:moveTo>
                    <a:lnTo>
                      <a:pt x="7442" y="9107"/>
                    </a:lnTo>
                    <a:lnTo>
                      <a:pt x="1" y="9107"/>
                    </a:lnTo>
                    <a:cubicBezTo>
                      <a:pt x="1" y="9107"/>
                      <a:pt x="1" y="4953"/>
                      <a:pt x="206" y="3150"/>
                    </a:cubicBezTo>
                    <a:cubicBezTo>
                      <a:pt x="435" y="1347"/>
                      <a:pt x="2215" y="0"/>
                      <a:pt x="3174" y="23"/>
                    </a:cubicBezTo>
                    <a:cubicBezTo>
                      <a:pt x="4109" y="69"/>
                      <a:pt x="4931" y="274"/>
                      <a:pt x="4931" y="274"/>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6143682" y="3042442"/>
                <a:ext cx="621667" cy="99240"/>
              </a:xfrm>
              <a:custGeom>
                <a:avLst/>
                <a:gdLst/>
                <a:ahLst/>
                <a:cxnLst/>
                <a:rect l="l" t="t" r="r" b="b"/>
                <a:pathLst>
                  <a:path w="7442" h="1188" extrusionOk="0">
                    <a:moveTo>
                      <a:pt x="24" y="0"/>
                    </a:moveTo>
                    <a:cubicBezTo>
                      <a:pt x="1" y="708"/>
                      <a:pt x="1" y="1187"/>
                      <a:pt x="1" y="1187"/>
                    </a:cubicBezTo>
                    <a:lnTo>
                      <a:pt x="7442" y="1187"/>
                    </a:lnTo>
                    <a:lnTo>
                      <a:pt x="72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6143682" y="3042442"/>
                <a:ext cx="621667" cy="99240"/>
              </a:xfrm>
              <a:custGeom>
                <a:avLst/>
                <a:gdLst/>
                <a:ahLst/>
                <a:cxnLst/>
                <a:rect l="l" t="t" r="r" b="b"/>
                <a:pathLst>
                  <a:path w="7442" h="1188" fill="none" extrusionOk="0">
                    <a:moveTo>
                      <a:pt x="1" y="1187"/>
                    </a:moveTo>
                    <a:lnTo>
                      <a:pt x="7442" y="1187"/>
                    </a:lnTo>
                    <a:lnTo>
                      <a:pt x="7282" y="0"/>
                    </a:lnTo>
                    <a:lnTo>
                      <a:pt x="24" y="0"/>
                    </a:lnTo>
                    <a:cubicBezTo>
                      <a:pt x="1" y="708"/>
                      <a:pt x="1" y="1187"/>
                      <a:pt x="1" y="1187"/>
                    </a:cubicBez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6914025" y="2337002"/>
                <a:ext cx="499623" cy="427114"/>
              </a:xfrm>
              <a:custGeom>
                <a:avLst/>
                <a:gdLst/>
                <a:ahLst/>
                <a:cxnLst/>
                <a:rect l="l" t="t" r="r" b="b"/>
                <a:pathLst>
                  <a:path w="5981" h="5113" extrusionOk="0">
                    <a:moveTo>
                      <a:pt x="5364" y="0"/>
                    </a:moveTo>
                    <a:lnTo>
                      <a:pt x="0" y="4268"/>
                    </a:lnTo>
                    <a:lnTo>
                      <a:pt x="685" y="5113"/>
                    </a:lnTo>
                    <a:lnTo>
                      <a:pt x="5981" y="890"/>
                    </a:lnTo>
                    <a:lnTo>
                      <a:pt x="5364" y="0"/>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6292455" y="2674477"/>
                <a:ext cx="696014" cy="580401"/>
              </a:xfrm>
              <a:custGeom>
                <a:avLst/>
                <a:gdLst/>
                <a:ahLst/>
                <a:cxnLst/>
                <a:rect l="l" t="t" r="r" b="b"/>
                <a:pathLst>
                  <a:path w="8332" h="6948" extrusionOk="0">
                    <a:moveTo>
                      <a:pt x="7533" y="0"/>
                    </a:moveTo>
                    <a:lnTo>
                      <a:pt x="411" y="5615"/>
                    </a:lnTo>
                    <a:cubicBezTo>
                      <a:pt x="92" y="5866"/>
                      <a:pt x="0" y="6254"/>
                      <a:pt x="183" y="6482"/>
                    </a:cubicBezTo>
                    <a:lnTo>
                      <a:pt x="411" y="6779"/>
                    </a:lnTo>
                    <a:cubicBezTo>
                      <a:pt x="500" y="6891"/>
                      <a:pt x="644" y="6948"/>
                      <a:pt x="804" y="6948"/>
                    </a:cubicBezTo>
                    <a:cubicBezTo>
                      <a:pt x="973" y="6948"/>
                      <a:pt x="1161" y="6885"/>
                      <a:pt x="1324" y="6756"/>
                    </a:cubicBezTo>
                    <a:lnTo>
                      <a:pt x="8331" y="1073"/>
                    </a:lnTo>
                    <a:lnTo>
                      <a:pt x="7533" y="0"/>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7232454" y="1478863"/>
                <a:ext cx="1123128" cy="1102411"/>
              </a:xfrm>
              <a:custGeom>
                <a:avLst/>
                <a:gdLst/>
                <a:ahLst/>
                <a:cxnLst/>
                <a:rect l="l" t="t" r="r" b="b"/>
                <a:pathLst>
                  <a:path w="13445" h="13197" extrusionOk="0">
                    <a:moveTo>
                      <a:pt x="6825" y="1074"/>
                    </a:moveTo>
                    <a:cubicBezTo>
                      <a:pt x="7122" y="1074"/>
                      <a:pt x="7396" y="1120"/>
                      <a:pt x="7692" y="1166"/>
                    </a:cubicBezTo>
                    <a:cubicBezTo>
                      <a:pt x="7829" y="1189"/>
                      <a:pt x="7966" y="1211"/>
                      <a:pt x="8080" y="1234"/>
                    </a:cubicBezTo>
                    <a:cubicBezTo>
                      <a:pt x="8103" y="1234"/>
                      <a:pt x="8126" y="1257"/>
                      <a:pt x="8126" y="1257"/>
                    </a:cubicBezTo>
                    <a:cubicBezTo>
                      <a:pt x="8172" y="1257"/>
                      <a:pt x="8217" y="1280"/>
                      <a:pt x="8240" y="1280"/>
                    </a:cubicBezTo>
                    <a:cubicBezTo>
                      <a:pt x="8331" y="1303"/>
                      <a:pt x="8400" y="1326"/>
                      <a:pt x="8468" y="1348"/>
                    </a:cubicBezTo>
                    <a:cubicBezTo>
                      <a:pt x="8765" y="1440"/>
                      <a:pt x="9039" y="1577"/>
                      <a:pt x="9290" y="1691"/>
                    </a:cubicBezTo>
                    <a:cubicBezTo>
                      <a:pt x="9313" y="1714"/>
                      <a:pt x="9404" y="1759"/>
                      <a:pt x="9427" y="1759"/>
                    </a:cubicBezTo>
                    <a:cubicBezTo>
                      <a:pt x="9473" y="1805"/>
                      <a:pt x="9541" y="1828"/>
                      <a:pt x="9587" y="1873"/>
                    </a:cubicBezTo>
                    <a:cubicBezTo>
                      <a:pt x="9724" y="1942"/>
                      <a:pt x="9861" y="2033"/>
                      <a:pt x="9975" y="2124"/>
                    </a:cubicBezTo>
                    <a:cubicBezTo>
                      <a:pt x="10089" y="2216"/>
                      <a:pt x="10203" y="2307"/>
                      <a:pt x="10317" y="2398"/>
                    </a:cubicBezTo>
                    <a:cubicBezTo>
                      <a:pt x="10386" y="2444"/>
                      <a:pt x="10431" y="2490"/>
                      <a:pt x="10477" y="2535"/>
                    </a:cubicBezTo>
                    <a:cubicBezTo>
                      <a:pt x="10500" y="2558"/>
                      <a:pt x="10545" y="2581"/>
                      <a:pt x="10568" y="2604"/>
                    </a:cubicBezTo>
                    <a:cubicBezTo>
                      <a:pt x="10568" y="2604"/>
                      <a:pt x="10568" y="2604"/>
                      <a:pt x="10568" y="2627"/>
                    </a:cubicBezTo>
                    <a:cubicBezTo>
                      <a:pt x="10591" y="2627"/>
                      <a:pt x="10591" y="2627"/>
                      <a:pt x="10591" y="2649"/>
                    </a:cubicBezTo>
                    <a:cubicBezTo>
                      <a:pt x="10819" y="2878"/>
                      <a:pt x="11025" y="3106"/>
                      <a:pt x="11207" y="3357"/>
                    </a:cubicBezTo>
                    <a:cubicBezTo>
                      <a:pt x="11299" y="3494"/>
                      <a:pt x="11390" y="3608"/>
                      <a:pt x="11458" y="3745"/>
                    </a:cubicBezTo>
                    <a:lnTo>
                      <a:pt x="11481" y="3745"/>
                    </a:lnTo>
                    <a:cubicBezTo>
                      <a:pt x="11504" y="3791"/>
                      <a:pt x="11527" y="3813"/>
                      <a:pt x="11527" y="3836"/>
                    </a:cubicBezTo>
                    <a:cubicBezTo>
                      <a:pt x="11573" y="3928"/>
                      <a:pt x="11618" y="3996"/>
                      <a:pt x="11664" y="4087"/>
                    </a:cubicBezTo>
                    <a:cubicBezTo>
                      <a:pt x="11801" y="4338"/>
                      <a:pt x="11915" y="4612"/>
                      <a:pt x="12006" y="4909"/>
                    </a:cubicBezTo>
                    <a:cubicBezTo>
                      <a:pt x="12029" y="4955"/>
                      <a:pt x="12052" y="5023"/>
                      <a:pt x="12052" y="5092"/>
                    </a:cubicBezTo>
                    <a:cubicBezTo>
                      <a:pt x="12052" y="5090"/>
                      <a:pt x="12052" y="5089"/>
                      <a:pt x="12053" y="5089"/>
                    </a:cubicBezTo>
                    <a:cubicBezTo>
                      <a:pt x="12059" y="5089"/>
                      <a:pt x="12098" y="5208"/>
                      <a:pt x="12098" y="5229"/>
                    </a:cubicBezTo>
                    <a:cubicBezTo>
                      <a:pt x="12143" y="5366"/>
                      <a:pt x="12166" y="5525"/>
                      <a:pt x="12189" y="5662"/>
                    </a:cubicBezTo>
                    <a:cubicBezTo>
                      <a:pt x="12212" y="5822"/>
                      <a:pt x="12234" y="5959"/>
                      <a:pt x="12234" y="6096"/>
                    </a:cubicBezTo>
                    <a:cubicBezTo>
                      <a:pt x="12257" y="6165"/>
                      <a:pt x="12257" y="6233"/>
                      <a:pt x="12257" y="6301"/>
                    </a:cubicBezTo>
                    <a:cubicBezTo>
                      <a:pt x="12257" y="6347"/>
                      <a:pt x="12257" y="6393"/>
                      <a:pt x="12257" y="6416"/>
                    </a:cubicBezTo>
                    <a:cubicBezTo>
                      <a:pt x="12257" y="6438"/>
                      <a:pt x="12257" y="6484"/>
                      <a:pt x="12257" y="6507"/>
                    </a:cubicBezTo>
                    <a:cubicBezTo>
                      <a:pt x="12280" y="6781"/>
                      <a:pt x="12257" y="7055"/>
                      <a:pt x="12212" y="7351"/>
                    </a:cubicBezTo>
                    <a:cubicBezTo>
                      <a:pt x="12189" y="7488"/>
                      <a:pt x="12166" y="7625"/>
                      <a:pt x="12143" y="7762"/>
                    </a:cubicBezTo>
                    <a:cubicBezTo>
                      <a:pt x="12143" y="7831"/>
                      <a:pt x="12120" y="7876"/>
                      <a:pt x="12098" y="7945"/>
                    </a:cubicBezTo>
                    <a:cubicBezTo>
                      <a:pt x="12098" y="7945"/>
                      <a:pt x="12098" y="7968"/>
                      <a:pt x="12098" y="7968"/>
                    </a:cubicBezTo>
                    <a:cubicBezTo>
                      <a:pt x="12075" y="8013"/>
                      <a:pt x="12075" y="8059"/>
                      <a:pt x="12052" y="8105"/>
                    </a:cubicBezTo>
                    <a:cubicBezTo>
                      <a:pt x="11983" y="8401"/>
                      <a:pt x="11869" y="8675"/>
                      <a:pt x="11755" y="8949"/>
                    </a:cubicBezTo>
                    <a:cubicBezTo>
                      <a:pt x="11710" y="9018"/>
                      <a:pt x="11687" y="9086"/>
                      <a:pt x="11664" y="9132"/>
                    </a:cubicBezTo>
                    <a:cubicBezTo>
                      <a:pt x="11641" y="9155"/>
                      <a:pt x="11573" y="9269"/>
                      <a:pt x="11573" y="9269"/>
                    </a:cubicBezTo>
                    <a:cubicBezTo>
                      <a:pt x="11504" y="9406"/>
                      <a:pt x="11436" y="9543"/>
                      <a:pt x="11344" y="9657"/>
                    </a:cubicBezTo>
                    <a:cubicBezTo>
                      <a:pt x="11185" y="9908"/>
                      <a:pt x="11002" y="10136"/>
                      <a:pt x="10797" y="10364"/>
                    </a:cubicBezTo>
                    <a:cubicBezTo>
                      <a:pt x="10774" y="10387"/>
                      <a:pt x="10751" y="10410"/>
                      <a:pt x="10728" y="10433"/>
                    </a:cubicBezTo>
                    <a:cubicBezTo>
                      <a:pt x="10728" y="10456"/>
                      <a:pt x="10705" y="10456"/>
                      <a:pt x="10705" y="10456"/>
                    </a:cubicBezTo>
                    <a:cubicBezTo>
                      <a:pt x="10660" y="10501"/>
                      <a:pt x="10591" y="10570"/>
                      <a:pt x="10545" y="10615"/>
                    </a:cubicBezTo>
                    <a:cubicBezTo>
                      <a:pt x="10431" y="10730"/>
                      <a:pt x="10317" y="10821"/>
                      <a:pt x="10180" y="10935"/>
                    </a:cubicBezTo>
                    <a:cubicBezTo>
                      <a:pt x="10066" y="11026"/>
                      <a:pt x="9952" y="11118"/>
                      <a:pt x="9815" y="11186"/>
                    </a:cubicBezTo>
                    <a:cubicBezTo>
                      <a:pt x="9747" y="11232"/>
                      <a:pt x="9678" y="11277"/>
                      <a:pt x="9610" y="11323"/>
                    </a:cubicBezTo>
                    <a:cubicBezTo>
                      <a:pt x="9610" y="11323"/>
                      <a:pt x="9587" y="11346"/>
                      <a:pt x="9587" y="11346"/>
                    </a:cubicBezTo>
                    <a:cubicBezTo>
                      <a:pt x="9541" y="11369"/>
                      <a:pt x="9518" y="11391"/>
                      <a:pt x="9473" y="11414"/>
                    </a:cubicBezTo>
                    <a:cubicBezTo>
                      <a:pt x="9222" y="11551"/>
                      <a:pt x="8925" y="11688"/>
                      <a:pt x="8651" y="11802"/>
                    </a:cubicBezTo>
                    <a:cubicBezTo>
                      <a:pt x="8514" y="11848"/>
                      <a:pt x="8400" y="11871"/>
                      <a:pt x="8263" y="11916"/>
                    </a:cubicBezTo>
                    <a:cubicBezTo>
                      <a:pt x="8263" y="11916"/>
                      <a:pt x="8172" y="11939"/>
                      <a:pt x="8126" y="11962"/>
                    </a:cubicBezTo>
                    <a:cubicBezTo>
                      <a:pt x="8057" y="11962"/>
                      <a:pt x="7966" y="11985"/>
                      <a:pt x="7875" y="12008"/>
                    </a:cubicBezTo>
                    <a:cubicBezTo>
                      <a:pt x="7601" y="12076"/>
                      <a:pt x="7304" y="12099"/>
                      <a:pt x="7007" y="12122"/>
                    </a:cubicBezTo>
                    <a:lnTo>
                      <a:pt x="6688" y="12122"/>
                    </a:lnTo>
                    <a:cubicBezTo>
                      <a:pt x="6528" y="12122"/>
                      <a:pt x="6368" y="12122"/>
                      <a:pt x="6209" y="12099"/>
                    </a:cubicBezTo>
                    <a:cubicBezTo>
                      <a:pt x="6072" y="12076"/>
                      <a:pt x="5935" y="12076"/>
                      <a:pt x="5798" y="12053"/>
                    </a:cubicBezTo>
                    <a:cubicBezTo>
                      <a:pt x="5729" y="12031"/>
                      <a:pt x="5661" y="12031"/>
                      <a:pt x="5592" y="12008"/>
                    </a:cubicBezTo>
                    <a:cubicBezTo>
                      <a:pt x="5547" y="12008"/>
                      <a:pt x="5501" y="11985"/>
                      <a:pt x="5478" y="11985"/>
                    </a:cubicBezTo>
                    <a:cubicBezTo>
                      <a:pt x="5455" y="11985"/>
                      <a:pt x="5433" y="11962"/>
                      <a:pt x="5410" y="11962"/>
                    </a:cubicBezTo>
                    <a:cubicBezTo>
                      <a:pt x="5136" y="11894"/>
                      <a:pt x="4862" y="11802"/>
                      <a:pt x="4611" y="11711"/>
                    </a:cubicBezTo>
                    <a:cubicBezTo>
                      <a:pt x="4474" y="11643"/>
                      <a:pt x="4360" y="11597"/>
                      <a:pt x="4223" y="11528"/>
                    </a:cubicBezTo>
                    <a:cubicBezTo>
                      <a:pt x="4200" y="11506"/>
                      <a:pt x="4154" y="11483"/>
                      <a:pt x="4109" y="11460"/>
                    </a:cubicBezTo>
                    <a:lnTo>
                      <a:pt x="4086" y="11460"/>
                    </a:lnTo>
                    <a:cubicBezTo>
                      <a:pt x="4017" y="11414"/>
                      <a:pt x="3949" y="11369"/>
                      <a:pt x="3880" y="11346"/>
                    </a:cubicBezTo>
                    <a:cubicBezTo>
                      <a:pt x="3629" y="11186"/>
                      <a:pt x="3378" y="11003"/>
                      <a:pt x="3150" y="10798"/>
                    </a:cubicBezTo>
                    <a:cubicBezTo>
                      <a:pt x="3104" y="10752"/>
                      <a:pt x="3036" y="10707"/>
                      <a:pt x="2990" y="10661"/>
                    </a:cubicBezTo>
                    <a:cubicBezTo>
                      <a:pt x="2967" y="10638"/>
                      <a:pt x="2945" y="10615"/>
                      <a:pt x="2899" y="10593"/>
                    </a:cubicBezTo>
                    <a:cubicBezTo>
                      <a:pt x="2899" y="10570"/>
                      <a:pt x="2899" y="10570"/>
                      <a:pt x="2899" y="10570"/>
                    </a:cubicBezTo>
                    <a:cubicBezTo>
                      <a:pt x="2785" y="10456"/>
                      <a:pt x="2671" y="10342"/>
                      <a:pt x="2557" y="10227"/>
                    </a:cubicBezTo>
                    <a:cubicBezTo>
                      <a:pt x="2374" y="9976"/>
                      <a:pt x="2191" y="9725"/>
                      <a:pt x="2009" y="9474"/>
                    </a:cubicBezTo>
                    <a:cubicBezTo>
                      <a:pt x="2009" y="9451"/>
                      <a:pt x="2009" y="9451"/>
                      <a:pt x="2009" y="9451"/>
                    </a:cubicBezTo>
                    <a:cubicBezTo>
                      <a:pt x="1986" y="9406"/>
                      <a:pt x="1963" y="9383"/>
                      <a:pt x="1940" y="9337"/>
                    </a:cubicBezTo>
                    <a:cubicBezTo>
                      <a:pt x="1917" y="9292"/>
                      <a:pt x="1872" y="9223"/>
                      <a:pt x="1849" y="9177"/>
                    </a:cubicBezTo>
                    <a:cubicBezTo>
                      <a:pt x="1781" y="9018"/>
                      <a:pt x="1712" y="8881"/>
                      <a:pt x="1644" y="8721"/>
                    </a:cubicBezTo>
                    <a:cubicBezTo>
                      <a:pt x="1575" y="8584"/>
                      <a:pt x="1529" y="8447"/>
                      <a:pt x="1484" y="8310"/>
                    </a:cubicBezTo>
                    <a:cubicBezTo>
                      <a:pt x="1461" y="8242"/>
                      <a:pt x="1438" y="8173"/>
                      <a:pt x="1415" y="8105"/>
                    </a:cubicBezTo>
                    <a:cubicBezTo>
                      <a:pt x="1415" y="8105"/>
                      <a:pt x="1415" y="8105"/>
                      <a:pt x="1415" y="8082"/>
                    </a:cubicBezTo>
                    <a:cubicBezTo>
                      <a:pt x="1415" y="8036"/>
                      <a:pt x="1392" y="7991"/>
                      <a:pt x="1392" y="7945"/>
                    </a:cubicBezTo>
                    <a:cubicBezTo>
                      <a:pt x="1324" y="7671"/>
                      <a:pt x="1256" y="7374"/>
                      <a:pt x="1233" y="7078"/>
                    </a:cubicBezTo>
                    <a:cubicBezTo>
                      <a:pt x="1233" y="7009"/>
                      <a:pt x="1233" y="6941"/>
                      <a:pt x="1233" y="6872"/>
                    </a:cubicBezTo>
                    <a:cubicBezTo>
                      <a:pt x="1210" y="6849"/>
                      <a:pt x="1210" y="6804"/>
                      <a:pt x="1210" y="6781"/>
                    </a:cubicBezTo>
                    <a:cubicBezTo>
                      <a:pt x="1210" y="6781"/>
                      <a:pt x="1210" y="6735"/>
                      <a:pt x="1210" y="6712"/>
                    </a:cubicBezTo>
                    <a:cubicBezTo>
                      <a:pt x="1210" y="6689"/>
                      <a:pt x="1210" y="6644"/>
                      <a:pt x="1210" y="6644"/>
                    </a:cubicBezTo>
                    <a:cubicBezTo>
                      <a:pt x="1210" y="6598"/>
                      <a:pt x="1210" y="6575"/>
                      <a:pt x="1210" y="6553"/>
                    </a:cubicBezTo>
                    <a:cubicBezTo>
                      <a:pt x="1210" y="6461"/>
                      <a:pt x="1210" y="6393"/>
                      <a:pt x="1233" y="6301"/>
                    </a:cubicBezTo>
                    <a:cubicBezTo>
                      <a:pt x="1233" y="6005"/>
                      <a:pt x="1278" y="5708"/>
                      <a:pt x="1347" y="5411"/>
                    </a:cubicBezTo>
                    <a:cubicBezTo>
                      <a:pt x="1347" y="5388"/>
                      <a:pt x="1347" y="5366"/>
                      <a:pt x="1370" y="5320"/>
                    </a:cubicBezTo>
                    <a:cubicBezTo>
                      <a:pt x="1370" y="5308"/>
                      <a:pt x="1370" y="5280"/>
                      <a:pt x="1370" y="5251"/>
                    </a:cubicBezTo>
                    <a:cubicBezTo>
                      <a:pt x="1392" y="5229"/>
                      <a:pt x="1392" y="5183"/>
                      <a:pt x="1392" y="5183"/>
                    </a:cubicBezTo>
                    <a:cubicBezTo>
                      <a:pt x="1415" y="5160"/>
                      <a:pt x="1415" y="5137"/>
                      <a:pt x="1415" y="5092"/>
                    </a:cubicBezTo>
                    <a:cubicBezTo>
                      <a:pt x="1461" y="4955"/>
                      <a:pt x="1529" y="4795"/>
                      <a:pt x="1575" y="4658"/>
                    </a:cubicBezTo>
                    <a:cubicBezTo>
                      <a:pt x="1621" y="4521"/>
                      <a:pt x="1689" y="4384"/>
                      <a:pt x="1735" y="4247"/>
                    </a:cubicBezTo>
                    <a:cubicBezTo>
                      <a:pt x="1758" y="4202"/>
                      <a:pt x="1803" y="4133"/>
                      <a:pt x="1826" y="4087"/>
                    </a:cubicBezTo>
                    <a:cubicBezTo>
                      <a:pt x="1849" y="4042"/>
                      <a:pt x="1849" y="4019"/>
                      <a:pt x="1872" y="3973"/>
                    </a:cubicBezTo>
                    <a:cubicBezTo>
                      <a:pt x="1872" y="3973"/>
                      <a:pt x="1895" y="3950"/>
                      <a:pt x="1895" y="3950"/>
                    </a:cubicBezTo>
                    <a:cubicBezTo>
                      <a:pt x="1895" y="3950"/>
                      <a:pt x="1895" y="3950"/>
                      <a:pt x="1895" y="3928"/>
                    </a:cubicBezTo>
                    <a:cubicBezTo>
                      <a:pt x="2054" y="3677"/>
                      <a:pt x="2214" y="3425"/>
                      <a:pt x="2397" y="3197"/>
                    </a:cubicBezTo>
                    <a:cubicBezTo>
                      <a:pt x="2488" y="3083"/>
                      <a:pt x="2579" y="2969"/>
                      <a:pt x="2671" y="2855"/>
                    </a:cubicBezTo>
                    <a:cubicBezTo>
                      <a:pt x="2694" y="2832"/>
                      <a:pt x="2739" y="2786"/>
                      <a:pt x="2762" y="2764"/>
                    </a:cubicBezTo>
                    <a:cubicBezTo>
                      <a:pt x="2762" y="2764"/>
                      <a:pt x="2762" y="2764"/>
                      <a:pt x="2785" y="2741"/>
                    </a:cubicBezTo>
                    <a:cubicBezTo>
                      <a:pt x="2830" y="2695"/>
                      <a:pt x="2899" y="2627"/>
                      <a:pt x="2967" y="2581"/>
                    </a:cubicBezTo>
                    <a:cubicBezTo>
                      <a:pt x="3196" y="2376"/>
                      <a:pt x="3424" y="2170"/>
                      <a:pt x="3698" y="1987"/>
                    </a:cubicBezTo>
                    <a:cubicBezTo>
                      <a:pt x="3743" y="1965"/>
                      <a:pt x="3812" y="1919"/>
                      <a:pt x="3880" y="1873"/>
                    </a:cubicBezTo>
                    <a:lnTo>
                      <a:pt x="3903" y="1873"/>
                    </a:lnTo>
                    <a:cubicBezTo>
                      <a:pt x="3926" y="1851"/>
                      <a:pt x="3949" y="1828"/>
                      <a:pt x="3995" y="1805"/>
                    </a:cubicBezTo>
                    <a:cubicBezTo>
                      <a:pt x="4109" y="1736"/>
                      <a:pt x="4246" y="1668"/>
                      <a:pt x="4405" y="1599"/>
                    </a:cubicBezTo>
                    <a:cubicBezTo>
                      <a:pt x="4656" y="1485"/>
                      <a:pt x="4930" y="1371"/>
                      <a:pt x="5227" y="1280"/>
                    </a:cubicBezTo>
                    <a:cubicBezTo>
                      <a:pt x="5227" y="1280"/>
                      <a:pt x="5341" y="1257"/>
                      <a:pt x="5364" y="1257"/>
                    </a:cubicBezTo>
                    <a:cubicBezTo>
                      <a:pt x="5433" y="1234"/>
                      <a:pt x="5501" y="1211"/>
                      <a:pt x="5570" y="1189"/>
                    </a:cubicBezTo>
                    <a:cubicBezTo>
                      <a:pt x="5729" y="1166"/>
                      <a:pt x="5889" y="1143"/>
                      <a:pt x="6049" y="1120"/>
                    </a:cubicBezTo>
                    <a:cubicBezTo>
                      <a:pt x="6186" y="1097"/>
                      <a:pt x="6323" y="1097"/>
                      <a:pt x="6460" y="1074"/>
                    </a:cubicBezTo>
                    <a:close/>
                    <a:moveTo>
                      <a:pt x="6756" y="1"/>
                    </a:moveTo>
                    <a:cubicBezTo>
                      <a:pt x="5428" y="1"/>
                      <a:pt x="4145" y="388"/>
                      <a:pt x="3036" y="1143"/>
                    </a:cubicBezTo>
                    <a:cubicBezTo>
                      <a:pt x="1895" y="1896"/>
                      <a:pt x="1027" y="3037"/>
                      <a:pt x="548" y="4316"/>
                    </a:cubicBezTo>
                    <a:cubicBezTo>
                      <a:pt x="91" y="5525"/>
                      <a:pt x="0" y="6895"/>
                      <a:pt x="320" y="8173"/>
                    </a:cubicBezTo>
                    <a:cubicBezTo>
                      <a:pt x="685" y="9543"/>
                      <a:pt x="1438" y="10752"/>
                      <a:pt x="2511" y="11665"/>
                    </a:cubicBezTo>
                    <a:cubicBezTo>
                      <a:pt x="3693" y="12674"/>
                      <a:pt x="5230" y="13197"/>
                      <a:pt x="6767" y="13197"/>
                    </a:cubicBezTo>
                    <a:cubicBezTo>
                      <a:pt x="7872" y="13197"/>
                      <a:pt x="8978" y="12927"/>
                      <a:pt x="9952" y="12373"/>
                    </a:cubicBezTo>
                    <a:cubicBezTo>
                      <a:pt x="10272" y="12190"/>
                      <a:pt x="10568" y="11985"/>
                      <a:pt x="10865" y="11780"/>
                    </a:cubicBezTo>
                    <a:cubicBezTo>
                      <a:pt x="11915" y="10912"/>
                      <a:pt x="12714" y="9748"/>
                      <a:pt x="13079" y="8447"/>
                    </a:cubicBezTo>
                    <a:cubicBezTo>
                      <a:pt x="13444" y="7146"/>
                      <a:pt x="13421" y="5776"/>
                      <a:pt x="12988" y="4475"/>
                    </a:cubicBezTo>
                    <a:cubicBezTo>
                      <a:pt x="12143" y="1896"/>
                      <a:pt x="9610" y="47"/>
                      <a:pt x="6871" y="2"/>
                    </a:cubicBezTo>
                    <a:cubicBezTo>
                      <a:pt x="6832" y="1"/>
                      <a:pt x="6794" y="1"/>
                      <a:pt x="6756" y="1"/>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7249662" y="2424461"/>
                <a:ext cx="163979" cy="189290"/>
              </a:xfrm>
              <a:custGeom>
                <a:avLst/>
                <a:gdLst/>
                <a:ahLst/>
                <a:cxnLst/>
                <a:rect l="l" t="t" r="r" b="b"/>
                <a:pathLst>
                  <a:path w="1963" h="2266" extrusionOk="0">
                    <a:moveTo>
                      <a:pt x="1287" y="1"/>
                    </a:moveTo>
                    <a:cubicBezTo>
                      <a:pt x="1237" y="1"/>
                      <a:pt x="1213" y="103"/>
                      <a:pt x="1180" y="103"/>
                    </a:cubicBezTo>
                    <a:cubicBezTo>
                      <a:pt x="1175" y="103"/>
                      <a:pt x="1169" y="100"/>
                      <a:pt x="1164" y="94"/>
                    </a:cubicBezTo>
                    <a:cubicBezTo>
                      <a:pt x="1148" y="79"/>
                      <a:pt x="1079" y="42"/>
                      <a:pt x="1023" y="42"/>
                    </a:cubicBezTo>
                    <a:cubicBezTo>
                      <a:pt x="996" y="42"/>
                      <a:pt x="973" y="50"/>
                      <a:pt x="958" y="71"/>
                    </a:cubicBezTo>
                    <a:cubicBezTo>
                      <a:pt x="913" y="117"/>
                      <a:pt x="935" y="254"/>
                      <a:pt x="935" y="254"/>
                    </a:cubicBezTo>
                    <a:cubicBezTo>
                      <a:pt x="935" y="254"/>
                      <a:pt x="905" y="244"/>
                      <a:pt x="864" y="244"/>
                    </a:cubicBezTo>
                    <a:cubicBezTo>
                      <a:pt x="844" y="244"/>
                      <a:pt x="821" y="246"/>
                      <a:pt x="798" y="254"/>
                    </a:cubicBezTo>
                    <a:cubicBezTo>
                      <a:pt x="730" y="254"/>
                      <a:pt x="707" y="300"/>
                      <a:pt x="707" y="368"/>
                    </a:cubicBezTo>
                    <a:cubicBezTo>
                      <a:pt x="684" y="414"/>
                      <a:pt x="707" y="437"/>
                      <a:pt x="639" y="460"/>
                    </a:cubicBezTo>
                    <a:cubicBezTo>
                      <a:pt x="593" y="482"/>
                      <a:pt x="593" y="596"/>
                      <a:pt x="570" y="711"/>
                    </a:cubicBezTo>
                    <a:cubicBezTo>
                      <a:pt x="570" y="848"/>
                      <a:pt x="684" y="1624"/>
                      <a:pt x="639" y="1646"/>
                    </a:cubicBezTo>
                    <a:cubicBezTo>
                      <a:pt x="616" y="1692"/>
                      <a:pt x="182" y="1989"/>
                      <a:pt x="91" y="2057"/>
                    </a:cubicBezTo>
                    <a:cubicBezTo>
                      <a:pt x="6" y="2142"/>
                      <a:pt x="0" y="2265"/>
                      <a:pt x="18" y="2265"/>
                    </a:cubicBezTo>
                    <a:cubicBezTo>
                      <a:pt x="19" y="2265"/>
                      <a:pt x="21" y="2264"/>
                      <a:pt x="22" y="2263"/>
                    </a:cubicBezTo>
                    <a:cubicBezTo>
                      <a:pt x="68" y="2240"/>
                      <a:pt x="456" y="1943"/>
                      <a:pt x="753" y="1920"/>
                    </a:cubicBezTo>
                    <a:cubicBezTo>
                      <a:pt x="1050" y="1898"/>
                      <a:pt x="1278" y="1738"/>
                      <a:pt x="1346" y="1646"/>
                    </a:cubicBezTo>
                    <a:cubicBezTo>
                      <a:pt x="1415" y="1555"/>
                      <a:pt x="1803" y="1076"/>
                      <a:pt x="1803" y="1076"/>
                    </a:cubicBezTo>
                    <a:cubicBezTo>
                      <a:pt x="1803" y="1076"/>
                      <a:pt x="1963" y="848"/>
                      <a:pt x="1963" y="779"/>
                    </a:cubicBezTo>
                    <a:cubicBezTo>
                      <a:pt x="1963" y="711"/>
                      <a:pt x="1757" y="391"/>
                      <a:pt x="1666" y="277"/>
                    </a:cubicBezTo>
                    <a:cubicBezTo>
                      <a:pt x="1552" y="163"/>
                      <a:pt x="1369" y="26"/>
                      <a:pt x="1301" y="3"/>
                    </a:cubicBezTo>
                    <a:cubicBezTo>
                      <a:pt x="1296" y="1"/>
                      <a:pt x="1292" y="1"/>
                      <a:pt x="1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7295354" y="2460882"/>
                <a:ext cx="49620" cy="97318"/>
              </a:xfrm>
              <a:custGeom>
                <a:avLst/>
                <a:gdLst/>
                <a:ahLst/>
                <a:cxnLst/>
                <a:rect l="l" t="t" r="r" b="b"/>
                <a:pathLst>
                  <a:path w="594" h="1165" fill="none" extrusionOk="0">
                    <a:moveTo>
                      <a:pt x="594" y="982"/>
                    </a:moveTo>
                    <a:cubicBezTo>
                      <a:pt x="594" y="982"/>
                      <a:pt x="320" y="69"/>
                      <a:pt x="160" y="46"/>
                    </a:cubicBezTo>
                    <a:cubicBezTo>
                      <a:pt x="0" y="1"/>
                      <a:pt x="23" y="229"/>
                      <a:pt x="46" y="663"/>
                    </a:cubicBezTo>
                    <a:lnTo>
                      <a:pt x="114" y="1165"/>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7304877" y="2443758"/>
                <a:ext cx="59226" cy="78272"/>
              </a:xfrm>
              <a:custGeom>
                <a:avLst/>
                <a:gdLst/>
                <a:ahLst/>
                <a:cxnLst/>
                <a:rect l="l" t="t" r="r" b="b"/>
                <a:pathLst>
                  <a:path w="709" h="937" fill="none" extrusionOk="0">
                    <a:moveTo>
                      <a:pt x="708" y="936"/>
                    </a:moveTo>
                    <a:cubicBezTo>
                      <a:pt x="708" y="936"/>
                      <a:pt x="434" y="320"/>
                      <a:pt x="411" y="274"/>
                    </a:cubicBezTo>
                    <a:cubicBezTo>
                      <a:pt x="389" y="229"/>
                      <a:pt x="274" y="0"/>
                      <a:pt x="137" y="23"/>
                    </a:cubicBezTo>
                    <a:cubicBezTo>
                      <a:pt x="0" y="23"/>
                      <a:pt x="23" y="274"/>
                      <a:pt x="23" y="274"/>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7323923" y="2422791"/>
                <a:ext cx="68749" cy="80110"/>
              </a:xfrm>
              <a:custGeom>
                <a:avLst/>
                <a:gdLst/>
                <a:ahLst/>
                <a:cxnLst/>
                <a:rect l="l" t="t" r="r" b="b"/>
                <a:pathLst>
                  <a:path w="823" h="959" fill="none" extrusionOk="0">
                    <a:moveTo>
                      <a:pt x="822" y="959"/>
                    </a:moveTo>
                    <a:cubicBezTo>
                      <a:pt x="822" y="959"/>
                      <a:pt x="389" y="137"/>
                      <a:pt x="206" y="69"/>
                    </a:cubicBezTo>
                    <a:cubicBezTo>
                      <a:pt x="24" y="0"/>
                      <a:pt x="1" y="160"/>
                      <a:pt x="46" y="343"/>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7241977" y="2417027"/>
                <a:ext cx="173586" cy="207919"/>
              </a:xfrm>
              <a:custGeom>
                <a:avLst/>
                <a:gdLst/>
                <a:ahLst/>
                <a:cxnLst/>
                <a:rect l="l" t="t" r="r" b="b"/>
                <a:pathLst>
                  <a:path w="2078" h="2489" fill="none" extrusionOk="0">
                    <a:moveTo>
                      <a:pt x="1324" y="252"/>
                    </a:moveTo>
                    <a:cubicBezTo>
                      <a:pt x="1324" y="252"/>
                      <a:pt x="1233" y="1"/>
                      <a:pt x="1507" y="138"/>
                    </a:cubicBezTo>
                    <a:cubicBezTo>
                      <a:pt x="1689" y="229"/>
                      <a:pt x="2032" y="754"/>
                      <a:pt x="2055" y="868"/>
                    </a:cubicBezTo>
                    <a:cubicBezTo>
                      <a:pt x="2077" y="1005"/>
                      <a:pt x="1644" y="1439"/>
                      <a:pt x="1507" y="1644"/>
                    </a:cubicBezTo>
                    <a:cubicBezTo>
                      <a:pt x="1370" y="1850"/>
                      <a:pt x="1119" y="2032"/>
                      <a:pt x="776" y="2009"/>
                    </a:cubicBezTo>
                    <a:cubicBezTo>
                      <a:pt x="594" y="2009"/>
                      <a:pt x="251" y="2283"/>
                      <a:pt x="0" y="2489"/>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6309496" y="2922070"/>
                <a:ext cx="356778" cy="178347"/>
              </a:xfrm>
              <a:custGeom>
                <a:avLst/>
                <a:gdLst/>
                <a:ahLst/>
                <a:cxnLst/>
                <a:rect l="l" t="t" r="r" b="b"/>
                <a:pathLst>
                  <a:path w="4271" h="2135" extrusionOk="0">
                    <a:moveTo>
                      <a:pt x="587" y="0"/>
                    </a:moveTo>
                    <a:cubicBezTo>
                      <a:pt x="0" y="0"/>
                      <a:pt x="139" y="1441"/>
                      <a:pt x="139" y="1441"/>
                    </a:cubicBezTo>
                    <a:cubicBezTo>
                      <a:pt x="139" y="1441"/>
                      <a:pt x="2584" y="2135"/>
                      <a:pt x="3558" y="2135"/>
                    </a:cubicBezTo>
                    <a:cubicBezTo>
                      <a:pt x="3674" y="2135"/>
                      <a:pt x="3769" y="2125"/>
                      <a:pt x="3836" y="2103"/>
                    </a:cubicBezTo>
                    <a:cubicBezTo>
                      <a:pt x="4115" y="2018"/>
                      <a:pt x="3814" y="1914"/>
                      <a:pt x="3471" y="1835"/>
                    </a:cubicBezTo>
                    <a:lnTo>
                      <a:pt x="3471" y="1835"/>
                    </a:lnTo>
                    <a:cubicBezTo>
                      <a:pt x="3558" y="1845"/>
                      <a:pt x="3644" y="1852"/>
                      <a:pt x="3721" y="1852"/>
                    </a:cubicBezTo>
                    <a:cubicBezTo>
                      <a:pt x="3869" y="1852"/>
                      <a:pt x="3985" y="1828"/>
                      <a:pt x="4019" y="1761"/>
                    </a:cubicBezTo>
                    <a:cubicBezTo>
                      <a:pt x="4078" y="1628"/>
                      <a:pt x="3581" y="1514"/>
                      <a:pt x="3224" y="1450"/>
                    </a:cubicBezTo>
                    <a:lnTo>
                      <a:pt x="3224" y="1450"/>
                    </a:lnTo>
                    <a:cubicBezTo>
                      <a:pt x="3420" y="1477"/>
                      <a:pt x="3664" y="1504"/>
                      <a:pt x="3853" y="1504"/>
                    </a:cubicBezTo>
                    <a:cubicBezTo>
                      <a:pt x="4023" y="1504"/>
                      <a:pt x="4149" y="1482"/>
                      <a:pt x="4156" y="1419"/>
                    </a:cubicBezTo>
                    <a:cubicBezTo>
                      <a:pt x="4181" y="1317"/>
                      <a:pt x="3800" y="1223"/>
                      <a:pt x="3455" y="1159"/>
                    </a:cubicBezTo>
                    <a:lnTo>
                      <a:pt x="3455" y="1159"/>
                    </a:lnTo>
                    <a:cubicBezTo>
                      <a:pt x="3594" y="1176"/>
                      <a:pt x="3740" y="1188"/>
                      <a:pt x="3867" y="1188"/>
                    </a:cubicBezTo>
                    <a:cubicBezTo>
                      <a:pt x="4060" y="1188"/>
                      <a:pt x="4209" y="1160"/>
                      <a:pt x="4224" y="1076"/>
                    </a:cubicBezTo>
                    <a:cubicBezTo>
                      <a:pt x="4270" y="848"/>
                      <a:pt x="2969" y="711"/>
                      <a:pt x="2969" y="711"/>
                    </a:cubicBezTo>
                    <a:cubicBezTo>
                      <a:pt x="2969" y="711"/>
                      <a:pt x="3791" y="711"/>
                      <a:pt x="3745" y="528"/>
                    </a:cubicBezTo>
                    <a:cubicBezTo>
                      <a:pt x="3699" y="346"/>
                      <a:pt x="2010" y="460"/>
                      <a:pt x="732" y="26"/>
                    </a:cubicBezTo>
                    <a:cubicBezTo>
                      <a:pt x="679" y="9"/>
                      <a:pt x="631" y="0"/>
                      <a:pt x="587" y="0"/>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5855827" y="2348362"/>
                <a:ext cx="568289" cy="743712"/>
              </a:xfrm>
              <a:custGeom>
                <a:avLst/>
                <a:gdLst/>
                <a:ahLst/>
                <a:cxnLst/>
                <a:rect l="l" t="t" r="r" b="b"/>
                <a:pathLst>
                  <a:path w="6803" h="8903" extrusionOk="0">
                    <a:moveTo>
                      <a:pt x="6802" y="1"/>
                    </a:moveTo>
                    <a:cubicBezTo>
                      <a:pt x="6802" y="1"/>
                      <a:pt x="6026" y="115"/>
                      <a:pt x="4999" y="663"/>
                    </a:cubicBezTo>
                    <a:cubicBezTo>
                      <a:pt x="4246" y="1051"/>
                      <a:pt x="3333" y="1713"/>
                      <a:pt x="2557" y="2557"/>
                    </a:cubicBezTo>
                    <a:cubicBezTo>
                      <a:pt x="2123" y="3037"/>
                      <a:pt x="1735" y="3493"/>
                      <a:pt x="1415" y="4132"/>
                    </a:cubicBezTo>
                    <a:cubicBezTo>
                      <a:pt x="1119" y="4726"/>
                      <a:pt x="776" y="5205"/>
                      <a:pt x="617" y="5639"/>
                    </a:cubicBezTo>
                    <a:cubicBezTo>
                      <a:pt x="0" y="7602"/>
                      <a:pt x="822" y="8287"/>
                      <a:pt x="1781" y="8538"/>
                    </a:cubicBezTo>
                    <a:cubicBezTo>
                      <a:pt x="2945" y="8857"/>
                      <a:pt x="5752" y="8903"/>
                      <a:pt x="5752" y="8903"/>
                    </a:cubicBezTo>
                    <a:lnTo>
                      <a:pt x="6620" y="6643"/>
                    </a:lnTo>
                    <a:lnTo>
                      <a:pt x="3812" y="5753"/>
                    </a:lnTo>
                    <a:cubicBezTo>
                      <a:pt x="3812" y="5753"/>
                      <a:pt x="4223" y="4246"/>
                      <a:pt x="4542" y="3425"/>
                    </a:cubicBezTo>
                    <a:lnTo>
                      <a:pt x="68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5813894" y="2348362"/>
                <a:ext cx="610223" cy="743712"/>
              </a:xfrm>
              <a:custGeom>
                <a:avLst/>
                <a:gdLst/>
                <a:ahLst/>
                <a:cxnLst/>
                <a:rect l="l" t="t" r="r" b="b"/>
                <a:pathLst>
                  <a:path w="7305" h="8903" fill="none" extrusionOk="0">
                    <a:moveTo>
                      <a:pt x="7304" y="1"/>
                    </a:moveTo>
                    <a:cubicBezTo>
                      <a:pt x="7304" y="1"/>
                      <a:pt x="4314" y="412"/>
                      <a:pt x="2100" y="3858"/>
                    </a:cubicBezTo>
                    <a:cubicBezTo>
                      <a:pt x="0" y="7077"/>
                      <a:pt x="1119" y="8241"/>
                      <a:pt x="2283" y="8538"/>
                    </a:cubicBezTo>
                    <a:cubicBezTo>
                      <a:pt x="3447" y="8857"/>
                      <a:pt x="6254" y="8903"/>
                      <a:pt x="6254" y="8903"/>
                    </a:cubicBezTo>
                    <a:lnTo>
                      <a:pt x="7122" y="6643"/>
                    </a:lnTo>
                    <a:lnTo>
                      <a:pt x="3515" y="5502"/>
                    </a:ln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6174256" y="2634381"/>
                <a:ext cx="61064" cy="194553"/>
              </a:xfrm>
              <a:custGeom>
                <a:avLst/>
                <a:gdLst/>
                <a:ahLst/>
                <a:cxnLst/>
                <a:rect l="l" t="t" r="r" b="b"/>
                <a:pathLst>
                  <a:path w="731" h="2329" fill="none" extrusionOk="0">
                    <a:moveTo>
                      <a:pt x="0" y="2329"/>
                    </a:moveTo>
                    <a:cubicBezTo>
                      <a:pt x="0" y="2329"/>
                      <a:pt x="411" y="822"/>
                      <a:pt x="730" y="1"/>
                    </a:cubicBezTo>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6271488" y="2882308"/>
                <a:ext cx="137332" cy="209756"/>
              </a:xfrm>
              <a:custGeom>
                <a:avLst/>
                <a:gdLst/>
                <a:ahLst/>
                <a:cxnLst/>
                <a:rect l="l" t="t" r="r" b="b"/>
                <a:pathLst>
                  <a:path w="1644" h="2511" extrusionOk="0">
                    <a:moveTo>
                      <a:pt x="868" y="0"/>
                    </a:moveTo>
                    <a:lnTo>
                      <a:pt x="0" y="2488"/>
                    </a:lnTo>
                    <a:cubicBezTo>
                      <a:pt x="457" y="2511"/>
                      <a:pt x="776" y="2511"/>
                      <a:pt x="776" y="2511"/>
                    </a:cubicBezTo>
                    <a:lnTo>
                      <a:pt x="1644" y="251"/>
                    </a:lnTo>
                    <a:lnTo>
                      <a:pt x="8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6271488" y="2882308"/>
                <a:ext cx="137332" cy="209756"/>
              </a:xfrm>
              <a:custGeom>
                <a:avLst/>
                <a:gdLst/>
                <a:ahLst/>
                <a:cxnLst/>
                <a:rect l="l" t="t" r="r" b="b"/>
                <a:pathLst>
                  <a:path w="1644" h="2511" fill="none" extrusionOk="0">
                    <a:moveTo>
                      <a:pt x="1644" y="251"/>
                    </a:moveTo>
                    <a:lnTo>
                      <a:pt x="868" y="0"/>
                    </a:lnTo>
                    <a:lnTo>
                      <a:pt x="0" y="2488"/>
                    </a:lnTo>
                    <a:cubicBezTo>
                      <a:pt x="457" y="2511"/>
                      <a:pt x="776" y="2511"/>
                      <a:pt x="776" y="2511"/>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380165" y="2356047"/>
                <a:ext cx="156378" cy="110684"/>
              </a:xfrm>
              <a:custGeom>
                <a:avLst/>
                <a:gdLst/>
                <a:ahLst/>
                <a:cxnLst/>
                <a:rect l="l" t="t" r="r" b="b"/>
                <a:pathLst>
                  <a:path w="1872" h="1325" extrusionOk="0">
                    <a:moveTo>
                      <a:pt x="936" y="0"/>
                    </a:moveTo>
                    <a:cubicBezTo>
                      <a:pt x="411" y="0"/>
                      <a:pt x="0" y="297"/>
                      <a:pt x="0" y="662"/>
                    </a:cubicBezTo>
                    <a:cubicBezTo>
                      <a:pt x="0" y="1027"/>
                      <a:pt x="411" y="1324"/>
                      <a:pt x="936" y="1324"/>
                    </a:cubicBezTo>
                    <a:cubicBezTo>
                      <a:pt x="1438" y="1324"/>
                      <a:pt x="1872" y="1027"/>
                      <a:pt x="1872" y="662"/>
                    </a:cubicBezTo>
                    <a:cubicBezTo>
                      <a:pt x="1872" y="297"/>
                      <a:pt x="1438" y="0"/>
                      <a:pt x="9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6380165" y="2356047"/>
                <a:ext cx="156378" cy="110684"/>
              </a:xfrm>
              <a:custGeom>
                <a:avLst/>
                <a:gdLst/>
                <a:ahLst/>
                <a:cxnLst/>
                <a:rect l="l" t="t" r="r" b="b"/>
                <a:pathLst>
                  <a:path w="1872" h="1325" fill="none" extrusionOk="0">
                    <a:moveTo>
                      <a:pt x="1872" y="662"/>
                    </a:moveTo>
                    <a:cubicBezTo>
                      <a:pt x="1872" y="1027"/>
                      <a:pt x="1438" y="1324"/>
                      <a:pt x="936" y="1324"/>
                    </a:cubicBezTo>
                    <a:cubicBezTo>
                      <a:pt x="411" y="1324"/>
                      <a:pt x="0" y="1027"/>
                      <a:pt x="0" y="662"/>
                    </a:cubicBezTo>
                    <a:cubicBezTo>
                      <a:pt x="0" y="297"/>
                      <a:pt x="411" y="0"/>
                      <a:pt x="936" y="0"/>
                    </a:cubicBezTo>
                    <a:cubicBezTo>
                      <a:pt x="1438" y="0"/>
                      <a:pt x="1872" y="297"/>
                      <a:pt x="1872" y="662"/>
                    </a:cubicBezTo>
                    <a:close/>
                  </a:path>
                </a:pathLst>
              </a:custGeom>
              <a:noFill/>
              <a:ln w="2275" cap="rnd" cmpd="sng">
                <a:solidFill>
                  <a:srgbClr val="01000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6414497" y="2388458"/>
                <a:ext cx="95397" cy="74430"/>
              </a:xfrm>
              <a:custGeom>
                <a:avLst/>
                <a:gdLst/>
                <a:ahLst/>
                <a:cxnLst/>
                <a:rect l="l" t="t" r="r" b="b"/>
                <a:pathLst>
                  <a:path w="1142" h="891" extrusionOk="0">
                    <a:moveTo>
                      <a:pt x="0" y="0"/>
                    </a:moveTo>
                    <a:lnTo>
                      <a:pt x="46" y="366"/>
                    </a:lnTo>
                    <a:lnTo>
                      <a:pt x="365" y="891"/>
                    </a:lnTo>
                    <a:lnTo>
                      <a:pt x="776" y="891"/>
                    </a:lnTo>
                    <a:lnTo>
                      <a:pt x="1096" y="366"/>
                    </a:lnTo>
                    <a:lnTo>
                      <a:pt x="1141"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6441144" y="2458961"/>
                <a:ext cx="42018" cy="7769"/>
              </a:xfrm>
              <a:custGeom>
                <a:avLst/>
                <a:gdLst/>
                <a:ahLst/>
                <a:cxnLst/>
                <a:rect l="l" t="t" r="r" b="b"/>
                <a:pathLst>
                  <a:path w="503" h="93" extrusionOk="0">
                    <a:moveTo>
                      <a:pt x="69" y="1"/>
                    </a:moveTo>
                    <a:cubicBezTo>
                      <a:pt x="1" y="1"/>
                      <a:pt x="1" y="92"/>
                      <a:pt x="69" y="92"/>
                    </a:cubicBezTo>
                    <a:lnTo>
                      <a:pt x="434" y="92"/>
                    </a:lnTo>
                    <a:cubicBezTo>
                      <a:pt x="503" y="92"/>
                      <a:pt x="503" y="1"/>
                      <a:pt x="434" y="1"/>
                    </a:cubicBezTo>
                    <a:close/>
                  </a:path>
                </a:pathLst>
              </a:custGeom>
              <a:solidFill>
                <a:srgbClr val="010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6341990" y="2323636"/>
                <a:ext cx="230807" cy="158299"/>
              </a:xfrm>
              <a:custGeom>
                <a:avLst/>
                <a:gdLst/>
                <a:ahLst/>
                <a:cxnLst/>
                <a:rect l="l" t="t" r="r" b="b"/>
                <a:pathLst>
                  <a:path w="2763" h="1895" extrusionOk="0">
                    <a:moveTo>
                      <a:pt x="1393" y="343"/>
                    </a:moveTo>
                    <a:cubicBezTo>
                      <a:pt x="1872" y="343"/>
                      <a:pt x="2283" y="617"/>
                      <a:pt x="2283" y="959"/>
                    </a:cubicBezTo>
                    <a:cubicBezTo>
                      <a:pt x="2283" y="1278"/>
                      <a:pt x="1872" y="1552"/>
                      <a:pt x="1393" y="1552"/>
                    </a:cubicBezTo>
                    <a:cubicBezTo>
                      <a:pt x="891" y="1552"/>
                      <a:pt x="480" y="1278"/>
                      <a:pt x="480" y="959"/>
                    </a:cubicBezTo>
                    <a:cubicBezTo>
                      <a:pt x="480" y="617"/>
                      <a:pt x="891" y="343"/>
                      <a:pt x="1393" y="343"/>
                    </a:cubicBezTo>
                    <a:close/>
                    <a:moveTo>
                      <a:pt x="1393" y="0"/>
                    </a:moveTo>
                    <a:cubicBezTo>
                      <a:pt x="617" y="0"/>
                      <a:pt x="1" y="434"/>
                      <a:pt x="1" y="959"/>
                    </a:cubicBezTo>
                    <a:cubicBezTo>
                      <a:pt x="1" y="1461"/>
                      <a:pt x="617" y="1895"/>
                      <a:pt x="1393" y="1895"/>
                    </a:cubicBezTo>
                    <a:cubicBezTo>
                      <a:pt x="2146" y="1895"/>
                      <a:pt x="2763" y="1461"/>
                      <a:pt x="2763" y="959"/>
                    </a:cubicBezTo>
                    <a:cubicBezTo>
                      <a:pt x="2763" y="434"/>
                      <a:pt x="2146" y="0"/>
                      <a:pt x="13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6341990" y="2323636"/>
                <a:ext cx="230807" cy="158299"/>
              </a:xfrm>
              <a:custGeom>
                <a:avLst/>
                <a:gdLst/>
                <a:ahLst/>
                <a:cxnLst/>
                <a:rect l="l" t="t" r="r" b="b"/>
                <a:pathLst>
                  <a:path w="2763" h="1895" fill="none" extrusionOk="0">
                    <a:moveTo>
                      <a:pt x="1393" y="1552"/>
                    </a:moveTo>
                    <a:cubicBezTo>
                      <a:pt x="891" y="1552"/>
                      <a:pt x="480" y="1278"/>
                      <a:pt x="480" y="959"/>
                    </a:cubicBezTo>
                    <a:cubicBezTo>
                      <a:pt x="480" y="617"/>
                      <a:pt x="891" y="343"/>
                      <a:pt x="1393" y="343"/>
                    </a:cubicBezTo>
                    <a:cubicBezTo>
                      <a:pt x="1872" y="343"/>
                      <a:pt x="2283" y="617"/>
                      <a:pt x="2283" y="959"/>
                    </a:cubicBezTo>
                    <a:cubicBezTo>
                      <a:pt x="2283" y="1278"/>
                      <a:pt x="1872" y="1552"/>
                      <a:pt x="1393" y="1552"/>
                    </a:cubicBezTo>
                    <a:close/>
                    <a:moveTo>
                      <a:pt x="1393" y="0"/>
                    </a:moveTo>
                    <a:cubicBezTo>
                      <a:pt x="617" y="0"/>
                      <a:pt x="1" y="434"/>
                      <a:pt x="1" y="959"/>
                    </a:cubicBezTo>
                    <a:cubicBezTo>
                      <a:pt x="1" y="1461"/>
                      <a:pt x="617" y="1895"/>
                      <a:pt x="1393" y="1895"/>
                    </a:cubicBezTo>
                    <a:cubicBezTo>
                      <a:pt x="2146" y="1895"/>
                      <a:pt x="2763" y="1461"/>
                      <a:pt x="2763" y="959"/>
                    </a:cubicBezTo>
                    <a:cubicBezTo>
                      <a:pt x="2763" y="434"/>
                      <a:pt x="2146" y="0"/>
                      <a:pt x="1393" y="0"/>
                    </a:cubicBezTo>
                    <a:close/>
                  </a:path>
                </a:pathLst>
              </a:custGeom>
              <a:noFill/>
              <a:ln w="9525" cap="rnd"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6361036" y="2308350"/>
                <a:ext cx="196474" cy="143095"/>
              </a:xfrm>
              <a:custGeom>
                <a:avLst/>
                <a:gdLst/>
                <a:ahLst/>
                <a:cxnLst/>
                <a:rect l="l" t="t" r="r" b="b"/>
                <a:pathLst>
                  <a:path w="2352" h="1713" extrusionOk="0">
                    <a:moveTo>
                      <a:pt x="1256" y="1"/>
                    </a:moveTo>
                    <a:lnTo>
                      <a:pt x="1097" y="23"/>
                    </a:lnTo>
                    <a:lnTo>
                      <a:pt x="503" y="206"/>
                    </a:lnTo>
                    <a:lnTo>
                      <a:pt x="1" y="594"/>
                    </a:lnTo>
                    <a:lnTo>
                      <a:pt x="389" y="1713"/>
                    </a:lnTo>
                    <a:lnTo>
                      <a:pt x="1165" y="1119"/>
                    </a:lnTo>
                    <a:lnTo>
                      <a:pt x="1918" y="1713"/>
                    </a:lnTo>
                    <a:lnTo>
                      <a:pt x="2352" y="640"/>
                    </a:lnTo>
                    <a:lnTo>
                      <a:pt x="1804" y="206"/>
                    </a:lnTo>
                    <a:lnTo>
                      <a:pt x="1256" y="1"/>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6408733" y="2039539"/>
                <a:ext cx="204076" cy="343245"/>
              </a:xfrm>
              <a:custGeom>
                <a:avLst/>
                <a:gdLst/>
                <a:ahLst/>
                <a:cxnLst/>
                <a:rect l="l" t="t" r="r" b="b"/>
                <a:pathLst>
                  <a:path w="2443" h="4109" extrusionOk="0">
                    <a:moveTo>
                      <a:pt x="868" y="0"/>
                    </a:moveTo>
                    <a:cubicBezTo>
                      <a:pt x="389" y="0"/>
                      <a:pt x="1" y="457"/>
                      <a:pt x="1" y="982"/>
                    </a:cubicBezTo>
                    <a:lnTo>
                      <a:pt x="1" y="2100"/>
                    </a:lnTo>
                    <a:cubicBezTo>
                      <a:pt x="1" y="2123"/>
                      <a:pt x="1" y="2169"/>
                      <a:pt x="1" y="2192"/>
                    </a:cubicBezTo>
                    <a:cubicBezTo>
                      <a:pt x="1" y="2214"/>
                      <a:pt x="1" y="2260"/>
                      <a:pt x="1" y="2283"/>
                    </a:cubicBezTo>
                    <a:lnTo>
                      <a:pt x="1" y="2968"/>
                    </a:lnTo>
                    <a:lnTo>
                      <a:pt x="1" y="2990"/>
                    </a:lnTo>
                    <a:lnTo>
                      <a:pt x="1" y="3675"/>
                    </a:lnTo>
                    <a:cubicBezTo>
                      <a:pt x="1" y="3926"/>
                      <a:pt x="206" y="4109"/>
                      <a:pt x="434" y="4109"/>
                    </a:cubicBezTo>
                    <a:lnTo>
                      <a:pt x="731" y="4109"/>
                    </a:lnTo>
                    <a:cubicBezTo>
                      <a:pt x="959" y="4109"/>
                      <a:pt x="1165" y="3926"/>
                      <a:pt x="1165" y="3675"/>
                    </a:cubicBezTo>
                    <a:lnTo>
                      <a:pt x="1165" y="3082"/>
                    </a:lnTo>
                    <a:lnTo>
                      <a:pt x="1576" y="3082"/>
                    </a:lnTo>
                    <a:cubicBezTo>
                      <a:pt x="2055" y="3082"/>
                      <a:pt x="2443" y="2648"/>
                      <a:pt x="2443" y="2100"/>
                    </a:cubicBezTo>
                    <a:lnTo>
                      <a:pt x="2443" y="982"/>
                    </a:lnTo>
                    <a:cubicBezTo>
                      <a:pt x="2443" y="457"/>
                      <a:pt x="2055" y="0"/>
                      <a:pt x="15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6408733" y="2039539"/>
                <a:ext cx="204076" cy="343245"/>
              </a:xfrm>
              <a:custGeom>
                <a:avLst/>
                <a:gdLst/>
                <a:ahLst/>
                <a:cxnLst/>
                <a:rect l="l" t="t" r="r" b="b"/>
                <a:pathLst>
                  <a:path w="2443" h="4109" fill="none" extrusionOk="0">
                    <a:moveTo>
                      <a:pt x="1576" y="0"/>
                    </a:moveTo>
                    <a:lnTo>
                      <a:pt x="868" y="0"/>
                    </a:lnTo>
                    <a:cubicBezTo>
                      <a:pt x="389" y="0"/>
                      <a:pt x="1" y="457"/>
                      <a:pt x="1" y="982"/>
                    </a:cubicBezTo>
                    <a:lnTo>
                      <a:pt x="1" y="2100"/>
                    </a:lnTo>
                    <a:cubicBezTo>
                      <a:pt x="1" y="2123"/>
                      <a:pt x="1" y="2169"/>
                      <a:pt x="1" y="2192"/>
                    </a:cubicBezTo>
                    <a:cubicBezTo>
                      <a:pt x="1" y="2214"/>
                      <a:pt x="1" y="2260"/>
                      <a:pt x="1" y="2283"/>
                    </a:cubicBezTo>
                    <a:lnTo>
                      <a:pt x="1" y="2968"/>
                    </a:lnTo>
                    <a:lnTo>
                      <a:pt x="1" y="2990"/>
                    </a:lnTo>
                    <a:lnTo>
                      <a:pt x="1" y="3675"/>
                    </a:lnTo>
                    <a:cubicBezTo>
                      <a:pt x="1" y="3926"/>
                      <a:pt x="206" y="4109"/>
                      <a:pt x="434" y="4109"/>
                    </a:cubicBezTo>
                    <a:lnTo>
                      <a:pt x="731" y="4109"/>
                    </a:lnTo>
                    <a:cubicBezTo>
                      <a:pt x="959" y="4109"/>
                      <a:pt x="1165" y="3926"/>
                      <a:pt x="1165" y="3675"/>
                    </a:cubicBezTo>
                    <a:lnTo>
                      <a:pt x="1165" y="3082"/>
                    </a:lnTo>
                    <a:lnTo>
                      <a:pt x="1576" y="3082"/>
                    </a:lnTo>
                    <a:cubicBezTo>
                      <a:pt x="2055" y="3082"/>
                      <a:pt x="2443" y="2648"/>
                      <a:pt x="2443" y="2100"/>
                    </a:cubicBezTo>
                    <a:lnTo>
                      <a:pt x="2443" y="982"/>
                    </a:lnTo>
                    <a:cubicBezTo>
                      <a:pt x="2443" y="457"/>
                      <a:pt x="2055" y="0"/>
                      <a:pt x="1576" y="0"/>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6416335" y="2101270"/>
                <a:ext cx="200317" cy="196140"/>
              </a:xfrm>
              <a:custGeom>
                <a:avLst/>
                <a:gdLst/>
                <a:ahLst/>
                <a:cxnLst/>
                <a:rect l="l" t="t" r="r" b="b"/>
                <a:pathLst>
                  <a:path w="2398" h="2348" extrusionOk="0">
                    <a:moveTo>
                      <a:pt x="195" y="1"/>
                    </a:moveTo>
                    <a:cubicBezTo>
                      <a:pt x="140" y="1"/>
                      <a:pt x="1" y="813"/>
                      <a:pt x="1" y="813"/>
                    </a:cubicBezTo>
                    <a:cubicBezTo>
                      <a:pt x="1" y="813"/>
                      <a:pt x="47" y="1704"/>
                      <a:pt x="298" y="2046"/>
                    </a:cubicBezTo>
                    <a:cubicBezTo>
                      <a:pt x="497" y="2326"/>
                      <a:pt x="942" y="2343"/>
                      <a:pt x="1050" y="2343"/>
                    </a:cubicBezTo>
                    <a:cubicBezTo>
                      <a:pt x="1065" y="2343"/>
                      <a:pt x="1074" y="2343"/>
                      <a:pt x="1074" y="2343"/>
                    </a:cubicBezTo>
                    <a:cubicBezTo>
                      <a:pt x="1074" y="2343"/>
                      <a:pt x="1134" y="2347"/>
                      <a:pt x="1225" y="2347"/>
                    </a:cubicBezTo>
                    <a:cubicBezTo>
                      <a:pt x="1428" y="2347"/>
                      <a:pt x="1783" y="2325"/>
                      <a:pt x="1941" y="2183"/>
                    </a:cubicBezTo>
                    <a:cubicBezTo>
                      <a:pt x="2124" y="2046"/>
                      <a:pt x="2398" y="1726"/>
                      <a:pt x="2352" y="1498"/>
                    </a:cubicBezTo>
                    <a:cubicBezTo>
                      <a:pt x="2286" y="1279"/>
                      <a:pt x="1989" y="1018"/>
                      <a:pt x="1480" y="1018"/>
                    </a:cubicBezTo>
                    <a:cubicBezTo>
                      <a:pt x="1459" y="1018"/>
                      <a:pt x="1438" y="1018"/>
                      <a:pt x="1416" y="1019"/>
                    </a:cubicBezTo>
                    <a:cubicBezTo>
                      <a:pt x="917" y="1039"/>
                      <a:pt x="784" y="1409"/>
                      <a:pt x="560" y="1409"/>
                    </a:cubicBezTo>
                    <a:cubicBezTo>
                      <a:pt x="528" y="1409"/>
                      <a:pt x="494" y="1401"/>
                      <a:pt x="457" y="1384"/>
                    </a:cubicBezTo>
                    <a:cubicBezTo>
                      <a:pt x="252" y="1293"/>
                      <a:pt x="252" y="197"/>
                      <a:pt x="206" y="15"/>
                    </a:cubicBezTo>
                    <a:cubicBezTo>
                      <a:pt x="203" y="5"/>
                      <a:pt x="200"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6492601" y="2138693"/>
                <a:ext cx="26815" cy="26731"/>
              </a:xfrm>
              <a:custGeom>
                <a:avLst/>
                <a:gdLst/>
                <a:ahLst/>
                <a:cxnLst/>
                <a:rect l="l" t="t" r="r" b="b"/>
                <a:pathLst>
                  <a:path w="321" h="320" extrusionOk="0">
                    <a:moveTo>
                      <a:pt x="161" y="0"/>
                    </a:moveTo>
                    <a:cubicBezTo>
                      <a:pt x="69" y="0"/>
                      <a:pt x="1" y="69"/>
                      <a:pt x="1" y="160"/>
                    </a:cubicBezTo>
                    <a:cubicBezTo>
                      <a:pt x="1" y="251"/>
                      <a:pt x="69" y="320"/>
                      <a:pt x="161" y="320"/>
                    </a:cubicBezTo>
                    <a:cubicBezTo>
                      <a:pt x="252" y="320"/>
                      <a:pt x="320" y="251"/>
                      <a:pt x="320" y="160"/>
                    </a:cubicBezTo>
                    <a:cubicBezTo>
                      <a:pt x="320" y="69"/>
                      <a:pt x="252"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6580310" y="2138693"/>
                <a:ext cx="22972" cy="22972"/>
              </a:xfrm>
              <a:custGeom>
                <a:avLst/>
                <a:gdLst/>
                <a:ahLst/>
                <a:cxnLst/>
                <a:rect l="l" t="t" r="r" b="b"/>
                <a:pathLst>
                  <a:path w="275" h="275" extrusionOk="0">
                    <a:moveTo>
                      <a:pt x="138" y="0"/>
                    </a:moveTo>
                    <a:cubicBezTo>
                      <a:pt x="69" y="0"/>
                      <a:pt x="1" y="69"/>
                      <a:pt x="1" y="137"/>
                    </a:cubicBezTo>
                    <a:cubicBezTo>
                      <a:pt x="1" y="228"/>
                      <a:pt x="69" y="274"/>
                      <a:pt x="138" y="274"/>
                    </a:cubicBezTo>
                    <a:cubicBezTo>
                      <a:pt x="229" y="274"/>
                      <a:pt x="275" y="228"/>
                      <a:pt x="275" y="137"/>
                    </a:cubicBezTo>
                    <a:cubicBezTo>
                      <a:pt x="275" y="69"/>
                      <a:pt x="229" y="0"/>
                      <a:pt x="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6521252" y="2199673"/>
                <a:ext cx="47698" cy="26898"/>
              </a:xfrm>
              <a:custGeom>
                <a:avLst/>
                <a:gdLst/>
                <a:ahLst/>
                <a:cxnLst/>
                <a:rect l="l" t="t" r="r" b="b"/>
                <a:pathLst>
                  <a:path w="571" h="322" extrusionOk="0">
                    <a:moveTo>
                      <a:pt x="0" y="1"/>
                    </a:moveTo>
                    <a:cubicBezTo>
                      <a:pt x="0" y="130"/>
                      <a:pt x="123" y="322"/>
                      <a:pt x="292" y="322"/>
                    </a:cubicBezTo>
                    <a:cubicBezTo>
                      <a:pt x="301" y="322"/>
                      <a:pt x="310" y="321"/>
                      <a:pt x="320" y="320"/>
                    </a:cubicBezTo>
                    <a:cubicBezTo>
                      <a:pt x="480" y="297"/>
                      <a:pt x="571" y="69"/>
                      <a:pt x="571" y="69"/>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6483495" y="2123407"/>
                <a:ext cx="33999" cy="13783"/>
              </a:xfrm>
              <a:custGeom>
                <a:avLst/>
                <a:gdLst/>
                <a:ahLst/>
                <a:cxnLst/>
                <a:rect l="l" t="t" r="r" b="b"/>
                <a:pathLst>
                  <a:path w="407" h="165" extrusionOk="0">
                    <a:moveTo>
                      <a:pt x="338" y="1"/>
                    </a:moveTo>
                    <a:cubicBezTo>
                      <a:pt x="247" y="1"/>
                      <a:pt x="156" y="23"/>
                      <a:pt x="41" y="69"/>
                    </a:cubicBezTo>
                    <a:cubicBezTo>
                      <a:pt x="1" y="89"/>
                      <a:pt x="14" y="164"/>
                      <a:pt x="50" y="164"/>
                    </a:cubicBezTo>
                    <a:cubicBezTo>
                      <a:pt x="55" y="164"/>
                      <a:pt x="59" y="163"/>
                      <a:pt x="64" y="160"/>
                    </a:cubicBezTo>
                    <a:cubicBezTo>
                      <a:pt x="156" y="138"/>
                      <a:pt x="247" y="115"/>
                      <a:pt x="338" y="92"/>
                    </a:cubicBezTo>
                    <a:cubicBezTo>
                      <a:pt x="407" y="92"/>
                      <a:pt x="407" y="1"/>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6570871" y="2117727"/>
                <a:ext cx="31827" cy="11778"/>
              </a:xfrm>
              <a:custGeom>
                <a:avLst/>
                <a:gdLst/>
                <a:ahLst/>
                <a:cxnLst/>
                <a:rect l="l" t="t" r="r" b="b"/>
                <a:pathLst>
                  <a:path w="381" h="141" extrusionOk="0">
                    <a:moveTo>
                      <a:pt x="68" y="0"/>
                    </a:moveTo>
                    <a:cubicBezTo>
                      <a:pt x="6" y="0"/>
                      <a:pt x="0" y="94"/>
                      <a:pt x="51" y="94"/>
                    </a:cubicBezTo>
                    <a:cubicBezTo>
                      <a:pt x="56" y="94"/>
                      <a:pt x="62" y="94"/>
                      <a:pt x="68" y="91"/>
                    </a:cubicBezTo>
                    <a:cubicBezTo>
                      <a:pt x="160" y="91"/>
                      <a:pt x="228" y="114"/>
                      <a:pt x="296" y="137"/>
                    </a:cubicBezTo>
                    <a:cubicBezTo>
                      <a:pt x="304" y="140"/>
                      <a:pt x="311" y="141"/>
                      <a:pt x="317" y="141"/>
                    </a:cubicBezTo>
                    <a:cubicBezTo>
                      <a:pt x="369" y="141"/>
                      <a:pt x="380" y="66"/>
                      <a:pt x="319" y="46"/>
                    </a:cubicBezTo>
                    <a:cubicBezTo>
                      <a:pt x="251" y="23"/>
                      <a:pt x="160"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6544725" y="2133347"/>
                <a:ext cx="28068" cy="43856"/>
              </a:xfrm>
              <a:custGeom>
                <a:avLst/>
                <a:gdLst/>
                <a:ahLst/>
                <a:cxnLst/>
                <a:rect l="l" t="t" r="r" b="b"/>
                <a:pathLst>
                  <a:path w="336" h="525" extrusionOk="0">
                    <a:moveTo>
                      <a:pt x="135" y="0"/>
                    </a:moveTo>
                    <a:cubicBezTo>
                      <a:pt x="99" y="0"/>
                      <a:pt x="68" y="38"/>
                      <a:pt x="84" y="87"/>
                    </a:cubicBezTo>
                    <a:cubicBezTo>
                      <a:pt x="107" y="156"/>
                      <a:pt x="176" y="224"/>
                      <a:pt x="199" y="315"/>
                    </a:cubicBezTo>
                    <a:cubicBezTo>
                      <a:pt x="221" y="338"/>
                      <a:pt x="244" y="384"/>
                      <a:pt x="199" y="407"/>
                    </a:cubicBezTo>
                    <a:cubicBezTo>
                      <a:pt x="153" y="407"/>
                      <a:pt x="107" y="429"/>
                      <a:pt x="62" y="429"/>
                    </a:cubicBezTo>
                    <a:cubicBezTo>
                      <a:pt x="1" y="450"/>
                      <a:pt x="30" y="524"/>
                      <a:pt x="70" y="524"/>
                    </a:cubicBezTo>
                    <a:cubicBezTo>
                      <a:pt x="74" y="524"/>
                      <a:pt x="79" y="523"/>
                      <a:pt x="84" y="521"/>
                    </a:cubicBezTo>
                    <a:cubicBezTo>
                      <a:pt x="176" y="498"/>
                      <a:pt x="244" y="498"/>
                      <a:pt x="313" y="475"/>
                    </a:cubicBezTo>
                    <a:cubicBezTo>
                      <a:pt x="336" y="452"/>
                      <a:pt x="336" y="452"/>
                      <a:pt x="336" y="429"/>
                    </a:cubicBezTo>
                    <a:cubicBezTo>
                      <a:pt x="336" y="292"/>
                      <a:pt x="221" y="156"/>
                      <a:pt x="176" y="19"/>
                    </a:cubicBezTo>
                    <a:cubicBezTo>
                      <a:pt x="163" y="6"/>
                      <a:pt x="149" y="0"/>
                      <a:pt x="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6288613" y="1909311"/>
                <a:ext cx="472557" cy="351515"/>
              </a:xfrm>
              <a:custGeom>
                <a:avLst/>
                <a:gdLst/>
                <a:ahLst/>
                <a:cxnLst/>
                <a:rect l="l" t="t" r="r" b="b"/>
                <a:pathLst>
                  <a:path w="5657" h="4208" extrusionOk="0">
                    <a:moveTo>
                      <a:pt x="4577" y="1"/>
                    </a:moveTo>
                    <a:cubicBezTo>
                      <a:pt x="4549" y="1"/>
                      <a:pt x="4522" y="3"/>
                      <a:pt x="4497" y="7"/>
                    </a:cubicBezTo>
                    <a:cubicBezTo>
                      <a:pt x="4109" y="76"/>
                      <a:pt x="3630" y="646"/>
                      <a:pt x="3630" y="646"/>
                    </a:cubicBezTo>
                    <a:cubicBezTo>
                      <a:pt x="3630" y="646"/>
                      <a:pt x="4018" y="144"/>
                      <a:pt x="3630" y="53"/>
                    </a:cubicBezTo>
                    <a:cubicBezTo>
                      <a:pt x="3601" y="47"/>
                      <a:pt x="3573" y="45"/>
                      <a:pt x="3544" y="45"/>
                    </a:cubicBezTo>
                    <a:cubicBezTo>
                      <a:pt x="3205" y="45"/>
                      <a:pt x="2859" y="403"/>
                      <a:pt x="2648" y="760"/>
                    </a:cubicBezTo>
                    <a:cubicBezTo>
                      <a:pt x="2648" y="760"/>
                      <a:pt x="2568" y="753"/>
                      <a:pt x="2437" y="753"/>
                    </a:cubicBezTo>
                    <a:cubicBezTo>
                      <a:pt x="1989" y="753"/>
                      <a:pt x="955" y="835"/>
                      <a:pt x="548" y="1559"/>
                    </a:cubicBezTo>
                    <a:cubicBezTo>
                      <a:pt x="1" y="2518"/>
                      <a:pt x="411" y="3226"/>
                      <a:pt x="1370" y="4207"/>
                    </a:cubicBezTo>
                    <a:lnTo>
                      <a:pt x="1644" y="3568"/>
                    </a:lnTo>
                    <a:lnTo>
                      <a:pt x="1621" y="3294"/>
                    </a:lnTo>
                    <a:lnTo>
                      <a:pt x="1758" y="2427"/>
                    </a:lnTo>
                    <a:cubicBezTo>
                      <a:pt x="1758" y="2427"/>
                      <a:pt x="2031" y="2460"/>
                      <a:pt x="2423" y="2460"/>
                    </a:cubicBezTo>
                    <a:cubicBezTo>
                      <a:pt x="3192" y="2460"/>
                      <a:pt x="4417" y="2330"/>
                      <a:pt x="4931" y="1559"/>
                    </a:cubicBezTo>
                    <a:cubicBezTo>
                      <a:pt x="5657" y="470"/>
                      <a:pt x="4985" y="1"/>
                      <a:pt x="4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6336310" y="2142452"/>
                <a:ext cx="95397" cy="95481"/>
              </a:xfrm>
              <a:custGeom>
                <a:avLst/>
                <a:gdLst/>
                <a:ahLst/>
                <a:cxnLst/>
                <a:rect l="l" t="t" r="r" b="b"/>
                <a:pathLst>
                  <a:path w="1142" h="1143" extrusionOk="0">
                    <a:moveTo>
                      <a:pt x="571" y="1"/>
                    </a:moveTo>
                    <a:cubicBezTo>
                      <a:pt x="251" y="1"/>
                      <a:pt x="0" y="252"/>
                      <a:pt x="0" y="572"/>
                    </a:cubicBezTo>
                    <a:cubicBezTo>
                      <a:pt x="0" y="891"/>
                      <a:pt x="251" y="1142"/>
                      <a:pt x="571" y="1142"/>
                    </a:cubicBezTo>
                    <a:cubicBezTo>
                      <a:pt x="868" y="1142"/>
                      <a:pt x="1141" y="891"/>
                      <a:pt x="1141" y="572"/>
                    </a:cubicBezTo>
                    <a:cubicBezTo>
                      <a:pt x="1141" y="252"/>
                      <a:pt x="868" y="1"/>
                      <a:pt x="5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6336310" y="2142452"/>
                <a:ext cx="95397" cy="95481"/>
              </a:xfrm>
              <a:custGeom>
                <a:avLst/>
                <a:gdLst/>
                <a:ahLst/>
                <a:cxnLst/>
                <a:rect l="l" t="t" r="r" b="b"/>
                <a:pathLst>
                  <a:path w="1142" h="1143" fill="none" extrusionOk="0">
                    <a:moveTo>
                      <a:pt x="1141" y="572"/>
                    </a:moveTo>
                    <a:cubicBezTo>
                      <a:pt x="1141" y="891"/>
                      <a:pt x="868" y="1142"/>
                      <a:pt x="571" y="1142"/>
                    </a:cubicBezTo>
                    <a:cubicBezTo>
                      <a:pt x="251" y="1142"/>
                      <a:pt x="0" y="891"/>
                      <a:pt x="0" y="572"/>
                    </a:cubicBezTo>
                    <a:cubicBezTo>
                      <a:pt x="0" y="252"/>
                      <a:pt x="251" y="1"/>
                      <a:pt x="571" y="1"/>
                    </a:cubicBezTo>
                    <a:cubicBezTo>
                      <a:pt x="868" y="1"/>
                      <a:pt x="1141" y="252"/>
                      <a:pt x="1141" y="572"/>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6372480" y="2161331"/>
                <a:ext cx="38259" cy="33665"/>
              </a:xfrm>
              <a:custGeom>
                <a:avLst/>
                <a:gdLst/>
                <a:ahLst/>
                <a:cxnLst/>
                <a:rect l="l" t="t" r="r" b="b"/>
                <a:pathLst>
                  <a:path w="458" h="403" extrusionOk="0">
                    <a:moveTo>
                      <a:pt x="95" y="1"/>
                    </a:moveTo>
                    <a:cubicBezTo>
                      <a:pt x="79" y="1"/>
                      <a:pt x="63" y="1"/>
                      <a:pt x="47" y="3"/>
                    </a:cubicBezTo>
                    <a:cubicBezTo>
                      <a:pt x="1" y="3"/>
                      <a:pt x="1" y="72"/>
                      <a:pt x="47" y="72"/>
                    </a:cubicBezTo>
                    <a:cubicBezTo>
                      <a:pt x="252" y="72"/>
                      <a:pt x="389" y="163"/>
                      <a:pt x="366" y="368"/>
                    </a:cubicBezTo>
                    <a:cubicBezTo>
                      <a:pt x="366" y="391"/>
                      <a:pt x="389" y="403"/>
                      <a:pt x="412" y="403"/>
                    </a:cubicBezTo>
                    <a:cubicBezTo>
                      <a:pt x="435" y="403"/>
                      <a:pt x="457" y="391"/>
                      <a:pt x="457" y="368"/>
                    </a:cubicBezTo>
                    <a:cubicBezTo>
                      <a:pt x="457" y="135"/>
                      <a:pt x="300"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73" name="Google Shape;973;p40"/>
          <p:cNvSpPr/>
          <p:nvPr/>
        </p:nvSpPr>
        <p:spPr>
          <a:xfrm>
            <a:off x="5091167" y="4588837"/>
            <a:ext cx="3621811" cy="64"/>
          </a:xfrm>
          <a:custGeom>
            <a:avLst/>
            <a:gdLst/>
            <a:ahLst/>
            <a:cxnLst/>
            <a:rect l="l" t="t" r="r" b="b"/>
            <a:pathLst>
              <a:path w="56996" h="1" fill="none" extrusionOk="0">
                <a:moveTo>
                  <a:pt x="1" y="0"/>
                </a:moveTo>
                <a:lnTo>
                  <a:pt x="56995" y="0"/>
                </a:lnTo>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8317603" y="953490"/>
            <a:ext cx="251003" cy="252401"/>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7834642" y="1301475"/>
            <a:ext cx="520751" cy="520751"/>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0"/>
          <p:cNvSpPr/>
          <p:nvPr/>
        </p:nvSpPr>
        <p:spPr>
          <a:xfrm>
            <a:off x="1954775" y="2370416"/>
            <a:ext cx="2085299" cy="440159"/>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noFill/>
                <a:latin typeface="Staatliches"/>
              </a:rPr>
              <a:t>Task 1</a:t>
            </a:r>
            <a:endParaRPr b="0" i="0" dirty="0">
              <a:ln w="9525" cap="flat" cmpd="sng">
                <a:solidFill>
                  <a:schemeClr val="dk1"/>
                </a:solidFill>
                <a:prstDash val="solid"/>
                <a:round/>
                <a:headEnd type="none" w="sm" len="sm"/>
                <a:tailEnd type="none" w="sm" len="sm"/>
              </a:ln>
              <a:noFill/>
              <a:latin typeface="Staatliches"/>
            </a:endParaRPr>
          </a:p>
        </p:txBody>
      </p:sp>
      <p:sp>
        <p:nvSpPr>
          <p:cNvPr id="5" name="Subtitle 4">
            <a:extLst>
              <a:ext uri="{FF2B5EF4-FFF2-40B4-BE49-F238E27FC236}">
                <a16:creationId xmlns:a16="http://schemas.microsoft.com/office/drawing/2014/main" id="{D382F27A-81D6-7817-3BBD-E9FDAE07E7AC}"/>
              </a:ext>
            </a:extLst>
          </p:cNvPr>
          <p:cNvSpPr>
            <a:spLocks noGrp="1"/>
          </p:cNvSpPr>
          <p:nvPr>
            <p:ph type="subTitle" idx="1"/>
          </p:nvPr>
        </p:nvSpPr>
        <p:spPr>
          <a:xfrm>
            <a:off x="1967897" y="2878483"/>
            <a:ext cx="2987551" cy="714900"/>
          </a:xfrm>
        </p:spPr>
        <p:txBody>
          <a:bodyPr/>
          <a:lstStyle/>
          <a:p>
            <a:r>
              <a:rPr lang="en-US" sz="3200" dirty="0">
                <a:latin typeface="Calibri" panose="020F0502020204030204" pitchFamily="34" charset="0"/>
                <a:cs typeface="Calibri" panose="020F0502020204030204" pitchFamily="34" charset="0"/>
              </a:rPr>
              <a:t>Business</a:t>
            </a:r>
            <a:r>
              <a:rPr lang="en-US" sz="3200" dirty="0"/>
              <a:t> process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74;p40">
            <a:extLst>
              <a:ext uri="{FF2B5EF4-FFF2-40B4-BE49-F238E27FC236}">
                <a16:creationId xmlns:a16="http://schemas.microsoft.com/office/drawing/2014/main" id="{97C6ED6A-462C-83D3-B843-EB43F89D668B}"/>
              </a:ext>
            </a:extLst>
          </p:cNvPr>
          <p:cNvSpPr/>
          <p:nvPr/>
        </p:nvSpPr>
        <p:spPr>
          <a:xfrm rot="10800000">
            <a:off x="8713843" y="351510"/>
            <a:ext cx="251003" cy="252401"/>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75;p40">
            <a:extLst>
              <a:ext uri="{FF2B5EF4-FFF2-40B4-BE49-F238E27FC236}">
                <a16:creationId xmlns:a16="http://schemas.microsoft.com/office/drawing/2014/main" id="{8DBA1C7C-6C71-B886-7E47-F44E455AF6AA}"/>
              </a:ext>
            </a:extLst>
          </p:cNvPr>
          <p:cNvSpPr/>
          <p:nvPr/>
        </p:nvSpPr>
        <p:spPr>
          <a:xfrm rot="10800000">
            <a:off x="8230882" y="699495"/>
            <a:ext cx="520751" cy="520751"/>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75;p40">
            <a:extLst>
              <a:ext uri="{FF2B5EF4-FFF2-40B4-BE49-F238E27FC236}">
                <a16:creationId xmlns:a16="http://schemas.microsoft.com/office/drawing/2014/main" id="{96697B80-6B57-65A5-D91E-4036477F2C44}"/>
              </a:ext>
            </a:extLst>
          </p:cNvPr>
          <p:cNvSpPr/>
          <p:nvPr/>
        </p:nvSpPr>
        <p:spPr>
          <a:xfrm rot="10800000">
            <a:off x="7804162" y="83160"/>
            <a:ext cx="520751" cy="520751"/>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75;p40">
            <a:extLst>
              <a:ext uri="{FF2B5EF4-FFF2-40B4-BE49-F238E27FC236}">
                <a16:creationId xmlns:a16="http://schemas.microsoft.com/office/drawing/2014/main" id="{A84CF31B-098B-AE8F-00FD-F9E54B084818}"/>
              </a:ext>
            </a:extLst>
          </p:cNvPr>
          <p:cNvSpPr/>
          <p:nvPr/>
        </p:nvSpPr>
        <p:spPr>
          <a:xfrm rot="10800000">
            <a:off x="199402" y="4334235"/>
            <a:ext cx="520751" cy="520751"/>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74;p40">
            <a:extLst>
              <a:ext uri="{FF2B5EF4-FFF2-40B4-BE49-F238E27FC236}">
                <a16:creationId xmlns:a16="http://schemas.microsoft.com/office/drawing/2014/main" id="{623EED1A-81D5-BB3C-5068-0D135AF91017}"/>
              </a:ext>
            </a:extLst>
          </p:cNvPr>
          <p:cNvSpPr/>
          <p:nvPr/>
        </p:nvSpPr>
        <p:spPr>
          <a:xfrm rot="10800000">
            <a:off x="73900" y="4014195"/>
            <a:ext cx="251003" cy="252401"/>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38;p35">
            <a:extLst>
              <a:ext uri="{FF2B5EF4-FFF2-40B4-BE49-F238E27FC236}">
                <a16:creationId xmlns:a16="http://schemas.microsoft.com/office/drawing/2014/main" id="{0CAD77EE-9B8E-004F-2372-EF09082F79FC}"/>
              </a:ext>
            </a:extLst>
          </p:cNvPr>
          <p:cNvSpPr txBox="1">
            <a:spLocks/>
          </p:cNvSpPr>
          <p:nvPr/>
        </p:nvSpPr>
        <p:spPr>
          <a:xfrm>
            <a:off x="4572000" y="603911"/>
            <a:ext cx="3559359" cy="5727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b="1" dirty="0">
                <a:latin typeface="Calibri" panose="020F0502020204030204" pitchFamily="34" charset="0"/>
                <a:cs typeface="Calibri" panose="020F0502020204030204" pitchFamily="34" charset="0"/>
              </a:rPr>
              <a:t>Definition</a:t>
            </a:r>
          </a:p>
        </p:txBody>
      </p:sp>
      <p:sp>
        <p:nvSpPr>
          <p:cNvPr id="12" name="Google Shape;739;p35">
            <a:extLst>
              <a:ext uri="{FF2B5EF4-FFF2-40B4-BE49-F238E27FC236}">
                <a16:creationId xmlns:a16="http://schemas.microsoft.com/office/drawing/2014/main" id="{76056AEE-AA2F-AFB4-CDA5-509CCFD4993F}"/>
              </a:ext>
            </a:extLst>
          </p:cNvPr>
          <p:cNvSpPr txBox="1">
            <a:spLocks/>
          </p:cNvSpPr>
          <p:nvPr/>
        </p:nvSpPr>
        <p:spPr>
          <a:xfrm>
            <a:off x="4572000" y="780010"/>
            <a:ext cx="3559360" cy="196955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2400" algn="just"/>
            <a:r>
              <a:rPr lang="en-US" dirty="0">
                <a:solidFill>
                  <a:srgbClr val="373737"/>
                </a:solidFill>
                <a:latin typeface="Calibri" panose="020F0502020204030204" pitchFamily="34" charset="0"/>
                <a:ea typeface="Lato Light" panose="020F0502020204030203" pitchFamily="34" charset="0"/>
                <a:cs typeface="Calibri" panose="020F0502020204030204" pitchFamily="34" charset="0"/>
              </a:rPr>
              <a:t>It is an event-driven end-to-end processing path that begins with a customer request and ends with a result for the customer. Business processes frequently cross departments and even organizational boundaries</a:t>
            </a:r>
          </a:p>
        </p:txBody>
      </p:sp>
      <p:pic>
        <p:nvPicPr>
          <p:cNvPr id="13" name="Picture 12" descr="A group of tall buildings&#10;&#10;Description automatically generated with medium confidence">
            <a:extLst>
              <a:ext uri="{FF2B5EF4-FFF2-40B4-BE49-F238E27FC236}">
                <a16:creationId xmlns:a16="http://schemas.microsoft.com/office/drawing/2014/main" id="{1C7AA92C-6838-A93B-DF9D-76DA5634F229}"/>
              </a:ext>
            </a:extLst>
          </p:cNvPr>
          <p:cNvPicPr>
            <a:picLocks noChangeAspect="1"/>
          </p:cNvPicPr>
          <p:nvPr/>
        </p:nvPicPr>
        <p:blipFill>
          <a:blip r:embed="rId2"/>
          <a:stretch>
            <a:fillRect/>
          </a:stretch>
        </p:blipFill>
        <p:spPr>
          <a:xfrm>
            <a:off x="1192532" y="619676"/>
            <a:ext cx="2602765" cy="3904148"/>
          </a:xfrm>
          <a:prstGeom prst="rect">
            <a:avLst/>
          </a:prstGeom>
        </p:spPr>
      </p:pic>
      <p:sp>
        <p:nvSpPr>
          <p:cNvPr id="2" name="Google Shape;739;p35">
            <a:extLst>
              <a:ext uri="{FF2B5EF4-FFF2-40B4-BE49-F238E27FC236}">
                <a16:creationId xmlns:a16="http://schemas.microsoft.com/office/drawing/2014/main" id="{E0DF6E72-0EA9-FC10-1F5D-47F08590CB72}"/>
              </a:ext>
            </a:extLst>
          </p:cNvPr>
          <p:cNvSpPr txBox="1">
            <a:spLocks/>
          </p:cNvSpPr>
          <p:nvPr/>
        </p:nvSpPr>
        <p:spPr>
          <a:xfrm>
            <a:off x="4572000" y="2364685"/>
            <a:ext cx="3559360" cy="196955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2400"/>
            <a:r>
              <a:rPr lang="en-US" dirty="0">
                <a:solidFill>
                  <a:srgbClr val="373737"/>
                </a:solidFill>
                <a:latin typeface="Calibri" panose="020F0502020204030204" pitchFamily="34" charset="0"/>
                <a:ea typeface="Lato Light" panose="020F0502020204030203" pitchFamily="34" charset="0"/>
                <a:cs typeface="Calibri" panose="020F0502020204030204" pitchFamily="34" charset="0"/>
              </a:rPr>
              <a:t>Advantage:</a:t>
            </a:r>
          </a:p>
          <a:p>
            <a:pPr marL="438150" indent="-285750">
              <a:buFont typeface="Arial" panose="020B0604020202020204" pitchFamily="34" charset="0"/>
              <a:buChar char="•"/>
            </a:pPr>
            <a:r>
              <a:rPr lang="en-US" dirty="0">
                <a:solidFill>
                  <a:srgbClr val="373737"/>
                </a:solidFill>
                <a:latin typeface="Calibri" panose="020F0502020204030204" pitchFamily="34" charset="0"/>
                <a:ea typeface="Lato Light" panose="020F0502020204030203" pitchFamily="34" charset="0"/>
                <a:cs typeface="Calibri" panose="020F0502020204030204" pitchFamily="34" charset="0"/>
              </a:rPr>
              <a:t>Streamline and standardize how employees get their work done</a:t>
            </a:r>
          </a:p>
          <a:p>
            <a:pPr marL="438150" indent="-285750">
              <a:buFont typeface="Arial" panose="020B0604020202020204" pitchFamily="34" charset="0"/>
              <a:buChar char="•"/>
            </a:pPr>
            <a:r>
              <a:rPr lang="en-US" dirty="0">
                <a:solidFill>
                  <a:srgbClr val="373737"/>
                </a:solidFill>
                <a:latin typeface="Calibri" panose="020F0502020204030204" pitchFamily="34" charset="0"/>
                <a:ea typeface="Lato Light" panose="020F0502020204030203" pitchFamily="34" charset="0"/>
                <a:cs typeface="Calibri" panose="020F0502020204030204" pitchFamily="34" charset="0"/>
              </a:rPr>
              <a:t>System congestion prediction</a:t>
            </a:r>
          </a:p>
          <a:p>
            <a:pPr marL="438150" indent="-285750">
              <a:buFont typeface="Arial" panose="020B0604020202020204" pitchFamily="34" charset="0"/>
              <a:buChar char="•"/>
            </a:pPr>
            <a:r>
              <a:rPr lang="en-US" dirty="0">
                <a:solidFill>
                  <a:srgbClr val="373737"/>
                </a:solidFill>
                <a:latin typeface="Calibri" panose="020F0502020204030204" pitchFamily="34" charset="0"/>
                <a:ea typeface="Lato Light" panose="020F0502020204030203" pitchFamily="34" charset="0"/>
                <a:cs typeface="Calibri" panose="020F0502020204030204" pitchFamily="34" charset="0"/>
              </a:rPr>
              <a:t>More aligned with core strategies</a:t>
            </a:r>
          </a:p>
          <a:p>
            <a:pPr marL="438150" indent="-285750">
              <a:buFont typeface="Arial" panose="020B0604020202020204" pitchFamily="34" charset="0"/>
              <a:buChar char="•"/>
            </a:pPr>
            <a:r>
              <a:rPr lang="en-US" dirty="0">
                <a:solidFill>
                  <a:srgbClr val="373737"/>
                </a:solidFill>
                <a:latin typeface="Calibri" panose="020F0502020204030204" pitchFamily="34" charset="0"/>
                <a:ea typeface="Lato Light" panose="020F0502020204030203" pitchFamily="34" charset="0"/>
                <a:cs typeface="Calibri" panose="020F0502020204030204" pitchFamily="34" charset="0"/>
              </a:rPr>
              <a:t>Securing the future for the company's system</a:t>
            </a:r>
          </a:p>
        </p:txBody>
      </p:sp>
    </p:spTree>
    <p:extLst>
      <p:ext uri="{BB962C8B-B14F-4D97-AF65-F5344CB8AC3E}">
        <p14:creationId xmlns:p14="http://schemas.microsoft.com/office/powerpoint/2010/main" val="3301465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92;p38">
            <a:extLst>
              <a:ext uri="{FF2B5EF4-FFF2-40B4-BE49-F238E27FC236}">
                <a16:creationId xmlns:a16="http://schemas.microsoft.com/office/drawing/2014/main" id="{E5511AC5-9678-C552-FADB-26408485E3D3}"/>
              </a:ext>
            </a:extLst>
          </p:cNvPr>
          <p:cNvSpPr txBox="1">
            <a:spLocks/>
          </p:cNvSpPr>
          <p:nvPr/>
        </p:nvSpPr>
        <p:spPr>
          <a:xfrm>
            <a:off x="4572000" y="2202599"/>
            <a:ext cx="3858900" cy="7383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dirty="0">
                <a:latin typeface="Calibri" panose="020F0502020204030204" pitchFamily="34" charset="0"/>
                <a:cs typeface="Calibri" panose="020F0502020204030204" pitchFamily="34" charset="0"/>
              </a:rPr>
              <a:t>Activity diagram</a:t>
            </a:r>
          </a:p>
        </p:txBody>
      </p:sp>
      <p:grpSp>
        <p:nvGrpSpPr>
          <p:cNvPr id="3" name="Google Shape;794;p38">
            <a:extLst>
              <a:ext uri="{FF2B5EF4-FFF2-40B4-BE49-F238E27FC236}">
                <a16:creationId xmlns:a16="http://schemas.microsoft.com/office/drawing/2014/main" id="{4209B4F0-2224-31D4-C82C-5C74691F233E}"/>
              </a:ext>
            </a:extLst>
          </p:cNvPr>
          <p:cNvGrpSpPr/>
          <p:nvPr/>
        </p:nvGrpSpPr>
        <p:grpSpPr>
          <a:xfrm>
            <a:off x="942561" y="1474837"/>
            <a:ext cx="2653440" cy="2193825"/>
            <a:chOff x="942561" y="1476912"/>
            <a:chExt cx="2653440" cy="2193825"/>
          </a:xfrm>
        </p:grpSpPr>
        <p:sp>
          <p:nvSpPr>
            <p:cNvPr id="4" name="Google Shape;795;p38">
              <a:extLst>
                <a:ext uri="{FF2B5EF4-FFF2-40B4-BE49-F238E27FC236}">
                  <a16:creationId xmlns:a16="http://schemas.microsoft.com/office/drawing/2014/main" id="{55559FED-9156-4F1B-3032-709E09631768}"/>
                </a:ext>
              </a:extLst>
            </p:cNvPr>
            <p:cNvSpPr/>
            <p:nvPr/>
          </p:nvSpPr>
          <p:spPr>
            <a:xfrm>
              <a:off x="942561" y="1476912"/>
              <a:ext cx="1742497" cy="1216056"/>
            </a:xfrm>
            <a:custGeom>
              <a:avLst/>
              <a:gdLst/>
              <a:ahLst/>
              <a:cxnLst/>
              <a:rect l="l" t="t" r="r" b="b"/>
              <a:pathLst>
                <a:path w="28555" h="19928" extrusionOk="0">
                  <a:moveTo>
                    <a:pt x="753" y="1"/>
                  </a:moveTo>
                  <a:cubicBezTo>
                    <a:pt x="342" y="1"/>
                    <a:pt x="0" y="320"/>
                    <a:pt x="0" y="731"/>
                  </a:cubicBezTo>
                  <a:lnTo>
                    <a:pt x="0" y="19174"/>
                  </a:lnTo>
                  <a:cubicBezTo>
                    <a:pt x="0" y="19585"/>
                    <a:pt x="342" y="19927"/>
                    <a:pt x="753" y="19927"/>
                  </a:cubicBezTo>
                  <a:lnTo>
                    <a:pt x="27801" y="19927"/>
                  </a:lnTo>
                  <a:cubicBezTo>
                    <a:pt x="28212" y="19927"/>
                    <a:pt x="28554" y="19585"/>
                    <a:pt x="28554" y="19174"/>
                  </a:cubicBezTo>
                  <a:lnTo>
                    <a:pt x="28554" y="731"/>
                  </a:lnTo>
                  <a:cubicBezTo>
                    <a:pt x="28554" y="320"/>
                    <a:pt x="28212" y="1"/>
                    <a:pt x="27801" y="1"/>
                  </a:cubicBez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96;p38">
              <a:extLst>
                <a:ext uri="{FF2B5EF4-FFF2-40B4-BE49-F238E27FC236}">
                  <a16:creationId xmlns:a16="http://schemas.microsoft.com/office/drawing/2014/main" id="{2B876BED-4DA7-BA75-06A0-8F96125953E8}"/>
                </a:ext>
              </a:extLst>
            </p:cNvPr>
            <p:cNvSpPr/>
            <p:nvPr/>
          </p:nvSpPr>
          <p:spPr>
            <a:xfrm>
              <a:off x="942561" y="1476912"/>
              <a:ext cx="1742497" cy="179772"/>
            </a:xfrm>
            <a:custGeom>
              <a:avLst/>
              <a:gdLst/>
              <a:ahLst/>
              <a:cxnLst/>
              <a:rect l="l" t="t" r="r" b="b"/>
              <a:pathLst>
                <a:path w="28555" h="2946" extrusionOk="0">
                  <a:moveTo>
                    <a:pt x="753" y="1"/>
                  </a:moveTo>
                  <a:cubicBezTo>
                    <a:pt x="342" y="1"/>
                    <a:pt x="0" y="320"/>
                    <a:pt x="0" y="731"/>
                  </a:cubicBezTo>
                  <a:lnTo>
                    <a:pt x="0" y="2945"/>
                  </a:lnTo>
                  <a:lnTo>
                    <a:pt x="28554" y="2945"/>
                  </a:lnTo>
                  <a:lnTo>
                    <a:pt x="28554" y="731"/>
                  </a:lnTo>
                  <a:cubicBezTo>
                    <a:pt x="28554" y="320"/>
                    <a:pt x="28212" y="1"/>
                    <a:pt x="2780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97;p38">
              <a:extLst>
                <a:ext uri="{FF2B5EF4-FFF2-40B4-BE49-F238E27FC236}">
                  <a16:creationId xmlns:a16="http://schemas.microsoft.com/office/drawing/2014/main" id="{7D331207-9C57-7EA3-679C-50A6243D26DE}"/>
                </a:ext>
              </a:extLst>
            </p:cNvPr>
            <p:cNvSpPr/>
            <p:nvPr/>
          </p:nvSpPr>
          <p:spPr>
            <a:xfrm>
              <a:off x="2357671" y="1534029"/>
              <a:ext cx="55775" cy="57178"/>
            </a:xfrm>
            <a:custGeom>
              <a:avLst/>
              <a:gdLst/>
              <a:ahLst/>
              <a:cxnLst/>
              <a:rect l="l" t="t" r="r" b="b"/>
              <a:pathLst>
                <a:path w="914" h="937" extrusionOk="0">
                  <a:moveTo>
                    <a:pt x="457" y="115"/>
                  </a:moveTo>
                  <a:cubicBezTo>
                    <a:pt x="640" y="115"/>
                    <a:pt x="799" y="275"/>
                    <a:pt x="799" y="457"/>
                  </a:cubicBezTo>
                  <a:cubicBezTo>
                    <a:pt x="799" y="663"/>
                    <a:pt x="640" y="822"/>
                    <a:pt x="457" y="822"/>
                  </a:cubicBezTo>
                  <a:cubicBezTo>
                    <a:pt x="274" y="822"/>
                    <a:pt x="115" y="663"/>
                    <a:pt x="115" y="457"/>
                  </a:cubicBezTo>
                  <a:cubicBezTo>
                    <a:pt x="115" y="275"/>
                    <a:pt x="274" y="115"/>
                    <a:pt x="457" y="115"/>
                  </a:cubicBezTo>
                  <a:close/>
                  <a:moveTo>
                    <a:pt x="457" y="1"/>
                  </a:moveTo>
                  <a:cubicBezTo>
                    <a:pt x="206" y="1"/>
                    <a:pt x="1" y="206"/>
                    <a:pt x="1" y="457"/>
                  </a:cubicBezTo>
                  <a:cubicBezTo>
                    <a:pt x="1" y="731"/>
                    <a:pt x="206" y="936"/>
                    <a:pt x="457" y="936"/>
                  </a:cubicBezTo>
                  <a:cubicBezTo>
                    <a:pt x="708" y="936"/>
                    <a:pt x="914" y="731"/>
                    <a:pt x="914" y="457"/>
                  </a:cubicBezTo>
                  <a:cubicBezTo>
                    <a:pt x="914" y="206"/>
                    <a:pt x="708" y="1"/>
                    <a:pt x="4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98;p38">
              <a:extLst>
                <a:ext uri="{FF2B5EF4-FFF2-40B4-BE49-F238E27FC236}">
                  <a16:creationId xmlns:a16="http://schemas.microsoft.com/office/drawing/2014/main" id="{D53231F2-D507-CB18-4EE0-E524E6552EFC}"/>
                </a:ext>
              </a:extLst>
            </p:cNvPr>
            <p:cNvSpPr/>
            <p:nvPr/>
          </p:nvSpPr>
          <p:spPr>
            <a:xfrm>
              <a:off x="2457931" y="1534029"/>
              <a:ext cx="57178" cy="57178"/>
            </a:xfrm>
            <a:custGeom>
              <a:avLst/>
              <a:gdLst/>
              <a:ahLst/>
              <a:cxnLst/>
              <a:rect l="l" t="t" r="r" b="b"/>
              <a:pathLst>
                <a:path w="937" h="937" extrusionOk="0">
                  <a:moveTo>
                    <a:pt x="457" y="115"/>
                  </a:moveTo>
                  <a:cubicBezTo>
                    <a:pt x="663" y="115"/>
                    <a:pt x="800" y="275"/>
                    <a:pt x="800" y="457"/>
                  </a:cubicBezTo>
                  <a:cubicBezTo>
                    <a:pt x="800" y="663"/>
                    <a:pt x="663" y="822"/>
                    <a:pt x="457" y="822"/>
                  </a:cubicBezTo>
                  <a:cubicBezTo>
                    <a:pt x="275" y="822"/>
                    <a:pt x="115" y="663"/>
                    <a:pt x="115" y="457"/>
                  </a:cubicBezTo>
                  <a:cubicBezTo>
                    <a:pt x="115" y="275"/>
                    <a:pt x="275" y="115"/>
                    <a:pt x="457" y="115"/>
                  </a:cubicBezTo>
                  <a:close/>
                  <a:moveTo>
                    <a:pt x="457" y="1"/>
                  </a:moveTo>
                  <a:cubicBezTo>
                    <a:pt x="206" y="1"/>
                    <a:pt x="1" y="206"/>
                    <a:pt x="1" y="457"/>
                  </a:cubicBezTo>
                  <a:cubicBezTo>
                    <a:pt x="1" y="731"/>
                    <a:pt x="206" y="936"/>
                    <a:pt x="457" y="936"/>
                  </a:cubicBezTo>
                  <a:cubicBezTo>
                    <a:pt x="731" y="936"/>
                    <a:pt x="937" y="731"/>
                    <a:pt x="937" y="457"/>
                  </a:cubicBezTo>
                  <a:cubicBezTo>
                    <a:pt x="937" y="206"/>
                    <a:pt x="731" y="1"/>
                    <a:pt x="4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99;p38">
              <a:extLst>
                <a:ext uri="{FF2B5EF4-FFF2-40B4-BE49-F238E27FC236}">
                  <a16:creationId xmlns:a16="http://schemas.microsoft.com/office/drawing/2014/main" id="{00923875-FE0E-4E65-7D43-045E67A685DF}"/>
                </a:ext>
              </a:extLst>
            </p:cNvPr>
            <p:cNvSpPr/>
            <p:nvPr/>
          </p:nvSpPr>
          <p:spPr>
            <a:xfrm>
              <a:off x="2562402" y="1534029"/>
              <a:ext cx="55775" cy="57178"/>
            </a:xfrm>
            <a:custGeom>
              <a:avLst/>
              <a:gdLst/>
              <a:ahLst/>
              <a:cxnLst/>
              <a:rect l="l" t="t" r="r" b="b"/>
              <a:pathLst>
                <a:path w="914" h="937" extrusionOk="0">
                  <a:moveTo>
                    <a:pt x="457" y="115"/>
                  </a:moveTo>
                  <a:cubicBezTo>
                    <a:pt x="640" y="115"/>
                    <a:pt x="800" y="275"/>
                    <a:pt x="800" y="457"/>
                  </a:cubicBezTo>
                  <a:cubicBezTo>
                    <a:pt x="800" y="663"/>
                    <a:pt x="640" y="822"/>
                    <a:pt x="457" y="822"/>
                  </a:cubicBezTo>
                  <a:cubicBezTo>
                    <a:pt x="275" y="822"/>
                    <a:pt x="115" y="663"/>
                    <a:pt x="115" y="457"/>
                  </a:cubicBezTo>
                  <a:cubicBezTo>
                    <a:pt x="115" y="275"/>
                    <a:pt x="275" y="115"/>
                    <a:pt x="457" y="115"/>
                  </a:cubicBezTo>
                  <a:close/>
                  <a:moveTo>
                    <a:pt x="457" y="1"/>
                  </a:moveTo>
                  <a:cubicBezTo>
                    <a:pt x="206" y="1"/>
                    <a:pt x="1" y="206"/>
                    <a:pt x="1" y="457"/>
                  </a:cubicBezTo>
                  <a:cubicBezTo>
                    <a:pt x="1" y="731"/>
                    <a:pt x="206" y="936"/>
                    <a:pt x="457" y="936"/>
                  </a:cubicBezTo>
                  <a:cubicBezTo>
                    <a:pt x="708" y="936"/>
                    <a:pt x="914" y="731"/>
                    <a:pt x="914" y="457"/>
                  </a:cubicBezTo>
                  <a:cubicBezTo>
                    <a:pt x="914" y="206"/>
                    <a:pt x="708" y="1"/>
                    <a:pt x="4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00;p38">
              <a:extLst>
                <a:ext uri="{FF2B5EF4-FFF2-40B4-BE49-F238E27FC236}">
                  <a16:creationId xmlns:a16="http://schemas.microsoft.com/office/drawing/2014/main" id="{F718C2C9-3B47-F238-EE9F-92D2944D123C}"/>
                </a:ext>
              </a:extLst>
            </p:cNvPr>
            <p:cNvSpPr/>
            <p:nvPr/>
          </p:nvSpPr>
          <p:spPr>
            <a:xfrm>
              <a:off x="1023288" y="1715900"/>
              <a:ext cx="1581000" cy="893400"/>
            </a:xfrm>
            <a:prstGeom prst="roundRect">
              <a:avLst>
                <a:gd name="adj" fmla="val 419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1;p38">
              <a:extLst>
                <a:ext uri="{FF2B5EF4-FFF2-40B4-BE49-F238E27FC236}">
                  <a16:creationId xmlns:a16="http://schemas.microsoft.com/office/drawing/2014/main" id="{9C3B9CF5-4D15-FA3D-74BA-348C898A5C2F}"/>
                </a:ext>
              </a:extLst>
            </p:cNvPr>
            <p:cNvSpPr/>
            <p:nvPr/>
          </p:nvSpPr>
          <p:spPr>
            <a:xfrm>
              <a:off x="1118061" y="1827914"/>
              <a:ext cx="356615" cy="703467"/>
            </a:xfrm>
            <a:custGeom>
              <a:avLst/>
              <a:gdLst/>
              <a:ahLst/>
              <a:cxnLst/>
              <a:rect l="l" t="t" r="r" b="b"/>
              <a:pathLst>
                <a:path w="5844" h="11528" extrusionOk="0">
                  <a:moveTo>
                    <a:pt x="5752" y="1"/>
                  </a:moveTo>
                  <a:cubicBezTo>
                    <a:pt x="2579" y="1"/>
                    <a:pt x="0" y="2580"/>
                    <a:pt x="0" y="5776"/>
                  </a:cubicBezTo>
                  <a:cubicBezTo>
                    <a:pt x="0" y="8948"/>
                    <a:pt x="2579" y="11528"/>
                    <a:pt x="5752" y="11528"/>
                  </a:cubicBezTo>
                  <a:cubicBezTo>
                    <a:pt x="5798" y="11528"/>
                    <a:pt x="5843" y="1"/>
                    <a:pt x="575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02;p38">
              <a:extLst>
                <a:ext uri="{FF2B5EF4-FFF2-40B4-BE49-F238E27FC236}">
                  <a16:creationId xmlns:a16="http://schemas.microsoft.com/office/drawing/2014/main" id="{BDA417B9-FA32-9BA5-0B6E-C0ED5B6D8A64}"/>
                </a:ext>
              </a:extLst>
            </p:cNvPr>
            <p:cNvSpPr/>
            <p:nvPr/>
          </p:nvSpPr>
          <p:spPr>
            <a:xfrm>
              <a:off x="1496889" y="1827914"/>
              <a:ext cx="353869" cy="354419"/>
            </a:xfrm>
            <a:custGeom>
              <a:avLst/>
              <a:gdLst/>
              <a:ahLst/>
              <a:cxnLst/>
              <a:rect l="l" t="t" r="r" b="b"/>
              <a:pathLst>
                <a:path w="5799" h="5808" extrusionOk="0">
                  <a:moveTo>
                    <a:pt x="46" y="1"/>
                  </a:moveTo>
                  <a:cubicBezTo>
                    <a:pt x="0" y="1"/>
                    <a:pt x="0" y="2808"/>
                    <a:pt x="0" y="5798"/>
                  </a:cubicBezTo>
                  <a:cubicBezTo>
                    <a:pt x="0" y="5805"/>
                    <a:pt x="498" y="5808"/>
                    <a:pt x="1201" y="5808"/>
                  </a:cubicBezTo>
                  <a:cubicBezTo>
                    <a:pt x="2899" y="5808"/>
                    <a:pt x="5798" y="5792"/>
                    <a:pt x="5798" y="5776"/>
                  </a:cubicBezTo>
                  <a:cubicBezTo>
                    <a:pt x="5798" y="2580"/>
                    <a:pt x="3219" y="1"/>
                    <a:pt x="4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03;p38">
              <a:extLst>
                <a:ext uri="{FF2B5EF4-FFF2-40B4-BE49-F238E27FC236}">
                  <a16:creationId xmlns:a16="http://schemas.microsoft.com/office/drawing/2014/main" id="{670D5D2C-1752-99DD-E19C-B473729BF28B}"/>
                </a:ext>
              </a:extLst>
            </p:cNvPr>
            <p:cNvSpPr/>
            <p:nvPr/>
          </p:nvSpPr>
          <p:spPr>
            <a:xfrm>
              <a:off x="1956510" y="2000669"/>
              <a:ext cx="484824" cy="8421"/>
            </a:xfrm>
            <a:custGeom>
              <a:avLst/>
              <a:gdLst/>
              <a:ahLst/>
              <a:cxnLst/>
              <a:rect l="l" t="t" r="r" b="b"/>
              <a:pathLst>
                <a:path w="7945" h="138" extrusionOk="0">
                  <a:moveTo>
                    <a:pt x="46" y="0"/>
                  </a:moveTo>
                  <a:cubicBezTo>
                    <a:pt x="24" y="0"/>
                    <a:pt x="1" y="23"/>
                    <a:pt x="1" y="69"/>
                  </a:cubicBezTo>
                  <a:cubicBezTo>
                    <a:pt x="1" y="91"/>
                    <a:pt x="24" y="137"/>
                    <a:pt x="46" y="137"/>
                  </a:cubicBezTo>
                  <a:lnTo>
                    <a:pt x="7876" y="137"/>
                  </a:lnTo>
                  <a:cubicBezTo>
                    <a:pt x="7921" y="137"/>
                    <a:pt x="7944" y="91"/>
                    <a:pt x="7944" y="69"/>
                  </a:cubicBezTo>
                  <a:cubicBezTo>
                    <a:pt x="7944" y="23"/>
                    <a:pt x="7921" y="0"/>
                    <a:pt x="7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04;p38">
              <a:extLst>
                <a:ext uri="{FF2B5EF4-FFF2-40B4-BE49-F238E27FC236}">
                  <a16:creationId xmlns:a16="http://schemas.microsoft.com/office/drawing/2014/main" id="{3BD0022E-5E88-579F-AFF3-8263AA5FDEC4}"/>
                </a:ext>
              </a:extLst>
            </p:cNvPr>
            <p:cNvSpPr/>
            <p:nvPr/>
          </p:nvSpPr>
          <p:spPr>
            <a:xfrm>
              <a:off x="1956510" y="2107886"/>
              <a:ext cx="236889" cy="7018"/>
            </a:xfrm>
            <a:custGeom>
              <a:avLst/>
              <a:gdLst/>
              <a:ahLst/>
              <a:cxnLst/>
              <a:rect l="l" t="t" r="r" b="b"/>
              <a:pathLst>
                <a:path w="3882" h="115" extrusionOk="0">
                  <a:moveTo>
                    <a:pt x="46" y="1"/>
                  </a:moveTo>
                  <a:cubicBezTo>
                    <a:pt x="24" y="1"/>
                    <a:pt x="1" y="23"/>
                    <a:pt x="1" y="69"/>
                  </a:cubicBezTo>
                  <a:cubicBezTo>
                    <a:pt x="1" y="92"/>
                    <a:pt x="24" y="115"/>
                    <a:pt x="46" y="115"/>
                  </a:cubicBezTo>
                  <a:lnTo>
                    <a:pt x="3835" y="115"/>
                  </a:lnTo>
                  <a:cubicBezTo>
                    <a:pt x="3858" y="115"/>
                    <a:pt x="3881" y="92"/>
                    <a:pt x="3881" y="69"/>
                  </a:cubicBezTo>
                  <a:cubicBezTo>
                    <a:pt x="3881" y="23"/>
                    <a:pt x="3858" y="1"/>
                    <a:pt x="3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05;p38">
              <a:extLst>
                <a:ext uri="{FF2B5EF4-FFF2-40B4-BE49-F238E27FC236}">
                  <a16:creationId xmlns:a16="http://schemas.microsoft.com/office/drawing/2014/main" id="{4CDF0743-FE89-42BC-E9F9-33C743D1D537}"/>
                </a:ext>
              </a:extLst>
            </p:cNvPr>
            <p:cNvSpPr/>
            <p:nvPr/>
          </p:nvSpPr>
          <p:spPr>
            <a:xfrm>
              <a:off x="2225375" y="2107886"/>
              <a:ext cx="214555" cy="7018"/>
            </a:xfrm>
            <a:custGeom>
              <a:avLst/>
              <a:gdLst/>
              <a:ahLst/>
              <a:cxnLst/>
              <a:rect l="l" t="t" r="r" b="b"/>
              <a:pathLst>
                <a:path w="3516" h="115" extrusionOk="0">
                  <a:moveTo>
                    <a:pt x="69" y="1"/>
                  </a:moveTo>
                  <a:cubicBezTo>
                    <a:pt x="23" y="1"/>
                    <a:pt x="0" y="23"/>
                    <a:pt x="0" y="69"/>
                  </a:cubicBezTo>
                  <a:cubicBezTo>
                    <a:pt x="0" y="92"/>
                    <a:pt x="23" y="115"/>
                    <a:pt x="69" y="115"/>
                  </a:cubicBezTo>
                  <a:lnTo>
                    <a:pt x="3470" y="115"/>
                  </a:lnTo>
                  <a:cubicBezTo>
                    <a:pt x="3492" y="115"/>
                    <a:pt x="3515" y="92"/>
                    <a:pt x="3515" y="69"/>
                  </a:cubicBezTo>
                  <a:cubicBezTo>
                    <a:pt x="3515" y="23"/>
                    <a:pt x="3492" y="1"/>
                    <a:pt x="3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06;p38">
              <a:extLst>
                <a:ext uri="{FF2B5EF4-FFF2-40B4-BE49-F238E27FC236}">
                  <a16:creationId xmlns:a16="http://schemas.microsoft.com/office/drawing/2014/main" id="{B6844298-D1F1-B725-4219-1DCC6928C73D}"/>
                </a:ext>
              </a:extLst>
            </p:cNvPr>
            <p:cNvSpPr/>
            <p:nvPr/>
          </p:nvSpPr>
          <p:spPr>
            <a:xfrm>
              <a:off x="1587446" y="2241587"/>
              <a:ext cx="1236865" cy="454129"/>
            </a:xfrm>
            <a:custGeom>
              <a:avLst/>
              <a:gdLst/>
              <a:ahLst/>
              <a:cxnLst/>
              <a:rect l="l" t="t" r="r" b="b"/>
              <a:pathLst>
                <a:path w="20269" h="7442" extrusionOk="0">
                  <a:moveTo>
                    <a:pt x="5570" y="1"/>
                  </a:moveTo>
                  <a:cubicBezTo>
                    <a:pt x="4040" y="1"/>
                    <a:pt x="2785" y="1119"/>
                    <a:pt x="2534" y="2580"/>
                  </a:cubicBezTo>
                  <a:lnTo>
                    <a:pt x="2534" y="2671"/>
                  </a:lnTo>
                  <a:cubicBezTo>
                    <a:pt x="2511" y="2808"/>
                    <a:pt x="2511" y="2945"/>
                    <a:pt x="2511" y="3105"/>
                  </a:cubicBezTo>
                  <a:lnTo>
                    <a:pt x="2511" y="4269"/>
                  </a:lnTo>
                  <a:cubicBezTo>
                    <a:pt x="2511" y="5205"/>
                    <a:pt x="2146" y="6095"/>
                    <a:pt x="1461" y="6689"/>
                  </a:cubicBezTo>
                  <a:cubicBezTo>
                    <a:pt x="1050" y="7054"/>
                    <a:pt x="571" y="7305"/>
                    <a:pt x="23" y="7396"/>
                  </a:cubicBezTo>
                  <a:cubicBezTo>
                    <a:pt x="0" y="7419"/>
                    <a:pt x="183" y="7419"/>
                    <a:pt x="365" y="7419"/>
                  </a:cubicBezTo>
                  <a:lnTo>
                    <a:pt x="845" y="7419"/>
                  </a:lnTo>
                  <a:lnTo>
                    <a:pt x="14700" y="7442"/>
                  </a:lnTo>
                  <a:cubicBezTo>
                    <a:pt x="16229" y="7419"/>
                    <a:pt x="17484" y="6301"/>
                    <a:pt x="17713" y="4840"/>
                  </a:cubicBezTo>
                  <a:lnTo>
                    <a:pt x="17735" y="4840"/>
                  </a:lnTo>
                  <a:lnTo>
                    <a:pt x="17735" y="4749"/>
                  </a:lnTo>
                  <a:cubicBezTo>
                    <a:pt x="17758" y="4612"/>
                    <a:pt x="17758" y="4475"/>
                    <a:pt x="17758" y="4315"/>
                  </a:cubicBezTo>
                  <a:lnTo>
                    <a:pt x="17758" y="2694"/>
                  </a:lnTo>
                  <a:cubicBezTo>
                    <a:pt x="17918" y="1370"/>
                    <a:pt x="18945" y="275"/>
                    <a:pt x="20246" y="24"/>
                  </a:cubicBezTo>
                  <a:cubicBezTo>
                    <a:pt x="20269" y="24"/>
                    <a:pt x="20086" y="1"/>
                    <a:pt x="19904" y="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07;p38">
              <a:extLst>
                <a:ext uri="{FF2B5EF4-FFF2-40B4-BE49-F238E27FC236}">
                  <a16:creationId xmlns:a16="http://schemas.microsoft.com/office/drawing/2014/main" id="{7CB5A2EE-E2AD-91E6-F826-69318E447CDF}"/>
                </a:ext>
              </a:extLst>
            </p:cNvPr>
            <p:cNvSpPr/>
            <p:nvPr/>
          </p:nvSpPr>
          <p:spPr>
            <a:xfrm>
              <a:off x="1931429" y="2241587"/>
              <a:ext cx="1431954" cy="1423594"/>
            </a:xfrm>
            <a:custGeom>
              <a:avLst/>
              <a:gdLst/>
              <a:ahLst/>
              <a:cxnLst/>
              <a:rect l="l" t="t" r="r" b="b"/>
              <a:pathLst>
                <a:path w="23466" h="23329" extrusionOk="0">
                  <a:moveTo>
                    <a:pt x="1" y="1"/>
                  </a:moveTo>
                  <a:cubicBezTo>
                    <a:pt x="2124" y="1"/>
                    <a:pt x="3858" y="1781"/>
                    <a:pt x="3858" y="4018"/>
                  </a:cubicBezTo>
                  <a:lnTo>
                    <a:pt x="3858" y="20749"/>
                  </a:lnTo>
                  <a:cubicBezTo>
                    <a:pt x="3858" y="22164"/>
                    <a:pt x="4954" y="23328"/>
                    <a:pt x="6346" y="23328"/>
                  </a:cubicBezTo>
                  <a:lnTo>
                    <a:pt x="23260" y="23328"/>
                  </a:lnTo>
                  <a:lnTo>
                    <a:pt x="23260" y="5776"/>
                  </a:lnTo>
                  <a:cubicBezTo>
                    <a:pt x="23465" y="2740"/>
                    <a:pt x="21776" y="1"/>
                    <a:pt x="17713" y="1"/>
                  </a:cubicBez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08;p38">
              <a:extLst>
                <a:ext uri="{FF2B5EF4-FFF2-40B4-BE49-F238E27FC236}">
                  <a16:creationId xmlns:a16="http://schemas.microsoft.com/office/drawing/2014/main" id="{7082BAF1-1F53-FAF2-70BB-8EABC66BB9CC}"/>
                </a:ext>
              </a:extLst>
            </p:cNvPr>
            <p:cNvSpPr/>
            <p:nvPr/>
          </p:nvSpPr>
          <p:spPr>
            <a:xfrm>
              <a:off x="2308914" y="3362878"/>
              <a:ext cx="1287087" cy="307859"/>
            </a:xfrm>
            <a:custGeom>
              <a:avLst/>
              <a:gdLst/>
              <a:ahLst/>
              <a:cxnLst/>
              <a:rect l="l" t="t" r="r" b="b"/>
              <a:pathLst>
                <a:path w="21092" h="5045" extrusionOk="0">
                  <a:moveTo>
                    <a:pt x="21091" y="0"/>
                  </a:moveTo>
                  <a:lnTo>
                    <a:pt x="2626" y="23"/>
                  </a:lnTo>
                  <a:lnTo>
                    <a:pt x="2648" y="1826"/>
                  </a:lnTo>
                  <a:cubicBezTo>
                    <a:pt x="2648" y="3378"/>
                    <a:pt x="1507" y="4725"/>
                    <a:pt x="46" y="4999"/>
                  </a:cubicBezTo>
                  <a:cubicBezTo>
                    <a:pt x="1" y="5022"/>
                    <a:pt x="206" y="5022"/>
                    <a:pt x="389" y="5022"/>
                  </a:cubicBezTo>
                  <a:lnTo>
                    <a:pt x="868" y="5022"/>
                  </a:lnTo>
                  <a:lnTo>
                    <a:pt x="15179" y="5045"/>
                  </a:lnTo>
                  <a:lnTo>
                    <a:pt x="17919" y="5045"/>
                  </a:lnTo>
                  <a:cubicBezTo>
                    <a:pt x="19676" y="5022"/>
                    <a:pt x="21091" y="3584"/>
                    <a:pt x="21091" y="1826"/>
                  </a:cubicBezTo>
                  <a:lnTo>
                    <a:pt x="210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09;p38">
              <a:extLst>
                <a:ext uri="{FF2B5EF4-FFF2-40B4-BE49-F238E27FC236}">
                  <a16:creationId xmlns:a16="http://schemas.microsoft.com/office/drawing/2014/main" id="{2A875F39-80F2-1936-0D46-A1942F7901C4}"/>
                </a:ext>
              </a:extLst>
            </p:cNvPr>
            <p:cNvSpPr/>
            <p:nvPr/>
          </p:nvSpPr>
          <p:spPr>
            <a:xfrm>
              <a:off x="2356268" y="2681743"/>
              <a:ext cx="838571" cy="7018"/>
            </a:xfrm>
            <a:custGeom>
              <a:avLst/>
              <a:gdLst/>
              <a:ahLst/>
              <a:cxnLst/>
              <a:rect l="l" t="t" r="r" b="b"/>
              <a:pathLst>
                <a:path w="13742" h="115" extrusionOk="0">
                  <a:moveTo>
                    <a:pt x="46" y="1"/>
                  </a:moveTo>
                  <a:cubicBezTo>
                    <a:pt x="24" y="1"/>
                    <a:pt x="1" y="23"/>
                    <a:pt x="1" y="69"/>
                  </a:cubicBezTo>
                  <a:cubicBezTo>
                    <a:pt x="1" y="92"/>
                    <a:pt x="24" y="115"/>
                    <a:pt x="46" y="115"/>
                  </a:cubicBezTo>
                  <a:lnTo>
                    <a:pt x="13673" y="115"/>
                  </a:lnTo>
                  <a:cubicBezTo>
                    <a:pt x="13719" y="115"/>
                    <a:pt x="13742" y="92"/>
                    <a:pt x="13742" y="69"/>
                  </a:cubicBezTo>
                  <a:cubicBezTo>
                    <a:pt x="13742" y="23"/>
                    <a:pt x="13719" y="1"/>
                    <a:pt x="13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10;p38">
              <a:extLst>
                <a:ext uri="{FF2B5EF4-FFF2-40B4-BE49-F238E27FC236}">
                  <a16:creationId xmlns:a16="http://schemas.microsoft.com/office/drawing/2014/main" id="{EDB27D2E-6663-DA7A-DE6C-F3EBA6B89435}"/>
                </a:ext>
              </a:extLst>
            </p:cNvPr>
            <p:cNvSpPr/>
            <p:nvPr/>
          </p:nvSpPr>
          <p:spPr>
            <a:xfrm>
              <a:off x="2368838" y="2502093"/>
              <a:ext cx="452726" cy="13974"/>
            </a:xfrm>
            <a:custGeom>
              <a:avLst/>
              <a:gdLst/>
              <a:ahLst/>
              <a:cxnLst/>
              <a:rect l="l" t="t" r="r" b="b"/>
              <a:pathLst>
                <a:path w="7419" h="229" extrusionOk="0">
                  <a:moveTo>
                    <a:pt x="114" y="0"/>
                  </a:moveTo>
                  <a:cubicBezTo>
                    <a:pt x="46" y="0"/>
                    <a:pt x="0" y="46"/>
                    <a:pt x="0" y="114"/>
                  </a:cubicBezTo>
                  <a:cubicBezTo>
                    <a:pt x="0" y="183"/>
                    <a:pt x="46" y="228"/>
                    <a:pt x="114" y="228"/>
                  </a:cubicBezTo>
                  <a:lnTo>
                    <a:pt x="7304" y="228"/>
                  </a:lnTo>
                  <a:cubicBezTo>
                    <a:pt x="7373" y="228"/>
                    <a:pt x="7418" y="183"/>
                    <a:pt x="7418" y="114"/>
                  </a:cubicBezTo>
                  <a:cubicBezTo>
                    <a:pt x="7418" y="46"/>
                    <a:pt x="7373" y="0"/>
                    <a:pt x="7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11;p38">
              <a:extLst>
                <a:ext uri="{FF2B5EF4-FFF2-40B4-BE49-F238E27FC236}">
                  <a16:creationId xmlns:a16="http://schemas.microsoft.com/office/drawing/2014/main" id="{44BA16EA-8EF4-4D5A-2135-AF4B91805D44}"/>
                </a:ext>
              </a:extLst>
            </p:cNvPr>
            <p:cNvSpPr/>
            <p:nvPr/>
          </p:nvSpPr>
          <p:spPr>
            <a:xfrm>
              <a:off x="2356268" y="3028596"/>
              <a:ext cx="406776" cy="7018"/>
            </a:xfrm>
            <a:custGeom>
              <a:avLst/>
              <a:gdLst/>
              <a:ahLst/>
              <a:cxnLst/>
              <a:rect l="l" t="t" r="r" b="b"/>
              <a:pathLst>
                <a:path w="6666" h="115" extrusionOk="0">
                  <a:moveTo>
                    <a:pt x="46" y="0"/>
                  </a:moveTo>
                  <a:cubicBezTo>
                    <a:pt x="24" y="0"/>
                    <a:pt x="1" y="23"/>
                    <a:pt x="1" y="69"/>
                  </a:cubicBezTo>
                  <a:cubicBezTo>
                    <a:pt x="1" y="91"/>
                    <a:pt x="24" y="114"/>
                    <a:pt x="46" y="114"/>
                  </a:cubicBezTo>
                  <a:lnTo>
                    <a:pt x="6597" y="114"/>
                  </a:lnTo>
                  <a:cubicBezTo>
                    <a:pt x="6643" y="114"/>
                    <a:pt x="6666" y="91"/>
                    <a:pt x="6666" y="69"/>
                  </a:cubicBezTo>
                  <a:cubicBezTo>
                    <a:pt x="6666" y="23"/>
                    <a:pt x="6643" y="0"/>
                    <a:pt x="6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12;p38">
              <a:extLst>
                <a:ext uri="{FF2B5EF4-FFF2-40B4-BE49-F238E27FC236}">
                  <a16:creationId xmlns:a16="http://schemas.microsoft.com/office/drawing/2014/main" id="{38F403F5-240C-B769-7FFD-D08D2847B7B2}"/>
                </a:ext>
              </a:extLst>
            </p:cNvPr>
            <p:cNvSpPr/>
            <p:nvPr/>
          </p:nvSpPr>
          <p:spPr>
            <a:xfrm>
              <a:off x="2356268" y="2844735"/>
              <a:ext cx="278629" cy="7018"/>
            </a:xfrm>
            <a:custGeom>
              <a:avLst/>
              <a:gdLst/>
              <a:ahLst/>
              <a:cxnLst/>
              <a:rect l="l" t="t" r="r" b="b"/>
              <a:pathLst>
                <a:path w="4566" h="115" extrusionOk="0">
                  <a:moveTo>
                    <a:pt x="46" y="0"/>
                  </a:moveTo>
                  <a:cubicBezTo>
                    <a:pt x="24" y="0"/>
                    <a:pt x="1" y="23"/>
                    <a:pt x="1" y="69"/>
                  </a:cubicBezTo>
                  <a:cubicBezTo>
                    <a:pt x="1" y="91"/>
                    <a:pt x="24" y="114"/>
                    <a:pt x="46" y="114"/>
                  </a:cubicBezTo>
                  <a:lnTo>
                    <a:pt x="4497" y="114"/>
                  </a:lnTo>
                  <a:cubicBezTo>
                    <a:pt x="4543" y="114"/>
                    <a:pt x="4566" y="91"/>
                    <a:pt x="4566" y="69"/>
                  </a:cubicBezTo>
                  <a:cubicBezTo>
                    <a:pt x="4566" y="23"/>
                    <a:pt x="4543" y="0"/>
                    <a:pt x="44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13;p38">
              <a:extLst>
                <a:ext uri="{FF2B5EF4-FFF2-40B4-BE49-F238E27FC236}">
                  <a16:creationId xmlns:a16="http://schemas.microsoft.com/office/drawing/2014/main" id="{2B1720EF-2325-9B2B-022B-4217CE213256}"/>
                </a:ext>
              </a:extLst>
            </p:cNvPr>
            <p:cNvSpPr/>
            <p:nvPr/>
          </p:nvSpPr>
          <p:spPr>
            <a:xfrm>
              <a:off x="2722586" y="2844735"/>
              <a:ext cx="472253" cy="7018"/>
            </a:xfrm>
            <a:custGeom>
              <a:avLst/>
              <a:gdLst/>
              <a:ahLst/>
              <a:cxnLst/>
              <a:rect l="l" t="t" r="r" b="b"/>
              <a:pathLst>
                <a:path w="7739" h="115" extrusionOk="0">
                  <a:moveTo>
                    <a:pt x="46" y="0"/>
                  </a:moveTo>
                  <a:cubicBezTo>
                    <a:pt x="24" y="0"/>
                    <a:pt x="1" y="23"/>
                    <a:pt x="1" y="69"/>
                  </a:cubicBezTo>
                  <a:cubicBezTo>
                    <a:pt x="1" y="91"/>
                    <a:pt x="24" y="114"/>
                    <a:pt x="46" y="114"/>
                  </a:cubicBezTo>
                  <a:lnTo>
                    <a:pt x="7670" y="114"/>
                  </a:lnTo>
                  <a:cubicBezTo>
                    <a:pt x="7716" y="114"/>
                    <a:pt x="7739" y="91"/>
                    <a:pt x="7739" y="69"/>
                  </a:cubicBezTo>
                  <a:cubicBezTo>
                    <a:pt x="7739" y="23"/>
                    <a:pt x="7716" y="0"/>
                    <a:pt x="7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14;p38">
              <a:extLst>
                <a:ext uri="{FF2B5EF4-FFF2-40B4-BE49-F238E27FC236}">
                  <a16:creationId xmlns:a16="http://schemas.microsoft.com/office/drawing/2014/main" id="{23DB403C-7ABD-D676-7602-5E9A89EAC348}"/>
                </a:ext>
              </a:extLst>
            </p:cNvPr>
            <p:cNvSpPr/>
            <p:nvPr/>
          </p:nvSpPr>
          <p:spPr>
            <a:xfrm>
              <a:off x="2356268" y="3226371"/>
              <a:ext cx="278629" cy="7018"/>
            </a:xfrm>
            <a:custGeom>
              <a:avLst/>
              <a:gdLst/>
              <a:ahLst/>
              <a:cxnLst/>
              <a:rect l="l" t="t" r="r" b="b"/>
              <a:pathLst>
                <a:path w="4566" h="115" extrusionOk="0">
                  <a:moveTo>
                    <a:pt x="46" y="0"/>
                  </a:moveTo>
                  <a:cubicBezTo>
                    <a:pt x="24" y="0"/>
                    <a:pt x="1" y="23"/>
                    <a:pt x="1" y="46"/>
                  </a:cubicBezTo>
                  <a:cubicBezTo>
                    <a:pt x="1" y="92"/>
                    <a:pt x="24" y="114"/>
                    <a:pt x="46" y="114"/>
                  </a:cubicBezTo>
                  <a:lnTo>
                    <a:pt x="4497" y="114"/>
                  </a:lnTo>
                  <a:cubicBezTo>
                    <a:pt x="4543" y="114"/>
                    <a:pt x="4566" y="92"/>
                    <a:pt x="4566" y="46"/>
                  </a:cubicBezTo>
                  <a:cubicBezTo>
                    <a:pt x="4566" y="23"/>
                    <a:pt x="4543" y="0"/>
                    <a:pt x="44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15;p38">
              <a:extLst>
                <a:ext uri="{FF2B5EF4-FFF2-40B4-BE49-F238E27FC236}">
                  <a16:creationId xmlns:a16="http://schemas.microsoft.com/office/drawing/2014/main" id="{271FF483-187E-BAC9-1188-5D59381B4E8B}"/>
                </a:ext>
              </a:extLst>
            </p:cNvPr>
            <p:cNvSpPr/>
            <p:nvPr/>
          </p:nvSpPr>
          <p:spPr>
            <a:xfrm>
              <a:off x="2689145" y="3226371"/>
              <a:ext cx="73898" cy="7018"/>
            </a:xfrm>
            <a:custGeom>
              <a:avLst/>
              <a:gdLst/>
              <a:ahLst/>
              <a:cxnLst/>
              <a:rect l="l" t="t" r="r" b="b"/>
              <a:pathLst>
                <a:path w="1211" h="115" extrusionOk="0">
                  <a:moveTo>
                    <a:pt x="69" y="0"/>
                  </a:moveTo>
                  <a:cubicBezTo>
                    <a:pt x="24" y="0"/>
                    <a:pt x="1" y="23"/>
                    <a:pt x="1" y="46"/>
                  </a:cubicBezTo>
                  <a:cubicBezTo>
                    <a:pt x="1" y="92"/>
                    <a:pt x="24" y="114"/>
                    <a:pt x="69" y="114"/>
                  </a:cubicBezTo>
                  <a:lnTo>
                    <a:pt x="1142" y="114"/>
                  </a:lnTo>
                  <a:cubicBezTo>
                    <a:pt x="1188" y="114"/>
                    <a:pt x="1211" y="92"/>
                    <a:pt x="1211" y="46"/>
                  </a:cubicBezTo>
                  <a:cubicBezTo>
                    <a:pt x="1211" y="23"/>
                    <a:pt x="1188" y="0"/>
                    <a:pt x="1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16;p38">
              <a:extLst>
                <a:ext uri="{FF2B5EF4-FFF2-40B4-BE49-F238E27FC236}">
                  <a16:creationId xmlns:a16="http://schemas.microsoft.com/office/drawing/2014/main" id="{59B510F7-0CEC-6D61-0C87-0BBF7C341D79}"/>
                </a:ext>
              </a:extLst>
            </p:cNvPr>
            <p:cNvSpPr/>
            <p:nvPr/>
          </p:nvSpPr>
          <p:spPr>
            <a:xfrm>
              <a:off x="2847987" y="2981243"/>
              <a:ext cx="87811" cy="277225"/>
            </a:xfrm>
            <a:custGeom>
              <a:avLst/>
              <a:gdLst/>
              <a:ahLst/>
              <a:cxnLst/>
              <a:rect l="l" t="t" r="r" b="b"/>
              <a:pathLst>
                <a:path w="1439" h="4543" extrusionOk="0">
                  <a:moveTo>
                    <a:pt x="0" y="0"/>
                  </a:moveTo>
                  <a:lnTo>
                    <a:pt x="0" y="4542"/>
                  </a:lnTo>
                  <a:lnTo>
                    <a:pt x="1438" y="4542"/>
                  </a:lnTo>
                  <a:lnTo>
                    <a:pt x="1438" y="0"/>
                  </a:ln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17;p38">
              <a:extLst>
                <a:ext uri="{FF2B5EF4-FFF2-40B4-BE49-F238E27FC236}">
                  <a16:creationId xmlns:a16="http://schemas.microsoft.com/office/drawing/2014/main" id="{1E51FFCB-89CC-50E0-8BBF-543A17292818}"/>
                </a:ext>
              </a:extLst>
            </p:cNvPr>
            <p:cNvSpPr/>
            <p:nvPr/>
          </p:nvSpPr>
          <p:spPr>
            <a:xfrm>
              <a:off x="2973327" y="3089863"/>
              <a:ext cx="94768" cy="172755"/>
            </a:xfrm>
            <a:custGeom>
              <a:avLst/>
              <a:gdLst/>
              <a:ahLst/>
              <a:cxnLst/>
              <a:rect l="l" t="t" r="r" b="b"/>
              <a:pathLst>
                <a:path w="1553" h="2831" extrusionOk="0">
                  <a:moveTo>
                    <a:pt x="1438" y="115"/>
                  </a:moveTo>
                  <a:lnTo>
                    <a:pt x="1438" y="2717"/>
                  </a:lnTo>
                  <a:lnTo>
                    <a:pt x="114" y="2717"/>
                  </a:lnTo>
                  <a:lnTo>
                    <a:pt x="114" y="115"/>
                  </a:lnTo>
                  <a:close/>
                  <a:moveTo>
                    <a:pt x="46" y="0"/>
                  </a:moveTo>
                  <a:cubicBezTo>
                    <a:pt x="23" y="0"/>
                    <a:pt x="0" y="23"/>
                    <a:pt x="0" y="46"/>
                  </a:cubicBezTo>
                  <a:lnTo>
                    <a:pt x="0" y="2762"/>
                  </a:lnTo>
                  <a:cubicBezTo>
                    <a:pt x="0" y="2808"/>
                    <a:pt x="23" y="2831"/>
                    <a:pt x="46" y="2831"/>
                  </a:cubicBezTo>
                  <a:lnTo>
                    <a:pt x="1484" y="2831"/>
                  </a:lnTo>
                  <a:cubicBezTo>
                    <a:pt x="1530" y="2831"/>
                    <a:pt x="1552" y="2808"/>
                    <a:pt x="1552" y="2762"/>
                  </a:cubicBezTo>
                  <a:lnTo>
                    <a:pt x="1552" y="46"/>
                  </a:lnTo>
                  <a:cubicBezTo>
                    <a:pt x="1552" y="23"/>
                    <a:pt x="1530" y="0"/>
                    <a:pt x="1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18;p38">
              <a:extLst>
                <a:ext uri="{FF2B5EF4-FFF2-40B4-BE49-F238E27FC236}">
                  <a16:creationId xmlns:a16="http://schemas.microsoft.com/office/drawing/2014/main" id="{C430A8DE-B390-77BF-7430-99DA740C6F8B}"/>
                </a:ext>
              </a:extLst>
            </p:cNvPr>
            <p:cNvSpPr/>
            <p:nvPr/>
          </p:nvSpPr>
          <p:spPr>
            <a:xfrm>
              <a:off x="3104220" y="2953355"/>
              <a:ext cx="86469" cy="305113"/>
            </a:xfrm>
            <a:custGeom>
              <a:avLst/>
              <a:gdLst/>
              <a:ahLst/>
              <a:cxnLst/>
              <a:rect l="l" t="t" r="r" b="b"/>
              <a:pathLst>
                <a:path w="1417" h="5000" extrusionOk="0">
                  <a:moveTo>
                    <a:pt x="1" y="1"/>
                  </a:moveTo>
                  <a:lnTo>
                    <a:pt x="1" y="4999"/>
                  </a:lnTo>
                  <a:lnTo>
                    <a:pt x="1416" y="4999"/>
                  </a:lnTo>
                  <a:lnTo>
                    <a:pt x="1416" y="1"/>
                  </a:ln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19;p38">
              <a:extLst>
                <a:ext uri="{FF2B5EF4-FFF2-40B4-BE49-F238E27FC236}">
                  <a16:creationId xmlns:a16="http://schemas.microsoft.com/office/drawing/2014/main" id="{7A99E7F7-F149-AB2E-6872-6394F7625A25}"/>
                </a:ext>
              </a:extLst>
            </p:cNvPr>
            <p:cNvSpPr/>
            <p:nvPr/>
          </p:nvSpPr>
          <p:spPr>
            <a:xfrm>
              <a:off x="2399472" y="1865565"/>
              <a:ext cx="720127" cy="225661"/>
            </a:xfrm>
            <a:custGeom>
              <a:avLst/>
              <a:gdLst/>
              <a:ahLst/>
              <a:cxnLst/>
              <a:rect l="l" t="t" r="r" b="b"/>
              <a:pathLst>
                <a:path w="11801" h="3698" extrusionOk="0">
                  <a:moveTo>
                    <a:pt x="7282" y="0"/>
                  </a:moveTo>
                  <a:lnTo>
                    <a:pt x="3515" y="3538"/>
                  </a:lnTo>
                  <a:lnTo>
                    <a:pt x="114" y="46"/>
                  </a:lnTo>
                  <a:cubicBezTo>
                    <a:pt x="103" y="34"/>
                    <a:pt x="86" y="29"/>
                    <a:pt x="69" y="29"/>
                  </a:cubicBezTo>
                  <a:cubicBezTo>
                    <a:pt x="52" y="29"/>
                    <a:pt x="35" y="34"/>
                    <a:pt x="23" y="46"/>
                  </a:cubicBezTo>
                  <a:cubicBezTo>
                    <a:pt x="0" y="69"/>
                    <a:pt x="0" y="91"/>
                    <a:pt x="23" y="114"/>
                  </a:cubicBezTo>
                  <a:lnTo>
                    <a:pt x="3515" y="3698"/>
                  </a:lnTo>
                  <a:lnTo>
                    <a:pt x="7304" y="160"/>
                  </a:lnTo>
                  <a:lnTo>
                    <a:pt x="11687" y="3561"/>
                  </a:lnTo>
                  <a:cubicBezTo>
                    <a:pt x="11698" y="3572"/>
                    <a:pt x="11715" y="3578"/>
                    <a:pt x="11732" y="3578"/>
                  </a:cubicBezTo>
                  <a:cubicBezTo>
                    <a:pt x="11750" y="3578"/>
                    <a:pt x="11767" y="3572"/>
                    <a:pt x="11778" y="3561"/>
                  </a:cubicBezTo>
                  <a:cubicBezTo>
                    <a:pt x="11801" y="3515"/>
                    <a:pt x="11778" y="3492"/>
                    <a:pt x="11755" y="3469"/>
                  </a:cubicBezTo>
                  <a:lnTo>
                    <a:pt x="72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20;p38">
              <a:extLst>
                <a:ext uri="{FF2B5EF4-FFF2-40B4-BE49-F238E27FC236}">
                  <a16:creationId xmlns:a16="http://schemas.microsoft.com/office/drawing/2014/main" id="{A9491CA3-CA60-2411-502B-18E6EDD3D29E}"/>
                </a:ext>
              </a:extLst>
            </p:cNvPr>
            <p:cNvSpPr/>
            <p:nvPr/>
          </p:nvSpPr>
          <p:spPr>
            <a:xfrm>
              <a:off x="2346504" y="1812598"/>
              <a:ext cx="114295" cy="115699"/>
            </a:xfrm>
            <a:custGeom>
              <a:avLst/>
              <a:gdLst/>
              <a:ahLst/>
              <a:cxnLst/>
              <a:rect l="l" t="t" r="r" b="b"/>
              <a:pathLst>
                <a:path w="1873" h="1896" extrusionOk="0">
                  <a:moveTo>
                    <a:pt x="937" y="1"/>
                  </a:moveTo>
                  <a:cubicBezTo>
                    <a:pt x="412" y="1"/>
                    <a:pt x="1" y="434"/>
                    <a:pt x="1" y="937"/>
                  </a:cubicBezTo>
                  <a:cubicBezTo>
                    <a:pt x="1" y="1461"/>
                    <a:pt x="412" y="1895"/>
                    <a:pt x="937" y="1895"/>
                  </a:cubicBezTo>
                  <a:cubicBezTo>
                    <a:pt x="1462" y="1895"/>
                    <a:pt x="1873" y="1461"/>
                    <a:pt x="1873" y="937"/>
                  </a:cubicBezTo>
                  <a:cubicBezTo>
                    <a:pt x="1873" y="434"/>
                    <a:pt x="1462" y="1"/>
                    <a:pt x="937" y="1"/>
                  </a:cubicBez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21;p38">
              <a:extLst>
                <a:ext uri="{FF2B5EF4-FFF2-40B4-BE49-F238E27FC236}">
                  <a16:creationId xmlns:a16="http://schemas.microsoft.com/office/drawing/2014/main" id="{EE3C394C-6B00-839B-4691-6FCFC487A166}"/>
                </a:ext>
              </a:extLst>
            </p:cNvPr>
            <p:cNvSpPr/>
            <p:nvPr/>
          </p:nvSpPr>
          <p:spPr>
            <a:xfrm>
              <a:off x="2786659" y="1812598"/>
              <a:ext cx="115699" cy="115699"/>
            </a:xfrm>
            <a:custGeom>
              <a:avLst/>
              <a:gdLst/>
              <a:ahLst/>
              <a:cxnLst/>
              <a:rect l="l" t="t" r="r" b="b"/>
              <a:pathLst>
                <a:path w="1896" h="1896" extrusionOk="0">
                  <a:moveTo>
                    <a:pt x="937" y="1"/>
                  </a:moveTo>
                  <a:cubicBezTo>
                    <a:pt x="434" y="1"/>
                    <a:pt x="1" y="434"/>
                    <a:pt x="1" y="937"/>
                  </a:cubicBezTo>
                  <a:cubicBezTo>
                    <a:pt x="1" y="1461"/>
                    <a:pt x="434" y="1895"/>
                    <a:pt x="937" y="1895"/>
                  </a:cubicBezTo>
                  <a:cubicBezTo>
                    <a:pt x="1462" y="1895"/>
                    <a:pt x="1895" y="1461"/>
                    <a:pt x="1895" y="937"/>
                  </a:cubicBezTo>
                  <a:cubicBezTo>
                    <a:pt x="1895" y="434"/>
                    <a:pt x="1462" y="1"/>
                    <a:pt x="937" y="1"/>
                  </a:cubicBez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22;p38">
              <a:extLst>
                <a:ext uri="{FF2B5EF4-FFF2-40B4-BE49-F238E27FC236}">
                  <a16:creationId xmlns:a16="http://schemas.microsoft.com/office/drawing/2014/main" id="{D55B1092-61CC-0D77-A8E9-81C3BDE8E195}"/>
                </a:ext>
              </a:extLst>
            </p:cNvPr>
            <p:cNvSpPr/>
            <p:nvPr/>
          </p:nvSpPr>
          <p:spPr>
            <a:xfrm>
              <a:off x="2556849" y="2022943"/>
              <a:ext cx="114295" cy="114234"/>
            </a:xfrm>
            <a:custGeom>
              <a:avLst/>
              <a:gdLst/>
              <a:ahLst/>
              <a:cxnLst/>
              <a:rect l="l" t="t" r="r" b="b"/>
              <a:pathLst>
                <a:path w="1873" h="1872" extrusionOk="0">
                  <a:moveTo>
                    <a:pt x="936" y="0"/>
                  </a:moveTo>
                  <a:cubicBezTo>
                    <a:pt x="411" y="0"/>
                    <a:pt x="1" y="411"/>
                    <a:pt x="1" y="936"/>
                  </a:cubicBezTo>
                  <a:cubicBezTo>
                    <a:pt x="1" y="1461"/>
                    <a:pt x="411" y="1872"/>
                    <a:pt x="936" y="1872"/>
                  </a:cubicBezTo>
                  <a:cubicBezTo>
                    <a:pt x="1461" y="1872"/>
                    <a:pt x="1872" y="1461"/>
                    <a:pt x="1872" y="936"/>
                  </a:cubicBezTo>
                  <a:cubicBezTo>
                    <a:pt x="1872" y="411"/>
                    <a:pt x="1461" y="0"/>
                    <a:pt x="936" y="0"/>
                  </a:cubicBez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23;p38">
              <a:extLst>
                <a:ext uri="{FF2B5EF4-FFF2-40B4-BE49-F238E27FC236}">
                  <a16:creationId xmlns:a16="http://schemas.microsoft.com/office/drawing/2014/main" id="{297CCA42-A1C5-5792-5326-3A82478B8E94}"/>
                </a:ext>
              </a:extLst>
            </p:cNvPr>
            <p:cNvSpPr/>
            <p:nvPr/>
          </p:nvSpPr>
          <p:spPr>
            <a:xfrm>
              <a:off x="3056867" y="2022943"/>
              <a:ext cx="115699" cy="114234"/>
            </a:xfrm>
            <a:custGeom>
              <a:avLst/>
              <a:gdLst/>
              <a:ahLst/>
              <a:cxnLst/>
              <a:rect l="l" t="t" r="r" b="b"/>
              <a:pathLst>
                <a:path w="1896" h="1872" extrusionOk="0">
                  <a:moveTo>
                    <a:pt x="959" y="0"/>
                  </a:moveTo>
                  <a:cubicBezTo>
                    <a:pt x="435" y="0"/>
                    <a:pt x="1" y="411"/>
                    <a:pt x="1" y="936"/>
                  </a:cubicBezTo>
                  <a:cubicBezTo>
                    <a:pt x="1" y="1461"/>
                    <a:pt x="435" y="1872"/>
                    <a:pt x="959" y="1872"/>
                  </a:cubicBezTo>
                  <a:cubicBezTo>
                    <a:pt x="1462" y="1872"/>
                    <a:pt x="1895" y="1461"/>
                    <a:pt x="1895" y="936"/>
                  </a:cubicBezTo>
                  <a:cubicBezTo>
                    <a:pt x="1895" y="411"/>
                    <a:pt x="1462" y="0"/>
                    <a:pt x="959" y="0"/>
                  </a:cubicBez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24;p38">
              <a:extLst>
                <a:ext uri="{FF2B5EF4-FFF2-40B4-BE49-F238E27FC236}">
                  <a16:creationId xmlns:a16="http://schemas.microsoft.com/office/drawing/2014/main" id="{A6852853-9161-174F-51E8-CA71BC8940C8}"/>
                </a:ext>
              </a:extLst>
            </p:cNvPr>
            <p:cNvSpPr/>
            <p:nvPr/>
          </p:nvSpPr>
          <p:spPr>
            <a:xfrm rot="5400000">
              <a:off x="1497102" y="2204828"/>
              <a:ext cx="262477" cy="262870"/>
            </a:xfrm>
            <a:custGeom>
              <a:avLst/>
              <a:gdLst/>
              <a:ahLst/>
              <a:cxnLst/>
              <a:rect l="l" t="t" r="r" b="b"/>
              <a:pathLst>
                <a:path w="5799" h="5808" extrusionOk="0">
                  <a:moveTo>
                    <a:pt x="46" y="1"/>
                  </a:moveTo>
                  <a:cubicBezTo>
                    <a:pt x="0" y="1"/>
                    <a:pt x="0" y="2808"/>
                    <a:pt x="0" y="5798"/>
                  </a:cubicBezTo>
                  <a:cubicBezTo>
                    <a:pt x="0" y="5805"/>
                    <a:pt x="498" y="5808"/>
                    <a:pt x="1201" y="5808"/>
                  </a:cubicBezTo>
                  <a:cubicBezTo>
                    <a:pt x="2899" y="5808"/>
                    <a:pt x="5798" y="5792"/>
                    <a:pt x="5798" y="5776"/>
                  </a:cubicBezTo>
                  <a:cubicBezTo>
                    <a:pt x="5798" y="2580"/>
                    <a:pt x="3219" y="1"/>
                    <a:pt x="46"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825;p38">
            <a:extLst>
              <a:ext uri="{FF2B5EF4-FFF2-40B4-BE49-F238E27FC236}">
                <a16:creationId xmlns:a16="http://schemas.microsoft.com/office/drawing/2014/main" id="{4B43D2AC-384A-92EA-A5A4-7B33B1E41C10}"/>
              </a:ext>
            </a:extLst>
          </p:cNvPr>
          <p:cNvSpPr/>
          <p:nvPr/>
        </p:nvSpPr>
        <p:spPr>
          <a:xfrm>
            <a:off x="6142823" y="447493"/>
            <a:ext cx="160131" cy="74943"/>
          </a:xfrm>
          <a:custGeom>
            <a:avLst/>
            <a:gdLst/>
            <a:ahLst/>
            <a:cxnLst/>
            <a:rect l="l" t="t" r="r" b="b"/>
            <a:pathLst>
              <a:path w="3220" h="1507" extrusionOk="0">
                <a:moveTo>
                  <a:pt x="777" y="0"/>
                </a:moveTo>
                <a:cubicBezTo>
                  <a:pt x="343" y="0"/>
                  <a:pt x="1" y="343"/>
                  <a:pt x="1" y="754"/>
                </a:cubicBezTo>
                <a:cubicBezTo>
                  <a:pt x="1" y="1187"/>
                  <a:pt x="343" y="1507"/>
                  <a:pt x="777" y="1507"/>
                </a:cubicBezTo>
                <a:lnTo>
                  <a:pt x="2466" y="1507"/>
                </a:lnTo>
                <a:cubicBezTo>
                  <a:pt x="2877" y="1507"/>
                  <a:pt x="3219" y="1187"/>
                  <a:pt x="3219" y="754"/>
                </a:cubicBezTo>
                <a:cubicBezTo>
                  <a:pt x="3219" y="343"/>
                  <a:pt x="2877" y="0"/>
                  <a:pt x="2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26;p38">
            <a:extLst>
              <a:ext uri="{FF2B5EF4-FFF2-40B4-BE49-F238E27FC236}">
                <a16:creationId xmlns:a16="http://schemas.microsoft.com/office/drawing/2014/main" id="{6A8EE14D-4053-FE9F-BD81-E7CA67B39F2E}"/>
              </a:ext>
            </a:extLst>
          </p:cNvPr>
          <p:cNvSpPr/>
          <p:nvPr/>
        </p:nvSpPr>
        <p:spPr>
          <a:xfrm>
            <a:off x="6139442" y="442967"/>
            <a:ext cx="168038" cy="84044"/>
          </a:xfrm>
          <a:custGeom>
            <a:avLst/>
            <a:gdLst/>
            <a:ahLst/>
            <a:cxnLst/>
            <a:rect l="l" t="t" r="r" b="b"/>
            <a:pathLst>
              <a:path w="3379" h="1690" extrusionOk="0">
                <a:moveTo>
                  <a:pt x="2534" y="160"/>
                </a:moveTo>
                <a:cubicBezTo>
                  <a:pt x="2899" y="160"/>
                  <a:pt x="3219" y="457"/>
                  <a:pt x="3219" y="845"/>
                </a:cubicBezTo>
                <a:cubicBezTo>
                  <a:pt x="3219" y="1233"/>
                  <a:pt x="2899" y="1529"/>
                  <a:pt x="2534" y="1529"/>
                </a:cubicBezTo>
                <a:lnTo>
                  <a:pt x="845" y="1529"/>
                </a:lnTo>
                <a:cubicBezTo>
                  <a:pt x="457" y="1529"/>
                  <a:pt x="160" y="1233"/>
                  <a:pt x="160" y="845"/>
                </a:cubicBezTo>
                <a:cubicBezTo>
                  <a:pt x="160" y="457"/>
                  <a:pt x="457" y="160"/>
                  <a:pt x="845" y="160"/>
                </a:cubicBezTo>
                <a:close/>
                <a:moveTo>
                  <a:pt x="845" y="0"/>
                </a:moveTo>
                <a:cubicBezTo>
                  <a:pt x="366" y="0"/>
                  <a:pt x="0" y="388"/>
                  <a:pt x="0" y="845"/>
                </a:cubicBezTo>
                <a:cubicBezTo>
                  <a:pt x="0" y="1301"/>
                  <a:pt x="366" y="1689"/>
                  <a:pt x="845" y="1689"/>
                </a:cubicBezTo>
                <a:lnTo>
                  <a:pt x="2534" y="1689"/>
                </a:lnTo>
                <a:cubicBezTo>
                  <a:pt x="2991" y="1689"/>
                  <a:pt x="3379" y="1301"/>
                  <a:pt x="3379" y="845"/>
                </a:cubicBezTo>
                <a:cubicBezTo>
                  <a:pt x="3379" y="388"/>
                  <a:pt x="2991" y="0"/>
                  <a:pt x="2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27;p38">
            <a:extLst>
              <a:ext uri="{FF2B5EF4-FFF2-40B4-BE49-F238E27FC236}">
                <a16:creationId xmlns:a16="http://schemas.microsoft.com/office/drawing/2014/main" id="{3D2341EF-1BFF-6892-5068-5DB81292AF9A}"/>
              </a:ext>
            </a:extLst>
          </p:cNvPr>
          <p:cNvSpPr/>
          <p:nvPr/>
        </p:nvSpPr>
        <p:spPr>
          <a:xfrm>
            <a:off x="6143967" y="629107"/>
            <a:ext cx="157843" cy="157843"/>
          </a:xfrm>
          <a:custGeom>
            <a:avLst/>
            <a:gdLst/>
            <a:ahLst/>
            <a:cxnLst/>
            <a:rect l="l" t="t" r="r" b="b"/>
            <a:pathLst>
              <a:path w="3174" h="3174" extrusionOk="0">
                <a:moveTo>
                  <a:pt x="1598" y="1"/>
                </a:moveTo>
                <a:cubicBezTo>
                  <a:pt x="708" y="1"/>
                  <a:pt x="1" y="708"/>
                  <a:pt x="1" y="1598"/>
                </a:cubicBezTo>
                <a:cubicBezTo>
                  <a:pt x="1" y="2466"/>
                  <a:pt x="708" y="3173"/>
                  <a:pt x="1598" y="3173"/>
                </a:cubicBezTo>
                <a:cubicBezTo>
                  <a:pt x="2466" y="3173"/>
                  <a:pt x="3173" y="2466"/>
                  <a:pt x="3173" y="1598"/>
                </a:cubicBezTo>
                <a:cubicBezTo>
                  <a:pt x="3173" y="708"/>
                  <a:pt x="2466" y="1"/>
                  <a:pt x="1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28;p38">
            <a:extLst>
              <a:ext uri="{FF2B5EF4-FFF2-40B4-BE49-F238E27FC236}">
                <a16:creationId xmlns:a16="http://schemas.microsoft.com/office/drawing/2014/main" id="{080F59E2-E697-5075-EFC1-A3E5757A88BB}"/>
              </a:ext>
            </a:extLst>
          </p:cNvPr>
          <p:cNvSpPr/>
          <p:nvPr/>
        </p:nvSpPr>
        <p:spPr>
          <a:xfrm>
            <a:off x="6140585" y="625725"/>
            <a:ext cx="165750" cy="165750"/>
          </a:xfrm>
          <a:custGeom>
            <a:avLst/>
            <a:gdLst/>
            <a:ahLst/>
            <a:cxnLst/>
            <a:rect l="l" t="t" r="r" b="b"/>
            <a:pathLst>
              <a:path w="3333" h="3333" extrusionOk="0">
                <a:moveTo>
                  <a:pt x="1666" y="137"/>
                </a:moveTo>
                <a:cubicBezTo>
                  <a:pt x="2488" y="137"/>
                  <a:pt x="3173" y="822"/>
                  <a:pt x="3173" y="1666"/>
                </a:cubicBezTo>
                <a:cubicBezTo>
                  <a:pt x="3173" y="2488"/>
                  <a:pt x="2488" y="3173"/>
                  <a:pt x="1666" y="3173"/>
                </a:cubicBezTo>
                <a:cubicBezTo>
                  <a:pt x="822" y="3173"/>
                  <a:pt x="160" y="2488"/>
                  <a:pt x="160" y="1666"/>
                </a:cubicBezTo>
                <a:cubicBezTo>
                  <a:pt x="160" y="822"/>
                  <a:pt x="822" y="137"/>
                  <a:pt x="1666" y="137"/>
                </a:cubicBezTo>
                <a:close/>
                <a:moveTo>
                  <a:pt x="1666" y="0"/>
                </a:moveTo>
                <a:cubicBezTo>
                  <a:pt x="753" y="0"/>
                  <a:pt x="0" y="730"/>
                  <a:pt x="0" y="1666"/>
                </a:cubicBezTo>
                <a:cubicBezTo>
                  <a:pt x="0" y="2579"/>
                  <a:pt x="753" y="3333"/>
                  <a:pt x="1666" y="3333"/>
                </a:cubicBezTo>
                <a:cubicBezTo>
                  <a:pt x="2580" y="3333"/>
                  <a:pt x="3333" y="2579"/>
                  <a:pt x="3333" y="1666"/>
                </a:cubicBezTo>
                <a:cubicBezTo>
                  <a:pt x="3333" y="730"/>
                  <a:pt x="2580" y="0"/>
                  <a:pt x="16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29;p38">
            <a:extLst>
              <a:ext uri="{FF2B5EF4-FFF2-40B4-BE49-F238E27FC236}">
                <a16:creationId xmlns:a16="http://schemas.microsoft.com/office/drawing/2014/main" id="{A80DE16B-0C2A-2D11-940E-3BC4B1FEDF06}"/>
              </a:ext>
            </a:extLst>
          </p:cNvPr>
          <p:cNvSpPr/>
          <p:nvPr/>
        </p:nvSpPr>
        <p:spPr>
          <a:xfrm>
            <a:off x="6218909" y="-106450"/>
            <a:ext cx="50" cy="553992"/>
          </a:xfrm>
          <a:custGeom>
            <a:avLst/>
            <a:gdLst/>
            <a:ahLst/>
            <a:cxnLst/>
            <a:rect l="l" t="t" r="r" b="b"/>
            <a:pathLst>
              <a:path w="1" h="11140" extrusionOk="0">
                <a:moveTo>
                  <a:pt x="0" y="11139"/>
                </a:moveTo>
                <a:lnTo>
                  <a:pt x="0" y="1"/>
                </a:lnTo>
              </a:path>
            </a:pathLst>
          </a:custGeom>
          <a:solidFill>
            <a:srgbClr val="F6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30;p38">
            <a:extLst>
              <a:ext uri="{FF2B5EF4-FFF2-40B4-BE49-F238E27FC236}">
                <a16:creationId xmlns:a16="http://schemas.microsoft.com/office/drawing/2014/main" id="{350650D0-DEFD-742D-5A9E-2A8E1081A153}"/>
              </a:ext>
            </a:extLst>
          </p:cNvPr>
          <p:cNvSpPr/>
          <p:nvPr/>
        </p:nvSpPr>
        <p:spPr>
          <a:xfrm>
            <a:off x="6214334" y="-106450"/>
            <a:ext cx="8007" cy="553992"/>
          </a:xfrm>
          <a:custGeom>
            <a:avLst/>
            <a:gdLst/>
            <a:ahLst/>
            <a:cxnLst/>
            <a:rect l="l" t="t" r="r" b="b"/>
            <a:pathLst>
              <a:path w="161" h="11140" extrusionOk="0">
                <a:moveTo>
                  <a:pt x="1" y="1"/>
                </a:moveTo>
                <a:lnTo>
                  <a:pt x="1" y="11139"/>
                </a:lnTo>
                <a:lnTo>
                  <a:pt x="161" y="11139"/>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31;p38">
            <a:extLst>
              <a:ext uri="{FF2B5EF4-FFF2-40B4-BE49-F238E27FC236}">
                <a16:creationId xmlns:a16="http://schemas.microsoft.com/office/drawing/2014/main" id="{D73C84C8-D042-C6E4-9659-C9EB6B4F0B50}"/>
              </a:ext>
            </a:extLst>
          </p:cNvPr>
          <p:cNvSpPr/>
          <p:nvPr/>
        </p:nvSpPr>
        <p:spPr>
          <a:xfrm>
            <a:off x="5986225" y="476982"/>
            <a:ext cx="474474" cy="239002"/>
          </a:xfrm>
          <a:custGeom>
            <a:avLst/>
            <a:gdLst/>
            <a:ahLst/>
            <a:cxnLst/>
            <a:rect l="l" t="t" r="r" b="b"/>
            <a:pathLst>
              <a:path w="9541" h="4806" extrusionOk="0">
                <a:moveTo>
                  <a:pt x="4770" y="1"/>
                </a:moveTo>
                <a:cubicBezTo>
                  <a:pt x="2123" y="1"/>
                  <a:pt x="0" y="2147"/>
                  <a:pt x="0" y="4771"/>
                </a:cubicBezTo>
                <a:cubicBezTo>
                  <a:pt x="0" y="4794"/>
                  <a:pt x="2385" y="4806"/>
                  <a:pt x="4770" y="4806"/>
                </a:cubicBezTo>
                <a:cubicBezTo>
                  <a:pt x="7156" y="4806"/>
                  <a:pt x="9541" y="4794"/>
                  <a:pt x="9541" y="4771"/>
                </a:cubicBezTo>
                <a:cubicBezTo>
                  <a:pt x="9541" y="2147"/>
                  <a:pt x="7395" y="1"/>
                  <a:pt x="4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32;p38">
            <a:extLst>
              <a:ext uri="{FF2B5EF4-FFF2-40B4-BE49-F238E27FC236}">
                <a16:creationId xmlns:a16="http://schemas.microsoft.com/office/drawing/2014/main" id="{D03CC34E-3DFF-1E92-7822-8FF2E6190124}"/>
              </a:ext>
            </a:extLst>
          </p:cNvPr>
          <p:cNvSpPr/>
          <p:nvPr/>
        </p:nvSpPr>
        <p:spPr>
          <a:xfrm>
            <a:off x="5981650" y="473601"/>
            <a:ext cx="482480" cy="246362"/>
          </a:xfrm>
          <a:custGeom>
            <a:avLst/>
            <a:gdLst/>
            <a:ahLst/>
            <a:cxnLst/>
            <a:rect l="l" t="t" r="r" b="b"/>
            <a:pathLst>
              <a:path w="9702" h="4954" extrusionOk="0">
                <a:moveTo>
                  <a:pt x="4862" y="137"/>
                </a:moveTo>
                <a:cubicBezTo>
                  <a:pt x="7419" y="137"/>
                  <a:pt x="9519" y="2215"/>
                  <a:pt x="9542" y="4771"/>
                </a:cubicBezTo>
                <a:cubicBezTo>
                  <a:pt x="9142" y="4782"/>
                  <a:pt x="6997" y="4788"/>
                  <a:pt x="4851" y="4788"/>
                </a:cubicBezTo>
                <a:cubicBezTo>
                  <a:pt x="2706" y="4788"/>
                  <a:pt x="560" y="4782"/>
                  <a:pt x="160" y="4771"/>
                </a:cubicBezTo>
                <a:cubicBezTo>
                  <a:pt x="206" y="2215"/>
                  <a:pt x="2283" y="137"/>
                  <a:pt x="4862" y="137"/>
                </a:cubicBezTo>
                <a:close/>
                <a:moveTo>
                  <a:pt x="4862" y="0"/>
                </a:moveTo>
                <a:cubicBezTo>
                  <a:pt x="2192" y="0"/>
                  <a:pt x="1" y="2169"/>
                  <a:pt x="1" y="4839"/>
                </a:cubicBezTo>
                <a:cubicBezTo>
                  <a:pt x="1" y="4931"/>
                  <a:pt x="1" y="4931"/>
                  <a:pt x="1553" y="4931"/>
                </a:cubicBezTo>
                <a:cubicBezTo>
                  <a:pt x="2443" y="4954"/>
                  <a:pt x="3607" y="4954"/>
                  <a:pt x="4794" y="4954"/>
                </a:cubicBezTo>
                <a:cubicBezTo>
                  <a:pt x="6004" y="4954"/>
                  <a:pt x="7214" y="4954"/>
                  <a:pt x="8104" y="4931"/>
                </a:cubicBezTo>
                <a:cubicBezTo>
                  <a:pt x="9701" y="4931"/>
                  <a:pt x="9701" y="4931"/>
                  <a:pt x="9701" y="4839"/>
                </a:cubicBezTo>
                <a:cubicBezTo>
                  <a:pt x="9701" y="2169"/>
                  <a:pt x="7533" y="0"/>
                  <a:pt x="4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33;p38">
            <a:extLst>
              <a:ext uri="{FF2B5EF4-FFF2-40B4-BE49-F238E27FC236}">
                <a16:creationId xmlns:a16="http://schemas.microsoft.com/office/drawing/2014/main" id="{CB1A47E3-A65B-6392-F2B7-98DD07A3BD79}"/>
              </a:ext>
            </a:extLst>
          </p:cNvPr>
          <p:cNvSpPr/>
          <p:nvPr/>
        </p:nvSpPr>
        <p:spPr>
          <a:xfrm>
            <a:off x="7124665" y="597063"/>
            <a:ext cx="203367" cy="95178"/>
          </a:xfrm>
          <a:custGeom>
            <a:avLst/>
            <a:gdLst/>
            <a:ahLst/>
            <a:cxnLst/>
            <a:rect l="l" t="t" r="r" b="b"/>
            <a:pathLst>
              <a:path w="3220" h="1507" extrusionOk="0">
                <a:moveTo>
                  <a:pt x="777" y="0"/>
                </a:moveTo>
                <a:cubicBezTo>
                  <a:pt x="343" y="0"/>
                  <a:pt x="1" y="343"/>
                  <a:pt x="1" y="754"/>
                </a:cubicBezTo>
                <a:cubicBezTo>
                  <a:pt x="1" y="1187"/>
                  <a:pt x="343" y="1507"/>
                  <a:pt x="777" y="1507"/>
                </a:cubicBezTo>
                <a:lnTo>
                  <a:pt x="2466" y="1507"/>
                </a:lnTo>
                <a:cubicBezTo>
                  <a:pt x="2877" y="1507"/>
                  <a:pt x="3219" y="1187"/>
                  <a:pt x="3219" y="754"/>
                </a:cubicBezTo>
                <a:cubicBezTo>
                  <a:pt x="3219" y="343"/>
                  <a:pt x="2877" y="0"/>
                  <a:pt x="2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34;p38">
            <a:extLst>
              <a:ext uri="{FF2B5EF4-FFF2-40B4-BE49-F238E27FC236}">
                <a16:creationId xmlns:a16="http://schemas.microsoft.com/office/drawing/2014/main" id="{31C4964C-E55D-C531-D3A3-717CB828BF21}"/>
              </a:ext>
            </a:extLst>
          </p:cNvPr>
          <p:cNvSpPr/>
          <p:nvPr/>
        </p:nvSpPr>
        <p:spPr>
          <a:xfrm>
            <a:off x="7120370" y="591316"/>
            <a:ext cx="213409" cy="106736"/>
          </a:xfrm>
          <a:custGeom>
            <a:avLst/>
            <a:gdLst/>
            <a:ahLst/>
            <a:cxnLst/>
            <a:rect l="l" t="t" r="r" b="b"/>
            <a:pathLst>
              <a:path w="3379" h="1690" extrusionOk="0">
                <a:moveTo>
                  <a:pt x="2534" y="160"/>
                </a:moveTo>
                <a:cubicBezTo>
                  <a:pt x="2899" y="160"/>
                  <a:pt x="3219" y="457"/>
                  <a:pt x="3219" y="845"/>
                </a:cubicBezTo>
                <a:cubicBezTo>
                  <a:pt x="3219" y="1233"/>
                  <a:pt x="2899" y="1529"/>
                  <a:pt x="2534" y="1529"/>
                </a:cubicBezTo>
                <a:lnTo>
                  <a:pt x="845" y="1529"/>
                </a:lnTo>
                <a:cubicBezTo>
                  <a:pt x="457" y="1529"/>
                  <a:pt x="160" y="1233"/>
                  <a:pt x="160" y="845"/>
                </a:cubicBezTo>
                <a:cubicBezTo>
                  <a:pt x="160" y="457"/>
                  <a:pt x="457" y="160"/>
                  <a:pt x="845" y="160"/>
                </a:cubicBezTo>
                <a:close/>
                <a:moveTo>
                  <a:pt x="845" y="0"/>
                </a:moveTo>
                <a:cubicBezTo>
                  <a:pt x="366" y="0"/>
                  <a:pt x="0" y="388"/>
                  <a:pt x="0" y="845"/>
                </a:cubicBezTo>
                <a:cubicBezTo>
                  <a:pt x="0" y="1301"/>
                  <a:pt x="366" y="1689"/>
                  <a:pt x="845" y="1689"/>
                </a:cubicBezTo>
                <a:lnTo>
                  <a:pt x="2534" y="1689"/>
                </a:lnTo>
                <a:cubicBezTo>
                  <a:pt x="2991" y="1689"/>
                  <a:pt x="3379" y="1301"/>
                  <a:pt x="3379" y="845"/>
                </a:cubicBezTo>
                <a:cubicBezTo>
                  <a:pt x="3379" y="388"/>
                  <a:pt x="2991" y="0"/>
                  <a:pt x="2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35;p38">
            <a:extLst>
              <a:ext uri="{FF2B5EF4-FFF2-40B4-BE49-F238E27FC236}">
                <a16:creationId xmlns:a16="http://schemas.microsoft.com/office/drawing/2014/main" id="{DC2ABB7E-2C8D-527F-5D63-C672A27F2FC0}"/>
              </a:ext>
            </a:extLst>
          </p:cNvPr>
          <p:cNvSpPr/>
          <p:nvPr/>
        </p:nvSpPr>
        <p:spPr>
          <a:xfrm>
            <a:off x="7126117" y="827715"/>
            <a:ext cx="200462" cy="200462"/>
          </a:xfrm>
          <a:custGeom>
            <a:avLst/>
            <a:gdLst/>
            <a:ahLst/>
            <a:cxnLst/>
            <a:rect l="l" t="t" r="r" b="b"/>
            <a:pathLst>
              <a:path w="3174" h="3174" extrusionOk="0">
                <a:moveTo>
                  <a:pt x="1598" y="1"/>
                </a:moveTo>
                <a:cubicBezTo>
                  <a:pt x="708" y="1"/>
                  <a:pt x="1" y="708"/>
                  <a:pt x="1" y="1598"/>
                </a:cubicBezTo>
                <a:cubicBezTo>
                  <a:pt x="1" y="2466"/>
                  <a:pt x="708" y="3173"/>
                  <a:pt x="1598" y="3173"/>
                </a:cubicBezTo>
                <a:cubicBezTo>
                  <a:pt x="2466" y="3173"/>
                  <a:pt x="3173" y="2466"/>
                  <a:pt x="3173" y="1598"/>
                </a:cubicBezTo>
                <a:cubicBezTo>
                  <a:pt x="3173" y="708"/>
                  <a:pt x="2466" y="1"/>
                  <a:pt x="1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36;p38">
            <a:extLst>
              <a:ext uri="{FF2B5EF4-FFF2-40B4-BE49-F238E27FC236}">
                <a16:creationId xmlns:a16="http://schemas.microsoft.com/office/drawing/2014/main" id="{7FF383F0-BF8E-0198-847E-0CC07B9FDDBB}"/>
              </a:ext>
            </a:extLst>
          </p:cNvPr>
          <p:cNvSpPr/>
          <p:nvPr/>
        </p:nvSpPr>
        <p:spPr>
          <a:xfrm>
            <a:off x="7121823" y="823420"/>
            <a:ext cx="210504" cy="210504"/>
          </a:xfrm>
          <a:custGeom>
            <a:avLst/>
            <a:gdLst/>
            <a:ahLst/>
            <a:cxnLst/>
            <a:rect l="l" t="t" r="r" b="b"/>
            <a:pathLst>
              <a:path w="3333" h="3333" extrusionOk="0">
                <a:moveTo>
                  <a:pt x="1666" y="137"/>
                </a:moveTo>
                <a:cubicBezTo>
                  <a:pt x="2488" y="137"/>
                  <a:pt x="3173" y="822"/>
                  <a:pt x="3173" y="1666"/>
                </a:cubicBezTo>
                <a:cubicBezTo>
                  <a:pt x="3173" y="2488"/>
                  <a:pt x="2488" y="3173"/>
                  <a:pt x="1666" y="3173"/>
                </a:cubicBezTo>
                <a:cubicBezTo>
                  <a:pt x="822" y="3173"/>
                  <a:pt x="160" y="2488"/>
                  <a:pt x="160" y="1666"/>
                </a:cubicBezTo>
                <a:cubicBezTo>
                  <a:pt x="160" y="822"/>
                  <a:pt x="822" y="137"/>
                  <a:pt x="1666" y="137"/>
                </a:cubicBezTo>
                <a:close/>
                <a:moveTo>
                  <a:pt x="1666" y="0"/>
                </a:moveTo>
                <a:cubicBezTo>
                  <a:pt x="753" y="0"/>
                  <a:pt x="0" y="730"/>
                  <a:pt x="0" y="1666"/>
                </a:cubicBezTo>
                <a:cubicBezTo>
                  <a:pt x="0" y="2579"/>
                  <a:pt x="753" y="3333"/>
                  <a:pt x="1666" y="3333"/>
                </a:cubicBezTo>
                <a:cubicBezTo>
                  <a:pt x="2580" y="3333"/>
                  <a:pt x="3333" y="2579"/>
                  <a:pt x="3333" y="1666"/>
                </a:cubicBezTo>
                <a:cubicBezTo>
                  <a:pt x="3333" y="730"/>
                  <a:pt x="2580" y="0"/>
                  <a:pt x="16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37;p38">
            <a:extLst>
              <a:ext uri="{FF2B5EF4-FFF2-40B4-BE49-F238E27FC236}">
                <a16:creationId xmlns:a16="http://schemas.microsoft.com/office/drawing/2014/main" id="{99C57A8F-B296-B1E2-AA1B-E27A52C15029}"/>
              </a:ext>
            </a:extLst>
          </p:cNvPr>
          <p:cNvSpPr/>
          <p:nvPr/>
        </p:nvSpPr>
        <p:spPr>
          <a:xfrm>
            <a:off x="7221294" y="-106450"/>
            <a:ext cx="63" cy="703575"/>
          </a:xfrm>
          <a:custGeom>
            <a:avLst/>
            <a:gdLst/>
            <a:ahLst/>
            <a:cxnLst/>
            <a:rect l="l" t="t" r="r" b="b"/>
            <a:pathLst>
              <a:path w="1" h="11140" extrusionOk="0">
                <a:moveTo>
                  <a:pt x="0" y="11139"/>
                </a:moveTo>
                <a:lnTo>
                  <a:pt x="0" y="1"/>
                </a:lnTo>
              </a:path>
            </a:pathLst>
          </a:custGeom>
          <a:solidFill>
            <a:srgbClr val="F6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38;p38">
            <a:extLst>
              <a:ext uri="{FF2B5EF4-FFF2-40B4-BE49-F238E27FC236}">
                <a16:creationId xmlns:a16="http://schemas.microsoft.com/office/drawing/2014/main" id="{47E5ED61-3DB8-CA0E-A3B0-A28D07253D9E}"/>
              </a:ext>
            </a:extLst>
          </p:cNvPr>
          <p:cNvSpPr/>
          <p:nvPr/>
        </p:nvSpPr>
        <p:spPr>
          <a:xfrm>
            <a:off x="7215484" y="-106450"/>
            <a:ext cx="10168" cy="703575"/>
          </a:xfrm>
          <a:custGeom>
            <a:avLst/>
            <a:gdLst/>
            <a:ahLst/>
            <a:cxnLst/>
            <a:rect l="l" t="t" r="r" b="b"/>
            <a:pathLst>
              <a:path w="161" h="11140" extrusionOk="0">
                <a:moveTo>
                  <a:pt x="1" y="1"/>
                </a:moveTo>
                <a:lnTo>
                  <a:pt x="1" y="11139"/>
                </a:lnTo>
                <a:lnTo>
                  <a:pt x="161" y="11139"/>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39;p38">
            <a:extLst>
              <a:ext uri="{FF2B5EF4-FFF2-40B4-BE49-F238E27FC236}">
                <a16:creationId xmlns:a16="http://schemas.microsoft.com/office/drawing/2014/main" id="{1935417A-BCCF-0B7B-A84A-4E2BE3BAFE61}"/>
              </a:ext>
            </a:extLst>
          </p:cNvPr>
          <p:cNvSpPr/>
          <p:nvPr/>
        </p:nvSpPr>
        <p:spPr>
          <a:xfrm>
            <a:off x="6925785" y="634516"/>
            <a:ext cx="602586" cy="303535"/>
          </a:xfrm>
          <a:custGeom>
            <a:avLst/>
            <a:gdLst/>
            <a:ahLst/>
            <a:cxnLst/>
            <a:rect l="l" t="t" r="r" b="b"/>
            <a:pathLst>
              <a:path w="9541" h="4806" extrusionOk="0">
                <a:moveTo>
                  <a:pt x="4770" y="1"/>
                </a:moveTo>
                <a:cubicBezTo>
                  <a:pt x="2123" y="1"/>
                  <a:pt x="0" y="2147"/>
                  <a:pt x="0" y="4771"/>
                </a:cubicBezTo>
                <a:cubicBezTo>
                  <a:pt x="0" y="4794"/>
                  <a:pt x="2385" y="4806"/>
                  <a:pt x="4770" y="4806"/>
                </a:cubicBezTo>
                <a:cubicBezTo>
                  <a:pt x="7156" y="4806"/>
                  <a:pt x="9541" y="4794"/>
                  <a:pt x="9541" y="4771"/>
                </a:cubicBezTo>
                <a:cubicBezTo>
                  <a:pt x="9541" y="2147"/>
                  <a:pt x="7395" y="1"/>
                  <a:pt x="4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40;p38">
            <a:extLst>
              <a:ext uri="{FF2B5EF4-FFF2-40B4-BE49-F238E27FC236}">
                <a16:creationId xmlns:a16="http://schemas.microsoft.com/office/drawing/2014/main" id="{90E61874-1B1E-B972-3481-4FD7B32F1BF9}"/>
              </a:ext>
            </a:extLst>
          </p:cNvPr>
          <p:cNvSpPr/>
          <p:nvPr/>
        </p:nvSpPr>
        <p:spPr>
          <a:xfrm>
            <a:off x="6919975" y="630221"/>
            <a:ext cx="612754" cy="312882"/>
          </a:xfrm>
          <a:custGeom>
            <a:avLst/>
            <a:gdLst/>
            <a:ahLst/>
            <a:cxnLst/>
            <a:rect l="l" t="t" r="r" b="b"/>
            <a:pathLst>
              <a:path w="9702" h="4954" extrusionOk="0">
                <a:moveTo>
                  <a:pt x="4862" y="137"/>
                </a:moveTo>
                <a:cubicBezTo>
                  <a:pt x="7419" y="137"/>
                  <a:pt x="9519" y="2215"/>
                  <a:pt x="9542" y="4771"/>
                </a:cubicBezTo>
                <a:cubicBezTo>
                  <a:pt x="9142" y="4782"/>
                  <a:pt x="6997" y="4788"/>
                  <a:pt x="4851" y="4788"/>
                </a:cubicBezTo>
                <a:cubicBezTo>
                  <a:pt x="2706" y="4788"/>
                  <a:pt x="560" y="4782"/>
                  <a:pt x="160" y="4771"/>
                </a:cubicBezTo>
                <a:cubicBezTo>
                  <a:pt x="206" y="2215"/>
                  <a:pt x="2283" y="137"/>
                  <a:pt x="4862" y="137"/>
                </a:cubicBezTo>
                <a:close/>
                <a:moveTo>
                  <a:pt x="4862" y="0"/>
                </a:moveTo>
                <a:cubicBezTo>
                  <a:pt x="2192" y="0"/>
                  <a:pt x="1" y="2169"/>
                  <a:pt x="1" y="4839"/>
                </a:cubicBezTo>
                <a:cubicBezTo>
                  <a:pt x="1" y="4931"/>
                  <a:pt x="1" y="4931"/>
                  <a:pt x="1553" y="4931"/>
                </a:cubicBezTo>
                <a:cubicBezTo>
                  <a:pt x="2443" y="4954"/>
                  <a:pt x="3607" y="4954"/>
                  <a:pt x="4794" y="4954"/>
                </a:cubicBezTo>
                <a:cubicBezTo>
                  <a:pt x="6004" y="4954"/>
                  <a:pt x="7214" y="4954"/>
                  <a:pt x="8104" y="4931"/>
                </a:cubicBezTo>
                <a:cubicBezTo>
                  <a:pt x="9701" y="4931"/>
                  <a:pt x="9701" y="4931"/>
                  <a:pt x="9701" y="4839"/>
                </a:cubicBezTo>
                <a:cubicBezTo>
                  <a:pt x="9701" y="2169"/>
                  <a:pt x="7533" y="0"/>
                  <a:pt x="4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41;p38">
            <a:extLst>
              <a:ext uri="{FF2B5EF4-FFF2-40B4-BE49-F238E27FC236}">
                <a16:creationId xmlns:a16="http://schemas.microsoft.com/office/drawing/2014/main" id="{E71DB37C-85E5-A7E9-D0B0-9AE50DD4C7C9}"/>
              </a:ext>
            </a:extLst>
          </p:cNvPr>
          <p:cNvSpPr/>
          <p:nvPr/>
        </p:nvSpPr>
        <p:spPr>
          <a:xfrm rot="-5400000" flipH="1">
            <a:off x="165146" y="4149765"/>
            <a:ext cx="251003" cy="252401"/>
          </a:xfrm>
          <a:custGeom>
            <a:avLst/>
            <a:gdLst/>
            <a:ahLst/>
            <a:cxnLst/>
            <a:rect l="l" t="t" r="r" b="b"/>
            <a:pathLst>
              <a:path w="3950" h="3972" extrusionOk="0">
                <a:moveTo>
                  <a:pt x="1256" y="2146"/>
                </a:moveTo>
                <a:cubicBezTo>
                  <a:pt x="1347" y="2534"/>
                  <a:pt x="1712" y="2762"/>
                  <a:pt x="2101" y="2694"/>
                </a:cubicBezTo>
                <a:cubicBezTo>
                  <a:pt x="2489" y="2602"/>
                  <a:pt x="2717" y="2214"/>
                  <a:pt x="2625" y="1849"/>
                </a:cubicBezTo>
                <a:cubicBezTo>
                  <a:pt x="2557" y="1461"/>
                  <a:pt x="2169" y="1210"/>
                  <a:pt x="1781" y="1301"/>
                </a:cubicBezTo>
                <a:cubicBezTo>
                  <a:pt x="1416" y="1392"/>
                  <a:pt x="1165" y="1758"/>
                  <a:pt x="1256" y="2146"/>
                </a:cubicBezTo>
                <a:close/>
                <a:moveTo>
                  <a:pt x="1210" y="548"/>
                </a:moveTo>
                <a:lnTo>
                  <a:pt x="1233" y="160"/>
                </a:lnTo>
                <a:lnTo>
                  <a:pt x="1872" y="0"/>
                </a:lnTo>
                <a:lnTo>
                  <a:pt x="2032" y="365"/>
                </a:lnTo>
                <a:cubicBezTo>
                  <a:pt x="2192" y="365"/>
                  <a:pt x="2329" y="388"/>
                  <a:pt x="2466" y="434"/>
                </a:cubicBezTo>
                <a:lnTo>
                  <a:pt x="2740" y="160"/>
                </a:lnTo>
                <a:lnTo>
                  <a:pt x="3287" y="502"/>
                </a:lnTo>
                <a:lnTo>
                  <a:pt x="3173" y="890"/>
                </a:lnTo>
                <a:cubicBezTo>
                  <a:pt x="3265" y="982"/>
                  <a:pt x="3333" y="1119"/>
                  <a:pt x="3402" y="1233"/>
                </a:cubicBezTo>
                <a:lnTo>
                  <a:pt x="3812" y="1233"/>
                </a:lnTo>
                <a:lnTo>
                  <a:pt x="3949" y="1872"/>
                </a:lnTo>
                <a:lnTo>
                  <a:pt x="3584" y="2054"/>
                </a:lnTo>
                <a:cubicBezTo>
                  <a:pt x="3584" y="2191"/>
                  <a:pt x="3561" y="2328"/>
                  <a:pt x="3516" y="2465"/>
                </a:cubicBezTo>
                <a:lnTo>
                  <a:pt x="3790" y="2762"/>
                </a:lnTo>
                <a:lnTo>
                  <a:pt x="3447" y="3310"/>
                </a:lnTo>
                <a:lnTo>
                  <a:pt x="3082" y="3173"/>
                </a:lnTo>
                <a:cubicBezTo>
                  <a:pt x="2968" y="3264"/>
                  <a:pt x="2854" y="3355"/>
                  <a:pt x="2717" y="3424"/>
                </a:cubicBezTo>
                <a:lnTo>
                  <a:pt x="2717" y="3835"/>
                </a:lnTo>
                <a:lnTo>
                  <a:pt x="2078" y="3972"/>
                </a:lnTo>
                <a:lnTo>
                  <a:pt x="1918" y="3607"/>
                </a:lnTo>
                <a:cubicBezTo>
                  <a:pt x="1758" y="3607"/>
                  <a:pt x="1621" y="3584"/>
                  <a:pt x="1484" y="3538"/>
                </a:cubicBezTo>
                <a:lnTo>
                  <a:pt x="1210" y="3812"/>
                </a:lnTo>
                <a:lnTo>
                  <a:pt x="640" y="3470"/>
                </a:lnTo>
                <a:lnTo>
                  <a:pt x="777" y="3082"/>
                </a:lnTo>
                <a:cubicBezTo>
                  <a:pt x="685" y="2990"/>
                  <a:pt x="594" y="2876"/>
                  <a:pt x="526" y="2739"/>
                </a:cubicBezTo>
                <a:lnTo>
                  <a:pt x="138" y="2739"/>
                </a:lnTo>
                <a:lnTo>
                  <a:pt x="1" y="2100"/>
                </a:lnTo>
                <a:lnTo>
                  <a:pt x="343" y="1917"/>
                </a:lnTo>
                <a:cubicBezTo>
                  <a:pt x="366" y="1781"/>
                  <a:pt x="389" y="1644"/>
                  <a:pt x="434" y="1507"/>
                </a:cubicBezTo>
                <a:lnTo>
                  <a:pt x="138" y="1210"/>
                </a:lnTo>
                <a:lnTo>
                  <a:pt x="503" y="662"/>
                </a:lnTo>
                <a:lnTo>
                  <a:pt x="868" y="799"/>
                </a:lnTo>
                <a:cubicBezTo>
                  <a:pt x="982" y="708"/>
                  <a:pt x="1096" y="616"/>
                  <a:pt x="1210" y="54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75;p40">
            <a:extLst>
              <a:ext uri="{FF2B5EF4-FFF2-40B4-BE49-F238E27FC236}">
                <a16:creationId xmlns:a16="http://schemas.microsoft.com/office/drawing/2014/main" id="{7C14BF19-3C6F-3A4F-298F-30E19A3095EF}"/>
              </a:ext>
            </a:extLst>
          </p:cNvPr>
          <p:cNvSpPr/>
          <p:nvPr/>
        </p:nvSpPr>
        <p:spPr>
          <a:xfrm rot="10800000">
            <a:off x="290649" y="4531110"/>
            <a:ext cx="520751" cy="520751"/>
          </a:xfrm>
          <a:custGeom>
            <a:avLst/>
            <a:gdLst/>
            <a:ahLst/>
            <a:cxnLst/>
            <a:rect l="l" t="t" r="r" b="b"/>
            <a:pathLst>
              <a:path w="8195" h="8195" fill="none" extrusionOk="0">
                <a:moveTo>
                  <a:pt x="2626" y="4497"/>
                </a:moveTo>
                <a:cubicBezTo>
                  <a:pt x="2831" y="5273"/>
                  <a:pt x="3630" y="5753"/>
                  <a:pt x="4406" y="5547"/>
                </a:cubicBezTo>
                <a:cubicBezTo>
                  <a:pt x="5182" y="5319"/>
                  <a:pt x="5661" y="4520"/>
                  <a:pt x="5456" y="3744"/>
                </a:cubicBezTo>
                <a:cubicBezTo>
                  <a:pt x="5250" y="2968"/>
                  <a:pt x="4452" y="2488"/>
                  <a:pt x="3653" y="2694"/>
                </a:cubicBezTo>
                <a:cubicBezTo>
                  <a:pt x="2877" y="2899"/>
                  <a:pt x="2420" y="3721"/>
                  <a:pt x="2626" y="4497"/>
                </a:cubicBezTo>
                <a:close/>
                <a:moveTo>
                  <a:pt x="2420" y="1187"/>
                </a:moveTo>
                <a:lnTo>
                  <a:pt x="2397" y="343"/>
                </a:lnTo>
                <a:lnTo>
                  <a:pt x="3721" y="1"/>
                </a:lnTo>
                <a:lnTo>
                  <a:pt x="4109" y="731"/>
                </a:lnTo>
                <a:cubicBezTo>
                  <a:pt x="4406" y="731"/>
                  <a:pt x="4703" y="777"/>
                  <a:pt x="4977" y="868"/>
                </a:cubicBezTo>
                <a:lnTo>
                  <a:pt x="5547" y="252"/>
                </a:lnTo>
                <a:lnTo>
                  <a:pt x="6734" y="936"/>
                </a:lnTo>
                <a:lnTo>
                  <a:pt x="6483" y="1735"/>
                </a:lnTo>
                <a:cubicBezTo>
                  <a:pt x="6688" y="1941"/>
                  <a:pt x="6871" y="2169"/>
                  <a:pt x="7031" y="2443"/>
                </a:cubicBezTo>
                <a:lnTo>
                  <a:pt x="7853" y="2420"/>
                </a:lnTo>
                <a:lnTo>
                  <a:pt x="8195" y="3721"/>
                </a:lnTo>
                <a:lnTo>
                  <a:pt x="7465" y="4109"/>
                </a:lnTo>
                <a:cubicBezTo>
                  <a:pt x="7465" y="4406"/>
                  <a:pt x="7419" y="4703"/>
                  <a:pt x="7350" y="4999"/>
                </a:cubicBezTo>
                <a:lnTo>
                  <a:pt x="7944" y="5547"/>
                </a:lnTo>
                <a:lnTo>
                  <a:pt x="7259" y="6734"/>
                </a:lnTo>
                <a:lnTo>
                  <a:pt x="6460" y="6483"/>
                </a:lnTo>
                <a:cubicBezTo>
                  <a:pt x="6255" y="6688"/>
                  <a:pt x="6027" y="6871"/>
                  <a:pt x="5753" y="7031"/>
                </a:cubicBezTo>
                <a:lnTo>
                  <a:pt x="5798" y="7852"/>
                </a:lnTo>
                <a:lnTo>
                  <a:pt x="4474" y="8195"/>
                </a:lnTo>
                <a:lnTo>
                  <a:pt x="4086" y="7464"/>
                </a:lnTo>
                <a:cubicBezTo>
                  <a:pt x="3790" y="7464"/>
                  <a:pt x="3493" y="7419"/>
                  <a:pt x="3196" y="7350"/>
                </a:cubicBezTo>
                <a:lnTo>
                  <a:pt x="2648" y="7944"/>
                </a:lnTo>
                <a:lnTo>
                  <a:pt x="1461" y="7259"/>
                </a:lnTo>
                <a:lnTo>
                  <a:pt x="1713" y="6483"/>
                </a:lnTo>
                <a:cubicBezTo>
                  <a:pt x="1507" y="6277"/>
                  <a:pt x="1325" y="6026"/>
                  <a:pt x="1165" y="5775"/>
                </a:cubicBezTo>
                <a:lnTo>
                  <a:pt x="343" y="5798"/>
                </a:lnTo>
                <a:lnTo>
                  <a:pt x="1" y="4474"/>
                </a:lnTo>
                <a:lnTo>
                  <a:pt x="731" y="4086"/>
                </a:lnTo>
                <a:cubicBezTo>
                  <a:pt x="731" y="3790"/>
                  <a:pt x="777" y="3493"/>
                  <a:pt x="845" y="3219"/>
                </a:cubicBezTo>
                <a:lnTo>
                  <a:pt x="252" y="2648"/>
                </a:lnTo>
                <a:lnTo>
                  <a:pt x="936" y="1461"/>
                </a:lnTo>
                <a:lnTo>
                  <a:pt x="1713" y="1712"/>
                </a:lnTo>
                <a:cubicBezTo>
                  <a:pt x="1941" y="1507"/>
                  <a:pt x="2169" y="1324"/>
                  <a:pt x="2420" y="1187"/>
                </a:cubicBezTo>
                <a:close/>
              </a:path>
            </a:pathLst>
          </a:custGeom>
          <a:noFill/>
          <a:ln w="95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2856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ool Startup Business Plan by Slidesgo">
  <a:themeElements>
    <a:clrScheme name="Simple Light">
      <a:dk1>
        <a:srgbClr val="000000"/>
      </a:dk1>
      <a:lt1>
        <a:srgbClr val="FFFFFF"/>
      </a:lt1>
      <a:dk2>
        <a:srgbClr val="20DD2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6256</TotalTime>
  <Words>1491</Words>
  <Application>Microsoft Office PowerPoint</Application>
  <PresentationFormat>On-screen Show (16:9)</PresentationFormat>
  <Paragraphs>120</Paragraphs>
  <Slides>42</Slides>
  <Notes>11</Notes>
  <HiddenSlides>8</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Segoe UI Historic</vt:lpstr>
      <vt:lpstr>Arial</vt:lpstr>
      <vt:lpstr>Times New Roman</vt:lpstr>
      <vt:lpstr>Calibri</vt:lpstr>
      <vt:lpstr>Staatliches</vt:lpstr>
      <vt:lpstr>Bebas Neue</vt:lpstr>
      <vt:lpstr>Cairo</vt:lpstr>
      <vt:lpstr>Cool Startup Business Plan by Slidesgo</vt:lpstr>
      <vt:lpstr>PowerPoint Presentation</vt:lpstr>
      <vt:lpstr>PowerPoint Presentation</vt:lpstr>
      <vt:lpstr>Intelligence</vt:lpstr>
      <vt:lpstr>OUR TEAM</vt:lpstr>
      <vt:lpstr>PowerPoint Presentation</vt:lpstr>
      <vt:lpstr>table of contents</vt:lpstr>
      <vt:lpstr>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 of datas</vt:lpstr>
      <vt:lpstr>Structure data</vt:lpstr>
      <vt:lpstr>Example: </vt:lpstr>
      <vt:lpstr>Semi - structure data</vt:lpstr>
      <vt:lpstr>Example: Email</vt:lpstr>
      <vt:lpstr>Unstructure data</vt:lpstr>
      <vt:lpstr>Example: Survey responses:</vt:lpstr>
      <vt:lpstr>PowerPoint Presentation</vt:lpstr>
      <vt:lpstr>PowerPoint Presentation</vt:lpstr>
      <vt:lpstr>PowerPoint Presentation</vt:lpstr>
      <vt:lpstr>PowerPoint Presentation</vt:lpstr>
      <vt:lpstr>PowerPoint Presentation</vt:lpstr>
      <vt:lpstr>PowerPoint Presentation</vt:lpstr>
      <vt:lpstr>Task 2</vt:lpstr>
      <vt:lpstr>—Indeed Career Guide—</vt:lpstr>
      <vt:lpstr>Types of decisions and how to make them</vt:lpstr>
      <vt:lpstr>PowerPoint Presentation</vt:lpstr>
      <vt:lpstr>Example of operational decision: Decision on inventory promotion</vt:lpstr>
      <vt:lpstr>PowerPoint Presentation</vt:lpstr>
      <vt:lpstr>PowerPoint Presentation</vt:lpstr>
      <vt:lpstr>Example of tactical decision: Decide to change marketing strategy</vt:lpstr>
      <vt:lpstr>PowerPoint Presentation</vt:lpstr>
      <vt:lpstr>PowerPoint Presentation</vt:lpstr>
      <vt:lpstr>Example of Strategic Decision: Open more branches</vt:lpstr>
      <vt:lpstr>PowerPoint Presentation</vt:lpstr>
      <vt:lpstr>PowerPoint Presentation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Intelligence</dc:title>
  <dc:creator>Admin</dc:creator>
  <cp:lastModifiedBy>Quân Lê</cp:lastModifiedBy>
  <cp:revision>26</cp:revision>
  <dcterms:modified xsi:type="dcterms:W3CDTF">2022-12-26T07:51:46Z</dcterms:modified>
</cp:coreProperties>
</file>