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08/04/2021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hf sldNum="0" hdr="0" ftr="0" dt="0"/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sldNum="0"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443753" y="833717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Assignment 2 Guide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D417-FE28-AD48-96FB-C376559D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about BI (P3)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815E-95AC-134C-871E-0EF0F474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55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about BI</a:t>
            </a:r>
          </a:p>
          <a:p>
            <a:pPr lvl="1"/>
            <a:r>
              <a:rPr lang="en-US" dirty="0"/>
              <a:t>What is BI</a:t>
            </a:r>
          </a:p>
          <a:p>
            <a:pPr lvl="1"/>
            <a:r>
              <a:rPr lang="en-US" dirty="0"/>
              <a:t>Real examples of how to apply BI on business</a:t>
            </a:r>
          </a:p>
          <a:p>
            <a:r>
              <a:rPr lang="en-US" dirty="0"/>
              <a:t>BI techniques:</a:t>
            </a:r>
          </a:p>
          <a:p>
            <a:pPr lvl="1"/>
            <a:r>
              <a:rPr lang="en-US" dirty="0"/>
              <a:t>Collection techniques: cleansing, labeling, …</a:t>
            </a:r>
          </a:p>
          <a:p>
            <a:pPr lvl="1"/>
            <a:r>
              <a:rPr lang="en-US" dirty="0"/>
              <a:t>Analysis techniques: report, queries, dashboards</a:t>
            </a:r>
          </a:p>
          <a:p>
            <a:pPr lvl="1"/>
            <a:r>
              <a:rPr lang="en-US" dirty="0"/>
              <a:t>Analytic techniques: regression, machine learning, …</a:t>
            </a:r>
          </a:p>
          <a:p>
            <a:r>
              <a:rPr lang="en-US" dirty="0"/>
              <a:t>BI tools: programming tools, database / data warehouse tools / data visualization tools</a:t>
            </a:r>
          </a:p>
        </p:txBody>
      </p:sp>
    </p:spTree>
    <p:extLst>
      <p:ext uri="{BB962C8B-B14F-4D97-AF65-F5344CB8AC3E}">
        <p14:creationId xmlns:p14="http://schemas.microsoft.com/office/powerpoint/2010/main" val="9948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1DF3-749B-FD40-BC33-38016A45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Demonstration about BI (P4, M3, D3)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465B-93C5-F547-B0A0-EED65F86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91008" cy="4464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Team</a:t>
            </a:r>
          </a:p>
          <a:p>
            <a:r>
              <a:rPr lang="en-US" dirty="0"/>
              <a:t>Explain dataset(s)</a:t>
            </a:r>
          </a:p>
          <a:p>
            <a:r>
              <a:rPr lang="en-US" dirty="0"/>
              <a:t>Explain pre-process steps on dataset(s)</a:t>
            </a:r>
          </a:p>
          <a:p>
            <a:r>
              <a:rPr lang="en-US" dirty="0"/>
              <a:t>Design dashboards</a:t>
            </a:r>
          </a:p>
          <a:p>
            <a:pPr lvl="1"/>
            <a:r>
              <a:rPr lang="en-US" dirty="0"/>
              <a:t>Purpose of dashboard</a:t>
            </a:r>
          </a:p>
          <a:p>
            <a:r>
              <a:rPr lang="en-US" dirty="0"/>
              <a:t>Each dashboard contain charts</a:t>
            </a:r>
          </a:p>
          <a:p>
            <a:pPr lvl="1"/>
            <a:r>
              <a:rPr lang="en-US" dirty="0"/>
              <a:t>Purpose of chart</a:t>
            </a:r>
          </a:p>
          <a:p>
            <a:r>
              <a:rPr lang="en-US" dirty="0"/>
              <a:t>Show interaction on dashboards</a:t>
            </a:r>
          </a:p>
          <a:p>
            <a:pPr lvl="1"/>
            <a:r>
              <a:rPr lang="en-US" dirty="0"/>
              <a:t>Result / Conclusion / Suggestion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8AA681-0290-2248-81B1-E0ECE279AF06}"/>
              </a:ext>
            </a:extLst>
          </p:cNvPr>
          <p:cNvSpPr txBox="1">
            <a:spLocks/>
          </p:cNvSpPr>
          <p:nvPr/>
        </p:nvSpPr>
        <p:spPr>
          <a:xfrm>
            <a:off x="6387633" y="2180496"/>
            <a:ext cx="5591008" cy="4464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Viewers</a:t>
            </a:r>
          </a:p>
          <a:p>
            <a:r>
              <a:rPr lang="en-US" dirty="0"/>
              <a:t>Give feedback / comments</a:t>
            </a:r>
          </a:p>
        </p:txBody>
      </p:sp>
    </p:spTree>
    <p:extLst>
      <p:ext uri="{BB962C8B-B14F-4D97-AF65-F5344CB8AC3E}">
        <p14:creationId xmlns:p14="http://schemas.microsoft.com/office/powerpoint/2010/main" val="272071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E3D1-FC0B-EB46-B003-B59DAC92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feed-back (D3)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008E-4D3C-0D4E-BC3B-4AA1E4FB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feed-back of your demonstration</a:t>
            </a:r>
          </a:p>
          <a:p>
            <a:pPr lvl="1"/>
            <a:r>
              <a:rPr lang="en-US" dirty="0"/>
              <a:t>Good points?</a:t>
            </a:r>
          </a:p>
          <a:p>
            <a:pPr lvl="1"/>
            <a:r>
              <a:rPr lang="en-US" dirty="0"/>
              <a:t>What need to improve?</a:t>
            </a:r>
          </a:p>
          <a:p>
            <a:pPr lvl="1"/>
            <a:r>
              <a:rPr lang="en-US" dirty="0"/>
              <a:t>What can be add for future?</a:t>
            </a:r>
          </a:p>
        </p:txBody>
      </p:sp>
    </p:spTree>
    <p:extLst>
      <p:ext uri="{BB962C8B-B14F-4D97-AF65-F5344CB8AC3E}">
        <p14:creationId xmlns:p14="http://schemas.microsoft.com/office/powerpoint/2010/main" val="279860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6972-F85F-2547-B526-209461CB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 </a:t>
            </a:r>
            <a:r>
              <a:rPr lang="en-US"/>
              <a:t>OF  VIEW (P5, P6, M4, D4)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CA6-A9DC-FC4C-898F-35692F70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needs to present their point of view about how business intelligence tools can contribute to effective decision-making</a:t>
            </a:r>
          </a:p>
          <a:p>
            <a:pPr lvl="1"/>
            <a:r>
              <a:rPr lang="en-GB" dirty="0"/>
              <a:t>showing specific examples on your company / organization</a:t>
            </a:r>
          </a:p>
          <a:p>
            <a:pPr lvl="1"/>
            <a:r>
              <a:rPr lang="en-GB" dirty="0"/>
              <a:t>evaluate how they can use BI tools for extend their target audience and make them more competitive within the market </a:t>
            </a:r>
          </a:p>
          <a:p>
            <a:r>
              <a:rPr lang="en-GB" dirty="0"/>
              <a:t>Discuss the legal issues involved in exploiting user data for business intelligence.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214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Verdana</vt:lpstr>
      <vt:lpstr>Wingdings</vt:lpstr>
      <vt:lpstr>Wingdings 2</vt:lpstr>
      <vt:lpstr>Office Theme</vt:lpstr>
      <vt:lpstr>SoftUni3_1</vt:lpstr>
      <vt:lpstr>PowerPoint Presentation</vt:lpstr>
      <vt:lpstr>Present about BI (P3)</vt:lpstr>
      <vt:lpstr>Demonstration about BI (P4, M3, D3)</vt:lpstr>
      <vt:lpstr>Review feed-back (D3)</vt:lpstr>
      <vt:lpstr>POINT OF  VIEW (P5, P6, M4, D4)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68</cp:revision>
  <dcterms:created xsi:type="dcterms:W3CDTF">2015-08-26T02:19:51Z</dcterms:created>
  <dcterms:modified xsi:type="dcterms:W3CDTF">2021-04-08T01:55:52Z</dcterms:modified>
</cp:coreProperties>
</file>