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4" autoAdjust="0"/>
  </p:normalViewPr>
  <p:slideViewPr>
    <p:cSldViewPr snapToGrid="0" snapToObjects="1">
      <p:cViewPr varScale="1">
        <p:scale>
          <a:sx n="102" d="100"/>
          <a:sy n="102" d="100"/>
        </p:scale>
        <p:origin x="89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099D2-1997-4270-8EDD-0FB79B67FA5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E7B17-84FA-4BD4-B078-49FBBC66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Arrows denote relationships, 1: one, *: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many.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E7B17-84FA-4BD4-B078-49FBBC663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333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000" baseline="0">
                <a:solidFill>
                  <a:schemeClr val="tx2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8936" y="466972"/>
            <a:ext cx="69934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60801" y="2"/>
            <a:ext cx="7721599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9993" y="2"/>
            <a:ext cx="794240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>
                <a:solidFill>
                  <a:srgbClr val="2E379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zfreo/oauth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8929" y="832026"/>
            <a:ext cx="388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b="1" dirty="0">
                <a:solidFill>
                  <a:srgbClr val="FFFF00"/>
                </a:solidFill>
              </a:rPr>
              <a:t>IoT Security 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74948A-F85E-4609-AC58-5E2AE3B0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IoT security challenges</a:t>
            </a:r>
          </a:p>
          <a:p>
            <a:r>
              <a:rPr lang="en-US" dirty="0"/>
              <a:t>Building security IoT system</a:t>
            </a:r>
          </a:p>
          <a:p>
            <a:r>
              <a:rPr lang="en-US" dirty="0"/>
              <a:t>Review principles of IoT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DAA377-2204-472F-AF47-1E4D7C3D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9215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late September 2016, most of the East Coast of the United States suffered almost</a:t>
            </a:r>
            <a:r>
              <a:rPr lang="vi-VN" dirty="0"/>
              <a:t> </a:t>
            </a:r>
            <a:r>
              <a:rPr lang="en-US" dirty="0"/>
              <a:t>complete Internet downtime in an attack by a group of systems called the </a:t>
            </a:r>
            <a:r>
              <a:rPr lang="en-US" dirty="0" err="1"/>
              <a:t>Mirai</a:t>
            </a:r>
            <a:r>
              <a:rPr lang="vi-VN" dirty="0"/>
              <a:t> </a:t>
            </a:r>
            <a:r>
              <a:rPr lang="en-US" dirty="0"/>
              <a:t>botnet</a:t>
            </a:r>
            <a:endParaRPr lang="vi-VN" dirty="0"/>
          </a:p>
          <a:p>
            <a:r>
              <a:rPr lang="en-US" dirty="0"/>
              <a:t>The </a:t>
            </a:r>
            <a:r>
              <a:rPr lang="en-US" dirty="0" err="1"/>
              <a:t>Mirai</a:t>
            </a:r>
            <a:r>
              <a:rPr lang="en-US" dirty="0"/>
              <a:t> botnet was made up of 100,000 IoT devices, mainly CCTV</a:t>
            </a:r>
            <a:r>
              <a:rPr lang="vi-VN" dirty="0"/>
              <a:t> </a:t>
            </a:r>
            <a:r>
              <a:rPr lang="en-US" dirty="0"/>
              <a:t>cameras that were taken over by attackers to create a distributed denial of service</a:t>
            </a:r>
            <a:r>
              <a:rPr lang="vi-VN" dirty="0"/>
              <a:t> </a:t>
            </a:r>
            <a:r>
              <a:rPr lang="en-US" dirty="0"/>
              <a:t>(DDoS) attack of at least 620 Gbit/</a:t>
            </a:r>
            <a:r>
              <a:rPr lang="vi-VN" dirty="0"/>
              <a:t>s.</a:t>
            </a:r>
          </a:p>
          <a:p>
            <a:r>
              <a:rPr lang="en-US" dirty="0"/>
              <a:t>This attack</a:t>
            </a:r>
            <a:r>
              <a:rPr lang="vi-VN" dirty="0"/>
              <a:t> </a:t>
            </a:r>
            <a:r>
              <a:rPr lang="en-US" dirty="0"/>
              <a:t>demonstrates a few of the core concerns of IoT security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Things is enlarging the attack surface, and in many cases</a:t>
            </a:r>
            <a:r>
              <a:rPr lang="vi-VN" dirty="0"/>
              <a:t> </a:t>
            </a:r>
            <a:r>
              <a:rPr lang="en-US" dirty="0"/>
              <a:t>introducing weaker points of attack</a:t>
            </a:r>
            <a:endParaRPr lang="vi-VN" dirty="0"/>
          </a:p>
          <a:p>
            <a:r>
              <a:rPr lang="vi-VN" dirty="0"/>
              <a:t>A </a:t>
            </a:r>
            <a:r>
              <a:rPr lang="en-US" dirty="0"/>
              <a:t>vast numbers of cheap devices</a:t>
            </a:r>
            <a:r>
              <a:rPr lang="vi-VN" dirty="0"/>
              <a:t> </a:t>
            </a:r>
            <a:r>
              <a:rPr lang="en-US" dirty="0"/>
              <a:t>connecting the physical world to the </a:t>
            </a:r>
            <a:r>
              <a:rPr lang="vi-VN" dirty="0"/>
              <a:t>Internet, </a:t>
            </a:r>
            <a:r>
              <a:rPr lang="en-US" dirty="0"/>
              <a:t>this</a:t>
            </a:r>
            <a:r>
              <a:rPr lang="vi-VN" dirty="0"/>
              <a:t> </a:t>
            </a:r>
            <a:r>
              <a:rPr lang="en-US" dirty="0"/>
              <a:t>enhanced attack surface we</a:t>
            </a:r>
            <a:r>
              <a:rPr lang="vi-VN" dirty="0"/>
              <a:t> </a:t>
            </a:r>
            <a:r>
              <a:rPr lang="en-US" dirty="0"/>
              <a:t>need to change to a different model where security is based on identity and trust,</a:t>
            </a:r>
            <a:r>
              <a:rPr lang="vi-VN" dirty="0"/>
              <a:t> </a:t>
            </a:r>
            <a:r>
              <a:rPr lang="en-US" dirty="0"/>
              <a:t>not on boundaries</a:t>
            </a:r>
            <a:r>
              <a:rPr lang="vi-VN" dirty="0"/>
              <a:t> (as using firewall or checkpoint)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C3E31E-5351-4056-B3D6-F97E3377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is a significant threat to privacy because IoT devices can be used to collect</a:t>
            </a:r>
            <a:r>
              <a:rPr lang="vi-VN" dirty="0"/>
              <a:t> </a:t>
            </a:r>
            <a:r>
              <a:rPr lang="en-US" dirty="0"/>
              <a:t>personal </a:t>
            </a:r>
            <a:r>
              <a:rPr lang="en-US" dirty="0" err="1"/>
              <a:t>i</a:t>
            </a:r>
            <a:r>
              <a:rPr lang="vi-VN" dirty="0"/>
              <a:t>nformation.</a:t>
            </a:r>
          </a:p>
          <a:p>
            <a:r>
              <a:rPr lang="en-US" dirty="0"/>
              <a:t>Another key concern around IoT privacy and security is big </a:t>
            </a:r>
            <a:r>
              <a:rPr lang="vi-VN" dirty="0"/>
              <a:t>data, misuse of big data.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CB1F16-140F-4DD9-B82C-C6D5E8CD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24B0F-AF0E-4E5C-A704-80CA10FCB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403" y="1146719"/>
            <a:ext cx="7164198" cy="53207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CCF132-94CB-4C5E-BC79-1505D03C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884DFC-80E1-4824-B106-C30B26F4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OAuthing</a:t>
            </a:r>
            <a:r>
              <a:rPr lang="en-US" dirty="0"/>
              <a:t> is an opensource research project that</a:t>
            </a:r>
            <a:r>
              <a:rPr lang="vi-VN" dirty="0"/>
              <a:t> </a:t>
            </a:r>
            <a:r>
              <a:rPr lang="en-US" dirty="0"/>
              <a:t>provides some of the key aspects that we need to protect the system</a:t>
            </a:r>
            <a:endParaRPr lang="vi-VN" dirty="0"/>
          </a:p>
          <a:p>
            <a:r>
              <a:rPr lang="en-US" dirty="0"/>
              <a:t>The code</a:t>
            </a:r>
            <a:r>
              <a:rPr lang="vi-VN" dirty="0"/>
              <a:t> </a:t>
            </a:r>
            <a:r>
              <a:rPr lang="en-US" dirty="0"/>
              <a:t>for </a:t>
            </a:r>
            <a:r>
              <a:rPr lang="en-US" dirty="0" err="1"/>
              <a:t>OAuthing</a:t>
            </a:r>
            <a:r>
              <a:rPr lang="en-US" dirty="0"/>
              <a:t> is available at </a:t>
            </a:r>
            <a:r>
              <a:rPr lang="en-US" dirty="0">
                <a:hlinkClick r:id="rId2"/>
              </a:rPr>
              <a:t>https://github.com/pzfreo/oauthing</a:t>
            </a:r>
            <a:r>
              <a:rPr lang="vi-VN" dirty="0"/>
              <a:t> </a:t>
            </a:r>
          </a:p>
          <a:p>
            <a:r>
              <a:rPr lang="en-US" dirty="0"/>
              <a:t>The aim of the </a:t>
            </a:r>
            <a:r>
              <a:rPr lang="en-US" dirty="0" err="1"/>
              <a:t>OAuthing</a:t>
            </a:r>
            <a:r>
              <a:rPr lang="en-US" dirty="0"/>
              <a:t> model is to create a secure system, with secure</a:t>
            </a:r>
            <a:r>
              <a:rPr lang="vi-VN" dirty="0"/>
              <a:t> </a:t>
            </a:r>
            <a:r>
              <a:rPr lang="en-US" dirty="0"/>
              <a:t>devices and a secure cloud service, together with a secure network between the two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6FEA4-2D40-4C30-8E37-45F81954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309" y="466972"/>
            <a:ext cx="6178492" cy="802782"/>
          </a:xfrm>
        </p:spPr>
        <p:txBody>
          <a:bodyPr>
            <a:noAutofit/>
          </a:bodyPr>
          <a:lstStyle/>
          <a:p>
            <a:r>
              <a:rPr lang="en-US" sz="2800" dirty="0"/>
              <a:t>Building Secure IoT Systems</a:t>
            </a:r>
          </a:p>
        </p:txBody>
      </p:sp>
    </p:spTree>
    <p:extLst>
      <p:ext uri="{BB962C8B-B14F-4D97-AF65-F5344CB8AC3E}">
        <p14:creationId xmlns:p14="http://schemas.microsoft.com/office/powerpoint/2010/main" val="37926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53797-1ACB-445F-A093-558A9F12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2611677"/>
            <a:ext cx="8229600" cy="250301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ED8BA6-2184-4B72-892B-0D3C553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OAuthing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CA841D-FD3A-47E9-94B3-08BECAAF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rely on obscurity.</a:t>
            </a:r>
          </a:p>
          <a:p>
            <a:r>
              <a:rPr lang="en-US" dirty="0"/>
              <a:t>Each device needs unique secure</a:t>
            </a:r>
            <a:r>
              <a:rPr lang="vi-VN" dirty="0"/>
              <a:t> </a:t>
            </a:r>
            <a:r>
              <a:rPr lang="en-US" dirty="0"/>
              <a:t>credentials.</a:t>
            </a:r>
          </a:p>
          <a:p>
            <a:r>
              <a:rPr lang="en-US" dirty="0"/>
              <a:t>Support simple update procedures</a:t>
            </a:r>
          </a:p>
          <a:p>
            <a:r>
              <a:rPr lang="en-US" dirty="0"/>
              <a:t>Only support device update if you can secure it</a:t>
            </a:r>
          </a:p>
          <a:p>
            <a:r>
              <a:rPr lang="en-US" dirty="0"/>
              <a:t>Publish just enough data and no more</a:t>
            </a:r>
          </a:p>
          <a:p>
            <a:r>
              <a:rPr lang="en-US" dirty="0"/>
              <a:t>Ensure that there is consent for all data sharing or command sharing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E1A37-54D1-49F5-A83E-1974C76B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836" y="466972"/>
            <a:ext cx="6282965" cy="802782"/>
          </a:xfrm>
        </p:spPr>
        <p:txBody>
          <a:bodyPr>
            <a:noAutofit/>
          </a:bodyPr>
          <a:lstStyle/>
          <a:p>
            <a:r>
              <a:rPr lang="en-US" sz="2800" dirty="0"/>
              <a:t>PRINCIPLES OF IOT SECURITY</a:t>
            </a:r>
          </a:p>
        </p:txBody>
      </p:sp>
    </p:spTree>
    <p:extLst>
      <p:ext uri="{BB962C8B-B14F-4D97-AF65-F5344CB8AC3E}">
        <p14:creationId xmlns:p14="http://schemas.microsoft.com/office/powerpoint/2010/main" val="2661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4.3_FGW.pptx" id="{524CC326-1544-4F17-B097-989EDD2AA375}" vid="{680F990E-BBDF-4C21-AAC8-33961D5B98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4.3_FGW</Template>
  <TotalTime>130</TotalTime>
  <Words>336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NimbusRomNo9L-Regu</vt:lpstr>
      <vt:lpstr>Verdana</vt:lpstr>
      <vt:lpstr>Office Theme</vt:lpstr>
      <vt:lpstr>PowerPoint Presentation</vt:lpstr>
      <vt:lpstr>Overview</vt:lpstr>
      <vt:lpstr>Case study</vt:lpstr>
      <vt:lpstr>Boundaries</vt:lpstr>
      <vt:lpstr>Privacy</vt:lpstr>
      <vt:lpstr>Challenges</vt:lpstr>
      <vt:lpstr>Building Secure IoT Systems</vt:lpstr>
      <vt:lpstr>OAuthing </vt:lpstr>
      <vt:lpstr>PRINCIPLES OF IOT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 Trong</dc:creator>
  <cp:lastModifiedBy>Minh Tran Trong</cp:lastModifiedBy>
  <cp:revision>9</cp:revision>
  <dcterms:created xsi:type="dcterms:W3CDTF">2021-03-31T07:22:43Z</dcterms:created>
  <dcterms:modified xsi:type="dcterms:W3CDTF">2021-04-12T04:00:07Z</dcterms:modified>
</cp:coreProperties>
</file>