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51"/>
  </p:notesMasterIdLst>
  <p:handoutMasterIdLst>
    <p:handoutMasterId r:id="rId52"/>
  </p:handoutMasterIdLst>
  <p:sldIdLst>
    <p:sldId id="256" r:id="rId3"/>
    <p:sldId id="258" r:id="rId4"/>
    <p:sldId id="260" r:id="rId5"/>
    <p:sldId id="259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331" r:id="rId14"/>
    <p:sldId id="271" r:id="rId15"/>
    <p:sldId id="328" r:id="rId16"/>
    <p:sldId id="329" r:id="rId17"/>
    <p:sldId id="330" r:id="rId18"/>
    <p:sldId id="272" r:id="rId19"/>
    <p:sldId id="273" r:id="rId20"/>
    <p:sldId id="276" r:id="rId21"/>
    <p:sldId id="332" r:id="rId22"/>
    <p:sldId id="279" r:id="rId23"/>
    <p:sldId id="280" r:id="rId24"/>
    <p:sldId id="281" r:id="rId25"/>
    <p:sldId id="282" r:id="rId26"/>
    <p:sldId id="283" r:id="rId27"/>
    <p:sldId id="284" r:id="rId28"/>
    <p:sldId id="333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7" r:id="rId38"/>
    <p:sldId id="299" r:id="rId39"/>
    <p:sldId id="302" r:id="rId40"/>
    <p:sldId id="334" r:id="rId41"/>
    <p:sldId id="316" r:id="rId42"/>
    <p:sldId id="317" r:id="rId43"/>
    <p:sldId id="325" r:id="rId44"/>
    <p:sldId id="336" r:id="rId45"/>
    <p:sldId id="339" r:id="rId46"/>
    <p:sldId id="340" r:id="rId47"/>
    <p:sldId id="341" r:id="rId48"/>
    <p:sldId id="337" r:id="rId49"/>
    <p:sldId id="32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791"/>
    <a:srgbClr val="F06E28"/>
    <a:srgbClr val="12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1667"/>
  </p:normalViewPr>
  <p:slideViewPr>
    <p:cSldViewPr snapToGrid="0" snapToObjects="1">
      <p:cViewPr varScale="1">
        <p:scale>
          <a:sx n="95" d="100"/>
          <a:sy n="95" d="100"/>
        </p:scale>
        <p:origin x="216" y="6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41D79-3638-864C-AF88-C997126B6BA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986566-8A9A-1246-B335-2FD4939884EB}">
      <dgm:prSet phldrT="[Text]"/>
      <dgm:spPr/>
      <dgm:t>
        <a:bodyPr/>
        <a:lstStyle/>
        <a:p>
          <a:r>
            <a:rPr lang="en-US" dirty="0"/>
            <a:t>Programming Languages</a:t>
          </a:r>
        </a:p>
      </dgm:t>
    </dgm:pt>
    <dgm:pt modelId="{E4B0CE80-EEE4-EA4F-B5DB-403F0FEE0387}" type="parTrans" cxnId="{4756F983-CE43-EC43-87B9-B21FF28B33A1}">
      <dgm:prSet/>
      <dgm:spPr/>
      <dgm:t>
        <a:bodyPr/>
        <a:lstStyle/>
        <a:p>
          <a:endParaRPr lang="en-US"/>
        </a:p>
      </dgm:t>
    </dgm:pt>
    <dgm:pt modelId="{8448E7E4-778C-0A45-B772-8548B224A1AF}" type="sibTrans" cxnId="{4756F983-CE43-EC43-87B9-B21FF28B33A1}">
      <dgm:prSet/>
      <dgm:spPr/>
      <dgm:t>
        <a:bodyPr/>
        <a:lstStyle/>
        <a:p>
          <a:endParaRPr lang="en-US"/>
        </a:p>
      </dgm:t>
    </dgm:pt>
    <dgm:pt modelId="{B1191CA1-AB43-014D-A87E-6C463898A14C}">
      <dgm:prSet phldrT="[Text]"/>
      <dgm:spPr/>
      <dgm:t>
        <a:bodyPr/>
        <a:lstStyle/>
        <a:p>
          <a:r>
            <a:rPr lang="en-US" dirty="0"/>
            <a:t>Low Level Languages</a:t>
          </a:r>
        </a:p>
      </dgm:t>
    </dgm:pt>
    <dgm:pt modelId="{D788FCF1-836B-DB4F-9C99-232C5E834666}" type="parTrans" cxnId="{75419540-1271-314D-AC4F-56F83C2818EE}">
      <dgm:prSet/>
      <dgm:spPr/>
      <dgm:t>
        <a:bodyPr/>
        <a:lstStyle/>
        <a:p>
          <a:endParaRPr lang="en-US"/>
        </a:p>
      </dgm:t>
    </dgm:pt>
    <dgm:pt modelId="{BC261D28-7220-B943-BB1B-FBEA1982BABF}" type="sibTrans" cxnId="{75419540-1271-314D-AC4F-56F83C2818EE}">
      <dgm:prSet/>
      <dgm:spPr/>
      <dgm:t>
        <a:bodyPr/>
        <a:lstStyle/>
        <a:p>
          <a:endParaRPr lang="en-US"/>
        </a:p>
      </dgm:t>
    </dgm:pt>
    <dgm:pt modelId="{9FB8D56A-C9DA-1344-8C50-0758865B58EE}">
      <dgm:prSet phldrT="[Text]"/>
      <dgm:spPr/>
      <dgm:t>
        <a:bodyPr/>
        <a:lstStyle/>
        <a:p>
          <a:r>
            <a:rPr lang="en-US" dirty="0"/>
            <a:t>Machine Language</a:t>
          </a:r>
        </a:p>
      </dgm:t>
    </dgm:pt>
    <dgm:pt modelId="{C1975CAD-B733-4C4C-9C45-13148D4B5039}" type="parTrans" cxnId="{B66D1752-6399-054F-9CD7-A42803641EAE}">
      <dgm:prSet/>
      <dgm:spPr/>
      <dgm:t>
        <a:bodyPr/>
        <a:lstStyle/>
        <a:p>
          <a:endParaRPr lang="en-US"/>
        </a:p>
      </dgm:t>
    </dgm:pt>
    <dgm:pt modelId="{4C8C5CA2-F219-C842-BA5B-2555D5874767}" type="sibTrans" cxnId="{B66D1752-6399-054F-9CD7-A42803641EAE}">
      <dgm:prSet/>
      <dgm:spPr/>
      <dgm:t>
        <a:bodyPr/>
        <a:lstStyle/>
        <a:p>
          <a:endParaRPr lang="en-US"/>
        </a:p>
      </dgm:t>
    </dgm:pt>
    <dgm:pt modelId="{DBB81746-000E-CC44-B910-6FCC83AA30D8}">
      <dgm:prSet phldrT="[Text]"/>
      <dgm:spPr/>
      <dgm:t>
        <a:bodyPr/>
        <a:lstStyle/>
        <a:p>
          <a:r>
            <a:rPr lang="en-US" dirty="0"/>
            <a:t>Assembly Language</a:t>
          </a:r>
        </a:p>
      </dgm:t>
    </dgm:pt>
    <dgm:pt modelId="{C02EE115-685E-F24A-B563-DA3F9BEEB084}" type="parTrans" cxnId="{33DE240C-3359-8F49-8333-8FB374968892}">
      <dgm:prSet/>
      <dgm:spPr/>
      <dgm:t>
        <a:bodyPr/>
        <a:lstStyle/>
        <a:p>
          <a:endParaRPr lang="en-US"/>
        </a:p>
      </dgm:t>
    </dgm:pt>
    <dgm:pt modelId="{C6CE5560-FFD9-3F48-99AB-DAB097AB1203}" type="sibTrans" cxnId="{33DE240C-3359-8F49-8333-8FB374968892}">
      <dgm:prSet/>
      <dgm:spPr/>
      <dgm:t>
        <a:bodyPr/>
        <a:lstStyle/>
        <a:p>
          <a:endParaRPr lang="en-US"/>
        </a:p>
      </dgm:t>
    </dgm:pt>
    <dgm:pt modelId="{1660F7C5-D539-5F4C-A733-976E486A9E27}">
      <dgm:prSet phldrT="[Text]"/>
      <dgm:spPr/>
      <dgm:t>
        <a:bodyPr/>
        <a:lstStyle/>
        <a:p>
          <a:r>
            <a:rPr lang="en-US" dirty="0"/>
            <a:t>High Level Languages</a:t>
          </a:r>
        </a:p>
      </dgm:t>
    </dgm:pt>
    <dgm:pt modelId="{3B77C76B-CF10-2444-8AC7-2DFABD17A488}" type="parTrans" cxnId="{AF953F4C-7AD9-804B-AA1F-C8A07DF1B0A2}">
      <dgm:prSet/>
      <dgm:spPr/>
      <dgm:t>
        <a:bodyPr/>
        <a:lstStyle/>
        <a:p>
          <a:endParaRPr lang="en-US"/>
        </a:p>
      </dgm:t>
    </dgm:pt>
    <dgm:pt modelId="{5A2A3C26-E9E3-5547-B446-67ED53CB854F}" type="sibTrans" cxnId="{AF953F4C-7AD9-804B-AA1F-C8A07DF1B0A2}">
      <dgm:prSet/>
      <dgm:spPr/>
      <dgm:t>
        <a:bodyPr/>
        <a:lstStyle/>
        <a:p>
          <a:endParaRPr lang="en-US"/>
        </a:p>
      </dgm:t>
    </dgm:pt>
    <dgm:pt modelId="{35FE6C81-9DCD-084C-A521-4055F9BA117C}">
      <dgm:prSet phldrT="[Text]"/>
      <dgm:spPr/>
      <dgm:t>
        <a:bodyPr/>
        <a:lstStyle/>
        <a:p>
          <a:r>
            <a:rPr lang="en-US" dirty="0"/>
            <a:t>Numerical languages</a:t>
          </a:r>
        </a:p>
      </dgm:t>
    </dgm:pt>
    <dgm:pt modelId="{83202EFB-236D-1D44-858E-2177D50F2A30}" type="parTrans" cxnId="{CD18BEA1-39A0-F04D-8E37-17D4B3648612}">
      <dgm:prSet/>
      <dgm:spPr/>
      <dgm:t>
        <a:bodyPr/>
        <a:lstStyle/>
        <a:p>
          <a:endParaRPr lang="en-US"/>
        </a:p>
      </dgm:t>
    </dgm:pt>
    <dgm:pt modelId="{0C864F06-457C-7542-A464-751C06A8D862}" type="sibTrans" cxnId="{CD18BEA1-39A0-F04D-8E37-17D4B3648612}">
      <dgm:prSet/>
      <dgm:spPr/>
      <dgm:t>
        <a:bodyPr/>
        <a:lstStyle/>
        <a:p>
          <a:endParaRPr lang="en-US"/>
        </a:p>
      </dgm:t>
    </dgm:pt>
    <dgm:pt modelId="{A1F232CA-2BD0-5F47-974F-EDDB1A59BD0A}">
      <dgm:prSet/>
      <dgm:spPr/>
      <dgm:t>
        <a:bodyPr/>
        <a:lstStyle/>
        <a:p>
          <a:r>
            <a:rPr lang="en-US" dirty="0"/>
            <a:t>Business languages</a:t>
          </a:r>
        </a:p>
      </dgm:t>
    </dgm:pt>
    <dgm:pt modelId="{06B3A978-32DB-4345-A61E-9C1197C7EA66}" type="parTrans" cxnId="{3C7DAD47-9D5C-C547-ABEE-8FA261644814}">
      <dgm:prSet/>
      <dgm:spPr/>
      <dgm:t>
        <a:bodyPr/>
        <a:lstStyle/>
        <a:p>
          <a:endParaRPr lang="en-US"/>
        </a:p>
      </dgm:t>
    </dgm:pt>
    <dgm:pt modelId="{22CC8FC9-F8B6-4642-883B-4DD04186D6BD}" type="sibTrans" cxnId="{3C7DAD47-9D5C-C547-ABEE-8FA261644814}">
      <dgm:prSet/>
      <dgm:spPr/>
      <dgm:t>
        <a:bodyPr/>
        <a:lstStyle/>
        <a:p>
          <a:endParaRPr lang="en-US"/>
        </a:p>
      </dgm:t>
    </dgm:pt>
    <dgm:pt modelId="{E22743B1-CE2D-CE4E-8AF8-B492F47DC129}">
      <dgm:prSet/>
      <dgm:spPr/>
      <dgm:t>
        <a:bodyPr/>
        <a:lstStyle/>
        <a:p>
          <a:r>
            <a:rPr lang="en-US" dirty="0"/>
            <a:t>Artificial Intelligence languages</a:t>
          </a:r>
        </a:p>
      </dgm:t>
    </dgm:pt>
    <dgm:pt modelId="{99ADC067-149B-0E47-878F-B40E3E17A6DA}" type="parTrans" cxnId="{B13A3677-38CD-FF46-BDC6-7B1EB1F1414C}">
      <dgm:prSet/>
      <dgm:spPr/>
      <dgm:t>
        <a:bodyPr/>
        <a:lstStyle/>
        <a:p>
          <a:endParaRPr lang="en-US"/>
        </a:p>
      </dgm:t>
    </dgm:pt>
    <dgm:pt modelId="{7D3B33D6-9600-4847-86ED-E78DC5CBC5CA}" type="sibTrans" cxnId="{B13A3677-38CD-FF46-BDC6-7B1EB1F1414C}">
      <dgm:prSet/>
      <dgm:spPr/>
      <dgm:t>
        <a:bodyPr/>
        <a:lstStyle/>
        <a:p>
          <a:endParaRPr lang="en-US"/>
        </a:p>
      </dgm:t>
    </dgm:pt>
    <dgm:pt modelId="{E9AF29B5-0906-B748-BFA9-F42D49693DF2}">
      <dgm:prSet/>
      <dgm:spPr/>
      <dgm:t>
        <a:bodyPr/>
        <a:lstStyle/>
        <a:p>
          <a:r>
            <a:rPr lang="en-US" dirty="0"/>
            <a:t>Systems languages</a:t>
          </a:r>
        </a:p>
      </dgm:t>
    </dgm:pt>
    <dgm:pt modelId="{62E19AF3-C700-384D-B58D-079F3D73E274}" type="parTrans" cxnId="{683DEB84-F967-3248-A4C1-E2A494692A99}">
      <dgm:prSet/>
      <dgm:spPr/>
      <dgm:t>
        <a:bodyPr/>
        <a:lstStyle/>
        <a:p>
          <a:endParaRPr lang="en-US"/>
        </a:p>
      </dgm:t>
    </dgm:pt>
    <dgm:pt modelId="{BD3A007A-EA8D-2B49-87BC-E016A719ABDD}" type="sibTrans" cxnId="{683DEB84-F967-3248-A4C1-E2A494692A99}">
      <dgm:prSet/>
      <dgm:spPr/>
      <dgm:t>
        <a:bodyPr/>
        <a:lstStyle/>
        <a:p>
          <a:endParaRPr lang="en-US"/>
        </a:p>
      </dgm:t>
    </dgm:pt>
    <dgm:pt modelId="{0B7AA062-7A01-C54F-AFB7-B3E96956D2ED}">
      <dgm:prSet phldrT="[Text]"/>
      <dgm:spPr/>
      <dgm:t>
        <a:bodyPr/>
        <a:lstStyle/>
        <a:p>
          <a:r>
            <a:rPr lang="en-US" dirty="0"/>
            <a:t>E.g., early age of computers</a:t>
          </a:r>
        </a:p>
      </dgm:t>
    </dgm:pt>
    <dgm:pt modelId="{FBDCF1E0-24B9-2243-ADA2-D56A7456BEE2}" type="parTrans" cxnId="{363BF833-BB02-5346-818A-E7526BF5E3DB}">
      <dgm:prSet/>
      <dgm:spPr/>
      <dgm:t>
        <a:bodyPr/>
        <a:lstStyle/>
        <a:p>
          <a:endParaRPr lang="en-US"/>
        </a:p>
      </dgm:t>
    </dgm:pt>
    <dgm:pt modelId="{017F6EEA-8520-B349-81EA-719B192F05C7}" type="sibTrans" cxnId="{363BF833-BB02-5346-818A-E7526BF5E3DB}">
      <dgm:prSet/>
      <dgm:spPr/>
      <dgm:t>
        <a:bodyPr/>
        <a:lstStyle/>
        <a:p>
          <a:endParaRPr lang="en-US"/>
        </a:p>
      </dgm:t>
    </dgm:pt>
    <dgm:pt modelId="{AAB3187D-E92B-BB40-B146-05B1CCAA262E}">
      <dgm:prSet/>
      <dgm:spPr/>
      <dgm:t>
        <a:bodyPr/>
        <a:lstStyle/>
        <a:p>
          <a:r>
            <a:rPr lang="en-US" dirty="0"/>
            <a:t>E.g., COBOL</a:t>
          </a:r>
        </a:p>
      </dgm:t>
    </dgm:pt>
    <dgm:pt modelId="{49C8DDF7-DDA2-534F-863A-30FF6278C82E}" type="parTrans" cxnId="{F0D016A4-EE79-3F41-8F82-5696B81C4A94}">
      <dgm:prSet/>
      <dgm:spPr/>
      <dgm:t>
        <a:bodyPr/>
        <a:lstStyle/>
        <a:p>
          <a:endParaRPr lang="en-US"/>
        </a:p>
      </dgm:t>
    </dgm:pt>
    <dgm:pt modelId="{789FE0FA-824D-7145-B633-5496C86CA248}" type="sibTrans" cxnId="{F0D016A4-EE79-3F41-8F82-5696B81C4A94}">
      <dgm:prSet/>
      <dgm:spPr/>
      <dgm:t>
        <a:bodyPr/>
        <a:lstStyle/>
        <a:p>
          <a:endParaRPr lang="en-US"/>
        </a:p>
      </dgm:t>
    </dgm:pt>
    <dgm:pt modelId="{869CB73F-9DE9-5A4B-9496-31841E06F4CC}">
      <dgm:prSet/>
      <dgm:spPr/>
      <dgm:t>
        <a:bodyPr/>
        <a:lstStyle/>
        <a:p>
          <a:r>
            <a:rPr lang="en-US" dirty="0"/>
            <a:t>E.g., LISP, PROLOG, SNOBOL</a:t>
          </a:r>
        </a:p>
      </dgm:t>
    </dgm:pt>
    <dgm:pt modelId="{B4FC6EAE-292A-0947-A4C9-BE380A851C1E}" type="parTrans" cxnId="{36C52F14-4834-B744-97FD-BD1C0A5B3B92}">
      <dgm:prSet/>
      <dgm:spPr/>
      <dgm:t>
        <a:bodyPr/>
        <a:lstStyle/>
        <a:p>
          <a:endParaRPr lang="en-US"/>
        </a:p>
      </dgm:t>
    </dgm:pt>
    <dgm:pt modelId="{43587169-52AE-4441-B6B0-D4417E3B9668}" type="sibTrans" cxnId="{36C52F14-4834-B744-97FD-BD1C0A5B3B92}">
      <dgm:prSet/>
      <dgm:spPr/>
      <dgm:t>
        <a:bodyPr/>
        <a:lstStyle/>
        <a:p>
          <a:endParaRPr lang="en-US"/>
        </a:p>
      </dgm:t>
    </dgm:pt>
    <dgm:pt modelId="{BB204B6E-5AC4-E048-BDAA-77EACAA99A1A}">
      <dgm:prSet/>
      <dgm:spPr/>
      <dgm:t>
        <a:bodyPr/>
        <a:lstStyle/>
        <a:p>
          <a:r>
            <a:rPr lang="en-US" dirty="0"/>
            <a:t>E.G., CPL, BCPL</a:t>
          </a:r>
        </a:p>
      </dgm:t>
    </dgm:pt>
    <dgm:pt modelId="{B204B673-45B4-8E4F-9D6F-464DD80C2B6E}" type="parTrans" cxnId="{0BBD747C-E6E7-C54D-811E-61A6F65215D4}">
      <dgm:prSet/>
      <dgm:spPr/>
      <dgm:t>
        <a:bodyPr/>
        <a:lstStyle/>
        <a:p>
          <a:endParaRPr lang="en-US"/>
        </a:p>
      </dgm:t>
    </dgm:pt>
    <dgm:pt modelId="{D3113557-D481-7049-8BB3-34EC70570A09}" type="sibTrans" cxnId="{0BBD747C-E6E7-C54D-811E-61A6F65215D4}">
      <dgm:prSet/>
      <dgm:spPr/>
      <dgm:t>
        <a:bodyPr/>
        <a:lstStyle/>
        <a:p>
          <a:endParaRPr lang="en-US"/>
        </a:p>
      </dgm:t>
    </dgm:pt>
    <dgm:pt modelId="{1D9DAC69-BB3E-6A4E-AE7A-21D41099940C}" type="pres">
      <dgm:prSet presAssocID="{0F841D79-3638-864C-AF88-C997126B6B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2BD08D-AF85-8D42-97A7-B0877D330F5A}" type="pres">
      <dgm:prSet presAssocID="{23986566-8A9A-1246-B335-2FD4939884EB}" presName="hierRoot1" presStyleCnt="0"/>
      <dgm:spPr/>
    </dgm:pt>
    <dgm:pt modelId="{B1A3BFF9-D4A9-2241-959D-D8E84B32437A}" type="pres">
      <dgm:prSet presAssocID="{23986566-8A9A-1246-B335-2FD4939884EB}" presName="composite" presStyleCnt="0"/>
      <dgm:spPr/>
    </dgm:pt>
    <dgm:pt modelId="{E5353FEF-F67B-8C43-8448-F4D927502E2D}" type="pres">
      <dgm:prSet presAssocID="{23986566-8A9A-1246-B335-2FD4939884EB}" presName="background" presStyleLbl="node0" presStyleIdx="0" presStyleCnt="1"/>
      <dgm:spPr/>
    </dgm:pt>
    <dgm:pt modelId="{CFFF2069-03B6-2643-8230-1F00473B4936}" type="pres">
      <dgm:prSet presAssocID="{23986566-8A9A-1246-B335-2FD4939884EB}" presName="text" presStyleLbl="fgAcc0" presStyleIdx="0" presStyleCnt="1">
        <dgm:presLayoutVars>
          <dgm:chPref val="3"/>
        </dgm:presLayoutVars>
      </dgm:prSet>
      <dgm:spPr/>
    </dgm:pt>
    <dgm:pt modelId="{C044E651-6B0A-8C46-8748-D49F298D2F9E}" type="pres">
      <dgm:prSet presAssocID="{23986566-8A9A-1246-B335-2FD4939884EB}" presName="hierChild2" presStyleCnt="0"/>
      <dgm:spPr/>
    </dgm:pt>
    <dgm:pt modelId="{4F1C95CB-F530-8044-B0AE-2C61D0B1D684}" type="pres">
      <dgm:prSet presAssocID="{D788FCF1-836B-DB4F-9C99-232C5E834666}" presName="Name10" presStyleLbl="parChTrans1D2" presStyleIdx="0" presStyleCnt="2"/>
      <dgm:spPr/>
    </dgm:pt>
    <dgm:pt modelId="{08C0792B-40E3-C247-B906-DD1CB2159F7A}" type="pres">
      <dgm:prSet presAssocID="{B1191CA1-AB43-014D-A87E-6C463898A14C}" presName="hierRoot2" presStyleCnt="0"/>
      <dgm:spPr/>
    </dgm:pt>
    <dgm:pt modelId="{DB21E52F-F124-6440-A5B5-1CEF4BC2650E}" type="pres">
      <dgm:prSet presAssocID="{B1191CA1-AB43-014D-A87E-6C463898A14C}" presName="composite2" presStyleCnt="0"/>
      <dgm:spPr/>
    </dgm:pt>
    <dgm:pt modelId="{B2D92141-2D5F-C64B-9856-F18F92FE47CA}" type="pres">
      <dgm:prSet presAssocID="{B1191CA1-AB43-014D-A87E-6C463898A14C}" presName="background2" presStyleLbl="node2" presStyleIdx="0" presStyleCnt="2"/>
      <dgm:spPr/>
    </dgm:pt>
    <dgm:pt modelId="{F72BA6E1-8982-1D4E-87DF-E1D4CEF9C867}" type="pres">
      <dgm:prSet presAssocID="{B1191CA1-AB43-014D-A87E-6C463898A14C}" presName="text2" presStyleLbl="fgAcc2" presStyleIdx="0" presStyleCnt="2">
        <dgm:presLayoutVars>
          <dgm:chPref val="3"/>
        </dgm:presLayoutVars>
      </dgm:prSet>
      <dgm:spPr/>
    </dgm:pt>
    <dgm:pt modelId="{570934D3-F733-AC4D-83A4-EC8DE62672E6}" type="pres">
      <dgm:prSet presAssocID="{B1191CA1-AB43-014D-A87E-6C463898A14C}" presName="hierChild3" presStyleCnt="0"/>
      <dgm:spPr/>
    </dgm:pt>
    <dgm:pt modelId="{8614EC86-3B6D-A14E-8F11-C9ADFBBC56E7}" type="pres">
      <dgm:prSet presAssocID="{C1975CAD-B733-4C4C-9C45-13148D4B5039}" presName="Name17" presStyleLbl="parChTrans1D3" presStyleIdx="0" presStyleCnt="6"/>
      <dgm:spPr/>
    </dgm:pt>
    <dgm:pt modelId="{479B22F6-07F2-C043-A234-59797DD55806}" type="pres">
      <dgm:prSet presAssocID="{9FB8D56A-C9DA-1344-8C50-0758865B58EE}" presName="hierRoot3" presStyleCnt="0"/>
      <dgm:spPr/>
    </dgm:pt>
    <dgm:pt modelId="{587E8B14-64DC-774E-A0A9-60E663717A0C}" type="pres">
      <dgm:prSet presAssocID="{9FB8D56A-C9DA-1344-8C50-0758865B58EE}" presName="composite3" presStyleCnt="0"/>
      <dgm:spPr/>
    </dgm:pt>
    <dgm:pt modelId="{3CB5E7E7-848F-114C-837E-A51184471A4B}" type="pres">
      <dgm:prSet presAssocID="{9FB8D56A-C9DA-1344-8C50-0758865B58EE}" presName="background3" presStyleLbl="node3" presStyleIdx="0" presStyleCnt="6"/>
      <dgm:spPr/>
    </dgm:pt>
    <dgm:pt modelId="{E0C54895-FC1F-BB41-8F7C-5BE202501CC3}" type="pres">
      <dgm:prSet presAssocID="{9FB8D56A-C9DA-1344-8C50-0758865B58EE}" presName="text3" presStyleLbl="fgAcc3" presStyleIdx="0" presStyleCnt="6">
        <dgm:presLayoutVars>
          <dgm:chPref val="3"/>
        </dgm:presLayoutVars>
      </dgm:prSet>
      <dgm:spPr/>
    </dgm:pt>
    <dgm:pt modelId="{50FEB039-56E3-8B4E-AE93-D8DF2BDE0089}" type="pres">
      <dgm:prSet presAssocID="{9FB8D56A-C9DA-1344-8C50-0758865B58EE}" presName="hierChild4" presStyleCnt="0"/>
      <dgm:spPr/>
    </dgm:pt>
    <dgm:pt modelId="{359466C3-88D5-9E40-8933-E255CECC5AA1}" type="pres">
      <dgm:prSet presAssocID="{C02EE115-685E-F24A-B563-DA3F9BEEB084}" presName="Name17" presStyleLbl="parChTrans1D3" presStyleIdx="1" presStyleCnt="6"/>
      <dgm:spPr/>
    </dgm:pt>
    <dgm:pt modelId="{716BCF8B-849B-6F4B-9100-1438DDF63B06}" type="pres">
      <dgm:prSet presAssocID="{DBB81746-000E-CC44-B910-6FCC83AA30D8}" presName="hierRoot3" presStyleCnt="0"/>
      <dgm:spPr/>
    </dgm:pt>
    <dgm:pt modelId="{BC4187F8-22F4-DF46-BF8A-7B4D957C4CFC}" type="pres">
      <dgm:prSet presAssocID="{DBB81746-000E-CC44-B910-6FCC83AA30D8}" presName="composite3" presStyleCnt="0"/>
      <dgm:spPr/>
    </dgm:pt>
    <dgm:pt modelId="{92051825-09F3-924B-9FC1-C487CB7563F4}" type="pres">
      <dgm:prSet presAssocID="{DBB81746-000E-CC44-B910-6FCC83AA30D8}" presName="background3" presStyleLbl="node3" presStyleIdx="1" presStyleCnt="6"/>
      <dgm:spPr/>
    </dgm:pt>
    <dgm:pt modelId="{291BAAD4-8DB2-824E-9AC1-9948E894DC64}" type="pres">
      <dgm:prSet presAssocID="{DBB81746-000E-CC44-B910-6FCC83AA30D8}" presName="text3" presStyleLbl="fgAcc3" presStyleIdx="1" presStyleCnt="6">
        <dgm:presLayoutVars>
          <dgm:chPref val="3"/>
        </dgm:presLayoutVars>
      </dgm:prSet>
      <dgm:spPr/>
    </dgm:pt>
    <dgm:pt modelId="{CFC22E47-A3BE-4942-8F38-41A5AACAD060}" type="pres">
      <dgm:prSet presAssocID="{DBB81746-000E-CC44-B910-6FCC83AA30D8}" presName="hierChild4" presStyleCnt="0"/>
      <dgm:spPr/>
    </dgm:pt>
    <dgm:pt modelId="{53AC279F-F5ED-5E47-8402-C8D946572E7F}" type="pres">
      <dgm:prSet presAssocID="{3B77C76B-CF10-2444-8AC7-2DFABD17A488}" presName="Name10" presStyleLbl="parChTrans1D2" presStyleIdx="1" presStyleCnt="2"/>
      <dgm:spPr/>
    </dgm:pt>
    <dgm:pt modelId="{4B9CB8FB-7111-DD4D-9B10-19F6EC4A2000}" type="pres">
      <dgm:prSet presAssocID="{1660F7C5-D539-5F4C-A733-976E486A9E27}" presName="hierRoot2" presStyleCnt="0"/>
      <dgm:spPr/>
    </dgm:pt>
    <dgm:pt modelId="{5720B8BE-2825-3C45-89DC-E29BD3E73B9D}" type="pres">
      <dgm:prSet presAssocID="{1660F7C5-D539-5F4C-A733-976E486A9E27}" presName="composite2" presStyleCnt="0"/>
      <dgm:spPr/>
    </dgm:pt>
    <dgm:pt modelId="{8357DA96-15C8-E14D-9952-F9BF6A7D5CE9}" type="pres">
      <dgm:prSet presAssocID="{1660F7C5-D539-5F4C-A733-976E486A9E27}" presName="background2" presStyleLbl="node2" presStyleIdx="1" presStyleCnt="2"/>
      <dgm:spPr/>
    </dgm:pt>
    <dgm:pt modelId="{83BC6F38-9CDE-6B47-AAEF-6AF5DA93BAB7}" type="pres">
      <dgm:prSet presAssocID="{1660F7C5-D539-5F4C-A733-976E486A9E27}" presName="text2" presStyleLbl="fgAcc2" presStyleIdx="1" presStyleCnt="2">
        <dgm:presLayoutVars>
          <dgm:chPref val="3"/>
        </dgm:presLayoutVars>
      </dgm:prSet>
      <dgm:spPr/>
    </dgm:pt>
    <dgm:pt modelId="{97CCE74B-45A3-BF4F-A10D-502B67B9DB9D}" type="pres">
      <dgm:prSet presAssocID="{1660F7C5-D539-5F4C-A733-976E486A9E27}" presName="hierChild3" presStyleCnt="0"/>
      <dgm:spPr/>
    </dgm:pt>
    <dgm:pt modelId="{48E94D23-4C74-B24A-83D1-E417BBB2190B}" type="pres">
      <dgm:prSet presAssocID="{83202EFB-236D-1D44-858E-2177D50F2A30}" presName="Name17" presStyleLbl="parChTrans1D3" presStyleIdx="2" presStyleCnt="6"/>
      <dgm:spPr/>
    </dgm:pt>
    <dgm:pt modelId="{88F252BA-6EAD-AE42-930F-CB8D5E7DF2F5}" type="pres">
      <dgm:prSet presAssocID="{35FE6C81-9DCD-084C-A521-4055F9BA117C}" presName="hierRoot3" presStyleCnt="0"/>
      <dgm:spPr/>
    </dgm:pt>
    <dgm:pt modelId="{65F19B2E-4E58-984D-AB48-00221E13A9C0}" type="pres">
      <dgm:prSet presAssocID="{35FE6C81-9DCD-084C-A521-4055F9BA117C}" presName="composite3" presStyleCnt="0"/>
      <dgm:spPr/>
    </dgm:pt>
    <dgm:pt modelId="{519D65E5-4E23-5746-8FF2-A298DD4CFE06}" type="pres">
      <dgm:prSet presAssocID="{35FE6C81-9DCD-084C-A521-4055F9BA117C}" presName="background3" presStyleLbl="node3" presStyleIdx="2" presStyleCnt="6"/>
      <dgm:spPr/>
    </dgm:pt>
    <dgm:pt modelId="{8113F914-55DA-CA48-AFC6-AA350B1365E4}" type="pres">
      <dgm:prSet presAssocID="{35FE6C81-9DCD-084C-A521-4055F9BA117C}" presName="text3" presStyleLbl="fgAcc3" presStyleIdx="2" presStyleCnt="6">
        <dgm:presLayoutVars>
          <dgm:chPref val="3"/>
        </dgm:presLayoutVars>
      </dgm:prSet>
      <dgm:spPr/>
    </dgm:pt>
    <dgm:pt modelId="{5A2A3F66-9145-B64E-BC47-837054E4A8F7}" type="pres">
      <dgm:prSet presAssocID="{35FE6C81-9DCD-084C-A521-4055F9BA117C}" presName="hierChild4" presStyleCnt="0"/>
      <dgm:spPr/>
    </dgm:pt>
    <dgm:pt modelId="{03A6EAD3-369B-0E4F-BF4B-D6E1BB69C62B}" type="pres">
      <dgm:prSet presAssocID="{FBDCF1E0-24B9-2243-ADA2-D56A7456BEE2}" presName="Name23" presStyleLbl="parChTrans1D4" presStyleIdx="0" presStyleCnt="4"/>
      <dgm:spPr/>
    </dgm:pt>
    <dgm:pt modelId="{95CFCFDB-1E2B-4547-AA5C-2634787EFFB8}" type="pres">
      <dgm:prSet presAssocID="{0B7AA062-7A01-C54F-AFB7-B3E96956D2ED}" presName="hierRoot4" presStyleCnt="0"/>
      <dgm:spPr/>
    </dgm:pt>
    <dgm:pt modelId="{273ADA59-23D3-4D43-B384-6318CB73C6F2}" type="pres">
      <dgm:prSet presAssocID="{0B7AA062-7A01-C54F-AFB7-B3E96956D2ED}" presName="composite4" presStyleCnt="0"/>
      <dgm:spPr/>
    </dgm:pt>
    <dgm:pt modelId="{9551D208-F136-CA4C-8155-779577EB9EC2}" type="pres">
      <dgm:prSet presAssocID="{0B7AA062-7A01-C54F-AFB7-B3E96956D2ED}" presName="background4" presStyleLbl="node4" presStyleIdx="0" presStyleCnt="4"/>
      <dgm:spPr/>
    </dgm:pt>
    <dgm:pt modelId="{D0B2252F-35A0-7E4F-9F00-A7F49FDFB3EF}" type="pres">
      <dgm:prSet presAssocID="{0B7AA062-7A01-C54F-AFB7-B3E96956D2ED}" presName="text4" presStyleLbl="fgAcc4" presStyleIdx="0" presStyleCnt="4">
        <dgm:presLayoutVars>
          <dgm:chPref val="3"/>
        </dgm:presLayoutVars>
      </dgm:prSet>
      <dgm:spPr/>
    </dgm:pt>
    <dgm:pt modelId="{7C4A00F4-785D-494F-AF62-241F5668853C}" type="pres">
      <dgm:prSet presAssocID="{0B7AA062-7A01-C54F-AFB7-B3E96956D2ED}" presName="hierChild5" presStyleCnt="0"/>
      <dgm:spPr/>
    </dgm:pt>
    <dgm:pt modelId="{75821EAC-E91E-2D49-AD4C-396DC4CDDFEC}" type="pres">
      <dgm:prSet presAssocID="{06B3A978-32DB-4345-A61E-9C1197C7EA66}" presName="Name17" presStyleLbl="parChTrans1D3" presStyleIdx="3" presStyleCnt="6"/>
      <dgm:spPr/>
    </dgm:pt>
    <dgm:pt modelId="{771361FB-0E41-5F4A-ABF5-450A8756831C}" type="pres">
      <dgm:prSet presAssocID="{A1F232CA-2BD0-5F47-974F-EDDB1A59BD0A}" presName="hierRoot3" presStyleCnt="0"/>
      <dgm:spPr/>
    </dgm:pt>
    <dgm:pt modelId="{EAEEBD99-74A9-E842-9C5B-7F3E4D45E4A2}" type="pres">
      <dgm:prSet presAssocID="{A1F232CA-2BD0-5F47-974F-EDDB1A59BD0A}" presName="composite3" presStyleCnt="0"/>
      <dgm:spPr/>
    </dgm:pt>
    <dgm:pt modelId="{44E104C3-B642-4843-8789-1B3E034A8BF0}" type="pres">
      <dgm:prSet presAssocID="{A1F232CA-2BD0-5F47-974F-EDDB1A59BD0A}" presName="background3" presStyleLbl="node3" presStyleIdx="3" presStyleCnt="6"/>
      <dgm:spPr/>
    </dgm:pt>
    <dgm:pt modelId="{9EC8C63B-DC07-4D49-93AA-B87F30FEF01E}" type="pres">
      <dgm:prSet presAssocID="{A1F232CA-2BD0-5F47-974F-EDDB1A59BD0A}" presName="text3" presStyleLbl="fgAcc3" presStyleIdx="3" presStyleCnt="6">
        <dgm:presLayoutVars>
          <dgm:chPref val="3"/>
        </dgm:presLayoutVars>
      </dgm:prSet>
      <dgm:spPr/>
    </dgm:pt>
    <dgm:pt modelId="{2025F329-C166-A842-8B4B-C2CB77897A7C}" type="pres">
      <dgm:prSet presAssocID="{A1F232CA-2BD0-5F47-974F-EDDB1A59BD0A}" presName="hierChild4" presStyleCnt="0"/>
      <dgm:spPr/>
    </dgm:pt>
    <dgm:pt modelId="{0C2B7B17-2190-704B-9D08-156FE365B7ED}" type="pres">
      <dgm:prSet presAssocID="{49C8DDF7-DDA2-534F-863A-30FF6278C82E}" presName="Name23" presStyleLbl="parChTrans1D4" presStyleIdx="1" presStyleCnt="4"/>
      <dgm:spPr/>
    </dgm:pt>
    <dgm:pt modelId="{19094AA9-6A49-864B-AD1A-C1335077CC8C}" type="pres">
      <dgm:prSet presAssocID="{AAB3187D-E92B-BB40-B146-05B1CCAA262E}" presName="hierRoot4" presStyleCnt="0"/>
      <dgm:spPr/>
    </dgm:pt>
    <dgm:pt modelId="{74A2A0CC-4FE0-9742-8E0B-73C834CB6788}" type="pres">
      <dgm:prSet presAssocID="{AAB3187D-E92B-BB40-B146-05B1CCAA262E}" presName="composite4" presStyleCnt="0"/>
      <dgm:spPr/>
    </dgm:pt>
    <dgm:pt modelId="{98003940-FBA4-3940-98EE-6BAEFC36C128}" type="pres">
      <dgm:prSet presAssocID="{AAB3187D-E92B-BB40-B146-05B1CCAA262E}" presName="background4" presStyleLbl="node4" presStyleIdx="1" presStyleCnt="4"/>
      <dgm:spPr/>
    </dgm:pt>
    <dgm:pt modelId="{063EF042-19DE-0047-9037-03B9AD6E28BC}" type="pres">
      <dgm:prSet presAssocID="{AAB3187D-E92B-BB40-B146-05B1CCAA262E}" presName="text4" presStyleLbl="fgAcc4" presStyleIdx="1" presStyleCnt="4">
        <dgm:presLayoutVars>
          <dgm:chPref val="3"/>
        </dgm:presLayoutVars>
      </dgm:prSet>
      <dgm:spPr/>
    </dgm:pt>
    <dgm:pt modelId="{165261AB-404A-B942-B640-D6A72980E4E0}" type="pres">
      <dgm:prSet presAssocID="{AAB3187D-E92B-BB40-B146-05B1CCAA262E}" presName="hierChild5" presStyleCnt="0"/>
      <dgm:spPr/>
    </dgm:pt>
    <dgm:pt modelId="{4DFDD278-9ABE-294B-95FF-B7EEB389845E}" type="pres">
      <dgm:prSet presAssocID="{99ADC067-149B-0E47-878F-B40E3E17A6DA}" presName="Name17" presStyleLbl="parChTrans1D3" presStyleIdx="4" presStyleCnt="6"/>
      <dgm:spPr/>
    </dgm:pt>
    <dgm:pt modelId="{1BBC896B-7A0B-BD43-8637-0EFDF634CF49}" type="pres">
      <dgm:prSet presAssocID="{E22743B1-CE2D-CE4E-8AF8-B492F47DC129}" presName="hierRoot3" presStyleCnt="0"/>
      <dgm:spPr/>
    </dgm:pt>
    <dgm:pt modelId="{CF655D34-0478-A941-AAE0-76741258580B}" type="pres">
      <dgm:prSet presAssocID="{E22743B1-CE2D-CE4E-8AF8-B492F47DC129}" presName="composite3" presStyleCnt="0"/>
      <dgm:spPr/>
    </dgm:pt>
    <dgm:pt modelId="{F5247D0C-0E45-ED4E-A784-474C59F58C84}" type="pres">
      <dgm:prSet presAssocID="{E22743B1-CE2D-CE4E-8AF8-B492F47DC129}" presName="background3" presStyleLbl="node3" presStyleIdx="4" presStyleCnt="6"/>
      <dgm:spPr/>
    </dgm:pt>
    <dgm:pt modelId="{37ECAEAE-8342-8F44-B6D1-A7907E5CADFB}" type="pres">
      <dgm:prSet presAssocID="{E22743B1-CE2D-CE4E-8AF8-B492F47DC129}" presName="text3" presStyleLbl="fgAcc3" presStyleIdx="4" presStyleCnt="6">
        <dgm:presLayoutVars>
          <dgm:chPref val="3"/>
        </dgm:presLayoutVars>
      </dgm:prSet>
      <dgm:spPr/>
    </dgm:pt>
    <dgm:pt modelId="{DDE87D61-21D6-B54E-A533-A3156AEC7DB7}" type="pres">
      <dgm:prSet presAssocID="{E22743B1-CE2D-CE4E-8AF8-B492F47DC129}" presName="hierChild4" presStyleCnt="0"/>
      <dgm:spPr/>
    </dgm:pt>
    <dgm:pt modelId="{66D66632-2FF8-404E-A189-8B87D8DA4A69}" type="pres">
      <dgm:prSet presAssocID="{B4FC6EAE-292A-0947-A4C9-BE380A851C1E}" presName="Name23" presStyleLbl="parChTrans1D4" presStyleIdx="2" presStyleCnt="4"/>
      <dgm:spPr/>
    </dgm:pt>
    <dgm:pt modelId="{8EBECB1B-9D3E-1B49-83FE-D4E24BDB044D}" type="pres">
      <dgm:prSet presAssocID="{869CB73F-9DE9-5A4B-9496-31841E06F4CC}" presName="hierRoot4" presStyleCnt="0"/>
      <dgm:spPr/>
    </dgm:pt>
    <dgm:pt modelId="{3F5343F2-E25B-4046-9727-8B4E22AB8113}" type="pres">
      <dgm:prSet presAssocID="{869CB73F-9DE9-5A4B-9496-31841E06F4CC}" presName="composite4" presStyleCnt="0"/>
      <dgm:spPr/>
    </dgm:pt>
    <dgm:pt modelId="{07F40CD4-515B-6A4E-900C-5E830B515CAA}" type="pres">
      <dgm:prSet presAssocID="{869CB73F-9DE9-5A4B-9496-31841E06F4CC}" presName="background4" presStyleLbl="node4" presStyleIdx="2" presStyleCnt="4"/>
      <dgm:spPr/>
    </dgm:pt>
    <dgm:pt modelId="{4F919F67-449C-6147-9BD1-271AAF85617F}" type="pres">
      <dgm:prSet presAssocID="{869CB73F-9DE9-5A4B-9496-31841E06F4CC}" presName="text4" presStyleLbl="fgAcc4" presStyleIdx="2" presStyleCnt="4">
        <dgm:presLayoutVars>
          <dgm:chPref val="3"/>
        </dgm:presLayoutVars>
      </dgm:prSet>
      <dgm:spPr/>
    </dgm:pt>
    <dgm:pt modelId="{33156856-798E-654F-A58B-83A883E7C1AB}" type="pres">
      <dgm:prSet presAssocID="{869CB73F-9DE9-5A4B-9496-31841E06F4CC}" presName="hierChild5" presStyleCnt="0"/>
      <dgm:spPr/>
    </dgm:pt>
    <dgm:pt modelId="{7D879191-C090-B84A-8DC9-84C305C86DD4}" type="pres">
      <dgm:prSet presAssocID="{62E19AF3-C700-384D-B58D-079F3D73E274}" presName="Name17" presStyleLbl="parChTrans1D3" presStyleIdx="5" presStyleCnt="6"/>
      <dgm:spPr/>
    </dgm:pt>
    <dgm:pt modelId="{77956DA3-1D9E-864A-8C26-0A6AC448BCF3}" type="pres">
      <dgm:prSet presAssocID="{E9AF29B5-0906-B748-BFA9-F42D49693DF2}" presName="hierRoot3" presStyleCnt="0"/>
      <dgm:spPr/>
    </dgm:pt>
    <dgm:pt modelId="{55237A89-BADA-C14F-BEBE-7371DC68306A}" type="pres">
      <dgm:prSet presAssocID="{E9AF29B5-0906-B748-BFA9-F42D49693DF2}" presName="composite3" presStyleCnt="0"/>
      <dgm:spPr/>
    </dgm:pt>
    <dgm:pt modelId="{96B16F9D-FCEE-8143-A639-B007D8397FEC}" type="pres">
      <dgm:prSet presAssocID="{E9AF29B5-0906-B748-BFA9-F42D49693DF2}" presName="background3" presStyleLbl="node3" presStyleIdx="5" presStyleCnt="6"/>
      <dgm:spPr/>
    </dgm:pt>
    <dgm:pt modelId="{E7FC70C1-F72B-794C-AE5E-4DD8197049A0}" type="pres">
      <dgm:prSet presAssocID="{E9AF29B5-0906-B748-BFA9-F42D49693DF2}" presName="text3" presStyleLbl="fgAcc3" presStyleIdx="5" presStyleCnt="6">
        <dgm:presLayoutVars>
          <dgm:chPref val="3"/>
        </dgm:presLayoutVars>
      </dgm:prSet>
      <dgm:spPr/>
    </dgm:pt>
    <dgm:pt modelId="{C16E6CEA-96C8-D747-89DF-24D170A009AB}" type="pres">
      <dgm:prSet presAssocID="{E9AF29B5-0906-B748-BFA9-F42D49693DF2}" presName="hierChild4" presStyleCnt="0"/>
      <dgm:spPr/>
    </dgm:pt>
    <dgm:pt modelId="{B301E0CF-EC40-6F44-A4B2-38397E0B5AB3}" type="pres">
      <dgm:prSet presAssocID="{B204B673-45B4-8E4F-9D6F-464DD80C2B6E}" presName="Name23" presStyleLbl="parChTrans1D4" presStyleIdx="3" presStyleCnt="4"/>
      <dgm:spPr/>
    </dgm:pt>
    <dgm:pt modelId="{E249D778-699E-D940-9D92-9BAFC40613CA}" type="pres">
      <dgm:prSet presAssocID="{BB204B6E-5AC4-E048-BDAA-77EACAA99A1A}" presName="hierRoot4" presStyleCnt="0"/>
      <dgm:spPr/>
    </dgm:pt>
    <dgm:pt modelId="{AD6CD486-97E9-124D-9F28-11A2E8445B26}" type="pres">
      <dgm:prSet presAssocID="{BB204B6E-5AC4-E048-BDAA-77EACAA99A1A}" presName="composite4" presStyleCnt="0"/>
      <dgm:spPr/>
    </dgm:pt>
    <dgm:pt modelId="{644107D6-044D-2C42-99B1-1EE764265B8D}" type="pres">
      <dgm:prSet presAssocID="{BB204B6E-5AC4-E048-BDAA-77EACAA99A1A}" presName="background4" presStyleLbl="node4" presStyleIdx="3" presStyleCnt="4"/>
      <dgm:spPr/>
    </dgm:pt>
    <dgm:pt modelId="{472E8DD1-154C-E949-A755-E5672B3D1609}" type="pres">
      <dgm:prSet presAssocID="{BB204B6E-5AC4-E048-BDAA-77EACAA99A1A}" presName="text4" presStyleLbl="fgAcc4" presStyleIdx="3" presStyleCnt="4">
        <dgm:presLayoutVars>
          <dgm:chPref val="3"/>
        </dgm:presLayoutVars>
      </dgm:prSet>
      <dgm:spPr/>
    </dgm:pt>
    <dgm:pt modelId="{23496BC1-19DC-A943-9FF5-81224B844498}" type="pres">
      <dgm:prSet presAssocID="{BB204B6E-5AC4-E048-BDAA-77EACAA99A1A}" presName="hierChild5" presStyleCnt="0"/>
      <dgm:spPr/>
    </dgm:pt>
  </dgm:ptLst>
  <dgm:cxnLst>
    <dgm:cxn modelId="{8E1CCE02-1A21-E54C-B482-649C8D3C8D1C}" type="presOf" srcId="{83202EFB-236D-1D44-858E-2177D50F2A30}" destId="{48E94D23-4C74-B24A-83D1-E417BBB2190B}" srcOrd="0" destOrd="0" presId="urn:microsoft.com/office/officeart/2005/8/layout/hierarchy1"/>
    <dgm:cxn modelId="{33DE240C-3359-8F49-8333-8FB374968892}" srcId="{B1191CA1-AB43-014D-A87E-6C463898A14C}" destId="{DBB81746-000E-CC44-B910-6FCC83AA30D8}" srcOrd="1" destOrd="0" parTransId="{C02EE115-685E-F24A-B563-DA3F9BEEB084}" sibTransId="{C6CE5560-FFD9-3F48-99AB-DAB097AB1203}"/>
    <dgm:cxn modelId="{36C52F14-4834-B744-97FD-BD1C0A5B3B92}" srcId="{E22743B1-CE2D-CE4E-8AF8-B492F47DC129}" destId="{869CB73F-9DE9-5A4B-9496-31841E06F4CC}" srcOrd="0" destOrd="0" parTransId="{B4FC6EAE-292A-0947-A4C9-BE380A851C1E}" sibTransId="{43587169-52AE-4441-B6B0-D4417E3B9668}"/>
    <dgm:cxn modelId="{24177F14-335B-6A4D-9DD2-5832C8DFFF55}" type="presOf" srcId="{C02EE115-685E-F24A-B563-DA3F9BEEB084}" destId="{359466C3-88D5-9E40-8933-E255CECC5AA1}" srcOrd="0" destOrd="0" presId="urn:microsoft.com/office/officeart/2005/8/layout/hierarchy1"/>
    <dgm:cxn modelId="{DC9E1928-25C1-0D4B-9E7C-0F139E3D217E}" type="presOf" srcId="{1660F7C5-D539-5F4C-A733-976E486A9E27}" destId="{83BC6F38-9CDE-6B47-AAEF-6AF5DA93BAB7}" srcOrd="0" destOrd="0" presId="urn:microsoft.com/office/officeart/2005/8/layout/hierarchy1"/>
    <dgm:cxn modelId="{363BF833-BB02-5346-818A-E7526BF5E3DB}" srcId="{35FE6C81-9DCD-084C-A521-4055F9BA117C}" destId="{0B7AA062-7A01-C54F-AFB7-B3E96956D2ED}" srcOrd="0" destOrd="0" parTransId="{FBDCF1E0-24B9-2243-ADA2-D56A7456BEE2}" sibTransId="{017F6EEA-8520-B349-81EA-719B192F05C7}"/>
    <dgm:cxn modelId="{3F459034-60C5-6141-BDB0-03F0A9E9DB26}" type="presOf" srcId="{A1F232CA-2BD0-5F47-974F-EDDB1A59BD0A}" destId="{9EC8C63B-DC07-4D49-93AA-B87F30FEF01E}" srcOrd="0" destOrd="0" presId="urn:microsoft.com/office/officeart/2005/8/layout/hierarchy1"/>
    <dgm:cxn modelId="{75419540-1271-314D-AC4F-56F83C2818EE}" srcId="{23986566-8A9A-1246-B335-2FD4939884EB}" destId="{B1191CA1-AB43-014D-A87E-6C463898A14C}" srcOrd="0" destOrd="0" parTransId="{D788FCF1-836B-DB4F-9C99-232C5E834666}" sibTransId="{BC261D28-7220-B943-BB1B-FBEA1982BABF}"/>
    <dgm:cxn modelId="{3C7DAD47-9D5C-C547-ABEE-8FA261644814}" srcId="{1660F7C5-D539-5F4C-A733-976E486A9E27}" destId="{A1F232CA-2BD0-5F47-974F-EDDB1A59BD0A}" srcOrd="1" destOrd="0" parTransId="{06B3A978-32DB-4345-A61E-9C1197C7EA66}" sibTransId="{22CC8FC9-F8B6-4642-883B-4DD04186D6BD}"/>
    <dgm:cxn modelId="{9495744A-CCE9-3F45-954D-7106B643560E}" type="presOf" srcId="{D788FCF1-836B-DB4F-9C99-232C5E834666}" destId="{4F1C95CB-F530-8044-B0AE-2C61D0B1D684}" srcOrd="0" destOrd="0" presId="urn:microsoft.com/office/officeart/2005/8/layout/hierarchy1"/>
    <dgm:cxn modelId="{04F7944B-FFE0-BC45-8BEF-5BF61C89585B}" type="presOf" srcId="{B1191CA1-AB43-014D-A87E-6C463898A14C}" destId="{F72BA6E1-8982-1D4E-87DF-E1D4CEF9C867}" srcOrd="0" destOrd="0" presId="urn:microsoft.com/office/officeart/2005/8/layout/hierarchy1"/>
    <dgm:cxn modelId="{AF953F4C-7AD9-804B-AA1F-C8A07DF1B0A2}" srcId="{23986566-8A9A-1246-B335-2FD4939884EB}" destId="{1660F7C5-D539-5F4C-A733-976E486A9E27}" srcOrd="1" destOrd="0" parTransId="{3B77C76B-CF10-2444-8AC7-2DFABD17A488}" sibTransId="{5A2A3C26-E9E3-5547-B446-67ED53CB854F}"/>
    <dgm:cxn modelId="{B66D1752-6399-054F-9CD7-A42803641EAE}" srcId="{B1191CA1-AB43-014D-A87E-6C463898A14C}" destId="{9FB8D56A-C9DA-1344-8C50-0758865B58EE}" srcOrd="0" destOrd="0" parTransId="{C1975CAD-B733-4C4C-9C45-13148D4B5039}" sibTransId="{4C8C5CA2-F219-C842-BA5B-2555D5874767}"/>
    <dgm:cxn modelId="{51F19353-C34F-3C4D-84BC-270C2EC32574}" type="presOf" srcId="{DBB81746-000E-CC44-B910-6FCC83AA30D8}" destId="{291BAAD4-8DB2-824E-9AC1-9948E894DC64}" srcOrd="0" destOrd="0" presId="urn:microsoft.com/office/officeart/2005/8/layout/hierarchy1"/>
    <dgm:cxn modelId="{2B00E666-80E7-8E4C-B2E8-B992077B47F3}" type="presOf" srcId="{C1975CAD-B733-4C4C-9C45-13148D4B5039}" destId="{8614EC86-3B6D-A14E-8F11-C9ADFBBC56E7}" srcOrd="0" destOrd="0" presId="urn:microsoft.com/office/officeart/2005/8/layout/hierarchy1"/>
    <dgm:cxn modelId="{7414476C-D686-7146-9B66-0024DD67CEE8}" type="presOf" srcId="{49C8DDF7-DDA2-534F-863A-30FF6278C82E}" destId="{0C2B7B17-2190-704B-9D08-156FE365B7ED}" srcOrd="0" destOrd="0" presId="urn:microsoft.com/office/officeart/2005/8/layout/hierarchy1"/>
    <dgm:cxn modelId="{C94B4572-A53F-AC49-8D7F-5125B65DD9A1}" type="presOf" srcId="{35FE6C81-9DCD-084C-A521-4055F9BA117C}" destId="{8113F914-55DA-CA48-AFC6-AA350B1365E4}" srcOrd="0" destOrd="0" presId="urn:microsoft.com/office/officeart/2005/8/layout/hierarchy1"/>
    <dgm:cxn modelId="{E8CCDB72-561F-8449-9C88-CE177C522E5D}" type="presOf" srcId="{AAB3187D-E92B-BB40-B146-05B1CCAA262E}" destId="{063EF042-19DE-0047-9037-03B9AD6E28BC}" srcOrd="0" destOrd="0" presId="urn:microsoft.com/office/officeart/2005/8/layout/hierarchy1"/>
    <dgm:cxn modelId="{B13A3677-38CD-FF46-BDC6-7B1EB1F1414C}" srcId="{1660F7C5-D539-5F4C-A733-976E486A9E27}" destId="{E22743B1-CE2D-CE4E-8AF8-B492F47DC129}" srcOrd="2" destOrd="0" parTransId="{99ADC067-149B-0E47-878F-B40E3E17A6DA}" sibTransId="{7D3B33D6-9600-4847-86ED-E78DC5CBC5CA}"/>
    <dgm:cxn modelId="{0BBD747C-E6E7-C54D-811E-61A6F65215D4}" srcId="{E9AF29B5-0906-B748-BFA9-F42D49693DF2}" destId="{BB204B6E-5AC4-E048-BDAA-77EACAA99A1A}" srcOrd="0" destOrd="0" parTransId="{B204B673-45B4-8E4F-9D6F-464DD80C2B6E}" sibTransId="{D3113557-D481-7049-8BB3-34EC70570A09}"/>
    <dgm:cxn modelId="{D685EC7D-D56B-334F-898A-FD0EC6184B9A}" type="presOf" srcId="{869CB73F-9DE9-5A4B-9496-31841E06F4CC}" destId="{4F919F67-449C-6147-9BD1-271AAF85617F}" srcOrd="0" destOrd="0" presId="urn:microsoft.com/office/officeart/2005/8/layout/hierarchy1"/>
    <dgm:cxn modelId="{4756F983-CE43-EC43-87B9-B21FF28B33A1}" srcId="{0F841D79-3638-864C-AF88-C997126B6BA5}" destId="{23986566-8A9A-1246-B335-2FD4939884EB}" srcOrd="0" destOrd="0" parTransId="{E4B0CE80-EEE4-EA4F-B5DB-403F0FEE0387}" sibTransId="{8448E7E4-778C-0A45-B772-8548B224A1AF}"/>
    <dgm:cxn modelId="{683DEB84-F967-3248-A4C1-E2A494692A99}" srcId="{1660F7C5-D539-5F4C-A733-976E486A9E27}" destId="{E9AF29B5-0906-B748-BFA9-F42D49693DF2}" srcOrd="3" destOrd="0" parTransId="{62E19AF3-C700-384D-B58D-079F3D73E274}" sibTransId="{BD3A007A-EA8D-2B49-87BC-E016A719ABDD}"/>
    <dgm:cxn modelId="{5117F586-D7D4-4E49-A9F6-836CCE8ED9A2}" type="presOf" srcId="{99ADC067-149B-0E47-878F-B40E3E17A6DA}" destId="{4DFDD278-9ABE-294B-95FF-B7EEB389845E}" srcOrd="0" destOrd="0" presId="urn:microsoft.com/office/officeart/2005/8/layout/hierarchy1"/>
    <dgm:cxn modelId="{F5F33895-C838-5A42-BCCE-B2E2C07E6782}" type="presOf" srcId="{E9AF29B5-0906-B748-BFA9-F42D49693DF2}" destId="{E7FC70C1-F72B-794C-AE5E-4DD8197049A0}" srcOrd="0" destOrd="0" presId="urn:microsoft.com/office/officeart/2005/8/layout/hierarchy1"/>
    <dgm:cxn modelId="{2742539E-0472-014A-9A32-59C610A1FBCA}" type="presOf" srcId="{06B3A978-32DB-4345-A61E-9C1197C7EA66}" destId="{75821EAC-E91E-2D49-AD4C-396DC4CDDFEC}" srcOrd="0" destOrd="0" presId="urn:microsoft.com/office/officeart/2005/8/layout/hierarchy1"/>
    <dgm:cxn modelId="{CD18BEA1-39A0-F04D-8E37-17D4B3648612}" srcId="{1660F7C5-D539-5F4C-A733-976E486A9E27}" destId="{35FE6C81-9DCD-084C-A521-4055F9BA117C}" srcOrd="0" destOrd="0" parTransId="{83202EFB-236D-1D44-858E-2177D50F2A30}" sibTransId="{0C864F06-457C-7542-A464-751C06A8D862}"/>
    <dgm:cxn modelId="{02A0EEA3-BCB1-BC44-85EF-772336660D9B}" type="presOf" srcId="{BB204B6E-5AC4-E048-BDAA-77EACAA99A1A}" destId="{472E8DD1-154C-E949-A755-E5672B3D1609}" srcOrd="0" destOrd="0" presId="urn:microsoft.com/office/officeart/2005/8/layout/hierarchy1"/>
    <dgm:cxn modelId="{F0D016A4-EE79-3F41-8F82-5696B81C4A94}" srcId="{A1F232CA-2BD0-5F47-974F-EDDB1A59BD0A}" destId="{AAB3187D-E92B-BB40-B146-05B1CCAA262E}" srcOrd="0" destOrd="0" parTransId="{49C8DDF7-DDA2-534F-863A-30FF6278C82E}" sibTransId="{789FE0FA-824D-7145-B633-5496C86CA248}"/>
    <dgm:cxn modelId="{6E14FBB3-9074-1F4F-9C0E-CA08916F1BBE}" type="presOf" srcId="{FBDCF1E0-24B9-2243-ADA2-D56A7456BEE2}" destId="{03A6EAD3-369B-0E4F-BF4B-D6E1BB69C62B}" srcOrd="0" destOrd="0" presId="urn:microsoft.com/office/officeart/2005/8/layout/hierarchy1"/>
    <dgm:cxn modelId="{2414B5B5-03C5-C448-A1A8-91F1CA5A0B40}" type="presOf" srcId="{3B77C76B-CF10-2444-8AC7-2DFABD17A488}" destId="{53AC279F-F5ED-5E47-8402-C8D946572E7F}" srcOrd="0" destOrd="0" presId="urn:microsoft.com/office/officeart/2005/8/layout/hierarchy1"/>
    <dgm:cxn modelId="{25B296BD-EE7F-C344-9FFA-847694FE074C}" type="presOf" srcId="{0F841D79-3638-864C-AF88-C997126B6BA5}" destId="{1D9DAC69-BB3E-6A4E-AE7A-21D41099940C}" srcOrd="0" destOrd="0" presId="urn:microsoft.com/office/officeart/2005/8/layout/hierarchy1"/>
    <dgm:cxn modelId="{D3A1CAC0-42B1-3944-B0AD-8B0A845A03E9}" type="presOf" srcId="{E22743B1-CE2D-CE4E-8AF8-B492F47DC129}" destId="{37ECAEAE-8342-8F44-B6D1-A7907E5CADFB}" srcOrd="0" destOrd="0" presId="urn:microsoft.com/office/officeart/2005/8/layout/hierarchy1"/>
    <dgm:cxn modelId="{F3ABBDC5-10EE-B047-8A5B-61A6BD8C04BE}" type="presOf" srcId="{9FB8D56A-C9DA-1344-8C50-0758865B58EE}" destId="{E0C54895-FC1F-BB41-8F7C-5BE202501CC3}" srcOrd="0" destOrd="0" presId="urn:microsoft.com/office/officeart/2005/8/layout/hierarchy1"/>
    <dgm:cxn modelId="{D2570EC6-1BFD-3940-BC2C-F61925C348AA}" type="presOf" srcId="{62E19AF3-C700-384D-B58D-079F3D73E274}" destId="{7D879191-C090-B84A-8DC9-84C305C86DD4}" srcOrd="0" destOrd="0" presId="urn:microsoft.com/office/officeart/2005/8/layout/hierarchy1"/>
    <dgm:cxn modelId="{9BC946C9-8BEC-A949-B9EC-EED14995A4F1}" type="presOf" srcId="{B204B673-45B4-8E4F-9D6F-464DD80C2B6E}" destId="{B301E0CF-EC40-6F44-A4B2-38397E0B5AB3}" srcOrd="0" destOrd="0" presId="urn:microsoft.com/office/officeart/2005/8/layout/hierarchy1"/>
    <dgm:cxn modelId="{CA755FEF-FEC9-424C-9491-03B7E04273BB}" type="presOf" srcId="{B4FC6EAE-292A-0947-A4C9-BE380A851C1E}" destId="{66D66632-2FF8-404E-A189-8B87D8DA4A69}" srcOrd="0" destOrd="0" presId="urn:microsoft.com/office/officeart/2005/8/layout/hierarchy1"/>
    <dgm:cxn modelId="{F061DAF4-6777-504D-9B7D-6488C5B508D0}" type="presOf" srcId="{0B7AA062-7A01-C54F-AFB7-B3E96956D2ED}" destId="{D0B2252F-35A0-7E4F-9F00-A7F49FDFB3EF}" srcOrd="0" destOrd="0" presId="urn:microsoft.com/office/officeart/2005/8/layout/hierarchy1"/>
    <dgm:cxn modelId="{9D8EE7F7-E73D-EC4B-BEC3-2CF289639118}" type="presOf" srcId="{23986566-8A9A-1246-B335-2FD4939884EB}" destId="{CFFF2069-03B6-2643-8230-1F00473B4936}" srcOrd="0" destOrd="0" presId="urn:microsoft.com/office/officeart/2005/8/layout/hierarchy1"/>
    <dgm:cxn modelId="{03CAC070-313B-9E41-B42A-FA078A4DD0FE}" type="presParOf" srcId="{1D9DAC69-BB3E-6A4E-AE7A-21D41099940C}" destId="{3B2BD08D-AF85-8D42-97A7-B0877D330F5A}" srcOrd="0" destOrd="0" presId="urn:microsoft.com/office/officeart/2005/8/layout/hierarchy1"/>
    <dgm:cxn modelId="{179FC210-858E-B94D-85E3-F7B9B4F69300}" type="presParOf" srcId="{3B2BD08D-AF85-8D42-97A7-B0877D330F5A}" destId="{B1A3BFF9-D4A9-2241-959D-D8E84B32437A}" srcOrd="0" destOrd="0" presId="urn:microsoft.com/office/officeart/2005/8/layout/hierarchy1"/>
    <dgm:cxn modelId="{94D3AF48-D942-5943-B866-6858161F255A}" type="presParOf" srcId="{B1A3BFF9-D4A9-2241-959D-D8E84B32437A}" destId="{E5353FEF-F67B-8C43-8448-F4D927502E2D}" srcOrd="0" destOrd="0" presId="urn:microsoft.com/office/officeart/2005/8/layout/hierarchy1"/>
    <dgm:cxn modelId="{8B145EBB-051E-BD47-8666-9DF9B31DC4F1}" type="presParOf" srcId="{B1A3BFF9-D4A9-2241-959D-D8E84B32437A}" destId="{CFFF2069-03B6-2643-8230-1F00473B4936}" srcOrd="1" destOrd="0" presId="urn:microsoft.com/office/officeart/2005/8/layout/hierarchy1"/>
    <dgm:cxn modelId="{88CF6DBE-F0D8-524E-AAA7-8F4474F71461}" type="presParOf" srcId="{3B2BD08D-AF85-8D42-97A7-B0877D330F5A}" destId="{C044E651-6B0A-8C46-8748-D49F298D2F9E}" srcOrd="1" destOrd="0" presId="urn:microsoft.com/office/officeart/2005/8/layout/hierarchy1"/>
    <dgm:cxn modelId="{35B131DB-2EF4-D743-9EA9-ACE7860B2897}" type="presParOf" srcId="{C044E651-6B0A-8C46-8748-D49F298D2F9E}" destId="{4F1C95CB-F530-8044-B0AE-2C61D0B1D684}" srcOrd="0" destOrd="0" presId="urn:microsoft.com/office/officeart/2005/8/layout/hierarchy1"/>
    <dgm:cxn modelId="{52627BA5-647E-AD4C-864B-6D433384CA4E}" type="presParOf" srcId="{C044E651-6B0A-8C46-8748-D49F298D2F9E}" destId="{08C0792B-40E3-C247-B906-DD1CB2159F7A}" srcOrd="1" destOrd="0" presId="urn:microsoft.com/office/officeart/2005/8/layout/hierarchy1"/>
    <dgm:cxn modelId="{0B875810-D78A-DB46-8EAF-BB5F86EF9FDD}" type="presParOf" srcId="{08C0792B-40E3-C247-B906-DD1CB2159F7A}" destId="{DB21E52F-F124-6440-A5B5-1CEF4BC2650E}" srcOrd="0" destOrd="0" presId="urn:microsoft.com/office/officeart/2005/8/layout/hierarchy1"/>
    <dgm:cxn modelId="{659755C8-AFD5-BB41-B07C-9FDEFC7D2F54}" type="presParOf" srcId="{DB21E52F-F124-6440-A5B5-1CEF4BC2650E}" destId="{B2D92141-2D5F-C64B-9856-F18F92FE47CA}" srcOrd="0" destOrd="0" presId="urn:microsoft.com/office/officeart/2005/8/layout/hierarchy1"/>
    <dgm:cxn modelId="{6DF84E4A-95AE-AA48-BFAB-3CE03A04C6C3}" type="presParOf" srcId="{DB21E52F-F124-6440-A5B5-1CEF4BC2650E}" destId="{F72BA6E1-8982-1D4E-87DF-E1D4CEF9C867}" srcOrd="1" destOrd="0" presId="urn:microsoft.com/office/officeart/2005/8/layout/hierarchy1"/>
    <dgm:cxn modelId="{EC9E2D7B-CAFC-A34A-BF5F-6093E70594D6}" type="presParOf" srcId="{08C0792B-40E3-C247-B906-DD1CB2159F7A}" destId="{570934D3-F733-AC4D-83A4-EC8DE62672E6}" srcOrd="1" destOrd="0" presId="urn:microsoft.com/office/officeart/2005/8/layout/hierarchy1"/>
    <dgm:cxn modelId="{A93F4981-ED2F-2245-9136-B54D1164367E}" type="presParOf" srcId="{570934D3-F733-AC4D-83A4-EC8DE62672E6}" destId="{8614EC86-3B6D-A14E-8F11-C9ADFBBC56E7}" srcOrd="0" destOrd="0" presId="urn:microsoft.com/office/officeart/2005/8/layout/hierarchy1"/>
    <dgm:cxn modelId="{24F4A06F-B367-9E4E-8781-326DCEAD6BFF}" type="presParOf" srcId="{570934D3-F733-AC4D-83A4-EC8DE62672E6}" destId="{479B22F6-07F2-C043-A234-59797DD55806}" srcOrd="1" destOrd="0" presId="urn:microsoft.com/office/officeart/2005/8/layout/hierarchy1"/>
    <dgm:cxn modelId="{2DD5C742-7FCE-A945-9D6C-B473497F8431}" type="presParOf" srcId="{479B22F6-07F2-C043-A234-59797DD55806}" destId="{587E8B14-64DC-774E-A0A9-60E663717A0C}" srcOrd="0" destOrd="0" presId="urn:microsoft.com/office/officeart/2005/8/layout/hierarchy1"/>
    <dgm:cxn modelId="{B4FE8C12-7A13-574D-B75F-6E4DAFA83C9D}" type="presParOf" srcId="{587E8B14-64DC-774E-A0A9-60E663717A0C}" destId="{3CB5E7E7-848F-114C-837E-A51184471A4B}" srcOrd="0" destOrd="0" presId="urn:microsoft.com/office/officeart/2005/8/layout/hierarchy1"/>
    <dgm:cxn modelId="{361FD909-A1C6-094B-9608-CAD49C4D2D49}" type="presParOf" srcId="{587E8B14-64DC-774E-A0A9-60E663717A0C}" destId="{E0C54895-FC1F-BB41-8F7C-5BE202501CC3}" srcOrd="1" destOrd="0" presId="urn:microsoft.com/office/officeart/2005/8/layout/hierarchy1"/>
    <dgm:cxn modelId="{74A013F5-35FF-154F-BE00-A4353C1E610D}" type="presParOf" srcId="{479B22F6-07F2-C043-A234-59797DD55806}" destId="{50FEB039-56E3-8B4E-AE93-D8DF2BDE0089}" srcOrd="1" destOrd="0" presId="urn:microsoft.com/office/officeart/2005/8/layout/hierarchy1"/>
    <dgm:cxn modelId="{04D9F023-651D-B74C-A9FC-943C18E77F17}" type="presParOf" srcId="{570934D3-F733-AC4D-83A4-EC8DE62672E6}" destId="{359466C3-88D5-9E40-8933-E255CECC5AA1}" srcOrd="2" destOrd="0" presId="urn:microsoft.com/office/officeart/2005/8/layout/hierarchy1"/>
    <dgm:cxn modelId="{D110FE47-D988-8D4D-8713-649CC8E3A254}" type="presParOf" srcId="{570934D3-F733-AC4D-83A4-EC8DE62672E6}" destId="{716BCF8B-849B-6F4B-9100-1438DDF63B06}" srcOrd="3" destOrd="0" presId="urn:microsoft.com/office/officeart/2005/8/layout/hierarchy1"/>
    <dgm:cxn modelId="{D5436E6A-2423-A94E-AF47-4623DBE8426D}" type="presParOf" srcId="{716BCF8B-849B-6F4B-9100-1438DDF63B06}" destId="{BC4187F8-22F4-DF46-BF8A-7B4D957C4CFC}" srcOrd="0" destOrd="0" presId="urn:microsoft.com/office/officeart/2005/8/layout/hierarchy1"/>
    <dgm:cxn modelId="{1E37F696-CA9D-1E42-B550-CB559157BB1E}" type="presParOf" srcId="{BC4187F8-22F4-DF46-BF8A-7B4D957C4CFC}" destId="{92051825-09F3-924B-9FC1-C487CB7563F4}" srcOrd="0" destOrd="0" presId="urn:microsoft.com/office/officeart/2005/8/layout/hierarchy1"/>
    <dgm:cxn modelId="{BF4BC994-1EFC-3D48-B7C6-0338AC6DF353}" type="presParOf" srcId="{BC4187F8-22F4-DF46-BF8A-7B4D957C4CFC}" destId="{291BAAD4-8DB2-824E-9AC1-9948E894DC64}" srcOrd="1" destOrd="0" presId="urn:microsoft.com/office/officeart/2005/8/layout/hierarchy1"/>
    <dgm:cxn modelId="{21ACF13A-D603-C341-A360-D90600804959}" type="presParOf" srcId="{716BCF8B-849B-6F4B-9100-1438DDF63B06}" destId="{CFC22E47-A3BE-4942-8F38-41A5AACAD060}" srcOrd="1" destOrd="0" presId="urn:microsoft.com/office/officeart/2005/8/layout/hierarchy1"/>
    <dgm:cxn modelId="{7422AEAA-A035-A444-9C91-6F91A2F37394}" type="presParOf" srcId="{C044E651-6B0A-8C46-8748-D49F298D2F9E}" destId="{53AC279F-F5ED-5E47-8402-C8D946572E7F}" srcOrd="2" destOrd="0" presId="urn:microsoft.com/office/officeart/2005/8/layout/hierarchy1"/>
    <dgm:cxn modelId="{AD5CC601-4DEC-1E46-A82E-01DFB2BFC63C}" type="presParOf" srcId="{C044E651-6B0A-8C46-8748-D49F298D2F9E}" destId="{4B9CB8FB-7111-DD4D-9B10-19F6EC4A2000}" srcOrd="3" destOrd="0" presId="urn:microsoft.com/office/officeart/2005/8/layout/hierarchy1"/>
    <dgm:cxn modelId="{C42D4F2B-F4A0-0F4B-ABE4-17DB7DD5BEC1}" type="presParOf" srcId="{4B9CB8FB-7111-DD4D-9B10-19F6EC4A2000}" destId="{5720B8BE-2825-3C45-89DC-E29BD3E73B9D}" srcOrd="0" destOrd="0" presId="urn:microsoft.com/office/officeart/2005/8/layout/hierarchy1"/>
    <dgm:cxn modelId="{DA778CA9-9B4E-1341-8C84-851252361C70}" type="presParOf" srcId="{5720B8BE-2825-3C45-89DC-E29BD3E73B9D}" destId="{8357DA96-15C8-E14D-9952-F9BF6A7D5CE9}" srcOrd="0" destOrd="0" presId="urn:microsoft.com/office/officeart/2005/8/layout/hierarchy1"/>
    <dgm:cxn modelId="{B7DBA04E-4733-E343-8E50-2A967C5412DF}" type="presParOf" srcId="{5720B8BE-2825-3C45-89DC-E29BD3E73B9D}" destId="{83BC6F38-9CDE-6B47-AAEF-6AF5DA93BAB7}" srcOrd="1" destOrd="0" presId="urn:microsoft.com/office/officeart/2005/8/layout/hierarchy1"/>
    <dgm:cxn modelId="{E2D95DC1-2F53-AF48-A97C-8D29C010DDE9}" type="presParOf" srcId="{4B9CB8FB-7111-DD4D-9B10-19F6EC4A2000}" destId="{97CCE74B-45A3-BF4F-A10D-502B67B9DB9D}" srcOrd="1" destOrd="0" presId="urn:microsoft.com/office/officeart/2005/8/layout/hierarchy1"/>
    <dgm:cxn modelId="{832C3021-E1C4-5F4B-A842-9DBAD81E2712}" type="presParOf" srcId="{97CCE74B-45A3-BF4F-A10D-502B67B9DB9D}" destId="{48E94D23-4C74-B24A-83D1-E417BBB2190B}" srcOrd="0" destOrd="0" presId="urn:microsoft.com/office/officeart/2005/8/layout/hierarchy1"/>
    <dgm:cxn modelId="{D29D723C-ACE9-7B4D-8856-E83BF38D480E}" type="presParOf" srcId="{97CCE74B-45A3-BF4F-A10D-502B67B9DB9D}" destId="{88F252BA-6EAD-AE42-930F-CB8D5E7DF2F5}" srcOrd="1" destOrd="0" presId="urn:microsoft.com/office/officeart/2005/8/layout/hierarchy1"/>
    <dgm:cxn modelId="{F1DC8068-5D67-6347-8DD4-CCDE81252239}" type="presParOf" srcId="{88F252BA-6EAD-AE42-930F-CB8D5E7DF2F5}" destId="{65F19B2E-4E58-984D-AB48-00221E13A9C0}" srcOrd="0" destOrd="0" presId="urn:microsoft.com/office/officeart/2005/8/layout/hierarchy1"/>
    <dgm:cxn modelId="{EA8CF4C1-DD18-ED4A-8CF7-AC76F38CDB58}" type="presParOf" srcId="{65F19B2E-4E58-984D-AB48-00221E13A9C0}" destId="{519D65E5-4E23-5746-8FF2-A298DD4CFE06}" srcOrd="0" destOrd="0" presId="urn:microsoft.com/office/officeart/2005/8/layout/hierarchy1"/>
    <dgm:cxn modelId="{C4A8CF3A-C0C2-6B46-86A4-EE7005F1D55F}" type="presParOf" srcId="{65F19B2E-4E58-984D-AB48-00221E13A9C0}" destId="{8113F914-55DA-CA48-AFC6-AA350B1365E4}" srcOrd="1" destOrd="0" presId="urn:microsoft.com/office/officeart/2005/8/layout/hierarchy1"/>
    <dgm:cxn modelId="{1B90850A-37C3-2643-9D6C-25C95D20AAC8}" type="presParOf" srcId="{88F252BA-6EAD-AE42-930F-CB8D5E7DF2F5}" destId="{5A2A3F66-9145-B64E-BC47-837054E4A8F7}" srcOrd="1" destOrd="0" presId="urn:microsoft.com/office/officeart/2005/8/layout/hierarchy1"/>
    <dgm:cxn modelId="{4D790D9B-818B-9A41-B685-E705E0B7D941}" type="presParOf" srcId="{5A2A3F66-9145-B64E-BC47-837054E4A8F7}" destId="{03A6EAD3-369B-0E4F-BF4B-D6E1BB69C62B}" srcOrd="0" destOrd="0" presId="urn:microsoft.com/office/officeart/2005/8/layout/hierarchy1"/>
    <dgm:cxn modelId="{531A15EB-08A3-E841-BBB2-4B62914ABAD5}" type="presParOf" srcId="{5A2A3F66-9145-B64E-BC47-837054E4A8F7}" destId="{95CFCFDB-1E2B-4547-AA5C-2634787EFFB8}" srcOrd="1" destOrd="0" presId="urn:microsoft.com/office/officeart/2005/8/layout/hierarchy1"/>
    <dgm:cxn modelId="{F2CB7314-CC80-1A44-88EA-C936485DD848}" type="presParOf" srcId="{95CFCFDB-1E2B-4547-AA5C-2634787EFFB8}" destId="{273ADA59-23D3-4D43-B384-6318CB73C6F2}" srcOrd="0" destOrd="0" presId="urn:microsoft.com/office/officeart/2005/8/layout/hierarchy1"/>
    <dgm:cxn modelId="{4E372291-62CB-4F47-9C24-70D9BD16F6F2}" type="presParOf" srcId="{273ADA59-23D3-4D43-B384-6318CB73C6F2}" destId="{9551D208-F136-CA4C-8155-779577EB9EC2}" srcOrd="0" destOrd="0" presId="urn:microsoft.com/office/officeart/2005/8/layout/hierarchy1"/>
    <dgm:cxn modelId="{7A2BA2BA-67B6-4F45-B0D5-BAA33BA9BB84}" type="presParOf" srcId="{273ADA59-23D3-4D43-B384-6318CB73C6F2}" destId="{D0B2252F-35A0-7E4F-9F00-A7F49FDFB3EF}" srcOrd="1" destOrd="0" presId="urn:microsoft.com/office/officeart/2005/8/layout/hierarchy1"/>
    <dgm:cxn modelId="{740CEABD-7C06-8F4E-9D8B-42BB407B84CF}" type="presParOf" srcId="{95CFCFDB-1E2B-4547-AA5C-2634787EFFB8}" destId="{7C4A00F4-785D-494F-AF62-241F5668853C}" srcOrd="1" destOrd="0" presId="urn:microsoft.com/office/officeart/2005/8/layout/hierarchy1"/>
    <dgm:cxn modelId="{DF88958C-9C13-704F-A9BE-6172848EBC24}" type="presParOf" srcId="{97CCE74B-45A3-BF4F-A10D-502B67B9DB9D}" destId="{75821EAC-E91E-2D49-AD4C-396DC4CDDFEC}" srcOrd="2" destOrd="0" presId="urn:microsoft.com/office/officeart/2005/8/layout/hierarchy1"/>
    <dgm:cxn modelId="{A6D4A766-3756-244F-BB44-0D990B251EEB}" type="presParOf" srcId="{97CCE74B-45A3-BF4F-A10D-502B67B9DB9D}" destId="{771361FB-0E41-5F4A-ABF5-450A8756831C}" srcOrd="3" destOrd="0" presId="urn:microsoft.com/office/officeart/2005/8/layout/hierarchy1"/>
    <dgm:cxn modelId="{D9390E43-B22D-8249-9659-77F888DB367E}" type="presParOf" srcId="{771361FB-0E41-5F4A-ABF5-450A8756831C}" destId="{EAEEBD99-74A9-E842-9C5B-7F3E4D45E4A2}" srcOrd="0" destOrd="0" presId="urn:microsoft.com/office/officeart/2005/8/layout/hierarchy1"/>
    <dgm:cxn modelId="{227B636F-E06A-D240-A7AE-A2778026723E}" type="presParOf" srcId="{EAEEBD99-74A9-E842-9C5B-7F3E4D45E4A2}" destId="{44E104C3-B642-4843-8789-1B3E034A8BF0}" srcOrd="0" destOrd="0" presId="urn:microsoft.com/office/officeart/2005/8/layout/hierarchy1"/>
    <dgm:cxn modelId="{80CE8F1C-18CE-C04D-8931-DCBAE5357B66}" type="presParOf" srcId="{EAEEBD99-74A9-E842-9C5B-7F3E4D45E4A2}" destId="{9EC8C63B-DC07-4D49-93AA-B87F30FEF01E}" srcOrd="1" destOrd="0" presId="urn:microsoft.com/office/officeart/2005/8/layout/hierarchy1"/>
    <dgm:cxn modelId="{9AA11DFA-D110-E549-9D56-FFF5603B7437}" type="presParOf" srcId="{771361FB-0E41-5F4A-ABF5-450A8756831C}" destId="{2025F329-C166-A842-8B4B-C2CB77897A7C}" srcOrd="1" destOrd="0" presId="urn:microsoft.com/office/officeart/2005/8/layout/hierarchy1"/>
    <dgm:cxn modelId="{91CE16B8-67C7-8949-8A09-A5DC948AFC66}" type="presParOf" srcId="{2025F329-C166-A842-8B4B-C2CB77897A7C}" destId="{0C2B7B17-2190-704B-9D08-156FE365B7ED}" srcOrd="0" destOrd="0" presId="urn:microsoft.com/office/officeart/2005/8/layout/hierarchy1"/>
    <dgm:cxn modelId="{C88C9FA2-A63A-1041-9375-A97ACFF898C7}" type="presParOf" srcId="{2025F329-C166-A842-8B4B-C2CB77897A7C}" destId="{19094AA9-6A49-864B-AD1A-C1335077CC8C}" srcOrd="1" destOrd="0" presId="urn:microsoft.com/office/officeart/2005/8/layout/hierarchy1"/>
    <dgm:cxn modelId="{BE01F47E-2D88-CB46-8E79-CD4D27CB4C81}" type="presParOf" srcId="{19094AA9-6A49-864B-AD1A-C1335077CC8C}" destId="{74A2A0CC-4FE0-9742-8E0B-73C834CB6788}" srcOrd="0" destOrd="0" presId="urn:microsoft.com/office/officeart/2005/8/layout/hierarchy1"/>
    <dgm:cxn modelId="{E17A3668-9CEB-AD4E-9C96-46B3555C6ACE}" type="presParOf" srcId="{74A2A0CC-4FE0-9742-8E0B-73C834CB6788}" destId="{98003940-FBA4-3940-98EE-6BAEFC36C128}" srcOrd="0" destOrd="0" presId="urn:microsoft.com/office/officeart/2005/8/layout/hierarchy1"/>
    <dgm:cxn modelId="{DF015C6B-4FCC-404C-B7C2-9850C5F7D606}" type="presParOf" srcId="{74A2A0CC-4FE0-9742-8E0B-73C834CB6788}" destId="{063EF042-19DE-0047-9037-03B9AD6E28BC}" srcOrd="1" destOrd="0" presId="urn:microsoft.com/office/officeart/2005/8/layout/hierarchy1"/>
    <dgm:cxn modelId="{496D5B4B-8074-1844-B289-3E3ABE1438D1}" type="presParOf" srcId="{19094AA9-6A49-864B-AD1A-C1335077CC8C}" destId="{165261AB-404A-B942-B640-D6A72980E4E0}" srcOrd="1" destOrd="0" presId="urn:microsoft.com/office/officeart/2005/8/layout/hierarchy1"/>
    <dgm:cxn modelId="{CFB8B5D6-3D31-F641-80F7-0F5188CB0BF5}" type="presParOf" srcId="{97CCE74B-45A3-BF4F-A10D-502B67B9DB9D}" destId="{4DFDD278-9ABE-294B-95FF-B7EEB389845E}" srcOrd="4" destOrd="0" presId="urn:microsoft.com/office/officeart/2005/8/layout/hierarchy1"/>
    <dgm:cxn modelId="{657235DE-A9A9-BE40-A27A-27F9F0E5DDAC}" type="presParOf" srcId="{97CCE74B-45A3-BF4F-A10D-502B67B9DB9D}" destId="{1BBC896B-7A0B-BD43-8637-0EFDF634CF49}" srcOrd="5" destOrd="0" presId="urn:microsoft.com/office/officeart/2005/8/layout/hierarchy1"/>
    <dgm:cxn modelId="{6782EAC1-EBFB-184E-814B-B2485EB160C0}" type="presParOf" srcId="{1BBC896B-7A0B-BD43-8637-0EFDF634CF49}" destId="{CF655D34-0478-A941-AAE0-76741258580B}" srcOrd="0" destOrd="0" presId="urn:microsoft.com/office/officeart/2005/8/layout/hierarchy1"/>
    <dgm:cxn modelId="{787B149B-865E-794B-9DB7-1932175AC2A4}" type="presParOf" srcId="{CF655D34-0478-A941-AAE0-76741258580B}" destId="{F5247D0C-0E45-ED4E-A784-474C59F58C84}" srcOrd="0" destOrd="0" presId="urn:microsoft.com/office/officeart/2005/8/layout/hierarchy1"/>
    <dgm:cxn modelId="{5A300123-75F3-5B4E-B13C-7C1D8AD6B7C8}" type="presParOf" srcId="{CF655D34-0478-A941-AAE0-76741258580B}" destId="{37ECAEAE-8342-8F44-B6D1-A7907E5CADFB}" srcOrd="1" destOrd="0" presId="urn:microsoft.com/office/officeart/2005/8/layout/hierarchy1"/>
    <dgm:cxn modelId="{5CE73692-980C-594A-A0D2-6378FB5C8A30}" type="presParOf" srcId="{1BBC896B-7A0B-BD43-8637-0EFDF634CF49}" destId="{DDE87D61-21D6-B54E-A533-A3156AEC7DB7}" srcOrd="1" destOrd="0" presId="urn:microsoft.com/office/officeart/2005/8/layout/hierarchy1"/>
    <dgm:cxn modelId="{8F74952B-3FF8-E040-9B85-DE596C1E8113}" type="presParOf" srcId="{DDE87D61-21D6-B54E-A533-A3156AEC7DB7}" destId="{66D66632-2FF8-404E-A189-8B87D8DA4A69}" srcOrd="0" destOrd="0" presId="urn:microsoft.com/office/officeart/2005/8/layout/hierarchy1"/>
    <dgm:cxn modelId="{ADE68F65-849B-3E47-9AAC-0712757ED308}" type="presParOf" srcId="{DDE87D61-21D6-B54E-A533-A3156AEC7DB7}" destId="{8EBECB1B-9D3E-1B49-83FE-D4E24BDB044D}" srcOrd="1" destOrd="0" presId="urn:microsoft.com/office/officeart/2005/8/layout/hierarchy1"/>
    <dgm:cxn modelId="{803B3264-E688-E041-8395-C57A21A12DC8}" type="presParOf" srcId="{8EBECB1B-9D3E-1B49-83FE-D4E24BDB044D}" destId="{3F5343F2-E25B-4046-9727-8B4E22AB8113}" srcOrd="0" destOrd="0" presId="urn:microsoft.com/office/officeart/2005/8/layout/hierarchy1"/>
    <dgm:cxn modelId="{F1D5FE37-6924-5A40-AE16-8C5269D4E973}" type="presParOf" srcId="{3F5343F2-E25B-4046-9727-8B4E22AB8113}" destId="{07F40CD4-515B-6A4E-900C-5E830B515CAA}" srcOrd="0" destOrd="0" presId="urn:microsoft.com/office/officeart/2005/8/layout/hierarchy1"/>
    <dgm:cxn modelId="{E7D137E1-B8DB-2047-8916-30C88A10A24D}" type="presParOf" srcId="{3F5343F2-E25B-4046-9727-8B4E22AB8113}" destId="{4F919F67-449C-6147-9BD1-271AAF85617F}" srcOrd="1" destOrd="0" presId="urn:microsoft.com/office/officeart/2005/8/layout/hierarchy1"/>
    <dgm:cxn modelId="{1812C0A9-F154-DE40-93B1-712BBB6846A7}" type="presParOf" srcId="{8EBECB1B-9D3E-1B49-83FE-D4E24BDB044D}" destId="{33156856-798E-654F-A58B-83A883E7C1AB}" srcOrd="1" destOrd="0" presId="urn:microsoft.com/office/officeart/2005/8/layout/hierarchy1"/>
    <dgm:cxn modelId="{3B5EE5BA-4386-5446-B9A1-48ADF923470E}" type="presParOf" srcId="{97CCE74B-45A3-BF4F-A10D-502B67B9DB9D}" destId="{7D879191-C090-B84A-8DC9-84C305C86DD4}" srcOrd="6" destOrd="0" presId="urn:microsoft.com/office/officeart/2005/8/layout/hierarchy1"/>
    <dgm:cxn modelId="{66D1C63A-9CC5-1C41-8373-041DAF38B410}" type="presParOf" srcId="{97CCE74B-45A3-BF4F-A10D-502B67B9DB9D}" destId="{77956DA3-1D9E-864A-8C26-0A6AC448BCF3}" srcOrd="7" destOrd="0" presId="urn:microsoft.com/office/officeart/2005/8/layout/hierarchy1"/>
    <dgm:cxn modelId="{07C98C61-263C-814E-8087-73FADB0A81F0}" type="presParOf" srcId="{77956DA3-1D9E-864A-8C26-0A6AC448BCF3}" destId="{55237A89-BADA-C14F-BEBE-7371DC68306A}" srcOrd="0" destOrd="0" presId="urn:microsoft.com/office/officeart/2005/8/layout/hierarchy1"/>
    <dgm:cxn modelId="{33782F65-1D4E-8D43-9F71-88EF01CD3B47}" type="presParOf" srcId="{55237A89-BADA-C14F-BEBE-7371DC68306A}" destId="{96B16F9D-FCEE-8143-A639-B007D8397FEC}" srcOrd="0" destOrd="0" presId="urn:microsoft.com/office/officeart/2005/8/layout/hierarchy1"/>
    <dgm:cxn modelId="{98F39939-91C3-FF43-81E2-F0A4F190AA06}" type="presParOf" srcId="{55237A89-BADA-C14F-BEBE-7371DC68306A}" destId="{E7FC70C1-F72B-794C-AE5E-4DD8197049A0}" srcOrd="1" destOrd="0" presId="urn:microsoft.com/office/officeart/2005/8/layout/hierarchy1"/>
    <dgm:cxn modelId="{24F68F2D-3A57-804E-BE03-3F7CFE952E4E}" type="presParOf" srcId="{77956DA3-1D9E-864A-8C26-0A6AC448BCF3}" destId="{C16E6CEA-96C8-D747-89DF-24D170A009AB}" srcOrd="1" destOrd="0" presId="urn:microsoft.com/office/officeart/2005/8/layout/hierarchy1"/>
    <dgm:cxn modelId="{2C214125-6C59-5349-8FCF-9D847FAFDB2C}" type="presParOf" srcId="{C16E6CEA-96C8-D747-89DF-24D170A009AB}" destId="{B301E0CF-EC40-6F44-A4B2-38397E0B5AB3}" srcOrd="0" destOrd="0" presId="urn:microsoft.com/office/officeart/2005/8/layout/hierarchy1"/>
    <dgm:cxn modelId="{7D608671-E0EB-C74D-997F-A89D8C986E34}" type="presParOf" srcId="{C16E6CEA-96C8-D747-89DF-24D170A009AB}" destId="{E249D778-699E-D940-9D92-9BAFC40613CA}" srcOrd="1" destOrd="0" presId="urn:microsoft.com/office/officeart/2005/8/layout/hierarchy1"/>
    <dgm:cxn modelId="{0FDA7A3D-5E2D-0140-96A1-78AAEF064D3C}" type="presParOf" srcId="{E249D778-699E-D940-9D92-9BAFC40613CA}" destId="{AD6CD486-97E9-124D-9F28-11A2E8445B26}" srcOrd="0" destOrd="0" presId="urn:microsoft.com/office/officeart/2005/8/layout/hierarchy1"/>
    <dgm:cxn modelId="{AAE11560-AF09-2F41-9BAD-FB0F940DB03B}" type="presParOf" srcId="{AD6CD486-97E9-124D-9F28-11A2E8445B26}" destId="{644107D6-044D-2C42-99B1-1EE764265B8D}" srcOrd="0" destOrd="0" presId="urn:microsoft.com/office/officeart/2005/8/layout/hierarchy1"/>
    <dgm:cxn modelId="{D23B64FB-8CBD-DD41-9716-B877A583C561}" type="presParOf" srcId="{AD6CD486-97E9-124D-9F28-11A2E8445B26}" destId="{472E8DD1-154C-E949-A755-E5672B3D1609}" srcOrd="1" destOrd="0" presId="urn:microsoft.com/office/officeart/2005/8/layout/hierarchy1"/>
    <dgm:cxn modelId="{7A120A5B-5128-8C44-979D-1F594087284C}" type="presParOf" srcId="{E249D778-699E-D940-9D92-9BAFC40613CA}" destId="{23496BC1-19DC-A943-9FF5-81224B8444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1E0CF-EC40-6F44-A4B2-38397E0B5AB3}">
      <dsp:nvSpPr>
        <dsp:cNvPr id="0" name=""/>
        <dsp:cNvSpPr/>
      </dsp:nvSpPr>
      <dsp:spPr>
        <a:xfrm>
          <a:off x="9295893" y="3198049"/>
          <a:ext cx="91440" cy="373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79191-C090-B84A-8DC9-84C305C86DD4}">
      <dsp:nvSpPr>
        <dsp:cNvPr id="0" name=""/>
        <dsp:cNvSpPr/>
      </dsp:nvSpPr>
      <dsp:spPr>
        <a:xfrm>
          <a:off x="6985649" y="2008287"/>
          <a:ext cx="2355964" cy="373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693"/>
              </a:lnTo>
              <a:lnTo>
                <a:pt x="2355964" y="254693"/>
              </a:lnTo>
              <a:lnTo>
                <a:pt x="2355964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66632-2FF8-404E-A189-8B87D8DA4A69}">
      <dsp:nvSpPr>
        <dsp:cNvPr id="0" name=""/>
        <dsp:cNvSpPr/>
      </dsp:nvSpPr>
      <dsp:spPr>
        <a:xfrm>
          <a:off x="7725251" y="3198049"/>
          <a:ext cx="91440" cy="373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DD278-9ABE-294B-95FF-B7EEB389845E}">
      <dsp:nvSpPr>
        <dsp:cNvPr id="0" name=""/>
        <dsp:cNvSpPr/>
      </dsp:nvSpPr>
      <dsp:spPr>
        <a:xfrm>
          <a:off x="6985649" y="2008287"/>
          <a:ext cx="785321" cy="373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693"/>
              </a:lnTo>
              <a:lnTo>
                <a:pt x="785321" y="254693"/>
              </a:lnTo>
              <a:lnTo>
                <a:pt x="785321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B7B17-2190-704B-9D08-156FE365B7ED}">
      <dsp:nvSpPr>
        <dsp:cNvPr id="0" name=""/>
        <dsp:cNvSpPr/>
      </dsp:nvSpPr>
      <dsp:spPr>
        <a:xfrm>
          <a:off x="6154608" y="3198049"/>
          <a:ext cx="91440" cy="373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21EAC-E91E-2D49-AD4C-396DC4CDDFEC}">
      <dsp:nvSpPr>
        <dsp:cNvPr id="0" name=""/>
        <dsp:cNvSpPr/>
      </dsp:nvSpPr>
      <dsp:spPr>
        <a:xfrm>
          <a:off x="6200328" y="2008287"/>
          <a:ext cx="785321" cy="373741"/>
        </a:xfrm>
        <a:custGeom>
          <a:avLst/>
          <a:gdLst/>
          <a:ahLst/>
          <a:cxnLst/>
          <a:rect l="0" t="0" r="0" b="0"/>
          <a:pathLst>
            <a:path>
              <a:moveTo>
                <a:pt x="785321" y="0"/>
              </a:moveTo>
              <a:lnTo>
                <a:pt x="785321" y="254693"/>
              </a:lnTo>
              <a:lnTo>
                <a:pt x="0" y="254693"/>
              </a:lnTo>
              <a:lnTo>
                <a:pt x="0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6EAD3-369B-0E4F-BF4B-D6E1BB69C62B}">
      <dsp:nvSpPr>
        <dsp:cNvPr id="0" name=""/>
        <dsp:cNvSpPr/>
      </dsp:nvSpPr>
      <dsp:spPr>
        <a:xfrm>
          <a:off x="4583965" y="3198049"/>
          <a:ext cx="91440" cy="373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94D23-4C74-B24A-83D1-E417BBB2190B}">
      <dsp:nvSpPr>
        <dsp:cNvPr id="0" name=""/>
        <dsp:cNvSpPr/>
      </dsp:nvSpPr>
      <dsp:spPr>
        <a:xfrm>
          <a:off x="4629685" y="2008287"/>
          <a:ext cx="2355964" cy="373741"/>
        </a:xfrm>
        <a:custGeom>
          <a:avLst/>
          <a:gdLst/>
          <a:ahLst/>
          <a:cxnLst/>
          <a:rect l="0" t="0" r="0" b="0"/>
          <a:pathLst>
            <a:path>
              <a:moveTo>
                <a:pt x="2355964" y="0"/>
              </a:moveTo>
              <a:lnTo>
                <a:pt x="2355964" y="254693"/>
              </a:lnTo>
              <a:lnTo>
                <a:pt x="0" y="254693"/>
              </a:lnTo>
              <a:lnTo>
                <a:pt x="0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C279F-F5ED-5E47-8402-C8D946572E7F}">
      <dsp:nvSpPr>
        <dsp:cNvPr id="0" name=""/>
        <dsp:cNvSpPr/>
      </dsp:nvSpPr>
      <dsp:spPr>
        <a:xfrm>
          <a:off x="4629685" y="818525"/>
          <a:ext cx="2355964" cy="373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693"/>
              </a:lnTo>
              <a:lnTo>
                <a:pt x="2355964" y="254693"/>
              </a:lnTo>
              <a:lnTo>
                <a:pt x="2355964" y="3737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466C3-88D5-9E40-8933-E255CECC5AA1}">
      <dsp:nvSpPr>
        <dsp:cNvPr id="0" name=""/>
        <dsp:cNvSpPr/>
      </dsp:nvSpPr>
      <dsp:spPr>
        <a:xfrm>
          <a:off x="2273721" y="2008287"/>
          <a:ext cx="785321" cy="373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693"/>
              </a:lnTo>
              <a:lnTo>
                <a:pt x="785321" y="254693"/>
              </a:lnTo>
              <a:lnTo>
                <a:pt x="785321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EC86-3B6D-A14E-8F11-C9ADFBBC56E7}">
      <dsp:nvSpPr>
        <dsp:cNvPr id="0" name=""/>
        <dsp:cNvSpPr/>
      </dsp:nvSpPr>
      <dsp:spPr>
        <a:xfrm>
          <a:off x="1488400" y="2008287"/>
          <a:ext cx="785321" cy="373741"/>
        </a:xfrm>
        <a:custGeom>
          <a:avLst/>
          <a:gdLst/>
          <a:ahLst/>
          <a:cxnLst/>
          <a:rect l="0" t="0" r="0" b="0"/>
          <a:pathLst>
            <a:path>
              <a:moveTo>
                <a:pt x="785321" y="0"/>
              </a:moveTo>
              <a:lnTo>
                <a:pt x="785321" y="254693"/>
              </a:lnTo>
              <a:lnTo>
                <a:pt x="0" y="254693"/>
              </a:lnTo>
              <a:lnTo>
                <a:pt x="0" y="3737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C95CB-F530-8044-B0AE-2C61D0B1D684}">
      <dsp:nvSpPr>
        <dsp:cNvPr id="0" name=""/>
        <dsp:cNvSpPr/>
      </dsp:nvSpPr>
      <dsp:spPr>
        <a:xfrm>
          <a:off x="2273721" y="818525"/>
          <a:ext cx="2355964" cy="373741"/>
        </a:xfrm>
        <a:custGeom>
          <a:avLst/>
          <a:gdLst/>
          <a:ahLst/>
          <a:cxnLst/>
          <a:rect l="0" t="0" r="0" b="0"/>
          <a:pathLst>
            <a:path>
              <a:moveTo>
                <a:pt x="2355964" y="0"/>
              </a:moveTo>
              <a:lnTo>
                <a:pt x="2355964" y="254693"/>
              </a:lnTo>
              <a:lnTo>
                <a:pt x="0" y="254693"/>
              </a:lnTo>
              <a:lnTo>
                <a:pt x="0" y="3737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53FEF-F67B-8C43-8448-F4D927502E2D}">
      <dsp:nvSpPr>
        <dsp:cNvPr id="0" name=""/>
        <dsp:cNvSpPr/>
      </dsp:nvSpPr>
      <dsp:spPr>
        <a:xfrm>
          <a:off x="3987150" y="2505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FF2069-03B6-2643-8230-1F00473B4936}">
      <dsp:nvSpPr>
        <dsp:cNvPr id="0" name=""/>
        <dsp:cNvSpPr/>
      </dsp:nvSpPr>
      <dsp:spPr>
        <a:xfrm>
          <a:off x="4129935" y="138151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Programming Languages</a:t>
          </a:r>
        </a:p>
      </dsp:txBody>
      <dsp:txXfrm>
        <a:off x="4153835" y="162051"/>
        <a:ext cx="1237271" cy="768220"/>
      </dsp:txXfrm>
    </dsp:sp>
    <dsp:sp modelId="{B2D92141-2D5F-C64B-9856-F18F92FE47CA}">
      <dsp:nvSpPr>
        <dsp:cNvPr id="0" name=""/>
        <dsp:cNvSpPr/>
      </dsp:nvSpPr>
      <dsp:spPr>
        <a:xfrm>
          <a:off x="1631186" y="1192267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2BA6E1-8982-1D4E-87DF-E1D4CEF9C867}">
      <dsp:nvSpPr>
        <dsp:cNvPr id="0" name=""/>
        <dsp:cNvSpPr/>
      </dsp:nvSpPr>
      <dsp:spPr>
        <a:xfrm>
          <a:off x="1773971" y="1327913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Low Level Languages</a:t>
          </a:r>
        </a:p>
      </dsp:txBody>
      <dsp:txXfrm>
        <a:off x="1797871" y="1351813"/>
        <a:ext cx="1237271" cy="768220"/>
      </dsp:txXfrm>
    </dsp:sp>
    <dsp:sp modelId="{3CB5E7E7-848F-114C-837E-A51184471A4B}">
      <dsp:nvSpPr>
        <dsp:cNvPr id="0" name=""/>
        <dsp:cNvSpPr/>
      </dsp:nvSpPr>
      <dsp:spPr>
        <a:xfrm>
          <a:off x="845864" y="2382029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54895-FC1F-BB41-8F7C-5BE202501CC3}">
      <dsp:nvSpPr>
        <dsp:cNvPr id="0" name=""/>
        <dsp:cNvSpPr/>
      </dsp:nvSpPr>
      <dsp:spPr>
        <a:xfrm>
          <a:off x="988650" y="2517675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 Language</a:t>
          </a:r>
        </a:p>
      </dsp:txBody>
      <dsp:txXfrm>
        <a:off x="1012550" y="2541575"/>
        <a:ext cx="1237271" cy="768220"/>
      </dsp:txXfrm>
    </dsp:sp>
    <dsp:sp modelId="{92051825-09F3-924B-9FC1-C487CB7563F4}">
      <dsp:nvSpPr>
        <dsp:cNvPr id="0" name=""/>
        <dsp:cNvSpPr/>
      </dsp:nvSpPr>
      <dsp:spPr>
        <a:xfrm>
          <a:off x="2416507" y="2382029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1BAAD4-8DB2-824E-9AC1-9948E894DC64}">
      <dsp:nvSpPr>
        <dsp:cNvPr id="0" name=""/>
        <dsp:cNvSpPr/>
      </dsp:nvSpPr>
      <dsp:spPr>
        <a:xfrm>
          <a:off x="2559293" y="2517675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Assembly Language</a:t>
          </a:r>
        </a:p>
      </dsp:txBody>
      <dsp:txXfrm>
        <a:off x="2583193" y="2541575"/>
        <a:ext cx="1237271" cy="768220"/>
      </dsp:txXfrm>
    </dsp:sp>
    <dsp:sp modelId="{8357DA96-15C8-E14D-9952-F9BF6A7D5CE9}">
      <dsp:nvSpPr>
        <dsp:cNvPr id="0" name=""/>
        <dsp:cNvSpPr/>
      </dsp:nvSpPr>
      <dsp:spPr>
        <a:xfrm>
          <a:off x="6343114" y="1192267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BC6F38-9CDE-6B47-AAEF-6AF5DA93BAB7}">
      <dsp:nvSpPr>
        <dsp:cNvPr id="0" name=""/>
        <dsp:cNvSpPr/>
      </dsp:nvSpPr>
      <dsp:spPr>
        <a:xfrm>
          <a:off x="6485899" y="1327913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 Level Languages</a:t>
          </a:r>
        </a:p>
      </dsp:txBody>
      <dsp:txXfrm>
        <a:off x="6509799" y="1351813"/>
        <a:ext cx="1237271" cy="768220"/>
      </dsp:txXfrm>
    </dsp:sp>
    <dsp:sp modelId="{519D65E5-4E23-5746-8FF2-A298DD4CFE06}">
      <dsp:nvSpPr>
        <dsp:cNvPr id="0" name=""/>
        <dsp:cNvSpPr/>
      </dsp:nvSpPr>
      <dsp:spPr>
        <a:xfrm>
          <a:off x="3987150" y="2382029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3F914-55DA-CA48-AFC6-AA350B1365E4}">
      <dsp:nvSpPr>
        <dsp:cNvPr id="0" name=""/>
        <dsp:cNvSpPr/>
      </dsp:nvSpPr>
      <dsp:spPr>
        <a:xfrm>
          <a:off x="4129935" y="2517675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Numerical languages</a:t>
          </a:r>
        </a:p>
      </dsp:txBody>
      <dsp:txXfrm>
        <a:off x="4153835" y="2541575"/>
        <a:ext cx="1237271" cy="768220"/>
      </dsp:txXfrm>
    </dsp:sp>
    <dsp:sp modelId="{9551D208-F136-CA4C-8155-779577EB9EC2}">
      <dsp:nvSpPr>
        <dsp:cNvPr id="0" name=""/>
        <dsp:cNvSpPr/>
      </dsp:nvSpPr>
      <dsp:spPr>
        <a:xfrm>
          <a:off x="3987150" y="3571790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B2252F-35A0-7E4F-9F00-A7F49FDFB3EF}">
      <dsp:nvSpPr>
        <dsp:cNvPr id="0" name=""/>
        <dsp:cNvSpPr/>
      </dsp:nvSpPr>
      <dsp:spPr>
        <a:xfrm>
          <a:off x="4129935" y="3707437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E.g., early age of computers</a:t>
          </a:r>
        </a:p>
      </dsp:txBody>
      <dsp:txXfrm>
        <a:off x="4153835" y="3731337"/>
        <a:ext cx="1237271" cy="768220"/>
      </dsp:txXfrm>
    </dsp:sp>
    <dsp:sp modelId="{44E104C3-B642-4843-8789-1B3E034A8BF0}">
      <dsp:nvSpPr>
        <dsp:cNvPr id="0" name=""/>
        <dsp:cNvSpPr/>
      </dsp:nvSpPr>
      <dsp:spPr>
        <a:xfrm>
          <a:off x="5557792" y="2382029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C8C63B-DC07-4D49-93AA-B87F30FEF01E}">
      <dsp:nvSpPr>
        <dsp:cNvPr id="0" name=""/>
        <dsp:cNvSpPr/>
      </dsp:nvSpPr>
      <dsp:spPr>
        <a:xfrm>
          <a:off x="5700578" y="2517675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Business languages</a:t>
          </a:r>
        </a:p>
      </dsp:txBody>
      <dsp:txXfrm>
        <a:off x="5724478" y="2541575"/>
        <a:ext cx="1237271" cy="768220"/>
      </dsp:txXfrm>
    </dsp:sp>
    <dsp:sp modelId="{98003940-FBA4-3940-98EE-6BAEFC36C128}">
      <dsp:nvSpPr>
        <dsp:cNvPr id="0" name=""/>
        <dsp:cNvSpPr/>
      </dsp:nvSpPr>
      <dsp:spPr>
        <a:xfrm>
          <a:off x="5557792" y="3571790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3EF042-19DE-0047-9037-03B9AD6E28BC}">
      <dsp:nvSpPr>
        <dsp:cNvPr id="0" name=""/>
        <dsp:cNvSpPr/>
      </dsp:nvSpPr>
      <dsp:spPr>
        <a:xfrm>
          <a:off x="5700578" y="3707437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E.g., COBOL</a:t>
          </a:r>
        </a:p>
      </dsp:txBody>
      <dsp:txXfrm>
        <a:off x="5724478" y="3731337"/>
        <a:ext cx="1237271" cy="768220"/>
      </dsp:txXfrm>
    </dsp:sp>
    <dsp:sp modelId="{F5247D0C-0E45-ED4E-A784-474C59F58C84}">
      <dsp:nvSpPr>
        <dsp:cNvPr id="0" name=""/>
        <dsp:cNvSpPr/>
      </dsp:nvSpPr>
      <dsp:spPr>
        <a:xfrm>
          <a:off x="7128435" y="2382029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ECAEAE-8342-8F44-B6D1-A7907E5CADFB}">
      <dsp:nvSpPr>
        <dsp:cNvPr id="0" name=""/>
        <dsp:cNvSpPr/>
      </dsp:nvSpPr>
      <dsp:spPr>
        <a:xfrm>
          <a:off x="7271221" y="2517675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Artificial Intelligence languages</a:t>
          </a:r>
        </a:p>
      </dsp:txBody>
      <dsp:txXfrm>
        <a:off x="7295121" y="2541575"/>
        <a:ext cx="1237271" cy="768220"/>
      </dsp:txXfrm>
    </dsp:sp>
    <dsp:sp modelId="{07F40CD4-515B-6A4E-900C-5E830B515CAA}">
      <dsp:nvSpPr>
        <dsp:cNvPr id="0" name=""/>
        <dsp:cNvSpPr/>
      </dsp:nvSpPr>
      <dsp:spPr>
        <a:xfrm>
          <a:off x="7128435" y="3571790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919F67-449C-6147-9BD1-271AAF85617F}">
      <dsp:nvSpPr>
        <dsp:cNvPr id="0" name=""/>
        <dsp:cNvSpPr/>
      </dsp:nvSpPr>
      <dsp:spPr>
        <a:xfrm>
          <a:off x="7271221" y="3707437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E.g., LISP, PROLOG, SNOBOL</a:t>
          </a:r>
        </a:p>
      </dsp:txBody>
      <dsp:txXfrm>
        <a:off x="7295121" y="3731337"/>
        <a:ext cx="1237271" cy="768220"/>
      </dsp:txXfrm>
    </dsp:sp>
    <dsp:sp modelId="{96B16F9D-FCEE-8143-A639-B007D8397FEC}">
      <dsp:nvSpPr>
        <dsp:cNvPr id="0" name=""/>
        <dsp:cNvSpPr/>
      </dsp:nvSpPr>
      <dsp:spPr>
        <a:xfrm>
          <a:off x="8699078" y="2382029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FC70C1-F72B-794C-AE5E-4DD8197049A0}">
      <dsp:nvSpPr>
        <dsp:cNvPr id="0" name=""/>
        <dsp:cNvSpPr/>
      </dsp:nvSpPr>
      <dsp:spPr>
        <a:xfrm>
          <a:off x="8841864" y="2517675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Systems languages</a:t>
          </a:r>
        </a:p>
      </dsp:txBody>
      <dsp:txXfrm>
        <a:off x="8865764" y="2541575"/>
        <a:ext cx="1237271" cy="768220"/>
      </dsp:txXfrm>
    </dsp:sp>
    <dsp:sp modelId="{644107D6-044D-2C42-99B1-1EE764265B8D}">
      <dsp:nvSpPr>
        <dsp:cNvPr id="0" name=""/>
        <dsp:cNvSpPr/>
      </dsp:nvSpPr>
      <dsp:spPr>
        <a:xfrm>
          <a:off x="8699078" y="3571790"/>
          <a:ext cx="1285071" cy="816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2E8DD1-154C-E949-A755-E5672B3D1609}">
      <dsp:nvSpPr>
        <dsp:cNvPr id="0" name=""/>
        <dsp:cNvSpPr/>
      </dsp:nvSpPr>
      <dsp:spPr>
        <a:xfrm>
          <a:off x="8841864" y="3707437"/>
          <a:ext cx="1285071" cy="81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E.G., CPL, BCPL</a:t>
          </a:r>
        </a:p>
      </dsp:txBody>
      <dsp:txXfrm>
        <a:off x="8865764" y="3731337"/>
        <a:ext cx="1237271" cy="76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51BE-9B66-B447-8629-F07BEC8B0A2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C81B-2B23-F740-97B9-1E515785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B61A-075D-404E-B197-788465D82141}" type="datetimeFigureOut">
              <a:rPr lang="en-VN" smtClean="0"/>
              <a:t>03/05/2021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5E25-2729-6B4E-BAA8-8C14245BC54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29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Divide and conquer</a:t>
            </a:r>
            <a:r>
              <a:rPr lang="en-US" dirty="0"/>
              <a:t>: E.g., recursive </a:t>
            </a:r>
            <a:r>
              <a:rPr lang="en-US" dirty="0" err="1"/>
              <a:t>fibonacci</a:t>
            </a:r>
            <a:endParaRPr lang="en-US" dirty="0"/>
          </a:p>
          <a:p>
            <a:r>
              <a:rPr lang="en-US" b="1" dirty="0"/>
              <a:t>A greedy algorithm</a:t>
            </a:r>
            <a:r>
              <a:rPr lang="en-US" dirty="0"/>
              <a:t> is a mathematical process that looks for simple, easy-to-implement solutions to complex, multi-step problems (</a:t>
            </a:r>
            <a:r>
              <a:rPr lang="en-US" b="1" dirty="0"/>
              <a:t>so no overlapping </a:t>
            </a:r>
            <a:r>
              <a:rPr lang="en-US" b="1" dirty="0" err="1"/>
              <a:t>subproblems</a:t>
            </a:r>
            <a:r>
              <a:rPr lang="en-US" b="1" dirty="0"/>
              <a:t>, e.g., solving one </a:t>
            </a:r>
            <a:r>
              <a:rPr lang="en-US" b="1" dirty="0" err="1"/>
              <a:t>subproblem</a:t>
            </a:r>
            <a:r>
              <a:rPr lang="en-US" b="1" dirty="0"/>
              <a:t> doesn’t help much in solving other </a:t>
            </a:r>
            <a:r>
              <a:rPr lang="en-US" b="1" dirty="0" err="1"/>
              <a:t>subproblems</a:t>
            </a:r>
            <a:r>
              <a:rPr lang="en-US" dirty="0"/>
              <a:t>) by deciding which next step will provide the most obvious benefit.</a:t>
            </a:r>
          </a:p>
          <a:p>
            <a:r>
              <a:rPr lang="en-US" b="1" dirty="0"/>
              <a:t>Dynamic programming</a:t>
            </a:r>
            <a:r>
              <a:rPr lang="en-US" dirty="0"/>
              <a:t> is a method for solving a complex problem by breaking it down into a collection of simpler </a:t>
            </a:r>
            <a:r>
              <a:rPr lang="en-US" dirty="0" err="1"/>
              <a:t>subproblems</a:t>
            </a:r>
            <a:r>
              <a:rPr lang="en-US" dirty="0"/>
              <a:t> (</a:t>
            </a:r>
            <a:r>
              <a:rPr lang="en-US" b="1" dirty="0" err="1"/>
              <a:t>subproblems</a:t>
            </a:r>
            <a:r>
              <a:rPr lang="en-US" b="1" dirty="0"/>
              <a:t> can be overlap, one </a:t>
            </a:r>
            <a:r>
              <a:rPr lang="en-US" b="1" dirty="0" err="1"/>
              <a:t>subproblem</a:t>
            </a:r>
            <a:r>
              <a:rPr lang="en-US" b="1" dirty="0"/>
              <a:t> can use another </a:t>
            </a:r>
            <a:r>
              <a:rPr lang="en-US" b="1" dirty="0" err="1"/>
              <a:t>subproblem</a:t>
            </a:r>
            <a:r>
              <a:rPr lang="en-US" b="1" baseline="0" dirty="0"/>
              <a:t> e.g., recursive Fibonacci but could also remember previous </a:t>
            </a:r>
            <a:r>
              <a:rPr lang="en-US" b="1" baseline="0" dirty="0" err="1"/>
              <a:t>fibo</a:t>
            </a:r>
            <a:r>
              <a:rPr lang="en-US" b="1" baseline="0" dirty="0"/>
              <a:t> calculated, so, if it is in the memories -&gt; don’t do recursive anymore</a:t>
            </a:r>
            <a:r>
              <a:rPr lang="en-US" dirty="0"/>
              <a:t>), solving each of those </a:t>
            </a:r>
            <a:r>
              <a:rPr lang="en-US" dirty="0" err="1"/>
              <a:t>subproblems</a:t>
            </a:r>
            <a:r>
              <a:rPr lang="en-US" dirty="0"/>
              <a:t> just once, and storing their solutions - ideally, using a memory-based data structure.</a:t>
            </a:r>
          </a:p>
          <a:p>
            <a:r>
              <a:rPr lang="en-US" b="1" dirty="0"/>
              <a:t>Backtracking</a:t>
            </a:r>
            <a:r>
              <a:rPr lang="en-US" dirty="0"/>
              <a:t> is a general algorithm for finding all (or some) solutions to some computational problems, notably constraint satisfaction problems, that incrementally builds candidates to the solutions, and abandons each partial candidate c ("backtracks") as soon as it determines that c cannot possibly be completed to a valid solution</a:t>
            </a:r>
          </a:p>
          <a:p>
            <a:r>
              <a:rPr lang="en-US" b="1" dirty="0"/>
              <a:t>Branch and</a:t>
            </a:r>
            <a:r>
              <a:rPr lang="en-US" b="1" baseline="0" dirty="0"/>
              <a:t> bound vs. Backtracking</a:t>
            </a:r>
            <a:r>
              <a:rPr lang="en-US" b="0" baseline="0" dirty="0"/>
              <a:t>: Backtracking finds all optimal solutions, Branch and bound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Divide and conquer vs. Dynamic programming</a:t>
            </a:r>
            <a:r>
              <a:rPr lang="en-US" dirty="0"/>
              <a:t>: http://</a:t>
            </a:r>
            <a:r>
              <a:rPr lang="en-US" dirty="0" err="1"/>
              <a:t>stackoverflow.com</a:t>
            </a:r>
            <a:r>
              <a:rPr lang="en-US" dirty="0"/>
              <a:t>/questions/13538459/difference-between-divide-and-conquer-algo-and-dynamic-programming</a:t>
            </a:r>
          </a:p>
          <a:p>
            <a:r>
              <a:rPr lang="en-US" b="1" dirty="0"/>
              <a:t>Greedy</a:t>
            </a:r>
            <a:r>
              <a:rPr lang="en-US" b="1" baseline="0" dirty="0"/>
              <a:t> algorithm vs. Dynamic programming</a:t>
            </a:r>
            <a:r>
              <a:rPr lang="en-US" baseline="0" dirty="0"/>
              <a:t>: http://</a:t>
            </a:r>
            <a:r>
              <a:rPr lang="en-US" baseline="0" dirty="0" err="1"/>
              <a:t>stackoverflow.com</a:t>
            </a:r>
            <a:r>
              <a:rPr lang="en-US" baseline="0" dirty="0"/>
              <a:t>/questions/13713572/how-is-dynamic-programming-different-from-greedy-algorithms</a:t>
            </a:r>
          </a:p>
          <a:p>
            <a:r>
              <a:rPr lang="en-US" b="1" baseline="0" dirty="0"/>
              <a:t>Divide and conquer vs. greedy algorithm</a:t>
            </a:r>
            <a:r>
              <a:rPr lang="en-US" baseline="0" dirty="0"/>
              <a:t>: Divide an conquer will give optimal solution (may revise its decision), greedy algorithm (will not revise its </a:t>
            </a:r>
            <a:r>
              <a:rPr lang="en-US" baseline="0" dirty="0" err="1"/>
              <a:t>subproblems</a:t>
            </a:r>
            <a:r>
              <a:rPr lang="en-US" baseline="0" dirty="0"/>
              <a:t> optimization, it will just optimize its </a:t>
            </a:r>
            <a:r>
              <a:rPr lang="en-US" baseline="0" dirty="0" err="1"/>
              <a:t>subproblems</a:t>
            </a:r>
            <a:r>
              <a:rPr lang="en-US" baseline="0" dirty="0"/>
              <a:t> and hopefully the overall problem will be good).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7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www.draw.io</a:t>
            </a:r>
            <a:r>
              <a:rPr lang="en-US" dirty="0">
                <a:effectLst/>
              </a:rPr>
              <a:t>  to 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1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use 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www.draw.io</a:t>
            </a:r>
            <a:r>
              <a:rPr lang="en-US" dirty="0">
                <a:effectLst/>
              </a:rPr>
              <a:t>  to draw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Early age of computing</a:t>
            </a:r>
            <a:r>
              <a:rPr lang="en-US" baseline="0" dirty="0"/>
              <a:t> is for ELECTRONIC CALCULATORS</a:t>
            </a:r>
            <a:endParaRPr lang="en-US" dirty="0"/>
          </a:p>
          <a:p>
            <a:r>
              <a:rPr lang="en-US" dirty="0"/>
              <a:t>COBOL: Common Business Oriented Language</a:t>
            </a:r>
          </a:p>
          <a:p>
            <a:r>
              <a:rPr lang="en-US" dirty="0"/>
              <a:t>CPL: Combined Programming Language (and Cambridge Programming Language before that)</a:t>
            </a:r>
          </a:p>
          <a:p>
            <a:r>
              <a:rPr lang="en-US" dirty="0"/>
              <a:t>BCPL:</a:t>
            </a:r>
            <a:r>
              <a:rPr lang="en-US" baseline="0" dirty="0"/>
              <a:t> Basic Combined Programming Language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3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Clarity,</a:t>
            </a:r>
            <a:r>
              <a:rPr lang="en-US" b="1" baseline="0" dirty="0"/>
              <a:t> simplicity, </a:t>
            </a:r>
            <a:r>
              <a:rPr lang="en-US" b="1" dirty="0"/>
              <a:t>unity</a:t>
            </a:r>
            <a:r>
              <a:rPr lang="en-US" dirty="0"/>
              <a:t>: Written, tested and maintained with ease</a:t>
            </a:r>
          </a:p>
          <a:p>
            <a:r>
              <a:rPr lang="en-US" b="1" dirty="0" err="1"/>
              <a:t>Orthogonality</a:t>
            </a:r>
            <a:r>
              <a:rPr lang="en-US" b="1" dirty="0"/>
              <a:t> (perpendicular)</a:t>
            </a:r>
            <a:r>
              <a:rPr lang="en-US" dirty="0"/>
              <a:t>: being</a:t>
            </a:r>
            <a:r>
              <a:rPr lang="en-US" baseline="0" dirty="0"/>
              <a:t> able to combine features and they are still useful (make it less special cases/exceptions to remember)</a:t>
            </a:r>
          </a:p>
          <a:p>
            <a:r>
              <a:rPr lang="en-US" b="1" baseline="0" dirty="0"/>
              <a:t>Naturalness for the problem</a:t>
            </a:r>
            <a:r>
              <a:rPr lang="en-US" baseline="0" dirty="0"/>
              <a:t>: should provide data structures, operations, control structures and natural syntax for the problem to be solved</a:t>
            </a:r>
          </a:p>
          <a:p>
            <a:r>
              <a:rPr lang="en-US" b="1" baseline="0" dirty="0"/>
              <a:t>Support for abstraction</a:t>
            </a:r>
            <a:r>
              <a:rPr lang="en-US" baseline="0" dirty="0"/>
              <a:t>: programming has built-in data structures and operations, however, can’t satisfy all needs -&gt; so should allow programmers to define abstract data structures + operations to suit their programming needs (abstraction)</a:t>
            </a:r>
          </a:p>
          <a:p>
            <a:r>
              <a:rPr lang="en-US" b="1" baseline="0" dirty="0"/>
              <a:t>Cost of use</a:t>
            </a:r>
            <a:r>
              <a:rPr lang="en-US" baseline="0" dirty="0"/>
              <a:t>: cost of program execution (performance), program creation: design, code, test, usage and maintenance.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Batch-processing: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backup process on an organization. The transaction details of all the departments are collected for backup at one place and the backup is done at a time at the end of the day.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programming: Programming</a:t>
            </a:r>
            <a:r>
              <a:rPr lang="en-US" baseline="0" dirty="0"/>
              <a:t> has structures and built by blocks (control structures). Control structures like: sequence, selection, iteration,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03EB-0A4B-6B4B-81FA-31578C21D3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878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7878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74513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6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6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6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3493" y="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1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52533" y="466972"/>
            <a:ext cx="6129867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2E3791"/>
                </a:solidFill>
                <a:latin typeface="+mj-lt"/>
              </a:defRPr>
            </a:lvl1pPr>
          </a:lstStyle>
          <a:p>
            <a:r>
              <a:rPr lang="vi-VN" dirty="0"/>
              <a:t>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b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2E3791"/>
                </a:solidFill>
              </a:defRPr>
            </a:lvl1pPr>
            <a:lvl2pPr>
              <a:defRPr sz="2400">
                <a:solidFill>
                  <a:srgbClr val="2E3791"/>
                </a:solidFill>
              </a:defRPr>
            </a:lvl2pPr>
            <a:lvl3pPr>
              <a:defRPr sz="2000">
                <a:solidFill>
                  <a:srgbClr val="2E3791"/>
                </a:solidFill>
              </a:defRPr>
            </a:lvl3pPr>
            <a:lvl4pPr>
              <a:defRPr sz="1800">
                <a:solidFill>
                  <a:srgbClr val="2E3791"/>
                </a:solidFill>
              </a:defRPr>
            </a:lvl4pPr>
            <a:lvl5pPr>
              <a:defRPr sz="1800">
                <a:solidFill>
                  <a:srgbClr val="2E379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655734" y="571502"/>
            <a:ext cx="5926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3734" y="2"/>
            <a:ext cx="4148665" cy="802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1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1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76BAB-5F5A-164F-A24E-8AA161AE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8133" y="2870200"/>
            <a:ext cx="5113867" cy="398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5386916" cy="1930400"/>
          </a:xfrm>
          <a:prstGeom prst="rect">
            <a:avLst/>
          </a:prstGeom>
        </p:spPr>
        <p:txBody>
          <a:bodyPr anchor="t"/>
          <a:lstStyle>
            <a:lvl1pPr algn="r">
              <a:defRPr sz="2800" b="1" cap="all">
                <a:solidFill>
                  <a:srgbClr val="2E37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3085" y="2906714"/>
            <a:ext cx="5386916" cy="12588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471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4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5" y="4270376"/>
            <a:ext cx="10619316" cy="1500187"/>
          </a:xfrm>
        </p:spPr>
        <p:txBody>
          <a:bodyPr anchor="ctr"/>
          <a:lstStyle>
            <a:lvl1pPr marL="0" indent="0" algn="r">
              <a:buNone/>
              <a:defRPr sz="2000" b="1">
                <a:solidFill>
                  <a:srgbClr val="F06E2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4764" y="15240"/>
            <a:ext cx="12195176" cy="1095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5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6BAB-5F5A-164F-A24E-8AA161AE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hf sldNum="0" hdr="0" ftr="0" dt="0"/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2E379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E379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E379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2E379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Problem solving &amp; Introduction to Programming Languages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39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sldNum="0"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0300" y="336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3E06-9A1B-9C4D-9E7D-F1EF53AC3799}"/>
              </a:ext>
            </a:extLst>
          </p:cNvPr>
          <p:cNvSpPr txBox="1"/>
          <p:nvPr/>
        </p:nvSpPr>
        <p:spPr>
          <a:xfrm>
            <a:off x="645459" y="658906"/>
            <a:ext cx="92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Lecture 05: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56570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specification is obtained by answering the following questions</a:t>
            </a:r>
          </a:p>
          <a:p>
            <a:pPr lvl="1"/>
            <a:r>
              <a:rPr lang="en-US" dirty="0"/>
              <a:t>What values will be produced?</a:t>
            </a:r>
          </a:p>
          <a:p>
            <a:pPr lvl="1"/>
            <a:r>
              <a:rPr lang="en-US" dirty="0"/>
              <a:t>What is the format of these values?</a:t>
            </a:r>
          </a:p>
          <a:p>
            <a:pPr lvl="1"/>
            <a:r>
              <a:rPr lang="en-US" dirty="0"/>
              <a:t>What specific annotation, headings, or titles are required in the report?</a:t>
            </a:r>
          </a:p>
          <a:p>
            <a:pPr lvl="1"/>
            <a:r>
              <a:rPr lang="en-US" dirty="0"/>
              <a:t>What is the amount of output that will be produced?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the output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7955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processing requirement is obtained by answering following questions</a:t>
            </a:r>
          </a:p>
          <a:p>
            <a:pPr lvl="1"/>
            <a:r>
              <a:rPr lang="en-US" dirty="0"/>
              <a:t>What is the method (technique) required in producing the desired output?</a:t>
            </a:r>
          </a:p>
          <a:p>
            <a:pPr lvl="1"/>
            <a:r>
              <a:rPr lang="en-US" dirty="0"/>
              <a:t>What are the validation checks that need to be applied to the input data?</a:t>
            </a:r>
          </a:p>
          <a:p>
            <a:pPr lvl="1"/>
            <a:r>
              <a:rPr lang="en-US" dirty="0"/>
              <a:t>What calculations are needed?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the processing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4317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  <a:p>
            <a:r>
              <a:rPr lang="en-US" dirty="0"/>
              <a:t>Process?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Find Factorial Number </a:t>
            </a:r>
          </a:p>
        </p:txBody>
      </p:sp>
    </p:spTree>
    <p:extLst>
      <p:ext uri="{BB962C8B-B14F-4D97-AF65-F5344CB8AC3E}">
        <p14:creationId xmlns:p14="http://schemas.microsoft.com/office/powerpoint/2010/main" val="224160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: Positive integer number</a:t>
            </a:r>
          </a:p>
          <a:p>
            <a:r>
              <a:rPr lang="en-US" b="1" dirty="0"/>
              <a:t>Output</a:t>
            </a:r>
            <a:r>
              <a:rPr lang="en-US" dirty="0"/>
              <a:t>: Factorial of that number</a:t>
            </a:r>
          </a:p>
          <a:p>
            <a:r>
              <a:rPr lang="en-US" b="1" dirty="0"/>
              <a:t>Process</a:t>
            </a:r>
            <a:r>
              <a:rPr lang="en-US" dirty="0"/>
              <a:t>: Solution technique which transforms input to output. Factorial of a number can be calculated by the formula n!=1*2*3*</a:t>
            </a:r>
            <a:r>
              <a:rPr lang="is-IS" dirty="0"/>
              <a:t>…*n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Find Factorial Number</a:t>
            </a:r>
          </a:p>
        </p:txBody>
      </p:sp>
    </p:spTree>
    <p:extLst>
      <p:ext uri="{BB962C8B-B14F-4D97-AF65-F5344CB8AC3E}">
        <p14:creationId xmlns:p14="http://schemas.microsoft.com/office/powerpoint/2010/main" val="71036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case diagrams are used to gather the requirements of a system </a:t>
            </a:r>
          </a:p>
          <a:p>
            <a:r>
              <a:rPr lang="en-US" dirty="0"/>
              <a:t>So when a system is analyzed to gather its functionalities use cases are prepared and actors are identified.</a:t>
            </a:r>
          </a:p>
          <a:p>
            <a:r>
              <a:rPr lang="en-US" dirty="0"/>
              <a:t>The purposes of use case diagrams can be as follows:</a:t>
            </a:r>
          </a:p>
          <a:p>
            <a:pPr lvl="1"/>
            <a:r>
              <a:rPr lang="en-US" dirty="0"/>
              <a:t>Used to gather requirements of a system</a:t>
            </a:r>
          </a:p>
          <a:p>
            <a:pPr lvl="1"/>
            <a:r>
              <a:rPr lang="en-US" dirty="0"/>
              <a:t>Used to get an outside view of a system</a:t>
            </a:r>
          </a:p>
          <a:p>
            <a:pPr lvl="1"/>
            <a:r>
              <a:rPr lang="en-US" dirty="0"/>
              <a:t>Identify external and internal factors influencing the system</a:t>
            </a:r>
          </a:p>
          <a:p>
            <a:pPr lvl="1"/>
            <a:r>
              <a:rPr lang="en-US" dirty="0"/>
              <a:t>Show the interacting among the requirements are actors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255564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071" y="466972"/>
            <a:ext cx="7790329" cy="8027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Main elements of use-case diagram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59" y="1384963"/>
            <a:ext cx="7439212" cy="500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0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are hired to develop FAI’s library system with following description</a:t>
            </a:r>
          </a:p>
          <a:p>
            <a:pPr>
              <a:buFontTx/>
              <a:buChar char="-"/>
            </a:pPr>
            <a:r>
              <a:rPr lang="en-US" dirty="0"/>
              <a:t>Admin who could </a:t>
            </a:r>
          </a:p>
          <a:p>
            <a:pPr lvl="1">
              <a:buFontTx/>
              <a:buChar char="-"/>
            </a:pPr>
            <a:r>
              <a:rPr lang="en-US" dirty="0"/>
              <a:t>Manage books, readers (staff, lecturers, and students), etc. </a:t>
            </a:r>
          </a:p>
          <a:p>
            <a:pPr lvl="1">
              <a:buFontTx/>
              <a:buChar char="-"/>
            </a:pPr>
            <a:r>
              <a:rPr lang="en-US" dirty="0"/>
              <a:t>Manage borrow/return books</a:t>
            </a:r>
          </a:p>
          <a:p>
            <a:pPr>
              <a:buFontTx/>
              <a:buChar char="-"/>
            </a:pPr>
            <a:r>
              <a:rPr lang="en-US" dirty="0"/>
              <a:t>Users (staff, lecturers, students) who could</a:t>
            </a:r>
          </a:p>
          <a:p>
            <a:pPr lvl="1">
              <a:buFontTx/>
              <a:buChar char="-"/>
            </a:pPr>
            <a:r>
              <a:rPr lang="en-US" dirty="0"/>
              <a:t>View/search books</a:t>
            </a:r>
          </a:p>
          <a:p>
            <a:pPr lvl="1">
              <a:buFontTx/>
              <a:buChar char="-"/>
            </a:pPr>
            <a:r>
              <a:rPr lang="en-US" dirty="0"/>
              <a:t>Reserve books</a:t>
            </a:r>
          </a:p>
          <a:p>
            <a:pPr lvl="1">
              <a:buFontTx/>
              <a:buChar char="-"/>
            </a:pPr>
            <a:r>
              <a:rPr lang="en-US" dirty="0"/>
              <a:t>Borrow/return books</a:t>
            </a:r>
          </a:p>
          <a:p>
            <a:pPr marL="0" indent="0">
              <a:buNone/>
            </a:pPr>
            <a:r>
              <a:rPr lang="en-US" dirty="0"/>
              <a:t>Please draw Use-case diagram for this scenario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Draw use-</a:t>
            </a:r>
            <a:r>
              <a:rPr lang="en-US"/>
              <a:t>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6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is the path from the problem to a solution in code</a:t>
            </a:r>
          </a:p>
          <a:p>
            <a:r>
              <a:rPr lang="en-US" dirty="0"/>
              <a:t>The well designed program is likely to be:</a:t>
            </a:r>
          </a:p>
          <a:p>
            <a:pPr lvl="1"/>
            <a:r>
              <a:rPr lang="en-US" dirty="0"/>
              <a:t>Easier to read and understand later</a:t>
            </a:r>
          </a:p>
          <a:p>
            <a:pPr lvl="1"/>
            <a:r>
              <a:rPr lang="en-US" dirty="0"/>
              <a:t>Less of bugs and errors</a:t>
            </a:r>
          </a:p>
          <a:p>
            <a:pPr lvl="1"/>
            <a:r>
              <a:rPr lang="en-US" dirty="0"/>
              <a:t>Easier to extend to add new features</a:t>
            </a:r>
          </a:p>
          <a:p>
            <a:pPr lvl="1"/>
            <a:r>
              <a:rPr lang="en-US" dirty="0"/>
              <a:t>Easier to program in the first place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62949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problem is defined clearly, several design methodologies can be applied</a:t>
            </a:r>
          </a:p>
          <a:p>
            <a:r>
              <a:rPr lang="en-US" dirty="0"/>
              <a:t>An important approach is Top-Down program design</a:t>
            </a:r>
          </a:p>
          <a:p>
            <a:r>
              <a:rPr lang="en-US" dirty="0"/>
              <a:t>It is structured design technique </a:t>
            </a:r>
          </a:p>
          <a:p>
            <a:pPr lvl="1"/>
            <a:r>
              <a:rPr lang="en-US" dirty="0"/>
              <a:t>It breaks up the problem into a set of sub-problems called Modules </a:t>
            </a:r>
          </a:p>
          <a:p>
            <a:pPr lvl="1"/>
            <a:r>
              <a:rPr lang="en-US" dirty="0"/>
              <a:t>It creates a hierarchical structure of the modules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Design</a:t>
            </a:r>
          </a:p>
        </p:txBody>
      </p:sp>
    </p:spTree>
    <p:extLst>
      <p:ext uri="{BB962C8B-B14F-4D97-AF65-F5344CB8AC3E}">
        <p14:creationId xmlns:p14="http://schemas.microsoft.com/office/powerpoint/2010/main" val="185847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is a step-by-step description of the solution to a problem</a:t>
            </a:r>
          </a:p>
          <a:p>
            <a:r>
              <a:rPr lang="en-US" dirty="0"/>
              <a:t>An algorithm must be</a:t>
            </a:r>
          </a:p>
          <a:p>
            <a:pPr lvl="1"/>
            <a:r>
              <a:rPr lang="en-US" dirty="0"/>
              <a:t>Definite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Precise and Effective</a:t>
            </a:r>
          </a:p>
          <a:p>
            <a:pPr lvl="1"/>
            <a:r>
              <a:rPr lang="en-US" dirty="0"/>
              <a:t>Implementation independent (only for problem not for programming languages)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a solution technique: Algorithm</a:t>
            </a:r>
          </a:p>
        </p:txBody>
      </p:sp>
    </p:spTree>
    <p:extLst>
      <p:ext uri="{BB962C8B-B14F-4D97-AF65-F5344CB8AC3E}">
        <p14:creationId xmlns:p14="http://schemas.microsoft.com/office/powerpoint/2010/main" val="86226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 of problem solving</a:t>
            </a:r>
          </a:p>
          <a:p>
            <a:r>
              <a:rPr lang="en-US" dirty="0"/>
              <a:t>Steps involved in program development</a:t>
            </a:r>
          </a:p>
          <a:p>
            <a:r>
              <a:rPr lang="en-US" dirty="0"/>
              <a:t>Top-down programming</a:t>
            </a:r>
          </a:p>
          <a:p>
            <a:r>
              <a:rPr lang="en-US" dirty="0"/>
              <a:t>Programming languages, their types, and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430655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list the steps inside an algorithm to find factorial number of a positive integer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Find factorial number</a:t>
            </a:r>
          </a:p>
        </p:txBody>
      </p:sp>
    </p:spTree>
    <p:extLst>
      <p:ext uri="{BB962C8B-B14F-4D97-AF65-F5344CB8AC3E}">
        <p14:creationId xmlns:p14="http://schemas.microsoft.com/office/powerpoint/2010/main" val="245479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1: Start</a:t>
            </a:r>
          </a:p>
          <a:p>
            <a:r>
              <a:rPr lang="en-US" dirty="0"/>
              <a:t>Step 2: Initialize factorial to be </a:t>
            </a:r>
            <a:r>
              <a:rPr lang="en-US" i="1" dirty="0"/>
              <a:t>1,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to be </a:t>
            </a:r>
            <a:r>
              <a:rPr lang="en-US" i="1" dirty="0"/>
              <a:t>1</a:t>
            </a:r>
          </a:p>
          <a:p>
            <a:r>
              <a:rPr lang="en-US" dirty="0"/>
              <a:t>Step 3: Input a number </a:t>
            </a:r>
            <a:r>
              <a:rPr lang="en-US" i="1" dirty="0"/>
              <a:t>n</a:t>
            </a:r>
          </a:p>
          <a:p>
            <a:r>
              <a:rPr lang="en-US" dirty="0"/>
              <a:t>Step 4: Check whether the number is </a:t>
            </a:r>
            <a:r>
              <a:rPr lang="en-US" i="1" dirty="0"/>
              <a:t>0</a:t>
            </a:r>
            <a:r>
              <a:rPr lang="en-US" dirty="0"/>
              <a:t>. If so report factorial is </a:t>
            </a:r>
            <a:r>
              <a:rPr lang="en-US" i="1" dirty="0"/>
              <a:t>1</a:t>
            </a:r>
            <a:r>
              <a:rPr lang="en-US" dirty="0"/>
              <a:t> and go to step </a:t>
            </a:r>
            <a:r>
              <a:rPr lang="en-US" i="1" dirty="0"/>
              <a:t>9</a:t>
            </a:r>
          </a:p>
          <a:p>
            <a:r>
              <a:rPr lang="en-US" dirty="0"/>
              <a:t>Step 5: Repeat step 6 through step 7</a:t>
            </a:r>
            <a:r>
              <a:rPr lang="en-US" i="1" dirty="0"/>
              <a:t> n</a:t>
            </a:r>
            <a:r>
              <a:rPr lang="en-US" dirty="0"/>
              <a:t> times</a:t>
            </a:r>
          </a:p>
          <a:p>
            <a:r>
              <a:rPr lang="en-US" dirty="0"/>
              <a:t>Step 6: Calculate </a:t>
            </a:r>
            <a:r>
              <a:rPr lang="en-US" i="1" dirty="0"/>
              <a:t>factorial = factorial * </a:t>
            </a:r>
            <a:r>
              <a:rPr lang="en-US" i="1" dirty="0" err="1"/>
              <a:t>i</a:t>
            </a:r>
            <a:endParaRPr lang="en-US" i="1" dirty="0"/>
          </a:p>
          <a:p>
            <a:r>
              <a:rPr lang="en-US" dirty="0"/>
              <a:t>Step 7: Increment </a:t>
            </a:r>
            <a:r>
              <a:rPr lang="en-US" i="1" dirty="0" err="1"/>
              <a:t>i</a:t>
            </a:r>
            <a:r>
              <a:rPr lang="en-US" dirty="0"/>
              <a:t> by </a:t>
            </a:r>
            <a:r>
              <a:rPr lang="en-US" i="1" dirty="0"/>
              <a:t>1</a:t>
            </a:r>
          </a:p>
          <a:p>
            <a:r>
              <a:rPr lang="en-US" dirty="0"/>
              <a:t>Step 8: Report the calculated factorial value</a:t>
            </a:r>
          </a:p>
          <a:p>
            <a:r>
              <a:rPr lang="en-US" dirty="0"/>
              <a:t>Step 9: Stop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Activity: Find factorial number</a:t>
            </a:r>
          </a:p>
        </p:txBody>
      </p:sp>
    </p:spTree>
    <p:extLst>
      <p:ext uri="{BB962C8B-B14F-4D97-AF65-F5344CB8AC3E}">
        <p14:creationId xmlns:p14="http://schemas.microsoft.com/office/powerpoint/2010/main" val="398561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 is an informal high-level description of an algorithm </a:t>
            </a:r>
          </a:p>
          <a:p>
            <a:pPr lvl="1"/>
            <a:r>
              <a:rPr lang="en-US" dirty="0"/>
              <a:t>It uses </a:t>
            </a:r>
            <a:r>
              <a:rPr lang="en-US" i="1" dirty="0"/>
              <a:t>the structural conventions of programming languages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It omits </a:t>
            </a:r>
            <a:r>
              <a:rPr lang="en-US" i="1" dirty="0"/>
              <a:t>language-specific syntax</a:t>
            </a:r>
          </a:p>
          <a:p>
            <a:r>
              <a:rPr lang="en-US" dirty="0"/>
              <a:t>It is an outline of a program written in English or the user’s natural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2426553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Step 1: START</a:t>
            </a:r>
          </a:p>
          <a:p>
            <a:r>
              <a:rPr lang="en-US" dirty="0"/>
              <a:t>Step 2: DECLARE the variables</a:t>
            </a:r>
            <a:r>
              <a:rPr lang="en-US" i="1" dirty="0"/>
              <a:t> n, fact, </a:t>
            </a:r>
            <a:r>
              <a:rPr lang="en-US" i="1" dirty="0" err="1"/>
              <a:t>i</a:t>
            </a:r>
            <a:endParaRPr lang="en-US" i="1" dirty="0"/>
          </a:p>
          <a:p>
            <a:r>
              <a:rPr lang="en-US" dirty="0"/>
              <a:t>Step 3: SET variable </a:t>
            </a:r>
            <a:r>
              <a:rPr lang="en-US" i="1" dirty="0"/>
              <a:t>fact=1</a:t>
            </a:r>
            <a:r>
              <a:rPr lang="en-US" dirty="0"/>
              <a:t> and </a:t>
            </a:r>
            <a:r>
              <a:rPr lang="en-US" i="1" dirty="0" err="1"/>
              <a:t>i</a:t>
            </a:r>
            <a:r>
              <a:rPr lang="en-US" i="1" dirty="0"/>
              <a:t>=1</a:t>
            </a:r>
          </a:p>
          <a:p>
            <a:r>
              <a:rPr lang="en-US" dirty="0"/>
              <a:t>Step 4: READ the number </a:t>
            </a:r>
            <a:r>
              <a:rPr lang="en-US" i="1" dirty="0"/>
              <a:t>n</a:t>
            </a:r>
          </a:p>
          <a:p>
            <a:r>
              <a:rPr lang="en-US" dirty="0"/>
              <a:t>Step 5: IF </a:t>
            </a:r>
            <a:r>
              <a:rPr lang="en-US" i="1" dirty="0"/>
              <a:t>n=0</a:t>
            </a:r>
            <a:r>
              <a:rPr lang="en-US" dirty="0"/>
              <a:t> then</a:t>
            </a:r>
          </a:p>
          <a:p>
            <a:pPr lvl="1"/>
            <a:r>
              <a:rPr lang="en-US" dirty="0"/>
              <a:t>Step 5.1: PRINT </a:t>
            </a:r>
            <a:r>
              <a:rPr lang="en-US" i="1" dirty="0"/>
              <a:t>factorial = 1</a:t>
            </a:r>
          </a:p>
          <a:p>
            <a:pPr lvl="1"/>
            <a:r>
              <a:rPr lang="en-US" dirty="0"/>
              <a:t>Step 5.2: GO TO Step 10</a:t>
            </a:r>
          </a:p>
          <a:p>
            <a:r>
              <a:rPr lang="en-US" dirty="0"/>
              <a:t>Step 6: WHILE </a:t>
            </a:r>
            <a:r>
              <a:rPr lang="en-US" i="1" dirty="0" err="1"/>
              <a:t>i</a:t>
            </a:r>
            <a:r>
              <a:rPr lang="en-US" i="1" dirty="0"/>
              <a:t> &lt;= n</a:t>
            </a:r>
            <a:r>
              <a:rPr lang="en-US" dirty="0"/>
              <a:t> is true, repeat Step 7 through Step 8</a:t>
            </a:r>
          </a:p>
          <a:p>
            <a:r>
              <a:rPr lang="en-US" dirty="0"/>
              <a:t>Step 7: COMPUTE </a:t>
            </a:r>
            <a:r>
              <a:rPr lang="en-US" i="1" dirty="0"/>
              <a:t>fact = fact * </a:t>
            </a:r>
            <a:r>
              <a:rPr lang="en-US" i="1" dirty="0" err="1"/>
              <a:t>i</a:t>
            </a:r>
            <a:endParaRPr lang="en-US" i="1" dirty="0"/>
          </a:p>
          <a:p>
            <a:r>
              <a:rPr lang="en-US" dirty="0"/>
              <a:t>Step 8: INCREMENT </a:t>
            </a:r>
            <a:r>
              <a:rPr lang="en-US" i="1" dirty="0" err="1"/>
              <a:t>i</a:t>
            </a:r>
            <a:r>
              <a:rPr lang="en-US" dirty="0"/>
              <a:t> by </a:t>
            </a:r>
            <a:r>
              <a:rPr lang="en-US" i="1" dirty="0"/>
              <a:t>1</a:t>
            </a:r>
          </a:p>
          <a:p>
            <a:r>
              <a:rPr lang="en-US" dirty="0"/>
              <a:t>Step 9: PRINT the factorial value</a:t>
            </a:r>
          </a:p>
          <a:p>
            <a:r>
              <a:rPr lang="en-US" dirty="0"/>
              <a:t>Step 10: STOP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3: Pseudo code for factorial number</a:t>
            </a:r>
          </a:p>
        </p:txBody>
      </p:sp>
    </p:spTree>
    <p:extLst>
      <p:ext uri="{BB962C8B-B14F-4D97-AF65-F5344CB8AC3E}">
        <p14:creationId xmlns:p14="http://schemas.microsoft.com/office/powerpoint/2010/main" val="286123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 is a diagrammatic representation of an algorithm</a:t>
            </a:r>
          </a:p>
          <a:p>
            <a:r>
              <a:rPr lang="en-US" dirty="0"/>
              <a:t>It uses different symbols to represent the sequence of operations, required to solve a problem</a:t>
            </a:r>
          </a:p>
          <a:p>
            <a:r>
              <a:rPr lang="en-US" dirty="0"/>
              <a:t>It serves as a blueprint or a logical diagram of the solution to a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3512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E829B-693E-5E4D-B709-952D165E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Flowchart symbols (1/2)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676400"/>
            <a:ext cx="7213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2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08F74-75C9-1B40-A525-FEE32A5A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Flowchart symbols (2/2)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1536700"/>
            <a:ext cx="7239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81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flowchart for the algorithm to find factorial number in previous activity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89" y="466972"/>
            <a:ext cx="7413812" cy="802782"/>
          </a:xfrm>
        </p:spPr>
        <p:txBody>
          <a:bodyPr>
            <a:normAutofit/>
          </a:bodyPr>
          <a:lstStyle/>
          <a:p>
            <a:r>
              <a:rPr lang="en-US" dirty="0"/>
              <a:t>Activity: Drawing flowchart</a:t>
            </a:r>
          </a:p>
        </p:txBody>
      </p:sp>
    </p:spTree>
    <p:extLst>
      <p:ext uri="{BB962C8B-B14F-4D97-AF65-F5344CB8AC3E}">
        <p14:creationId xmlns:p14="http://schemas.microsoft.com/office/powerpoint/2010/main" val="149288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expressed in programming languages is called Program</a:t>
            </a:r>
          </a:p>
          <a:p>
            <a:r>
              <a:rPr lang="en-US" dirty="0"/>
              <a:t>Writing a program is called Coding</a:t>
            </a:r>
          </a:p>
          <a:p>
            <a:r>
              <a:rPr lang="en-US" dirty="0"/>
              <a:t>The logic that has been developed in the algorithm is used to write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70264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explains </a:t>
            </a:r>
          </a:p>
          <a:p>
            <a:pPr lvl="1"/>
            <a:r>
              <a:rPr lang="en-US" dirty="0"/>
              <a:t>How the program works and how to use the program (user manual)</a:t>
            </a:r>
          </a:p>
          <a:p>
            <a:pPr lvl="1"/>
            <a:r>
              <a:rPr lang="en-US" dirty="0"/>
              <a:t>How to maintain the program (developer manual)</a:t>
            </a:r>
          </a:p>
          <a:p>
            <a:r>
              <a:rPr lang="en-US" dirty="0"/>
              <a:t>Details of particular programs, or particular pieces of programs, are easily forgotten or confused without suitable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89138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creative process, it is an act of</a:t>
            </a:r>
          </a:p>
          <a:p>
            <a:pPr lvl="1"/>
            <a:r>
              <a:rPr lang="en-US" dirty="0"/>
              <a:t>Defining a problem</a:t>
            </a:r>
          </a:p>
          <a:p>
            <a:pPr lvl="1"/>
            <a:r>
              <a:rPr lang="en-US" dirty="0"/>
              <a:t>Determining the cause of the problem</a:t>
            </a:r>
          </a:p>
          <a:p>
            <a:pPr lvl="1"/>
            <a:r>
              <a:rPr lang="en-US" dirty="0"/>
              <a:t>Identifying, prioritizing, and selecting alternative for a solution</a:t>
            </a:r>
          </a:p>
          <a:p>
            <a:pPr lvl="1"/>
            <a:r>
              <a:rPr lang="en-US" dirty="0"/>
              <a:t>Implementing a 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94633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comes in two forms</a:t>
            </a:r>
          </a:p>
          <a:p>
            <a:pPr lvl="1"/>
            <a:r>
              <a:rPr lang="en-US" dirty="0"/>
              <a:t>External documentation, which includes things such as reference manuals, algorithm descriptions, flowcharts, and project workbooks</a:t>
            </a:r>
          </a:p>
          <a:p>
            <a:pPr lvl="1"/>
            <a:r>
              <a:rPr lang="en-US" dirty="0"/>
              <a:t>Internal documentation, which is part of the source code itself (essentially, the declarations, statements, and comments)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Forms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7595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is a process of translating a source program into machine understandable form</a:t>
            </a:r>
          </a:p>
          <a:p>
            <a:r>
              <a:rPr lang="en-US" dirty="0"/>
              <a:t>The compiler is system software</a:t>
            </a:r>
          </a:p>
          <a:p>
            <a:pPr lvl="1"/>
            <a:r>
              <a:rPr lang="en-US" dirty="0"/>
              <a:t>It examines each instruction for its correctness</a:t>
            </a:r>
          </a:p>
          <a:p>
            <a:pPr lvl="1"/>
            <a:r>
              <a:rPr lang="en-US" dirty="0"/>
              <a:t>It does the translation</a:t>
            </a:r>
          </a:p>
          <a:p>
            <a:r>
              <a:rPr lang="en-US" dirty="0"/>
              <a:t>During the execution</a:t>
            </a:r>
          </a:p>
          <a:p>
            <a:pPr lvl="1"/>
            <a:r>
              <a:rPr lang="en-US" dirty="0"/>
              <a:t>Program is loaded into the computer’s memory </a:t>
            </a:r>
          </a:p>
          <a:p>
            <a:pPr lvl="1"/>
            <a:r>
              <a:rPr lang="en-US" dirty="0"/>
              <a:t>The program instructions are executed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and Executing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383657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 is the process of executing a program with the deliberate intent of finding errors</a:t>
            </a:r>
          </a:p>
          <a:p>
            <a:r>
              <a:rPr lang="en-US" dirty="0"/>
              <a:t>Testing is needed to check whether the expected output matches the actual output</a:t>
            </a:r>
          </a:p>
          <a:p>
            <a:r>
              <a:rPr lang="en-US" dirty="0"/>
              <a:t>Testing is done during every phase of program development</a:t>
            </a:r>
          </a:p>
          <a:p>
            <a:r>
              <a:rPr lang="en-US" dirty="0"/>
              <a:t>Initially, requirements can be tested for its correctness</a:t>
            </a:r>
          </a:p>
          <a:p>
            <a:r>
              <a:rPr lang="en-US" dirty="0"/>
              <a:t>Then, the design (algorithm, flow charts) can be tested for its exactness and efficiency </a:t>
            </a:r>
          </a:p>
          <a:p>
            <a:pPr lvl="1"/>
            <a:r>
              <a:rPr lang="en-US" dirty="0"/>
              <a:t>Structured walk through is made to verify the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395653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tested with several test criteria and the important ones are given below</a:t>
            </a:r>
          </a:p>
          <a:p>
            <a:pPr lvl="1"/>
            <a:r>
              <a:rPr lang="en-US" dirty="0"/>
              <a:t>Test whether </a:t>
            </a:r>
            <a:r>
              <a:rPr lang="en-US" i="1" dirty="0"/>
              <a:t>each</a:t>
            </a:r>
            <a:r>
              <a:rPr lang="en-US" dirty="0"/>
              <a:t> and </a:t>
            </a:r>
            <a:r>
              <a:rPr lang="en-US" i="1" dirty="0"/>
              <a:t>every statement </a:t>
            </a:r>
            <a:r>
              <a:rPr lang="en-US" dirty="0"/>
              <a:t>in the program </a:t>
            </a:r>
            <a:r>
              <a:rPr lang="en-US" i="1" dirty="0"/>
              <a:t>is executed </a:t>
            </a:r>
            <a:r>
              <a:rPr lang="en-US" dirty="0"/>
              <a:t>at least one (</a:t>
            </a:r>
            <a:r>
              <a:rPr lang="en-US" i="1" dirty="0"/>
              <a:t>Basic path testing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Test whether </a:t>
            </a:r>
            <a:r>
              <a:rPr lang="en-US" i="1" dirty="0"/>
              <a:t>every branch </a:t>
            </a:r>
            <a:r>
              <a:rPr lang="en-US" dirty="0"/>
              <a:t>in the program </a:t>
            </a:r>
            <a:r>
              <a:rPr lang="en-US" i="1" dirty="0"/>
              <a:t>is traversed</a:t>
            </a:r>
            <a:r>
              <a:rPr lang="en-US" dirty="0"/>
              <a:t> at least once (control flow)</a:t>
            </a:r>
          </a:p>
          <a:p>
            <a:pPr lvl="1"/>
            <a:r>
              <a:rPr lang="en-US" dirty="0"/>
              <a:t>Test whether the </a:t>
            </a:r>
            <a:r>
              <a:rPr lang="en-US" i="1" dirty="0"/>
              <a:t>input</a:t>
            </a:r>
            <a:r>
              <a:rPr lang="en-US" dirty="0"/>
              <a:t> data flows through the program and is </a:t>
            </a:r>
            <a:r>
              <a:rPr lang="en-US" i="1" dirty="0"/>
              <a:t>converted</a:t>
            </a:r>
            <a:r>
              <a:rPr lang="en-US" dirty="0"/>
              <a:t> to an </a:t>
            </a:r>
            <a:r>
              <a:rPr lang="en-US" i="1" dirty="0"/>
              <a:t>output</a:t>
            </a:r>
            <a:r>
              <a:rPr lang="en-US" dirty="0"/>
              <a:t> (</a:t>
            </a:r>
            <a:r>
              <a:rPr lang="en-US" i="1" dirty="0"/>
              <a:t>data flow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criteria</a:t>
            </a:r>
          </a:p>
        </p:txBody>
      </p:sp>
    </p:spTree>
    <p:extLst>
      <p:ext uri="{BB962C8B-B14F-4D97-AF65-F5344CB8AC3E}">
        <p14:creationId xmlns:p14="http://schemas.microsoft.com/office/powerpoint/2010/main" val="453620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Significant test cases increase the possibility to discover errors</a:t>
            </a:r>
          </a:p>
          <a:p>
            <a:r>
              <a:rPr lang="en-US" dirty="0"/>
              <a:t>It is important to design test cases for </a:t>
            </a:r>
            <a:r>
              <a:rPr lang="en-US" i="1" dirty="0"/>
              <a:t>abnormal input </a:t>
            </a:r>
            <a:r>
              <a:rPr lang="en-US" dirty="0"/>
              <a:t>conditions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boundary</a:t>
            </a:r>
            <a:r>
              <a:rPr lang="en-US" dirty="0"/>
              <a:t> (or extreme) cases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unusual</a:t>
            </a:r>
            <a:r>
              <a:rPr lang="en-US" dirty="0"/>
              <a:t> cases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invalid</a:t>
            </a:r>
            <a:r>
              <a:rPr lang="en-US" dirty="0"/>
              <a:t>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test cases</a:t>
            </a:r>
          </a:p>
        </p:txBody>
      </p:sp>
    </p:spTree>
    <p:extLst>
      <p:ext uri="{BB962C8B-B14F-4D97-AF65-F5344CB8AC3E}">
        <p14:creationId xmlns:p14="http://schemas.microsoft.com/office/powerpoint/2010/main" val="51019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Debugging is a process of correcting the errors</a:t>
            </a:r>
          </a:p>
          <a:p>
            <a:pPr lvl="1"/>
            <a:r>
              <a:rPr lang="en-US" dirty="0"/>
              <a:t>Programs may have logical errors which cannot be caught during compilation</a:t>
            </a:r>
          </a:p>
          <a:p>
            <a:pPr lvl="1"/>
            <a:r>
              <a:rPr lang="en-US" dirty="0"/>
              <a:t>Debugging is the process of identifying their root causes</a:t>
            </a:r>
          </a:p>
          <a:p>
            <a:pPr lvl="1"/>
            <a:r>
              <a:rPr lang="en-US" dirty="0"/>
              <a:t>One of the ways is to print out the intermediate results at strategic points of computation</a:t>
            </a:r>
          </a:p>
          <a:p>
            <a:pPr lvl="1"/>
            <a:r>
              <a:rPr lang="en-US" dirty="0"/>
              <a:t>Another way is to use support from the IDE</a:t>
            </a:r>
          </a:p>
          <a:p>
            <a:r>
              <a:rPr lang="en-US" dirty="0"/>
              <a:t>Testing </a:t>
            </a:r>
            <a:r>
              <a:rPr lang="en-US" dirty="0" err="1"/>
              <a:t>vs</a:t>
            </a:r>
            <a:r>
              <a:rPr lang="en-US" dirty="0"/>
              <a:t> Debugging</a:t>
            </a:r>
          </a:p>
          <a:p>
            <a:pPr lvl="1"/>
            <a:r>
              <a:rPr lang="en-US" dirty="0"/>
              <a:t>Testing means detecting errors</a:t>
            </a:r>
          </a:p>
          <a:p>
            <a:pPr lvl="1"/>
            <a:r>
              <a:rPr lang="en-US" dirty="0"/>
              <a:t>Debugging means diagnosing and correcting the root causes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609593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maintenance</a:t>
            </a:r>
          </a:p>
          <a:p>
            <a:pPr lvl="1"/>
            <a:r>
              <a:rPr lang="en-US" dirty="0"/>
              <a:t>Continuing process of maintenance and modification </a:t>
            </a:r>
          </a:p>
          <a:p>
            <a:pPr lvl="1"/>
            <a:r>
              <a:rPr lang="en-US" dirty="0"/>
              <a:t>To keep pace with changing requirements and technologies</a:t>
            </a:r>
          </a:p>
          <a:p>
            <a:r>
              <a:rPr lang="en-US" dirty="0"/>
              <a:t>Maintainability of the program is achieved by</a:t>
            </a:r>
          </a:p>
          <a:p>
            <a:pPr lvl="1"/>
            <a:r>
              <a:rPr lang="en-US" dirty="0"/>
              <a:t>Modularizing it</a:t>
            </a:r>
          </a:p>
          <a:p>
            <a:pPr lvl="1"/>
            <a:r>
              <a:rPr lang="en-US" dirty="0"/>
              <a:t>Providing proper documentation for it</a:t>
            </a:r>
          </a:p>
          <a:p>
            <a:pPr lvl="1"/>
            <a:r>
              <a:rPr lang="en-US" dirty="0"/>
              <a:t>Following standards and conventions (naming conventions, using symbolic constants,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01712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an art of making a computer to do the required operations</a:t>
            </a:r>
          </a:p>
          <a:p>
            <a:pPr lvl="1"/>
            <a:r>
              <a:rPr lang="en-US" dirty="0"/>
              <a:t>By means of issuing sequence of commands to it</a:t>
            </a:r>
          </a:p>
          <a:p>
            <a:r>
              <a:rPr lang="en-US" dirty="0"/>
              <a:t>It can be defined as </a:t>
            </a:r>
          </a:p>
          <a:p>
            <a:pPr lvl="1"/>
            <a:r>
              <a:rPr lang="en-US" dirty="0"/>
              <a:t>A vocabulary (unique set of characters/keywords)</a:t>
            </a:r>
          </a:p>
          <a:p>
            <a:pPr lvl="1"/>
            <a:r>
              <a:rPr lang="en-US" dirty="0"/>
              <a:t>A set of grammatical rules (syntax)</a:t>
            </a:r>
          </a:p>
          <a:p>
            <a:r>
              <a:rPr lang="en-US" dirty="0"/>
              <a:t>The term programming languages usually refers to high-level languages</a:t>
            </a:r>
          </a:p>
          <a:p>
            <a:pPr lvl="1"/>
            <a:r>
              <a:rPr lang="en-US" dirty="0"/>
              <a:t>E.g., BASIC, C, C++, COBOL, FORTRAN, Ada, and Pascal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3547532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types of programming languages</a:t>
            </a:r>
          </a:p>
          <a:p>
            <a:pPr lvl="1"/>
            <a:r>
              <a:rPr lang="en-US" dirty="0"/>
              <a:t>Low level languages (LLL)</a:t>
            </a:r>
          </a:p>
          <a:p>
            <a:pPr lvl="1"/>
            <a:r>
              <a:rPr lang="en-US" dirty="0"/>
              <a:t>High level languages (HLL)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637631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18608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5520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Solving</a:t>
            </a:r>
          </a:p>
        </p:txBody>
      </p:sp>
      <p:pic>
        <p:nvPicPr>
          <p:cNvPr id="7" name="Picture 2" descr="http://dichvumaytinhhcm.com/Hinh/001.png">
            <a:extLst>
              <a:ext uri="{FF2B5EF4-FFF2-40B4-BE49-F238E27FC236}">
                <a16:creationId xmlns:a16="http://schemas.microsoft.com/office/drawing/2014/main" id="{AADA8640-F49C-9D45-B708-A2073B502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82" y="4622977"/>
            <a:ext cx="1731591" cy="15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topsite.vn/images/upload/9353062-cartoon-smiling-desktop-computer--vector-illustration.jpg">
            <a:extLst>
              <a:ext uri="{FF2B5EF4-FFF2-40B4-BE49-F238E27FC236}">
                <a16:creationId xmlns:a16="http://schemas.microsoft.com/office/drawing/2014/main" id="{2BE45774-71C2-7C4D-96D9-A995A578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33" y="4622977"/>
            <a:ext cx="1723337" cy="15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cdn.thegrindstone.com/files/2012/07/shutterstock_73514458-300x225.jpg">
            <a:extLst>
              <a:ext uri="{FF2B5EF4-FFF2-40B4-BE49-F238E27FC236}">
                <a16:creationId xmlns:a16="http://schemas.microsoft.com/office/drawing/2014/main" id="{754CADB3-92C2-AC4B-ACC1-D9F3D607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11" y="4812023"/>
            <a:ext cx="1553926" cy="116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heglobalroundhouse.files.wordpress.com/2014/06/disconnect.jpg">
            <a:extLst>
              <a:ext uri="{FF2B5EF4-FFF2-40B4-BE49-F238E27FC236}">
                <a16:creationId xmlns:a16="http://schemas.microsoft.com/office/drawing/2014/main" id="{70C6A6E7-B1ED-BE4B-9AFF-78A18E4D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68" y="4569558"/>
            <a:ext cx="1690317" cy="14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adaptelec.com/images/plugs_outlets/wa9c-socketfit.jpg">
            <a:extLst>
              <a:ext uri="{FF2B5EF4-FFF2-40B4-BE49-F238E27FC236}">
                <a16:creationId xmlns:a16="http://schemas.microsoft.com/office/drawing/2014/main" id="{03FF776A-5FA4-1246-8F33-9299DC8A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562343"/>
            <a:ext cx="67437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language has its strengths and weaknesses</a:t>
            </a:r>
          </a:p>
          <a:p>
            <a:r>
              <a:rPr lang="en-US" dirty="0"/>
              <a:t>FORTRAN is good for numeric data but not good to organize large program</a:t>
            </a:r>
          </a:p>
          <a:p>
            <a:r>
              <a:rPr lang="en-US" dirty="0"/>
              <a:t>PASCAL is good for structured and readable programs, but it is not as flexible as C</a:t>
            </a:r>
          </a:p>
          <a:p>
            <a:r>
              <a:rPr lang="en-US" dirty="0"/>
              <a:t>C++ has powerful object-oriented features, but it is complex and difficult to learn</a:t>
            </a:r>
          </a:p>
          <a:p>
            <a:r>
              <a:rPr lang="en-US" dirty="0"/>
              <a:t>The choice of PL depends on type of the computer used, type of program, and the expertise of the programmer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a good language?</a:t>
            </a:r>
          </a:p>
        </p:txBody>
      </p:sp>
    </p:spTree>
    <p:extLst>
      <p:ext uri="{BB962C8B-B14F-4D97-AF65-F5344CB8AC3E}">
        <p14:creationId xmlns:p14="http://schemas.microsoft.com/office/powerpoint/2010/main" val="650523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are the most important features that would make a programming language efficient and easy to use:</a:t>
            </a:r>
          </a:p>
          <a:p>
            <a:pPr lvl="1"/>
            <a:r>
              <a:rPr lang="en-US" dirty="0"/>
              <a:t>Clarity, simplicity and Unity</a:t>
            </a:r>
          </a:p>
          <a:p>
            <a:pPr lvl="1"/>
            <a:r>
              <a:rPr lang="en-US" dirty="0" err="1"/>
              <a:t>Orthogonality</a:t>
            </a:r>
            <a:endParaRPr lang="en-US" dirty="0"/>
          </a:p>
          <a:p>
            <a:pPr lvl="1"/>
            <a:r>
              <a:rPr lang="en-US" dirty="0"/>
              <a:t>Naturalness for the application</a:t>
            </a:r>
          </a:p>
          <a:p>
            <a:pPr lvl="1"/>
            <a:r>
              <a:rPr lang="en-US" dirty="0"/>
              <a:t>Support for abstraction</a:t>
            </a:r>
          </a:p>
          <a:p>
            <a:pPr lvl="1"/>
            <a:r>
              <a:rPr lang="en-US" dirty="0"/>
              <a:t>Portability of Programs</a:t>
            </a:r>
          </a:p>
          <a:p>
            <a:pPr lvl="1"/>
            <a:r>
              <a:rPr lang="en-US" dirty="0"/>
              <a:t>Cost of use</a:t>
            </a:r>
          </a:p>
          <a:p>
            <a:pPr lvl="1"/>
            <a:r>
              <a:rPr lang="en-US" dirty="0"/>
              <a:t>Cost of Program Maintenance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Criteria of efficient/easy to use </a:t>
            </a:r>
          </a:p>
        </p:txBody>
      </p:sp>
    </p:spTree>
    <p:extLst>
      <p:ext uri="{BB962C8B-B14F-4D97-AF65-F5344CB8AC3E}">
        <p14:creationId xmlns:p14="http://schemas.microsoft.com/office/powerpoint/2010/main" val="1528356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on Host Environment:</a:t>
            </a:r>
          </a:p>
          <a:p>
            <a:pPr lvl="1"/>
            <a:r>
              <a:rPr lang="en-US" dirty="0"/>
              <a:t>The environment under which a program is designed, coded, tested &amp; debugged</a:t>
            </a:r>
          </a:p>
          <a:p>
            <a:r>
              <a:rPr lang="en-US" dirty="0"/>
              <a:t>Operating on Target Environment</a:t>
            </a:r>
          </a:p>
          <a:p>
            <a:pPr lvl="1"/>
            <a:r>
              <a:rPr lang="en-US" dirty="0"/>
              <a:t>The external environment which supports the execution of a program Target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Host/Target Environments</a:t>
            </a:r>
          </a:p>
        </p:txBody>
      </p:sp>
      <p:pic>
        <p:nvPicPr>
          <p:cNvPr id="2052" name="Picture 4" descr="http://pngimg.com/upload/small/computer_pc_PNG77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66" y="4132447"/>
            <a:ext cx="1669413" cy="16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vignette2.wikia.nocookie.net/entertainment1/images/1/17/WebPort.png/revision/latest?cb=200901291839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657" y="435755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69859" y="562256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  <a:p>
            <a:r>
              <a:rPr lang="en-US" dirty="0"/>
              <a:t>Hello.exe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5081" y="570849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Hello.exe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09013" y="4701990"/>
            <a:ext cx="1004047" cy="502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7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Procedural programming is a programming paradigm</a:t>
            </a:r>
          </a:p>
          <a:p>
            <a:pPr lvl="1"/>
            <a:r>
              <a:rPr lang="en-US" dirty="0"/>
              <a:t>Derived from structured programming</a:t>
            </a:r>
          </a:p>
          <a:p>
            <a:pPr lvl="1"/>
            <a:r>
              <a:rPr lang="en-US" dirty="0"/>
              <a:t>Based on the concept of procedure call</a:t>
            </a:r>
          </a:p>
          <a:p>
            <a:r>
              <a:rPr lang="en-US" dirty="0"/>
              <a:t>Structured programming</a:t>
            </a:r>
          </a:p>
          <a:p>
            <a:pPr lvl="1"/>
            <a:r>
              <a:rPr lang="en-US" dirty="0"/>
              <a:t>All programs are built from control structures</a:t>
            </a:r>
          </a:p>
          <a:p>
            <a:pPr lvl="1"/>
            <a:r>
              <a:rPr lang="en-US" dirty="0"/>
              <a:t>Control structures: sequence, selection, iteration, recursion</a:t>
            </a:r>
          </a:p>
          <a:p>
            <a:r>
              <a:rPr lang="en-US" dirty="0"/>
              <a:t>Procedures (routines, subroutines, functions)</a:t>
            </a:r>
          </a:p>
          <a:p>
            <a:pPr lvl="1"/>
            <a:r>
              <a:rPr lang="en-US" dirty="0"/>
              <a:t>Contain a series of computational steps</a:t>
            </a:r>
          </a:p>
          <a:p>
            <a:r>
              <a:rPr lang="en-US" dirty="0"/>
              <a:t>A procedure can be called at any point during the program execution, including itself (recursion) or other procedures</a:t>
            </a:r>
          </a:p>
          <a:p>
            <a:r>
              <a:rPr lang="en-US" dirty="0"/>
              <a:t>Procedural programming languages include C, Go, Fortran, Pascal, and BASIC,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922803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Modularity is generally desirable, especially in large, complicated programs</a:t>
            </a:r>
          </a:p>
          <a:p>
            <a:pPr lvl="1"/>
            <a:r>
              <a:rPr lang="en-US" dirty="0"/>
              <a:t>Inputs are usually in the form of arguments and the outputs delivered as return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353" y="466972"/>
            <a:ext cx="7481047" cy="802782"/>
          </a:xfrm>
        </p:spPr>
        <p:txBody>
          <a:bodyPr>
            <a:normAutofit/>
          </a:bodyPr>
          <a:lstStyle/>
          <a:p>
            <a:r>
              <a:rPr lang="en-US" dirty="0"/>
              <a:t>Procedures and modularity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3716" y="3926543"/>
            <a:ext cx="2814918" cy="136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ADD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7458635" y="4607861"/>
            <a:ext cx="107576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67952" y="4294097"/>
            <a:ext cx="107576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67952" y="4930592"/>
            <a:ext cx="107576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4922" y="4034121"/>
            <a:ext cx="893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3891" y="4688538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08930" y="437702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= 7</a:t>
            </a:r>
          </a:p>
        </p:txBody>
      </p:sp>
    </p:spTree>
    <p:extLst>
      <p:ext uri="{BB962C8B-B14F-4D97-AF65-F5344CB8AC3E}">
        <p14:creationId xmlns:p14="http://schemas.microsoft.com/office/powerpoint/2010/main" val="27983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Scoping is another technique that helps keep procedures modular</a:t>
            </a:r>
          </a:p>
          <a:p>
            <a:pPr lvl="1"/>
            <a:r>
              <a:rPr lang="en-US" dirty="0"/>
              <a:t> It prevents the procedure from accessing the variables of another procedures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989" y="466972"/>
            <a:ext cx="7642412" cy="802782"/>
          </a:xfrm>
        </p:spPr>
        <p:txBody>
          <a:bodyPr>
            <a:normAutofit/>
          </a:bodyPr>
          <a:lstStyle/>
          <a:p>
            <a:r>
              <a:rPr lang="en-US" dirty="0"/>
              <a:t>Procedures and modularity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3716" y="3657608"/>
            <a:ext cx="2814918" cy="136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 = A;</a:t>
            </a:r>
          </a:p>
          <a:p>
            <a:pPr algn="ctr"/>
            <a:r>
              <a:rPr lang="en-US" sz="2000" dirty="0"/>
              <a:t>Y = B;</a:t>
            </a:r>
          </a:p>
          <a:p>
            <a:pPr algn="ctr"/>
            <a:r>
              <a:rPr lang="en-US" sz="2000" dirty="0"/>
              <a:t>C = A + B;</a:t>
            </a: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7458635" y="4338926"/>
            <a:ext cx="107576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7952" y="4025162"/>
            <a:ext cx="107576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67952" y="4661657"/>
            <a:ext cx="107576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4922" y="3765186"/>
            <a:ext cx="893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23891" y="4419603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08930" y="410809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= 7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84023" y="4108094"/>
            <a:ext cx="845813" cy="17610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6141" y="5816110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Multiply 22"/>
          <p:cNvSpPr/>
          <p:nvPr/>
        </p:nvSpPr>
        <p:spPr>
          <a:xfrm>
            <a:off x="4652684" y="4661657"/>
            <a:ext cx="914400" cy="914400"/>
          </a:xfrm>
          <a:prstGeom prst="mathMultiply">
            <a:avLst>
              <a:gd name="adj1" fmla="val 97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It has the ability to specify a simple interface, to be self-contained, and to be reused</a:t>
            </a:r>
          </a:p>
          <a:p>
            <a:pPr lvl="1"/>
            <a:r>
              <a:rPr lang="en-US" dirty="0"/>
              <a:t>Procedures are a convenient vehicle for making pieces of code written by different people or different groups, including through programming libraries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095" y="466972"/>
            <a:ext cx="7669306" cy="802782"/>
          </a:xfrm>
        </p:spPr>
        <p:txBody>
          <a:bodyPr>
            <a:normAutofit/>
          </a:bodyPr>
          <a:lstStyle/>
          <a:p>
            <a:r>
              <a:rPr lang="en-US" dirty="0"/>
              <a:t>Procedures and modularity</a:t>
            </a:r>
          </a:p>
        </p:txBody>
      </p:sp>
      <p:pic>
        <p:nvPicPr>
          <p:cNvPr id="1026" name="Picture 2" descr="http://cdn1.vox-cdn.com/assets/4301021/project-ara-theverge-2_1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33" y="3759482"/>
            <a:ext cx="3571029" cy="236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91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Procedural programming language is also imperative languages</a:t>
            </a:r>
          </a:p>
          <a:p>
            <a:pPr lvl="1"/>
            <a:r>
              <a:rPr lang="en-US" sz="2000" dirty="0"/>
              <a:t>They give commands to instruct computer to do things</a:t>
            </a:r>
          </a:p>
          <a:p>
            <a:pPr lvl="1"/>
            <a:r>
              <a:rPr lang="en-US" sz="2000" dirty="0"/>
              <a:t>They describe </a:t>
            </a:r>
            <a:r>
              <a:rPr lang="en-US" sz="2000" b="1" dirty="0">
                <a:solidFill>
                  <a:srgbClr val="0070C0"/>
                </a:solidFill>
              </a:rPr>
              <a:t>how</a:t>
            </a:r>
            <a:r>
              <a:rPr lang="en-US" sz="2000" dirty="0"/>
              <a:t> computer should do things</a:t>
            </a:r>
          </a:p>
          <a:p>
            <a:r>
              <a:rPr lang="en-US" sz="2400" dirty="0"/>
              <a:t> Declarative programming languages like SQL just explain </a:t>
            </a:r>
            <a:r>
              <a:rPr lang="en-US" sz="2400" b="1" dirty="0">
                <a:solidFill>
                  <a:srgbClr val="FF0000"/>
                </a:solidFill>
              </a:rPr>
              <a:t>what</a:t>
            </a:r>
            <a:r>
              <a:rPr lang="en-US" sz="2400" dirty="0"/>
              <a:t> should be done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Imperative vs Declarative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9565" y="4159623"/>
            <a:ext cx="3355406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 {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(“found”);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4103" y="4159623"/>
            <a:ext cx="349326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 from STUDENT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id = ‘001’; </a:t>
            </a:r>
          </a:p>
        </p:txBody>
      </p:sp>
    </p:spTree>
    <p:extLst>
      <p:ext uri="{BB962C8B-B14F-4D97-AF65-F5344CB8AC3E}">
        <p14:creationId xmlns:p14="http://schemas.microsoft.com/office/powerpoint/2010/main" val="290939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development life cycle </a:t>
            </a:r>
          </a:p>
          <a:p>
            <a:r>
              <a:rPr lang="en-US" dirty="0"/>
              <a:t>Top-down program design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Low Level Languages/High Level Languages</a:t>
            </a:r>
          </a:p>
          <a:p>
            <a:r>
              <a:rPr lang="en-US" dirty="0"/>
              <a:t>Programming environments</a:t>
            </a:r>
          </a:p>
          <a:p>
            <a:r>
              <a:rPr lang="en-US" dirty="0"/>
              <a:t>Characteristics and features of Procedural Programming Language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8268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universal method for solving a given problem</a:t>
            </a:r>
          </a:p>
          <a:p>
            <a:pPr lvl="1"/>
            <a:r>
              <a:rPr lang="en-US" dirty="0"/>
              <a:t>Different strategies are good for different problems</a:t>
            </a:r>
          </a:p>
          <a:p>
            <a:r>
              <a:rPr lang="en-US" dirty="0"/>
              <a:t>Some of the well-known strategies are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Greedy method</a:t>
            </a:r>
          </a:p>
          <a:p>
            <a:pPr lvl="1"/>
            <a:r>
              <a:rPr lang="en-US" dirty="0"/>
              <a:t>Dynamic programming</a:t>
            </a:r>
          </a:p>
          <a:p>
            <a:pPr lvl="1"/>
            <a:r>
              <a:rPr lang="en-US" dirty="0"/>
              <a:t>Backtracking</a:t>
            </a:r>
          </a:p>
          <a:p>
            <a:pPr lvl="1"/>
            <a:r>
              <a:rPr lang="en-US" dirty="0"/>
              <a:t>Branch and Bound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Strategies for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93807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various steps involved are</a:t>
            </a:r>
          </a:p>
          <a:p>
            <a:pPr lvl="1"/>
            <a:r>
              <a:rPr lang="en-US" dirty="0"/>
              <a:t>Defining or Analyzing the problem</a:t>
            </a:r>
          </a:p>
          <a:p>
            <a:pPr lvl="1"/>
            <a:r>
              <a:rPr lang="en-US" dirty="0"/>
              <a:t>Design (Algorithm)</a:t>
            </a:r>
          </a:p>
          <a:p>
            <a:pPr lvl="1"/>
            <a:r>
              <a:rPr lang="en-US" dirty="0"/>
              <a:t>Coding</a:t>
            </a:r>
          </a:p>
          <a:p>
            <a:pPr lvl="1"/>
            <a:r>
              <a:rPr lang="en-US" dirty="0"/>
              <a:t>Documenting the program</a:t>
            </a:r>
          </a:p>
          <a:p>
            <a:pPr lvl="1"/>
            <a:r>
              <a:rPr lang="en-US" dirty="0"/>
              <a:t>Compiling and running the program</a:t>
            </a:r>
          </a:p>
          <a:p>
            <a:pPr lvl="1"/>
            <a:r>
              <a:rPr lang="en-US" dirty="0"/>
              <a:t>Testing and Debugging</a:t>
            </a:r>
          </a:p>
          <a:p>
            <a:pPr lvl="1"/>
            <a:r>
              <a:rPr lang="en-US" dirty="0"/>
              <a:t>Maintenance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in Program Development</a:t>
            </a:r>
          </a:p>
        </p:txBody>
      </p:sp>
    </p:spTree>
    <p:extLst>
      <p:ext uri="{BB962C8B-B14F-4D97-AF65-F5344CB8AC3E}">
        <p14:creationId xmlns:p14="http://schemas.microsoft.com/office/powerpoint/2010/main" val="191531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defined by doing a preliminary investigation</a:t>
            </a:r>
          </a:p>
          <a:p>
            <a:r>
              <a:rPr lang="en-US" dirty="0"/>
              <a:t>Defining a problem helps us to understand problem clearly</a:t>
            </a:r>
          </a:p>
          <a:p>
            <a:r>
              <a:rPr lang="en-US" dirty="0"/>
              <a:t>It is also known as Program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or Defining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392040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Followings are the tasks in order to define a problem</a:t>
            </a:r>
          </a:p>
          <a:p>
            <a:pPr lvl="1"/>
            <a:r>
              <a:rPr lang="en-US" dirty="0"/>
              <a:t>Specifying the input requirements</a:t>
            </a:r>
          </a:p>
          <a:p>
            <a:pPr lvl="1"/>
            <a:r>
              <a:rPr lang="en-US" dirty="0"/>
              <a:t>Specifying the output requirements</a:t>
            </a:r>
          </a:p>
          <a:p>
            <a:pPr lvl="1"/>
            <a:r>
              <a:rPr lang="en-US" dirty="0"/>
              <a:t>Specifying the processing requirements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in defining a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07" y="4150483"/>
            <a:ext cx="3911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2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input specification is obtained by answering following questions</a:t>
            </a:r>
          </a:p>
          <a:p>
            <a:pPr lvl="1"/>
            <a:r>
              <a:rPr lang="en-US" dirty="0"/>
              <a:t>What specific values will be provided as input to the program?</a:t>
            </a:r>
          </a:p>
          <a:p>
            <a:pPr lvl="1"/>
            <a:r>
              <a:rPr lang="en-US" dirty="0"/>
              <a:t>What format will the values be?</a:t>
            </a:r>
          </a:p>
          <a:p>
            <a:pPr lvl="1"/>
            <a:r>
              <a:rPr lang="en-US" dirty="0"/>
              <a:t>For each input item, what is the valid range of values that it may assume?</a:t>
            </a:r>
          </a:p>
          <a:p>
            <a:pPr lvl="1"/>
            <a:r>
              <a:rPr lang="en-US" dirty="0"/>
              <a:t>What restrictions are placed on the use of these values?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the input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8415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ftUni3_1">
  <a:themeElements>
    <a:clrScheme name="Custom 2">
      <a:dk1>
        <a:srgbClr val="2D3791"/>
      </a:dk1>
      <a:lt1>
        <a:srgbClr val="FFA000"/>
      </a:lt1>
      <a:dk2>
        <a:srgbClr val="2D3791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2DC80F-E538-4589-B1F3-2EED59384EB1}" vid="{85D65DBA-69AC-4F47-AE27-BEFA464CAF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2684</Words>
  <Application>Microsoft Macintosh PowerPoint</Application>
  <PresentationFormat>Widescreen</PresentationFormat>
  <Paragraphs>331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Calibri</vt:lpstr>
      <vt:lpstr>Consolas</vt:lpstr>
      <vt:lpstr>Courier New</vt:lpstr>
      <vt:lpstr>Verdana</vt:lpstr>
      <vt:lpstr>Wingdings</vt:lpstr>
      <vt:lpstr>Office Theme</vt:lpstr>
      <vt:lpstr>SoftUni3_1</vt:lpstr>
      <vt:lpstr>PowerPoint Presentation</vt:lpstr>
      <vt:lpstr>Objectives</vt:lpstr>
      <vt:lpstr>Problem Solving</vt:lpstr>
      <vt:lpstr>Problem Solving</vt:lpstr>
      <vt:lpstr>Strategies for problem solving</vt:lpstr>
      <vt:lpstr>Steps in Program Development</vt:lpstr>
      <vt:lpstr>Analyzing or Defining the Problem</vt:lpstr>
      <vt:lpstr>Tasks in defining a problem</vt:lpstr>
      <vt:lpstr>Specifying the input requirements</vt:lpstr>
      <vt:lpstr>Specifying the output requirements</vt:lpstr>
      <vt:lpstr>Specifying the processing requirements</vt:lpstr>
      <vt:lpstr>Activity: Find Factorial Number </vt:lpstr>
      <vt:lpstr>Activity Find Factorial Number</vt:lpstr>
      <vt:lpstr>Use-case diagram</vt:lpstr>
      <vt:lpstr>Main elements of use-case diagram</vt:lpstr>
      <vt:lpstr>Activity: Draw use-case diagram</vt:lpstr>
      <vt:lpstr>Design</vt:lpstr>
      <vt:lpstr>Modular Design</vt:lpstr>
      <vt:lpstr>Developing a solution technique: Algorithm</vt:lpstr>
      <vt:lpstr>Activity: Find factorial number</vt:lpstr>
      <vt:lpstr>Activity: Find factorial number</vt:lpstr>
      <vt:lpstr>Pseudo Code</vt:lpstr>
      <vt:lpstr>Example 3: Pseudo code for factorial number</vt:lpstr>
      <vt:lpstr>Flowchart</vt:lpstr>
      <vt:lpstr>Flowchart symbols (1/2)</vt:lpstr>
      <vt:lpstr>Flowchart symbols (2/2)</vt:lpstr>
      <vt:lpstr>Activity: Drawing flowchart</vt:lpstr>
      <vt:lpstr>Coding</vt:lpstr>
      <vt:lpstr>Documenting the Program</vt:lpstr>
      <vt:lpstr>Forms of documentation</vt:lpstr>
      <vt:lpstr>Compiling and Executing the Program</vt:lpstr>
      <vt:lpstr>Testing</vt:lpstr>
      <vt:lpstr>Test criteria</vt:lpstr>
      <vt:lpstr>Significant test cases</vt:lpstr>
      <vt:lpstr>Debugging</vt:lpstr>
      <vt:lpstr>Maintenance</vt:lpstr>
      <vt:lpstr>What is a Programming Language?</vt:lpstr>
      <vt:lpstr>Types of programming languages</vt:lpstr>
      <vt:lpstr>Types of programming languages</vt:lpstr>
      <vt:lpstr>What makes a good language?</vt:lpstr>
      <vt:lpstr>Criteria of efficient/easy to use </vt:lpstr>
      <vt:lpstr>Host/Target Environments</vt:lpstr>
      <vt:lpstr>Procedural programming</vt:lpstr>
      <vt:lpstr>Procedures and modularity</vt:lpstr>
      <vt:lpstr>Procedures and modularity</vt:lpstr>
      <vt:lpstr>Procedures and modularity</vt:lpstr>
      <vt:lpstr>Imperative vs Declarative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Dinhkym Dinhkym</dc:creator>
  <cp:lastModifiedBy>Microsoft Office User</cp:lastModifiedBy>
  <cp:revision>44</cp:revision>
  <dcterms:created xsi:type="dcterms:W3CDTF">2015-08-26T02:19:51Z</dcterms:created>
  <dcterms:modified xsi:type="dcterms:W3CDTF">2021-05-03T10:18:01Z</dcterms:modified>
</cp:coreProperties>
</file>