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2"/>
  </p:sldMasterIdLst>
  <p:notesMasterIdLst>
    <p:notesMasterId r:id="rId31"/>
  </p:notesMasterIdLst>
  <p:handoutMasterIdLst>
    <p:handoutMasterId r:id="rId32"/>
  </p:handoutMasterIdLst>
  <p:sldIdLst>
    <p:sldId id="714" r:id="rId3"/>
    <p:sldId id="725" r:id="rId4"/>
    <p:sldId id="693" r:id="rId5"/>
    <p:sldId id="716" r:id="rId6"/>
    <p:sldId id="695" r:id="rId7"/>
    <p:sldId id="696" r:id="rId8"/>
    <p:sldId id="697" r:id="rId9"/>
    <p:sldId id="698" r:id="rId10"/>
    <p:sldId id="699" r:id="rId11"/>
    <p:sldId id="700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26" r:id="rId20"/>
    <p:sldId id="727" r:id="rId21"/>
    <p:sldId id="728" r:id="rId22"/>
    <p:sldId id="729" r:id="rId23"/>
    <p:sldId id="730" r:id="rId24"/>
    <p:sldId id="731" r:id="rId25"/>
    <p:sldId id="732" r:id="rId26"/>
    <p:sldId id="733" r:id="rId27"/>
    <p:sldId id="734" r:id="rId28"/>
    <p:sldId id="735" r:id="rId29"/>
    <p:sldId id="719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14"/>
            <p14:sldId id="725"/>
          </p14:sldIdLst>
        </p14:section>
        <p14:section name="Templating" id="{5E344B36-8579-BC42-9D26-E98CCA8C0A9B}">
          <p14:sldIdLst>
            <p14:sldId id="693"/>
            <p14:sldId id="716"/>
            <p14:sldId id="695"/>
            <p14:sldId id="696"/>
            <p14:sldId id="697"/>
            <p14:sldId id="698"/>
            <p14:sldId id="699"/>
            <p14:sldId id="700"/>
          </p14:sldIdLst>
        </p14:section>
        <p14:section name="Forms" id="{5DFA3344-51BB-1947-BA7F-DA9D451519FD}">
          <p14:sldIdLst>
            <p14:sldId id="702"/>
            <p14:sldId id="703"/>
            <p14:sldId id="704"/>
            <p14:sldId id="705"/>
            <p14:sldId id="706"/>
            <p14:sldId id="707"/>
            <p14:sldId id="708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</p14:sldIdLst>
        </p14:section>
        <p14:section name="Conclusion" id="{E6FF943D-458E-E047-981B-1F87C3E2A959}">
          <p14:sldIdLst>
            <p14:sldId id="7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7" d="100"/>
          <a:sy n="87" d="100"/>
        </p:scale>
        <p:origin x="461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 Hoang Nhu (FE FGW DN)" userId="d2ccfa87-bd55-436a-894a-85c7f0ae780d" providerId="ADAL" clId="{F4139CAA-EB86-4647-9E4F-EB31C04C8104}"/>
    <pc:docChg chg="custSel delSld modSld modSection">
      <pc:chgData name="Vinh Hoang Nhu (FE FGW DN)" userId="d2ccfa87-bd55-436a-894a-85c7f0ae780d" providerId="ADAL" clId="{F4139CAA-EB86-4647-9E4F-EB31C04C8104}" dt="2020-10-19T05:15:16.735" v="12" actId="47"/>
      <pc:docMkLst>
        <pc:docMk/>
      </pc:docMkLst>
      <pc:sldChg chg="del">
        <pc:chgData name="Vinh Hoang Nhu (FE FGW DN)" userId="d2ccfa87-bd55-436a-894a-85c7f0ae780d" providerId="ADAL" clId="{F4139CAA-EB86-4647-9E4F-EB31C04C8104}" dt="2020-10-19T05:14:57.450" v="3" actId="47"/>
        <pc:sldMkLst>
          <pc:docMk/>
          <pc:sldMk cId="1808855435" sldId="692"/>
        </pc:sldMkLst>
      </pc:sldChg>
      <pc:sldChg chg="delSp modSp mod">
        <pc:chgData name="Vinh Hoang Nhu (FE FGW DN)" userId="d2ccfa87-bd55-436a-894a-85c7f0ae780d" providerId="ADAL" clId="{F4139CAA-EB86-4647-9E4F-EB31C04C8104}" dt="2020-10-19T05:14:59.919" v="4" actId="478"/>
        <pc:sldMkLst>
          <pc:docMk/>
          <pc:sldMk cId="1741381260" sldId="693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1741381260" sldId="693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1741381260" sldId="693"/>
            <ac:spMk id="127" creationId="{00000000-0000-0000-0000-000000000000}"/>
          </ac:spMkLst>
        </pc:spChg>
        <pc:picChg chg="del">
          <ac:chgData name="Vinh Hoang Nhu (FE FGW DN)" userId="d2ccfa87-bd55-436a-894a-85c7f0ae780d" providerId="ADAL" clId="{F4139CAA-EB86-4647-9E4F-EB31C04C8104}" dt="2020-10-19T05:14:59.919" v="4" actId="478"/>
          <ac:picMkLst>
            <pc:docMk/>
            <pc:sldMk cId="1741381260" sldId="693"/>
            <ac:picMk id="128" creationId="{00000000-0000-0000-0000-000000000000}"/>
          </ac:picMkLst>
        </pc:pic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2053945285" sldId="695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053945285" sldId="695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053945285" sldId="695"/>
            <ac:spMk id="142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3645343689" sldId="697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3645343689" sldId="697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3645343689" sldId="697"/>
            <ac:spMk id="158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3191795886" sldId="698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3191795886" sldId="698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3191795886" sldId="698"/>
            <ac:spMk id="166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2954388777" sldId="699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954388777" sldId="699"/>
            <ac:spMk id="178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3917160320" sldId="700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3917160320" sldId="700"/>
            <ac:spMk id="185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4180029846" sldId="702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4180029846" sldId="702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4180029846" sldId="702"/>
            <ac:spMk id="200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2131636982" sldId="703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131636982" sldId="703"/>
            <ac:spMk id="206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2248864603" sldId="704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248864603" sldId="704"/>
            <ac:spMk id="214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1303794630" sldId="705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1303794630" sldId="705"/>
            <ac:spMk id="221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4043893164" sldId="706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4043893164" sldId="706"/>
            <ac:spMk id="229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2984376858" sldId="708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984376858" sldId="708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984376858" sldId="708"/>
            <ac:spMk id="246" creationId="{00000000-0000-0000-0000-000000000000}"/>
          </ac:spMkLst>
        </pc:spChg>
      </pc:sldChg>
      <pc:sldChg chg="addSp delSp modSp mod">
        <pc:chgData name="Vinh Hoang Nhu (FE FGW DN)" userId="d2ccfa87-bd55-436a-894a-85c7f0ae780d" providerId="ADAL" clId="{F4139CAA-EB86-4647-9E4F-EB31C04C8104}" dt="2020-10-19T05:14:55.972" v="2" actId="478"/>
        <pc:sldMkLst>
          <pc:docMk/>
          <pc:sldMk cId="1380114275" sldId="714"/>
        </pc:sldMkLst>
        <pc:spChg chg="add mod">
          <ac:chgData name="Vinh Hoang Nhu (FE FGW DN)" userId="d2ccfa87-bd55-436a-894a-85c7f0ae780d" providerId="ADAL" clId="{F4139CAA-EB86-4647-9E4F-EB31C04C8104}" dt="2020-10-19T05:14:54.722" v="1" actId="478"/>
          <ac:spMkLst>
            <pc:docMk/>
            <pc:sldMk cId="1380114275" sldId="714"/>
            <ac:spMk id="3" creationId="{3C2C1E20-74AD-462D-B139-5197EDF221A3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1380114275" sldId="714"/>
            <ac:spMk id="5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1380114275" sldId="714"/>
            <ac:spMk id="6" creationId="{00000000-0000-0000-0000-000000000000}"/>
          </ac:spMkLst>
        </pc:spChg>
        <pc:spChg chg="del mod">
          <ac:chgData name="Vinh Hoang Nhu (FE FGW DN)" userId="d2ccfa87-bd55-436a-894a-85c7f0ae780d" providerId="ADAL" clId="{F4139CAA-EB86-4647-9E4F-EB31C04C8104}" dt="2020-10-19T05:14:55.972" v="2" actId="478"/>
          <ac:spMkLst>
            <pc:docMk/>
            <pc:sldMk cId="1380114275" sldId="714"/>
            <ac:spMk id="7" creationId="{00000000-0000-0000-0000-000000000000}"/>
          </ac:spMkLst>
        </pc:spChg>
        <pc:spChg chg="del mod">
          <ac:chgData name="Vinh Hoang Nhu (FE FGW DN)" userId="d2ccfa87-bd55-436a-894a-85c7f0ae780d" providerId="ADAL" clId="{F4139CAA-EB86-4647-9E4F-EB31C04C8104}" dt="2020-10-19T05:14:55.972" v="2" actId="478"/>
          <ac:spMkLst>
            <pc:docMk/>
            <pc:sldMk cId="1380114275" sldId="714"/>
            <ac:spMk id="8" creationId="{00000000-0000-0000-0000-000000000000}"/>
          </ac:spMkLst>
        </pc:spChg>
        <pc:spChg chg="add mod">
          <ac:chgData name="Vinh Hoang Nhu (FE FGW DN)" userId="d2ccfa87-bd55-436a-894a-85c7f0ae780d" providerId="ADAL" clId="{F4139CAA-EB86-4647-9E4F-EB31C04C8104}" dt="2020-10-19T05:14:54.722" v="1" actId="478"/>
          <ac:spMkLst>
            <pc:docMk/>
            <pc:sldMk cId="1380114275" sldId="714"/>
            <ac:spMk id="10" creationId="{3A3DB23A-A8DE-4B14-B86D-F89B2C8C1E0B}"/>
          </ac:spMkLst>
        </pc:spChg>
        <pc:spChg chg="del mod">
          <ac:chgData name="Vinh Hoang Nhu (FE FGW DN)" userId="d2ccfa87-bd55-436a-894a-85c7f0ae780d" providerId="ADAL" clId="{F4139CAA-EB86-4647-9E4F-EB31C04C8104}" dt="2020-10-19T05:14:54.722" v="1" actId="478"/>
          <ac:spMkLst>
            <pc:docMk/>
            <pc:sldMk cId="1380114275" sldId="714"/>
            <ac:spMk id="11" creationId="{00000000-0000-0000-0000-000000000000}"/>
          </ac:spMkLst>
        </pc:spChg>
        <pc:spChg chg="del mod">
          <ac:chgData name="Vinh Hoang Nhu (FE FGW DN)" userId="d2ccfa87-bd55-436a-894a-85c7f0ae780d" providerId="ADAL" clId="{F4139CAA-EB86-4647-9E4F-EB31C04C8104}" dt="2020-10-19T05:14:54.722" v="1" actId="478"/>
          <ac:spMkLst>
            <pc:docMk/>
            <pc:sldMk cId="1380114275" sldId="714"/>
            <ac:spMk id="12" creationId="{00000000-0000-0000-0000-000000000000}"/>
          </ac:spMkLst>
        </pc:spChg>
        <pc:spChg chg="add mod">
          <ac:chgData name="Vinh Hoang Nhu (FE FGW DN)" userId="d2ccfa87-bd55-436a-894a-85c7f0ae780d" providerId="ADAL" clId="{F4139CAA-EB86-4647-9E4F-EB31C04C8104}" dt="2020-10-19T05:14:55.972" v="2" actId="478"/>
          <ac:spMkLst>
            <pc:docMk/>
            <pc:sldMk cId="1380114275" sldId="714"/>
            <ac:spMk id="14" creationId="{0345E8AA-7940-49BB-83D5-A14C8B1B91C6}"/>
          </ac:spMkLst>
        </pc:spChg>
        <pc:spChg chg="add mod">
          <ac:chgData name="Vinh Hoang Nhu (FE FGW DN)" userId="d2ccfa87-bd55-436a-894a-85c7f0ae780d" providerId="ADAL" clId="{F4139CAA-EB86-4647-9E4F-EB31C04C8104}" dt="2020-10-19T05:14:55.972" v="2" actId="478"/>
          <ac:spMkLst>
            <pc:docMk/>
            <pc:sldMk cId="1380114275" sldId="714"/>
            <ac:spMk id="16" creationId="{FD68B099-17BC-4740-80D3-C9E3DCA22D51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1136968168" sldId="716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1136968168" sldId="716"/>
            <ac:spMk id="11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1136968168" sldId="716"/>
            <ac:spMk id="428034" creationId="{00000000-0000-0000-0000-000000000000}"/>
          </ac:spMkLst>
        </pc:spChg>
      </pc:sldChg>
      <pc:sldChg chg="modSp del">
        <pc:chgData name="Vinh Hoang Nhu (FE FGW DN)" userId="d2ccfa87-bd55-436a-894a-85c7f0ae780d" providerId="ADAL" clId="{F4139CAA-EB86-4647-9E4F-EB31C04C8104}" dt="2020-10-19T05:15:05.772" v="5" actId="47"/>
        <pc:sldMkLst>
          <pc:docMk/>
          <pc:sldMk cId="4121724417" sldId="717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4121724417" sldId="717"/>
            <ac:spMk id="6" creationId="{00000000-0000-0000-0000-000000000000}"/>
          </ac:spMkLst>
        </pc:spChg>
      </pc:sldChg>
      <pc:sldChg chg="modSp del">
        <pc:chgData name="Vinh Hoang Nhu (FE FGW DN)" userId="d2ccfa87-bd55-436a-894a-85c7f0ae780d" providerId="ADAL" clId="{F4139CAA-EB86-4647-9E4F-EB31C04C8104}" dt="2020-10-19T05:15:16.735" v="12" actId="47"/>
        <pc:sldMkLst>
          <pc:docMk/>
          <pc:sldMk cId="4271955647" sldId="718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4271955647" sldId="718"/>
            <ac:spMk id="6" creationId="{00000000-0000-0000-0000-000000000000}"/>
          </ac:spMkLst>
        </pc:spChg>
      </pc:sldChg>
      <pc:sldChg chg="delSp modSp mod">
        <pc:chgData name="Vinh Hoang Nhu (FE FGW DN)" userId="d2ccfa87-bd55-436a-894a-85c7f0ae780d" providerId="ADAL" clId="{F4139CAA-EB86-4647-9E4F-EB31C04C8104}" dt="2020-10-19T05:15:14.712" v="11" actId="478"/>
        <pc:sldMkLst>
          <pc:docMk/>
          <pc:sldMk cId="2424542379" sldId="719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424542379" sldId="719"/>
            <ac:spMk id="4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424542379" sldId="719"/>
            <ac:spMk id="6" creationId="{00000000-0000-0000-0000-000000000000}"/>
          </ac:spMkLst>
        </pc:spChg>
        <pc:picChg chg="del">
          <ac:chgData name="Vinh Hoang Nhu (FE FGW DN)" userId="d2ccfa87-bd55-436a-894a-85c7f0ae780d" providerId="ADAL" clId="{F4139CAA-EB86-4647-9E4F-EB31C04C8104}" dt="2020-10-19T05:15:14.712" v="11" actId="478"/>
          <ac:picMkLst>
            <pc:docMk/>
            <pc:sldMk cId="2424542379" sldId="719"/>
            <ac:picMk id="13" creationId="{CCC3A316-993C-4741-8826-E104F27650A3}"/>
          </ac:picMkLst>
        </pc:picChg>
      </pc:sldChg>
      <pc:sldChg chg="del">
        <pc:chgData name="Vinh Hoang Nhu (FE FGW DN)" userId="d2ccfa87-bd55-436a-894a-85c7f0ae780d" providerId="ADAL" clId="{F4139CAA-EB86-4647-9E4F-EB31C04C8104}" dt="2020-10-19T05:15:14.002" v="10" actId="47"/>
        <pc:sldMkLst>
          <pc:docMk/>
          <pc:sldMk cId="1608506922" sldId="720"/>
        </pc:sldMkLst>
      </pc:sldChg>
      <pc:sldChg chg="modSp del">
        <pc:chgData name="Vinh Hoang Nhu (FE FGW DN)" userId="d2ccfa87-bd55-436a-894a-85c7f0ae780d" providerId="ADAL" clId="{F4139CAA-EB86-4647-9E4F-EB31C04C8104}" dt="2020-10-19T05:15:13.293" v="9" actId="47"/>
        <pc:sldMkLst>
          <pc:docMk/>
          <pc:sldMk cId="2142215348" sldId="721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2142215348" sldId="721"/>
            <ac:spMk id="444418" creationId="{00000000-0000-0000-0000-000000000000}"/>
          </ac:spMkLst>
        </pc:spChg>
      </pc:sldChg>
      <pc:sldChg chg="modSp del">
        <pc:chgData name="Vinh Hoang Nhu (FE FGW DN)" userId="d2ccfa87-bd55-436a-894a-85c7f0ae780d" providerId="ADAL" clId="{F4139CAA-EB86-4647-9E4F-EB31C04C8104}" dt="2020-10-19T05:15:13.113" v="8" actId="47"/>
        <pc:sldMkLst>
          <pc:docMk/>
          <pc:sldMk cId="524385839" sldId="722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524385839" sldId="722"/>
            <ac:spMk id="444418" creationId="{00000000-0000-0000-0000-000000000000}"/>
          </ac:spMkLst>
        </pc:spChg>
      </pc:sldChg>
      <pc:sldChg chg="modSp del">
        <pc:chgData name="Vinh Hoang Nhu (FE FGW DN)" userId="d2ccfa87-bd55-436a-894a-85c7f0ae780d" providerId="ADAL" clId="{F4139CAA-EB86-4647-9E4F-EB31C04C8104}" dt="2020-10-19T05:15:12.926" v="7" actId="47"/>
        <pc:sldMkLst>
          <pc:docMk/>
          <pc:sldMk cId="3858150450" sldId="723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3858150450" sldId="723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3858150450" sldId="723"/>
            <ac:spMk id="4" creationId="{00000000-0000-0000-0000-000000000000}"/>
          </ac:spMkLst>
        </pc:spChg>
      </pc:sldChg>
      <pc:sldChg chg="modSp del">
        <pc:chgData name="Vinh Hoang Nhu (FE FGW DN)" userId="d2ccfa87-bd55-436a-894a-85c7f0ae780d" providerId="ADAL" clId="{F4139CAA-EB86-4647-9E4F-EB31C04C8104}" dt="2020-10-19T05:15:12.732" v="6" actId="47"/>
        <pc:sldMkLst>
          <pc:docMk/>
          <pc:sldMk cId="4178949894" sldId="724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4178949894" sldId="724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4178949894" sldId="724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4178949894" sldId="724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F4139CAA-EB86-4647-9E4F-EB31C04C8104}" dt="2020-10-19T05:14:51.329" v="0"/>
        <pc:sldMkLst>
          <pc:docMk/>
          <pc:sldMk cId="1829723866" sldId="725"/>
        </pc:sldMkLst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1829723866" sldId="725"/>
            <ac:spMk id="2" creationId="{CA3C29A2-801E-45B5-8313-8492EDF9966A}"/>
          </ac:spMkLst>
        </pc:spChg>
        <pc:spChg chg="mod">
          <ac:chgData name="Vinh Hoang Nhu (FE FGW DN)" userId="d2ccfa87-bd55-436a-894a-85c7f0ae780d" providerId="ADAL" clId="{F4139CAA-EB86-4647-9E4F-EB31C04C8104}" dt="2020-10-19T05:14:51.329" v="0"/>
          <ac:spMkLst>
            <pc:docMk/>
            <pc:sldMk cId="1829723866" sldId="725"/>
            <ac:spMk id="4" creationId="{DC603285-689A-4E41-8F77-BD9FEA5C433A}"/>
          </ac:spMkLst>
        </pc:spChg>
      </pc:sldChg>
    </pc:docChg>
  </pc:docChgLst>
  <pc:docChgLst>
    <pc:chgData name="Hoang Nhu Vinh (FE FGW DN)" userId="d2ccfa87-bd55-436a-894a-85c7f0ae780d" providerId="ADAL" clId="{9C500037-3BF3-4423-9659-26CB4B8F21F8}"/>
    <pc:docChg chg="undo redo custSel modSld delMainMaster modMainMaster">
      <pc:chgData name="Hoang Nhu Vinh (FE FGW DN)" userId="d2ccfa87-bd55-436a-894a-85c7f0ae780d" providerId="ADAL" clId="{9C500037-3BF3-4423-9659-26CB4B8F21F8}" dt="2021-01-07T15:21:18.171" v="149" actId="2696"/>
      <pc:docMkLst>
        <pc:docMk/>
      </pc:docMkLst>
      <pc:sldChg chg="addSp delSp modSp mod modClrScheme chgLayout">
        <pc:chgData name="Hoang Nhu Vinh (FE FGW DN)" userId="d2ccfa87-bd55-436a-894a-85c7f0ae780d" providerId="ADAL" clId="{9C500037-3BF3-4423-9659-26CB4B8F21F8}" dt="2021-01-07T15:21:05.361" v="109" actId="700"/>
        <pc:sldMkLst>
          <pc:docMk/>
          <pc:sldMk cId="1741381260" sldId="693"/>
        </pc:sldMkLst>
        <pc:spChg chg="mod ord">
          <ac:chgData name="Hoang Nhu Vinh (FE FGW DN)" userId="d2ccfa87-bd55-436a-894a-85c7f0ae780d" providerId="ADAL" clId="{9C500037-3BF3-4423-9659-26CB4B8F21F8}" dt="2021-01-07T15:21:05.361" v="109" actId="700"/>
          <ac:spMkLst>
            <pc:docMk/>
            <pc:sldMk cId="1741381260" sldId="693"/>
            <ac:spMk id="2" creationId="{00000000-0000-0000-0000-000000000000}"/>
          </ac:spMkLst>
        </pc:spChg>
        <pc:spChg chg="add del mod ord">
          <ac:chgData name="Hoang Nhu Vinh (FE FGW DN)" userId="d2ccfa87-bd55-436a-894a-85c7f0ae780d" providerId="ADAL" clId="{9C500037-3BF3-4423-9659-26CB4B8F21F8}" dt="2021-01-07T15:21:05.361" v="109" actId="700"/>
          <ac:spMkLst>
            <pc:docMk/>
            <pc:sldMk cId="1741381260" sldId="693"/>
            <ac:spMk id="3" creationId="{F4F2C438-A2A8-4686-A0D7-6CD603BFD446}"/>
          </ac:spMkLst>
        </pc:spChg>
        <pc:spChg chg="mod ord">
          <ac:chgData name="Hoang Nhu Vinh (FE FGW DN)" userId="d2ccfa87-bd55-436a-894a-85c7f0ae780d" providerId="ADAL" clId="{9C500037-3BF3-4423-9659-26CB4B8F21F8}" dt="2021-01-07T15:21:05.361" v="109" actId="700"/>
          <ac:spMkLst>
            <pc:docMk/>
            <pc:sldMk cId="1741381260" sldId="693"/>
            <ac:spMk id="127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6:01.966" v="41" actId="1076"/>
        <pc:sldMkLst>
          <pc:docMk/>
          <pc:sldMk cId="2053945285" sldId="695"/>
        </pc:sldMkLst>
        <pc:spChg chg="mod ord">
          <ac:chgData name="Hoang Nhu Vinh (FE FGW DN)" userId="d2ccfa87-bd55-436a-894a-85c7f0ae780d" providerId="ADAL" clId="{9C500037-3BF3-4423-9659-26CB4B8F21F8}" dt="2021-01-07T15:15:59.348" v="40" actId="108"/>
          <ac:spMkLst>
            <pc:docMk/>
            <pc:sldMk cId="2053945285" sldId="695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5:44.349" v="37" actId="700"/>
          <ac:spMkLst>
            <pc:docMk/>
            <pc:sldMk cId="2053945285" sldId="695"/>
            <ac:spMk id="142" creationId="{00000000-0000-0000-0000-000000000000}"/>
          </ac:spMkLst>
        </pc:spChg>
        <pc:picChg chg="mod">
          <ac:chgData name="Hoang Nhu Vinh (FE FGW DN)" userId="d2ccfa87-bd55-436a-894a-85c7f0ae780d" providerId="ADAL" clId="{9C500037-3BF3-4423-9659-26CB4B8F21F8}" dt="2021-01-07T15:16:01.966" v="41" actId="1076"/>
          <ac:picMkLst>
            <pc:docMk/>
            <pc:sldMk cId="2053945285" sldId="695"/>
            <ac:picMk id="145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9C500037-3BF3-4423-9659-26CB4B8F21F8}" dt="2021-01-07T15:16:07.589" v="42" actId="700"/>
        <pc:sldMkLst>
          <pc:docMk/>
          <pc:sldMk cId="1508533560" sldId="696"/>
        </pc:sldMkLst>
        <pc:spChg chg="mod ord">
          <ac:chgData name="Hoang Nhu Vinh (FE FGW DN)" userId="d2ccfa87-bd55-436a-894a-85c7f0ae780d" providerId="ADAL" clId="{9C500037-3BF3-4423-9659-26CB4B8F21F8}" dt="2021-01-07T15:16:07.589" v="42" actId="700"/>
          <ac:spMkLst>
            <pc:docMk/>
            <pc:sldMk cId="1508533560" sldId="696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6:07.589" v="42" actId="700"/>
          <ac:spMkLst>
            <pc:docMk/>
            <pc:sldMk cId="1508533560" sldId="696"/>
            <ac:spMk id="151" creationId="{00000000-0000-0000-0000-000000000000}"/>
          </ac:spMkLst>
        </pc:spChg>
      </pc:sldChg>
      <pc:sldChg chg="modSp mod modClrScheme modAnim chgLayout">
        <pc:chgData name="Hoang Nhu Vinh (FE FGW DN)" userId="d2ccfa87-bd55-436a-894a-85c7f0ae780d" providerId="ADAL" clId="{9C500037-3BF3-4423-9659-26CB4B8F21F8}" dt="2021-01-07T15:17:09.617" v="56" actId="20578"/>
        <pc:sldMkLst>
          <pc:docMk/>
          <pc:sldMk cId="3645343689" sldId="697"/>
        </pc:sldMkLst>
        <pc:spChg chg="mod ord">
          <ac:chgData name="Hoang Nhu Vinh (FE FGW DN)" userId="d2ccfa87-bd55-436a-894a-85c7f0ae780d" providerId="ADAL" clId="{9C500037-3BF3-4423-9659-26CB4B8F21F8}" dt="2021-01-07T15:17:09.617" v="56" actId="20578"/>
          <ac:spMkLst>
            <pc:docMk/>
            <pc:sldMk cId="3645343689" sldId="697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6:28.128" v="49" actId="700"/>
          <ac:spMkLst>
            <pc:docMk/>
            <pc:sldMk cId="3645343689" sldId="697"/>
            <ac:spMk id="158" creationId="{00000000-0000-0000-0000-000000000000}"/>
          </ac:spMkLst>
        </pc:spChg>
        <pc:picChg chg="mod">
          <ac:chgData name="Hoang Nhu Vinh (FE FGW DN)" userId="d2ccfa87-bd55-436a-894a-85c7f0ae780d" providerId="ADAL" clId="{9C500037-3BF3-4423-9659-26CB4B8F21F8}" dt="2021-01-07T15:17:04.113" v="55" actId="1076"/>
          <ac:picMkLst>
            <pc:docMk/>
            <pc:sldMk cId="3645343689" sldId="697"/>
            <ac:picMk id="161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9C500037-3BF3-4423-9659-26CB4B8F21F8}" dt="2021-01-07T15:18:02.275" v="68" actId="207"/>
        <pc:sldMkLst>
          <pc:docMk/>
          <pc:sldMk cId="3191795886" sldId="698"/>
        </pc:sldMkLst>
        <pc:spChg chg="mod ord">
          <ac:chgData name="Hoang Nhu Vinh (FE FGW DN)" userId="d2ccfa87-bd55-436a-894a-85c7f0ae780d" providerId="ADAL" clId="{9C500037-3BF3-4423-9659-26CB4B8F21F8}" dt="2021-01-07T15:17:55.979" v="66" actId="14100"/>
          <ac:spMkLst>
            <pc:docMk/>
            <pc:sldMk cId="3191795886" sldId="698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7:28.916" v="59" actId="700"/>
          <ac:spMkLst>
            <pc:docMk/>
            <pc:sldMk cId="3191795886" sldId="698"/>
            <ac:spMk id="166" creationId="{00000000-0000-0000-0000-000000000000}"/>
          </ac:spMkLst>
        </pc:spChg>
        <pc:spChg chg="mod">
          <ac:chgData name="Hoang Nhu Vinh (FE FGW DN)" userId="d2ccfa87-bd55-436a-894a-85c7f0ae780d" providerId="ADAL" clId="{9C500037-3BF3-4423-9659-26CB4B8F21F8}" dt="2021-01-07T15:17:51.767" v="65" actId="207"/>
          <ac:spMkLst>
            <pc:docMk/>
            <pc:sldMk cId="3191795886" sldId="698"/>
            <ac:spMk id="168" creationId="{00000000-0000-0000-0000-000000000000}"/>
          </ac:spMkLst>
        </pc:spChg>
        <pc:spChg chg="mod">
          <ac:chgData name="Hoang Nhu Vinh (FE FGW DN)" userId="d2ccfa87-bd55-436a-894a-85c7f0ae780d" providerId="ADAL" clId="{9C500037-3BF3-4423-9659-26CB4B8F21F8}" dt="2021-01-07T15:18:02.275" v="68" actId="207"/>
          <ac:spMkLst>
            <pc:docMk/>
            <pc:sldMk cId="3191795886" sldId="698"/>
            <ac:spMk id="170" creationId="{00000000-0000-0000-0000-000000000000}"/>
          </ac:spMkLst>
        </pc:spChg>
        <pc:spChg chg="mod">
          <ac:chgData name="Hoang Nhu Vinh (FE FGW DN)" userId="d2ccfa87-bd55-436a-894a-85c7f0ae780d" providerId="ADAL" clId="{9C500037-3BF3-4423-9659-26CB4B8F21F8}" dt="2021-01-07T15:17:59.317" v="67" actId="207"/>
          <ac:spMkLst>
            <pc:docMk/>
            <pc:sldMk cId="3191795886" sldId="698"/>
            <ac:spMk id="171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8:14.603" v="70" actId="207"/>
        <pc:sldMkLst>
          <pc:docMk/>
          <pc:sldMk cId="2954388777" sldId="699"/>
        </pc:sldMkLst>
        <pc:spChg chg="mod ord">
          <ac:chgData name="Hoang Nhu Vinh (FE FGW DN)" userId="d2ccfa87-bd55-436a-894a-85c7f0ae780d" providerId="ADAL" clId="{9C500037-3BF3-4423-9659-26CB4B8F21F8}" dt="2021-01-07T15:18:14.603" v="70" actId="207"/>
          <ac:spMkLst>
            <pc:docMk/>
            <pc:sldMk cId="2954388777" sldId="699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8:08.389" v="69" actId="700"/>
          <ac:spMkLst>
            <pc:docMk/>
            <pc:sldMk cId="2954388777" sldId="699"/>
            <ac:spMk id="178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8:38.726" v="77" actId="207"/>
        <pc:sldMkLst>
          <pc:docMk/>
          <pc:sldMk cId="3917160320" sldId="700"/>
        </pc:sldMkLst>
        <pc:spChg chg="mod ord">
          <ac:chgData name="Hoang Nhu Vinh (FE FGW DN)" userId="d2ccfa87-bd55-436a-894a-85c7f0ae780d" providerId="ADAL" clId="{9C500037-3BF3-4423-9659-26CB4B8F21F8}" dt="2021-01-07T15:18:38.726" v="77" actId="207"/>
          <ac:spMkLst>
            <pc:docMk/>
            <pc:sldMk cId="3917160320" sldId="700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8:20.077" v="71" actId="700"/>
          <ac:spMkLst>
            <pc:docMk/>
            <pc:sldMk cId="3917160320" sldId="700"/>
            <ac:spMk id="185" creationId="{00000000-0000-0000-0000-000000000000}"/>
          </ac:spMkLst>
        </pc:spChg>
      </pc:sldChg>
      <pc:sldChg chg="modSp">
        <pc:chgData name="Hoang Nhu Vinh (FE FGW DN)" userId="d2ccfa87-bd55-436a-894a-85c7f0ae780d" providerId="ADAL" clId="{9C500037-3BF3-4423-9659-26CB4B8F21F8}" dt="2021-01-07T15:15:11.868" v="28"/>
        <pc:sldMkLst>
          <pc:docMk/>
          <pc:sldMk cId="4180029846" sldId="702"/>
        </pc:sldMkLst>
        <pc:spChg chg="mod">
          <ac:chgData name="Hoang Nhu Vinh (FE FGW DN)" userId="d2ccfa87-bd55-436a-894a-85c7f0ae780d" providerId="ADAL" clId="{9C500037-3BF3-4423-9659-26CB4B8F21F8}" dt="2021-01-07T15:15:11.868" v="28"/>
          <ac:spMkLst>
            <pc:docMk/>
            <pc:sldMk cId="4180029846" sldId="702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9C500037-3BF3-4423-9659-26CB4B8F21F8}" dt="2021-01-07T15:15:11.868" v="28"/>
          <ac:spMkLst>
            <pc:docMk/>
            <pc:sldMk cId="4180029846" sldId="702"/>
            <ac:spMk id="200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8:46.549" v="78" actId="700"/>
        <pc:sldMkLst>
          <pc:docMk/>
          <pc:sldMk cId="2131636982" sldId="703"/>
        </pc:sldMkLst>
        <pc:spChg chg="mod ord">
          <ac:chgData name="Hoang Nhu Vinh (FE FGW DN)" userId="d2ccfa87-bd55-436a-894a-85c7f0ae780d" providerId="ADAL" clId="{9C500037-3BF3-4423-9659-26CB4B8F21F8}" dt="2021-01-07T15:18:46.549" v="78" actId="700"/>
          <ac:spMkLst>
            <pc:docMk/>
            <pc:sldMk cId="2131636982" sldId="703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8:46.549" v="78" actId="700"/>
          <ac:spMkLst>
            <pc:docMk/>
            <pc:sldMk cId="2131636982" sldId="703"/>
            <ac:spMk id="206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8:50.858" v="79" actId="700"/>
        <pc:sldMkLst>
          <pc:docMk/>
          <pc:sldMk cId="2248864603" sldId="704"/>
        </pc:sldMkLst>
        <pc:spChg chg="mod ord">
          <ac:chgData name="Hoang Nhu Vinh (FE FGW DN)" userId="d2ccfa87-bd55-436a-894a-85c7f0ae780d" providerId="ADAL" clId="{9C500037-3BF3-4423-9659-26CB4B8F21F8}" dt="2021-01-07T15:18:50.858" v="79" actId="700"/>
          <ac:spMkLst>
            <pc:docMk/>
            <pc:sldMk cId="2248864603" sldId="704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8:50.858" v="79" actId="700"/>
          <ac:spMkLst>
            <pc:docMk/>
            <pc:sldMk cId="2248864603" sldId="704"/>
            <ac:spMk id="214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8:57.587" v="80" actId="700"/>
        <pc:sldMkLst>
          <pc:docMk/>
          <pc:sldMk cId="1303794630" sldId="705"/>
        </pc:sldMkLst>
        <pc:spChg chg="mod ord">
          <ac:chgData name="Hoang Nhu Vinh (FE FGW DN)" userId="d2ccfa87-bd55-436a-894a-85c7f0ae780d" providerId="ADAL" clId="{9C500037-3BF3-4423-9659-26CB4B8F21F8}" dt="2021-01-07T15:18:57.587" v="80" actId="700"/>
          <ac:spMkLst>
            <pc:docMk/>
            <pc:sldMk cId="1303794630" sldId="705"/>
            <ac:spMk id="4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8:57.587" v="80" actId="700"/>
          <ac:spMkLst>
            <pc:docMk/>
            <pc:sldMk cId="1303794630" sldId="705"/>
            <ac:spMk id="221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9:10.335" v="81" actId="700"/>
        <pc:sldMkLst>
          <pc:docMk/>
          <pc:sldMk cId="4043893164" sldId="706"/>
        </pc:sldMkLst>
        <pc:spChg chg="mod ord">
          <ac:chgData name="Hoang Nhu Vinh (FE FGW DN)" userId="d2ccfa87-bd55-436a-894a-85c7f0ae780d" providerId="ADAL" clId="{9C500037-3BF3-4423-9659-26CB4B8F21F8}" dt="2021-01-07T15:19:10.335" v="81" actId="700"/>
          <ac:spMkLst>
            <pc:docMk/>
            <pc:sldMk cId="4043893164" sldId="706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9:10.335" v="81" actId="700"/>
          <ac:spMkLst>
            <pc:docMk/>
            <pc:sldMk cId="4043893164" sldId="706"/>
            <ac:spMk id="229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9:34.312" v="87" actId="108"/>
        <pc:sldMkLst>
          <pc:docMk/>
          <pc:sldMk cId="1461840063" sldId="707"/>
        </pc:sldMkLst>
        <pc:spChg chg="mod ord">
          <ac:chgData name="Hoang Nhu Vinh (FE FGW DN)" userId="d2ccfa87-bd55-436a-894a-85c7f0ae780d" providerId="ADAL" clId="{9C500037-3BF3-4423-9659-26CB4B8F21F8}" dt="2021-01-07T15:19:34.312" v="87" actId="108"/>
          <ac:spMkLst>
            <pc:docMk/>
            <pc:sldMk cId="1461840063" sldId="707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9:16.263" v="82" actId="700"/>
          <ac:spMkLst>
            <pc:docMk/>
            <pc:sldMk cId="1461840063" sldId="707"/>
            <ac:spMk id="238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9:43.809" v="90" actId="404"/>
        <pc:sldMkLst>
          <pc:docMk/>
          <pc:sldMk cId="2984376858" sldId="708"/>
        </pc:sldMkLst>
        <pc:spChg chg="mod ord">
          <ac:chgData name="Hoang Nhu Vinh (FE FGW DN)" userId="d2ccfa87-bd55-436a-894a-85c7f0ae780d" providerId="ADAL" clId="{9C500037-3BF3-4423-9659-26CB4B8F21F8}" dt="2021-01-07T15:19:43.809" v="90" actId="404"/>
          <ac:spMkLst>
            <pc:docMk/>
            <pc:sldMk cId="2984376858" sldId="708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9:38.190" v="88" actId="700"/>
          <ac:spMkLst>
            <pc:docMk/>
            <pc:sldMk cId="2984376858" sldId="708"/>
            <ac:spMk id="246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9C500037-3BF3-4423-9659-26CB4B8F21F8}" dt="2021-01-07T15:15:19.287" v="31" actId="207"/>
        <pc:sldMkLst>
          <pc:docMk/>
          <pc:sldMk cId="1380114275" sldId="714"/>
        </pc:sldMkLst>
        <pc:spChg chg="add del mod ord">
          <ac:chgData name="Hoang Nhu Vinh (FE FGW DN)" userId="d2ccfa87-bd55-436a-894a-85c7f0ae780d" providerId="ADAL" clId="{9C500037-3BF3-4423-9659-26CB4B8F21F8}" dt="2021-01-07T15:15:15.368" v="29" actId="700"/>
          <ac:spMkLst>
            <pc:docMk/>
            <pc:sldMk cId="1380114275" sldId="714"/>
            <ac:spMk id="2" creationId="{D15C2D1F-9A97-4205-9740-8A968BC504C9}"/>
          </ac:spMkLst>
        </pc:spChg>
        <pc:spChg chg="add del mod">
          <ac:chgData name="Hoang Nhu Vinh (FE FGW DN)" userId="d2ccfa87-bd55-436a-894a-85c7f0ae780d" providerId="ADAL" clId="{9C500037-3BF3-4423-9659-26CB4B8F21F8}" dt="2021-01-07T15:15:00.509" v="27" actId="700"/>
          <ac:spMkLst>
            <pc:docMk/>
            <pc:sldMk cId="1380114275" sldId="714"/>
            <ac:spMk id="3" creationId="{3C2C1E20-74AD-462D-B139-5197EDF221A3}"/>
          </ac:spMkLst>
        </pc:spChg>
        <pc:spChg chg="add del mod ord">
          <ac:chgData name="Hoang Nhu Vinh (FE FGW DN)" userId="d2ccfa87-bd55-436a-894a-85c7f0ae780d" providerId="ADAL" clId="{9C500037-3BF3-4423-9659-26CB4B8F21F8}" dt="2021-01-07T15:15:15.368" v="29" actId="700"/>
          <ac:spMkLst>
            <pc:docMk/>
            <pc:sldMk cId="1380114275" sldId="714"/>
            <ac:spMk id="4" creationId="{A9264E1B-FCB2-4D13-A62B-D7DC33900939}"/>
          </ac:spMkLst>
        </pc:spChg>
        <pc:spChg chg="mod ord">
          <ac:chgData name="Hoang Nhu Vinh (FE FGW DN)" userId="d2ccfa87-bd55-436a-894a-85c7f0ae780d" providerId="ADAL" clId="{9C500037-3BF3-4423-9659-26CB4B8F21F8}" dt="2021-01-07T15:15:15.368" v="29" actId="700"/>
          <ac:spMkLst>
            <pc:docMk/>
            <pc:sldMk cId="1380114275" sldId="714"/>
            <ac:spMk id="5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5:19.287" v="31" actId="207"/>
          <ac:spMkLst>
            <pc:docMk/>
            <pc:sldMk cId="1380114275" sldId="714"/>
            <ac:spMk id="6" creationId="{00000000-0000-0000-0000-000000000000}"/>
          </ac:spMkLst>
        </pc:spChg>
        <pc:spChg chg="add del mod ord">
          <ac:chgData name="Hoang Nhu Vinh (FE FGW DN)" userId="d2ccfa87-bd55-436a-894a-85c7f0ae780d" providerId="ADAL" clId="{9C500037-3BF3-4423-9659-26CB4B8F21F8}" dt="2021-01-07T15:15:15.368" v="29" actId="700"/>
          <ac:spMkLst>
            <pc:docMk/>
            <pc:sldMk cId="1380114275" sldId="714"/>
            <ac:spMk id="7" creationId="{E79A0244-8745-4034-86F2-26B2C108D2B7}"/>
          </ac:spMkLst>
        </pc:spChg>
        <pc:spChg chg="add del mod ord">
          <ac:chgData name="Hoang Nhu Vinh (FE FGW DN)" userId="d2ccfa87-bd55-436a-894a-85c7f0ae780d" providerId="ADAL" clId="{9C500037-3BF3-4423-9659-26CB4B8F21F8}" dt="2021-01-07T15:15:15.368" v="29" actId="700"/>
          <ac:spMkLst>
            <pc:docMk/>
            <pc:sldMk cId="1380114275" sldId="714"/>
            <ac:spMk id="8" creationId="{987DFD22-23D0-428F-B768-001077EFC166}"/>
          </ac:spMkLst>
        </pc:spChg>
        <pc:spChg chg="add del mod">
          <ac:chgData name="Hoang Nhu Vinh (FE FGW DN)" userId="d2ccfa87-bd55-436a-894a-85c7f0ae780d" providerId="ADAL" clId="{9C500037-3BF3-4423-9659-26CB4B8F21F8}" dt="2021-01-07T15:15:00.509" v="27" actId="700"/>
          <ac:spMkLst>
            <pc:docMk/>
            <pc:sldMk cId="1380114275" sldId="714"/>
            <ac:spMk id="10" creationId="{3A3DB23A-A8DE-4B14-B86D-F89B2C8C1E0B}"/>
          </ac:spMkLst>
        </pc:spChg>
        <pc:spChg chg="add del mod ord">
          <ac:chgData name="Hoang Nhu Vinh (FE FGW DN)" userId="d2ccfa87-bd55-436a-894a-85c7f0ae780d" providerId="ADAL" clId="{9C500037-3BF3-4423-9659-26CB4B8F21F8}" dt="2021-01-07T15:15:15.368" v="29" actId="700"/>
          <ac:spMkLst>
            <pc:docMk/>
            <pc:sldMk cId="1380114275" sldId="714"/>
            <ac:spMk id="11" creationId="{8A45B812-7196-4C7C-900F-964C320DE9E4}"/>
          </ac:spMkLst>
        </pc:spChg>
        <pc:spChg chg="add del mod">
          <ac:chgData name="Hoang Nhu Vinh (FE FGW DN)" userId="d2ccfa87-bd55-436a-894a-85c7f0ae780d" providerId="ADAL" clId="{9C500037-3BF3-4423-9659-26CB4B8F21F8}" dt="2021-01-07T15:15:00.509" v="27" actId="700"/>
          <ac:spMkLst>
            <pc:docMk/>
            <pc:sldMk cId="1380114275" sldId="714"/>
            <ac:spMk id="14" creationId="{0345E8AA-7940-49BB-83D5-A14C8B1B91C6}"/>
          </ac:spMkLst>
        </pc:spChg>
        <pc:spChg chg="add del mod">
          <ac:chgData name="Hoang Nhu Vinh (FE FGW DN)" userId="d2ccfa87-bd55-436a-894a-85c7f0ae780d" providerId="ADAL" clId="{9C500037-3BF3-4423-9659-26CB4B8F21F8}" dt="2021-01-07T15:15:00.509" v="27" actId="700"/>
          <ac:spMkLst>
            <pc:docMk/>
            <pc:sldMk cId="1380114275" sldId="714"/>
            <ac:spMk id="16" creationId="{FD68B099-17BC-4740-80D3-C9E3DCA22D51}"/>
          </ac:spMkLst>
        </pc:spChg>
      </pc:sldChg>
      <pc:sldChg chg="modSp mod modClrScheme chgLayout">
        <pc:chgData name="Hoang Nhu Vinh (FE FGW DN)" userId="d2ccfa87-bd55-436a-894a-85c7f0ae780d" providerId="ADAL" clId="{9C500037-3BF3-4423-9659-26CB4B8F21F8}" dt="2021-01-07T15:15:39.224" v="36" actId="700"/>
        <pc:sldMkLst>
          <pc:docMk/>
          <pc:sldMk cId="1136968168" sldId="716"/>
        </pc:sldMkLst>
        <pc:spChg chg="mod ord">
          <ac:chgData name="Hoang Nhu Vinh (FE FGW DN)" userId="d2ccfa87-bd55-436a-894a-85c7f0ae780d" providerId="ADAL" clId="{9C500037-3BF3-4423-9659-26CB4B8F21F8}" dt="2021-01-07T15:15:39.224" v="36" actId="700"/>
          <ac:spMkLst>
            <pc:docMk/>
            <pc:sldMk cId="1136968168" sldId="716"/>
            <ac:spMk id="11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5:39.224" v="36" actId="700"/>
          <ac:spMkLst>
            <pc:docMk/>
            <pc:sldMk cId="1136968168" sldId="716"/>
            <ac:spMk id="428034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5:39.224" v="36" actId="700"/>
          <ac:spMkLst>
            <pc:docMk/>
            <pc:sldMk cId="1136968168" sldId="716"/>
            <ac:spMk id="428035" creationId="{00000000-0000-0000-0000-000000000000}"/>
          </ac:spMkLst>
        </pc:spChg>
      </pc:sldChg>
      <pc:sldChg chg="addSp delSp modSp mod modClrScheme delAnim modAnim chgLayout">
        <pc:chgData name="Hoang Nhu Vinh (FE FGW DN)" userId="d2ccfa87-bd55-436a-894a-85c7f0ae780d" providerId="ADAL" clId="{9C500037-3BF3-4423-9659-26CB4B8F21F8}" dt="2021-01-07T15:20:42.498" v="106" actId="20577"/>
        <pc:sldMkLst>
          <pc:docMk/>
          <pc:sldMk cId="2424542379" sldId="719"/>
        </pc:sldMkLst>
        <pc:spChg chg="add mod">
          <ac:chgData name="Hoang Nhu Vinh (FE FGW DN)" userId="d2ccfa87-bd55-436a-894a-85c7f0ae780d" providerId="ADAL" clId="{9C500037-3BF3-4423-9659-26CB4B8F21F8}" dt="2021-01-07T15:20:42.498" v="106" actId="20577"/>
          <ac:spMkLst>
            <pc:docMk/>
            <pc:sldMk cId="2424542379" sldId="719"/>
            <ac:spMk id="3" creationId="{407449E2-CF72-4380-91FB-B0975F61968C}"/>
          </ac:spMkLst>
        </pc:spChg>
        <pc:spChg chg="mod ord">
          <ac:chgData name="Hoang Nhu Vinh (FE FGW DN)" userId="d2ccfa87-bd55-436a-894a-85c7f0ae780d" providerId="ADAL" clId="{9C500037-3BF3-4423-9659-26CB4B8F21F8}" dt="2021-01-07T15:19:49.825" v="91" actId="700"/>
          <ac:spMkLst>
            <pc:docMk/>
            <pc:sldMk cId="2424542379" sldId="719"/>
            <ac:spMk id="4" creationId="{00000000-0000-0000-0000-000000000000}"/>
          </ac:spMkLst>
        </pc:spChg>
        <pc:spChg chg="mod ord">
          <ac:chgData name="Hoang Nhu Vinh (FE FGW DN)" userId="d2ccfa87-bd55-436a-894a-85c7f0ae780d" providerId="ADAL" clId="{9C500037-3BF3-4423-9659-26CB4B8F21F8}" dt="2021-01-07T15:19:49.825" v="91" actId="700"/>
          <ac:spMkLst>
            <pc:docMk/>
            <pc:sldMk cId="2424542379" sldId="719"/>
            <ac:spMk id="6" creationId="{00000000-0000-0000-0000-000000000000}"/>
          </ac:spMkLst>
        </pc:spChg>
        <pc:spChg chg="del mod ord">
          <ac:chgData name="Hoang Nhu Vinh (FE FGW DN)" userId="d2ccfa87-bd55-436a-894a-85c7f0ae780d" providerId="ADAL" clId="{9C500037-3BF3-4423-9659-26CB4B8F21F8}" dt="2021-01-07T15:20:15.388" v="97" actId="478"/>
          <ac:spMkLst>
            <pc:docMk/>
            <pc:sldMk cId="2424542379" sldId="719"/>
            <ac:spMk id="14" creationId="{0E49D336-45B6-44D3-97C4-E28F8DEA2022}"/>
          </ac:spMkLst>
        </pc:spChg>
        <pc:spChg chg="del mod">
          <ac:chgData name="Hoang Nhu Vinh (FE FGW DN)" userId="d2ccfa87-bd55-436a-894a-85c7f0ae780d" providerId="ADAL" clId="{9C500037-3BF3-4423-9659-26CB4B8F21F8}" dt="2021-01-07T15:20:32.511" v="102" actId="478"/>
          <ac:spMkLst>
            <pc:docMk/>
            <pc:sldMk cId="2424542379" sldId="719"/>
            <ac:spMk id="15" creationId="{B96A0DF8-27E7-4DC8-BBE3-7238AAAEB845}"/>
          </ac:spMkLst>
        </pc:spChg>
        <pc:grpChg chg="del">
          <ac:chgData name="Hoang Nhu Vinh (FE FGW DN)" userId="d2ccfa87-bd55-436a-894a-85c7f0ae780d" providerId="ADAL" clId="{9C500037-3BF3-4423-9659-26CB4B8F21F8}" dt="2021-01-07T15:19:57.148" v="94" actId="478"/>
          <ac:grpSpMkLst>
            <pc:docMk/>
            <pc:sldMk cId="2424542379" sldId="719"/>
            <ac:grpSpMk id="9" creationId="{EBAFE522-EB7D-4931-A015-9A7E8A98517D}"/>
          </ac:grpSpMkLst>
        </pc:grpChg>
      </pc:sldChg>
      <pc:sldChg chg="modSp mod modClrScheme chgLayout">
        <pc:chgData name="Hoang Nhu Vinh (FE FGW DN)" userId="d2ccfa87-bd55-436a-894a-85c7f0ae780d" providerId="ADAL" clId="{9C500037-3BF3-4423-9659-26CB4B8F21F8}" dt="2021-01-07T15:15:23.104" v="32" actId="700"/>
        <pc:sldMkLst>
          <pc:docMk/>
          <pc:sldMk cId="1829723866" sldId="725"/>
        </pc:sldMkLst>
        <pc:spChg chg="mod ord">
          <ac:chgData name="Hoang Nhu Vinh (FE FGW DN)" userId="d2ccfa87-bd55-436a-894a-85c7f0ae780d" providerId="ADAL" clId="{9C500037-3BF3-4423-9659-26CB4B8F21F8}" dt="2021-01-07T15:15:23.104" v="32" actId="700"/>
          <ac:spMkLst>
            <pc:docMk/>
            <pc:sldMk cId="1829723866" sldId="725"/>
            <ac:spMk id="2" creationId="{CA3C29A2-801E-45B5-8313-8492EDF9966A}"/>
          </ac:spMkLst>
        </pc:spChg>
        <pc:spChg chg="mod ord">
          <ac:chgData name="Hoang Nhu Vinh (FE FGW DN)" userId="d2ccfa87-bd55-436a-894a-85c7f0ae780d" providerId="ADAL" clId="{9C500037-3BF3-4423-9659-26CB4B8F21F8}" dt="2021-01-07T15:15:23.104" v="32" actId="700"/>
          <ac:spMkLst>
            <pc:docMk/>
            <pc:sldMk cId="1829723866" sldId="725"/>
            <ac:spMk id="3" creationId="{ACAA566F-0E0E-4BF9-A3B0-6F01080380A3}"/>
          </ac:spMkLst>
        </pc:spChg>
        <pc:spChg chg="mod ord">
          <ac:chgData name="Hoang Nhu Vinh (FE FGW DN)" userId="d2ccfa87-bd55-436a-894a-85c7f0ae780d" providerId="ADAL" clId="{9C500037-3BF3-4423-9659-26CB4B8F21F8}" dt="2021-01-07T15:15:23.104" v="32" actId="700"/>
          <ac:spMkLst>
            <pc:docMk/>
            <pc:sldMk cId="1829723866" sldId="725"/>
            <ac:spMk id="4" creationId="{DC603285-689A-4E41-8F77-BD9FEA5C433A}"/>
          </ac:spMkLst>
        </pc:spChg>
      </pc:sldChg>
      <pc:sldMasterChg chg="del delSldLayout">
        <pc:chgData name="Hoang Nhu Vinh (FE FGW DN)" userId="d2ccfa87-bd55-436a-894a-85c7f0ae780d" providerId="ADAL" clId="{9C500037-3BF3-4423-9659-26CB4B8F21F8}" dt="2021-01-07T15:21:15.618" v="137" actId="2696"/>
        <pc:sldMasterMkLst>
          <pc:docMk/>
          <pc:sldMasterMk cId="2078993563" sldId="2147483669"/>
        </pc:sldMasterMkLst>
        <pc:sldLayoutChg chg="del">
          <pc:chgData name="Hoang Nhu Vinh (FE FGW DN)" userId="d2ccfa87-bd55-436a-894a-85c7f0ae780d" providerId="ADAL" clId="{9C500037-3BF3-4423-9659-26CB4B8F21F8}" dt="2021-01-07T15:21:15.517" v="110" actId="2696"/>
          <pc:sldLayoutMkLst>
            <pc:docMk/>
            <pc:sldMasterMk cId="2078993563" sldId="2147483669"/>
            <pc:sldLayoutMk cId="1194018670" sldId="2147483670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21" v="111" actId="2696"/>
          <pc:sldLayoutMkLst>
            <pc:docMk/>
            <pc:sldMasterMk cId="2078993563" sldId="2147483669"/>
            <pc:sldLayoutMk cId="22567123" sldId="2147483671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25" v="112" actId="2696"/>
          <pc:sldLayoutMkLst>
            <pc:docMk/>
            <pc:sldMasterMk cId="2078993563" sldId="2147483669"/>
            <pc:sldLayoutMk cId="545440112" sldId="2147483672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28" v="113" actId="2696"/>
          <pc:sldLayoutMkLst>
            <pc:docMk/>
            <pc:sldMasterMk cId="2078993563" sldId="2147483669"/>
            <pc:sldLayoutMk cId="3942384461" sldId="2147483673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33" v="114" actId="2696"/>
          <pc:sldLayoutMkLst>
            <pc:docMk/>
            <pc:sldMasterMk cId="2078993563" sldId="2147483669"/>
            <pc:sldLayoutMk cId="1990539007" sldId="2147483674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37" v="115" actId="2696"/>
          <pc:sldLayoutMkLst>
            <pc:docMk/>
            <pc:sldMasterMk cId="2078993563" sldId="2147483669"/>
            <pc:sldLayoutMk cId="1446207280" sldId="2147483675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41" v="116" actId="2696"/>
          <pc:sldLayoutMkLst>
            <pc:docMk/>
            <pc:sldMasterMk cId="2078993563" sldId="2147483669"/>
            <pc:sldLayoutMk cId="506157310" sldId="2147483676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46" v="117" actId="2696"/>
          <pc:sldLayoutMkLst>
            <pc:docMk/>
            <pc:sldMasterMk cId="2078993563" sldId="2147483669"/>
            <pc:sldLayoutMk cId="2812946973" sldId="2147483677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52" v="118" actId="2696"/>
          <pc:sldLayoutMkLst>
            <pc:docMk/>
            <pc:sldMasterMk cId="2078993563" sldId="2147483669"/>
            <pc:sldLayoutMk cId="850868257" sldId="2147483678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56" v="119" actId="2696"/>
          <pc:sldLayoutMkLst>
            <pc:docMk/>
            <pc:sldMasterMk cId="2078993563" sldId="2147483669"/>
            <pc:sldLayoutMk cId="1998963861" sldId="2147483679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61" v="120" actId="2696"/>
          <pc:sldLayoutMkLst>
            <pc:docMk/>
            <pc:sldMasterMk cId="2078993563" sldId="2147483669"/>
            <pc:sldLayoutMk cId="2614392713" sldId="2147483680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65" v="121" actId="2696"/>
          <pc:sldLayoutMkLst>
            <pc:docMk/>
            <pc:sldMasterMk cId="2078993563" sldId="2147483669"/>
            <pc:sldLayoutMk cId="588798093" sldId="2147483681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70" v="122" actId="2696"/>
          <pc:sldLayoutMkLst>
            <pc:docMk/>
            <pc:sldMasterMk cId="2078993563" sldId="2147483669"/>
            <pc:sldLayoutMk cId="3420249968" sldId="2147483687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73" v="123" actId="2696"/>
          <pc:sldLayoutMkLst>
            <pc:docMk/>
            <pc:sldMasterMk cId="2078993563" sldId="2147483669"/>
            <pc:sldLayoutMk cId="997867631" sldId="2147483688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76" v="124" actId="2696"/>
          <pc:sldLayoutMkLst>
            <pc:docMk/>
            <pc:sldMasterMk cId="2078993563" sldId="2147483669"/>
            <pc:sldLayoutMk cId="997867631" sldId="2147483690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78" v="125" actId="2696"/>
          <pc:sldLayoutMkLst>
            <pc:docMk/>
            <pc:sldMasterMk cId="2078993563" sldId="2147483669"/>
            <pc:sldLayoutMk cId="997867631" sldId="2147483691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83" v="126" actId="2696"/>
          <pc:sldLayoutMkLst>
            <pc:docMk/>
            <pc:sldMasterMk cId="2078993563" sldId="2147483669"/>
            <pc:sldLayoutMk cId="997867631" sldId="2147483692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87" v="127" actId="2696"/>
          <pc:sldLayoutMkLst>
            <pc:docMk/>
            <pc:sldMasterMk cId="2078993563" sldId="2147483669"/>
            <pc:sldLayoutMk cId="997867631" sldId="2147483693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90" v="128" actId="2696"/>
          <pc:sldLayoutMkLst>
            <pc:docMk/>
            <pc:sldMasterMk cId="2078993563" sldId="2147483669"/>
            <pc:sldLayoutMk cId="997867631" sldId="2147483694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93" v="129" actId="2696"/>
          <pc:sldLayoutMkLst>
            <pc:docMk/>
            <pc:sldMasterMk cId="2078993563" sldId="2147483669"/>
            <pc:sldLayoutMk cId="997867631" sldId="2147483695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597" v="130" actId="2696"/>
          <pc:sldLayoutMkLst>
            <pc:docMk/>
            <pc:sldMasterMk cId="2078993563" sldId="2147483669"/>
            <pc:sldLayoutMk cId="997867631" sldId="2147483697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600" v="131" actId="2696"/>
          <pc:sldLayoutMkLst>
            <pc:docMk/>
            <pc:sldMasterMk cId="2078993563" sldId="2147483669"/>
            <pc:sldLayoutMk cId="997867631" sldId="2147483698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603" v="132" actId="2696"/>
          <pc:sldLayoutMkLst>
            <pc:docMk/>
            <pc:sldMasterMk cId="2078993563" sldId="2147483669"/>
            <pc:sldLayoutMk cId="997867631" sldId="2147483699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607" v="133" actId="2696"/>
          <pc:sldLayoutMkLst>
            <pc:docMk/>
            <pc:sldMasterMk cId="2078993563" sldId="2147483669"/>
            <pc:sldLayoutMk cId="997867631" sldId="2147483700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609" v="134" actId="2696"/>
          <pc:sldLayoutMkLst>
            <pc:docMk/>
            <pc:sldMasterMk cId="2078993563" sldId="2147483669"/>
            <pc:sldLayoutMk cId="997867631" sldId="2147483701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611" v="135" actId="2696"/>
          <pc:sldLayoutMkLst>
            <pc:docMk/>
            <pc:sldMasterMk cId="2078993563" sldId="2147483669"/>
            <pc:sldLayoutMk cId="997867631" sldId="2147483702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5.614" v="136" actId="2696"/>
          <pc:sldLayoutMkLst>
            <pc:docMk/>
            <pc:sldMasterMk cId="2078993563" sldId="2147483669"/>
            <pc:sldLayoutMk cId="997867631" sldId="2147483703"/>
          </pc:sldLayoutMkLst>
        </pc:sldLayoutChg>
      </pc:sldMasterChg>
      <pc:sldMasterChg chg="del delSldLayout">
        <pc:chgData name="Hoang Nhu Vinh (FE FGW DN)" userId="d2ccfa87-bd55-436a-894a-85c7f0ae780d" providerId="ADAL" clId="{9C500037-3BF3-4423-9659-26CB4B8F21F8}" dt="2021-01-07T15:21:18.171" v="149" actId="2696"/>
        <pc:sldMasterMkLst>
          <pc:docMk/>
          <pc:sldMasterMk cId="3381705177" sldId="2147483704"/>
        </pc:sldMasterMkLst>
        <pc:sldLayoutChg chg="del">
          <pc:chgData name="Hoang Nhu Vinh (FE FGW DN)" userId="d2ccfa87-bd55-436a-894a-85c7f0ae780d" providerId="ADAL" clId="{9C500037-3BF3-4423-9659-26CB4B8F21F8}" dt="2021-01-07T15:21:18.140" v="138" actId="2696"/>
          <pc:sldLayoutMkLst>
            <pc:docMk/>
            <pc:sldMasterMk cId="3381705177" sldId="2147483704"/>
            <pc:sldLayoutMk cId="1446664615" sldId="2147483705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42" v="139" actId="2696"/>
          <pc:sldLayoutMkLst>
            <pc:docMk/>
            <pc:sldMasterMk cId="3381705177" sldId="2147483704"/>
            <pc:sldLayoutMk cId="250763748" sldId="2147483706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44" v="140" actId="2696"/>
          <pc:sldLayoutMkLst>
            <pc:docMk/>
            <pc:sldMasterMk cId="3381705177" sldId="2147483704"/>
            <pc:sldLayoutMk cId="3806455330" sldId="2147483707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47" v="141" actId="2696"/>
          <pc:sldLayoutMkLst>
            <pc:docMk/>
            <pc:sldMasterMk cId="3381705177" sldId="2147483704"/>
            <pc:sldLayoutMk cId="406316182" sldId="2147483708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51" v="142" actId="2696"/>
          <pc:sldLayoutMkLst>
            <pc:docMk/>
            <pc:sldMasterMk cId="3381705177" sldId="2147483704"/>
            <pc:sldLayoutMk cId="2701117359" sldId="2147483709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53" v="143" actId="2696"/>
          <pc:sldLayoutMkLst>
            <pc:docMk/>
            <pc:sldMasterMk cId="3381705177" sldId="2147483704"/>
            <pc:sldLayoutMk cId="673045078" sldId="2147483710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55" v="144" actId="2696"/>
          <pc:sldLayoutMkLst>
            <pc:docMk/>
            <pc:sldMasterMk cId="3381705177" sldId="2147483704"/>
            <pc:sldLayoutMk cId="4265455361" sldId="2147483711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57" v="145" actId="2696"/>
          <pc:sldLayoutMkLst>
            <pc:docMk/>
            <pc:sldMasterMk cId="3381705177" sldId="2147483704"/>
            <pc:sldLayoutMk cId="775791627" sldId="2147483712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59" v="146" actId="2696"/>
          <pc:sldLayoutMkLst>
            <pc:docMk/>
            <pc:sldMasterMk cId="3381705177" sldId="2147483704"/>
            <pc:sldLayoutMk cId="2373506479" sldId="2147483713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62" v="147" actId="2696"/>
          <pc:sldLayoutMkLst>
            <pc:docMk/>
            <pc:sldMasterMk cId="3381705177" sldId="2147483704"/>
            <pc:sldLayoutMk cId="698189293" sldId="2147483714"/>
          </pc:sldLayoutMkLst>
        </pc:sldLayoutChg>
        <pc:sldLayoutChg chg="del">
          <pc:chgData name="Hoang Nhu Vinh (FE FGW DN)" userId="d2ccfa87-bd55-436a-894a-85c7f0ae780d" providerId="ADAL" clId="{9C500037-3BF3-4423-9659-26CB4B8F21F8}" dt="2021-01-07T15:21:18.168" v="148" actId="2696"/>
          <pc:sldLayoutMkLst>
            <pc:docMk/>
            <pc:sldMasterMk cId="3381705177" sldId="2147483704"/>
            <pc:sldLayoutMk cId="883016099" sldId="2147483715"/>
          </pc:sldLayoutMkLst>
        </pc:sldLayoutChg>
      </pc:sldMasterChg>
      <pc:sldMasterChg chg="modSldLayout">
        <pc:chgData name="Hoang Nhu Vinh (FE FGW DN)" userId="d2ccfa87-bd55-436a-894a-85c7f0ae780d" providerId="ADAL" clId="{9C500037-3BF3-4423-9659-26CB4B8F21F8}" dt="2021-01-07T15:14:56.465" v="26"/>
        <pc:sldMasterMkLst>
          <pc:docMk/>
          <pc:sldMasterMk cId="1216980391" sldId="2147483716"/>
        </pc:sldMasterMkLst>
        <pc:sldLayoutChg chg="addSp delSp">
          <pc:chgData name="Hoang Nhu Vinh (FE FGW DN)" userId="d2ccfa87-bd55-436a-894a-85c7f0ae780d" providerId="ADAL" clId="{9C500037-3BF3-4423-9659-26CB4B8F21F8}" dt="2021-01-07T15:14:56.465" v="26"/>
          <pc:sldLayoutMkLst>
            <pc:docMk/>
            <pc:sldMasterMk cId="1216980391" sldId="2147483716"/>
            <pc:sldLayoutMk cId="1405655105" sldId="2147483724"/>
          </pc:sldLayoutMkLst>
          <pc:spChg chg="add del">
            <ac:chgData name="Hoang Nhu Vinh (FE FGW DN)" userId="d2ccfa87-bd55-436a-894a-85c7f0ae780d" providerId="ADAL" clId="{9C500037-3BF3-4423-9659-26CB4B8F21F8}" dt="2021-01-07T15:14:56.465" v="26"/>
            <ac:spMkLst>
              <pc:docMk/>
              <pc:sldMasterMk cId="1216980391" sldId="2147483716"/>
              <pc:sldLayoutMk cId="1405655105" sldId="2147483724"/>
              <ac:spMk id="16" creationId="{6854D183-0374-4B3E-B2CE-32F308A81591}"/>
            </ac:spMkLst>
          </pc:spChg>
        </pc:sldLayoutChg>
        <pc:sldLayoutChg chg="addSp delSp">
          <pc:chgData name="Hoang Nhu Vinh (FE FGW DN)" userId="d2ccfa87-bd55-436a-894a-85c7f0ae780d" providerId="ADAL" clId="{9C500037-3BF3-4423-9659-26CB4B8F21F8}" dt="2021-01-07T15:14:56.465" v="26"/>
          <pc:sldLayoutMkLst>
            <pc:docMk/>
            <pc:sldMasterMk cId="1216980391" sldId="2147483716"/>
            <pc:sldLayoutMk cId="318074901" sldId="2147483725"/>
          </pc:sldLayoutMkLst>
          <pc:spChg chg="add del">
            <ac:chgData name="Hoang Nhu Vinh (FE FGW DN)" userId="d2ccfa87-bd55-436a-894a-85c7f0ae780d" providerId="ADAL" clId="{9C500037-3BF3-4423-9659-26CB4B8F21F8}" dt="2021-01-07T15:14:56.465" v="26"/>
            <ac:spMkLst>
              <pc:docMk/>
              <pc:sldMasterMk cId="1216980391" sldId="2147483716"/>
              <pc:sldLayoutMk cId="318074901" sldId="2147483725"/>
              <ac:spMk id="7" creationId="{C5951C9B-3DEE-4E28-8D4C-55505E0CB6AB}"/>
            </ac:spMkLst>
          </pc:spChg>
        </pc:sldLayoutChg>
        <pc:sldLayoutChg chg="addSp delSp">
          <pc:chgData name="Hoang Nhu Vinh (FE FGW DN)" userId="d2ccfa87-bd55-436a-894a-85c7f0ae780d" providerId="ADAL" clId="{9C500037-3BF3-4423-9659-26CB4B8F21F8}" dt="2021-01-07T15:14:56.465" v="26"/>
          <pc:sldLayoutMkLst>
            <pc:docMk/>
            <pc:sldMasterMk cId="1216980391" sldId="2147483716"/>
            <pc:sldLayoutMk cId="3596831050" sldId="2147483726"/>
          </pc:sldLayoutMkLst>
          <pc:spChg chg="add del">
            <ac:chgData name="Hoang Nhu Vinh (FE FGW DN)" userId="d2ccfa87-bd55-436a-894a-85c7f0ae780d" providerId="ADAL" clId="{9C500037-3BF3-4423-9659-26CB4B8F21F8}" dt="2021-01-07T15:14:56.465" v="26"/>
            <ac:spMkLst>
              <pc:docMk/>
              <pc:sldMasterMk cId="1216980391" sldId="2147483716"/>
              <pc:sldLayoutMk cId="3596831050" sldId="2147483726"/>
              <ac:spMk id="4" creationId="{00000000-0000-0000-0000-000000000000}"/>
            </ac:spMkLst>
          </pc:spChg>
        </pc:sldLayoutChg>
        <pc:sldLayoutChg chg="addSp delSp">
          <pc:chgData name="Hoang Nhu Vinh (FE FGW DN)" userId="d2ccfa87-bd55-436a-894a-85c7f0ae780d" providerId="ADAL" clId="{9C500037-3BF3-4423-9659-26CB4B8F21F8}" dt="2021-01-07T15:14:56.465" v="26"/>
          <pc:sldLayoutMkLst>
            <pc:docMk/>
            <pc:sldMasterMk cId="1216980391" sldId="2147483716"/>
            <pc:sldLayoutMk cId="4271118503" sldId="2147483727"/>
          </pc:sldLayoutMkLst>
          <pc:spChg chg="add del">
            <ac:chgData name="Hoang Nhu Vinh (FE FGW DN)" userId="d2ccfa87-bd55-436a-894a-85c7f0ae780d" providerId="ADAL" clId="{9C500037-3BF3-4423-9659-26CB4B8F21F8}" dt="2021-01-07T15:14:56.465" v="26"/>
            <ac:spMkLst>
              <pc:docMk/>
              <pc:sldMasterMk cId="1216980391" sldId="2147483716"/>
              <pc:sldLayoutMk cId="4271118503" sldId="2147483727"/>
              <ac:spMk id="13" creationId="{391AFA4E-7870-4561-A1B8-AC956B0C8931}"/>
            </ac:spMkLst>
          </pc:spChg>
        </pc:sldLayoutChg>
        <pc:sldLayoutChg chg="addSp delSp">
          <pc:chgData name="Hoang Nhu Vinh (FE FGW DN)" userId="d2ccfa87-bd55-436a-894a-85c7f0ae780d" providerId="ADAL" clId="{9C500037-3BF3-4423-9659-26CB4B8F21F8}" dt="2021-01-07T15:14:56.465" v="26"/>
          <pc:sldLayoutMkLst>
            <pc:docMk/>
            <pc:sldMasterMk cId="1216980391" sldId="2147483716"/>
            <pc:sldLayoutMk cId="3161142171" sldId="2147483728"/>
          </pc:sldLayoutMkLst>
          <pc:spChg chg="add del">
            <ac:chgData name="Hoang Nhu Vinh (FE FGW DN)" userId="d2ccfa87-bd55-436a-894a-85c7f0ae780d" providerId="ADAL" clId="{9C500037-3BF3-4423-9659-26CB4B8F21F8}" dt="2021-01-07T15:14:56.465" v="26"/>
            <ac:spMkLst>
              <pc:docMk/>
              <pc:sldMasterMk cId="1216980391" sldId="2147483716"/>
              <pc:sldLayoutMk cId="3161142171" sldId="2147483728"/>
              <ac:spMk id="13" creationId="{4B4EBD86-A13A-41DF-A04E-EA4A858E8860}"/>
            </ac:spMkLst>
          </pc:spChg>
        </pc:sldLayoutChg>
        <pc:sldLayoutChg chg="addSp delSp">
          <pc:chgData name="Hoang Nhu Vinh (FE FGW DN)" userId="d2ccfa87-bd55-436a-894a-85c7f0ae780d" providerId="ADAL" clId="{9C500037-3BF3-4423-9659-26CB4B8F21F8}" dt="2021-01-07T15:14:56.465" v="26"/>
          <pc:sldLayoutMkLst>
            <pc:docMk/>
            <pc:sldMasterMk cId="1216980391" sldId="2147483716"/>
            <pc:sldLayoutMk cId="2525179306" sldId="2147483729"/>
          </pc:sldLayoutMkLst>
          <pc:spChg chg="add del">
            <ac:chgData name="Hoang Nhu Vinh (FE FGW DN)" userId="d2ccfa87-bd55-436a-894a-85c7f0ae780d" providerId="ADAL" clId="{9C500037-3BF3-4423-9659-26CB4B8F21F8}" dt="2021-01-07T15:14:56.465" v="26"/>
            <ac:spMkLst>
              <pc:docMk/>
              <pc:sldMasterMk cId="1216980391" sldId="2147483716"/>
              <pc:sldLayoutMk cId="2525179306" sldId="2147483729"/>
              <ac:spMk id="6" creationId="{00000000-0000-0000-0000-000000000000}"/>
            </ac:spMkLst>
          </pc:spChg>
        </pc:sldLayoutChg>
        <pc:sldLayoutChg chg="addSp delSp">
          <pc:chgData name="Hoang Nhu Vinh (FE FGW DN)" userId="d2ccfa87-bd55-436a-894a-85c7f0ae780d" providerId="ADAL" clId="{9C500037-3BF3-4423-9659-26CB4B8F21F8}" dt="2021-01-07T15:14:56.465" v="26"/>
          <pc:sldLayoutMkLst>
            <pc:docMk/>
            <pc:sldMasterMk cId="1216980391" sldId="2147483716"/>
            <pc:sldLayoutMk cId="3102801865" sldId="2147483730"/>
          </pc:sldLayoutMkLst>
          <pc:spChg chg="add del">
            <ac:chgData name="Hoang Nhu Vinh (FE FGW DN)" userId="d2ccfa87-bd55-436a-894a-85c7f0ae780d" providerId="ADAL" clId="{9C500037-3BF3-4423-9659-26CB4B8F21F8}" dt="2021-01-07T15:14:56.465" v="26"/>
            <ac:spMkLst>
              <pc:docMk/>
              <pc:sldMasterMk cId="1216980391" sldId="2147483716"/>
              <pc:sldLayoutMk cId="3102801865" sldId="2147483730"/>
              <ac:spMk id="13" creationId="{391AFA4E-7870-4561-A1B8-AC956B0C8931}"/>
            </ac:spMkLst>
          </pc:spChg>
        </pc:sldLayoutChg>
        <pc:sldLayoutChg chg="addSp delSp">
          <pc:chgData name="Hoang Nhu Vinh (FE FGW DN)" userId="d2ccfa87-bd55-436a-894a-85c7f0ae780d" providerId="ADAL" clId="{9C500037-3BF3-4423-9659-26CB4B8F21F8}" dt="2021-01-07T15:14:56.465" v="26"/>
          <pc:sldLayoutMkLst>
            <pc:docMk/>
            <pc:sldMasterMk cId="1216980391" sldId="2147483716"/>
            <pc:sldLayoutMk cId="2631687322" sldId="2147483731"/>
          </pc:sldLayoutMkLst>
          <pc:spChg chg="add del">
            <ac:chgData name="Hoang Nhu Vinh (FE FGW DN)" userId="d2ccfa87-bd55-436a-894a-85c7f0ae780d" providerId="ADAL" clId="{9C500037-3BF3-4423-9659-26CB4B8F21F8}" dt="2021-01-07T15:14:56.465" v="26"/>
            <ac:spMkLst>
              <pc:docMk/>
              <pc:sldMasterMk cId="1216980391" sldId="2147483716"/>
              <pc:sldLayoutMk cId="2631687322" sldId="2147483731"/>
              <ac:spMk id="13" creationId="{391AFA4E-7870-4561-A1B8-AC956B0C8931}"/>
            </ac:spMkLst>
          </pc:spChg>
        </pc:sldLayoutChg>
        <pc:sldLayoutChg chg="addSp delSp">
          <pc:chgData name="Hoang Nhu Vinh (FE FGW DN)" userId="d2ccfa87-bd55-436a-894a-85c7f0ae780d" providerId="ADAL" clId="{9C500037-3BF3-4423-9659-26CB4B8F21F8}" dt="2021-01-07T15:14:56.465" v="26"/>
          <pc:sldLayoutMkLst>
            <pc:docMk/>
            <pc:sldMasterMk cId="1216980391" sldId="2147483716"/>
            <pc:sldLayoutMk cId="3917172154" sldId="2147483732"/>
          </pc:sldLayoutMkLst>
          <pc:spChg chg="add del">
            <ac:chgData name="Hoang Nhu Vinh (FE FGW DN)" userId="d2ccfa87-bd55-436a-894a-85c7f0ae780d" providerId="ADAL" clId="{9C500037-3BF3-4423-9659-26CB4B8F21F8}" dt="2021-01-07T15:14:56.465" v="26"/>
            <ac:spMkLst>
              <pc:docMk/>
              <pc:sldMasterMk cId="1216980391" sldId="2147483716"/>
              <pc:sldLayoutMk cId="3917172154" sldId="2147483732"/>
              <ac:spMk id="13" creationId="{391AFA4E-7870-4561-A1B8-AC956B0C8931}"/>
            </ac:spMkLst>
          </pc:spChg>
        </pc:sldLayoutChg>
      </pc:sldMasterChg>
      <pc:sldMasterChg chg="modSldLayout">
        <pc:chgData name="Hoang Nhu Vinh (FE FGW DN)" userId="d2ccfa87-bd55-436a-894a-85c7f0ae780d" providerId="ADAL" clId="{9C500037-3BF3-4423-9659-26CB4B8F21F8}" dt="2021-01-07T15:15:11.868" v="28"/>
        <pc:sldMasterMkLst>
          <pc:docMk/>
          <pc:sldMasterMk cId="2312584494" sldId="2147483716"/>
        </pc:sldMasterMkLst>
        <pc:sldLayoutChg chg="delSp">
          <pc:chgData name="Hoang Nhu Vinh (FE FGW DN)" userId="d2ccfa87-bd55-436a-894a-85c7f0ae780d" providerId="ADAL" clId="{9C500037-3BF3-4423-9659-26CB4B8F21F8}" dt="2021-01-07T15:15:11.868" v="28"/>
          <pc:sldLayoutMkLst>
            <pc:docMk/>
            <pc:sldMasterMk cId="2312584494" sldId="2147483716"/>
            <pc:sldLayoutMk cId="2205027008" sldId="2147483724"/>
          </pc:sldLayoutMkLst>
          <pc:spChg chg="del">
            <ac:chgData name="Hoang Nhu Vinh (FE FGW DN)" userId="d2ccfa87-bd55-436a-894a-85c7f0ae780d" providerId="ADAL" clId="{9C500037-3BF3-4423-9659-26CB4B8F21F8}" dt="2021-01-07T15:15:11.868" v="28"/>
            <ac:spMkLst>
              <pc:docMk/>
              <pc:sldMasterMk cId="2312584494" sldId="2147483716"/>
              <pc:sldLayoutMk cId="2205027008" sldId="2147483724"/>
              <ac:spMk id="16" creationId="{6854D183-0374-4B3E-B2CE-32F308A81591}"/>
            </ac:spMkLst>
          </pc:spChg>
        </pc:sldLayoutChg>
        <pc:sldLayoutChg chg="delSp">
          <pc:chgData name="Hoang Nhu Vinh (FE FGW DN)" userId="d2ccfa87-bd55-436a-894a-85c7f0ae780d" providerId="ADAL" clId="{9C500037-3BF3-4423-9659-26CB4B8F21F8}" dt="2021-01-07T15:15:11.868" v="28"/>
          <pc:sldLayoutMkLst>
            <pc:docMk/>
            <pc:sldMasterMk cId="2312584494" sldId="2147483716"/>
            <pc:sldLayoutMk cId="669086451" sldId="2147483725"/>
          </pc:sldLayoutMkLst>
          <pc:spChg chg="del">
            <ac:chgData name="Hoang Nhu Vinh (FE FGW DN)" userId="d2ccfa87-bd55-436a-894a-85c7f0ae780d" providerId="ADAL" clId="{9C500037-3BF3-4423-9659-26CB4B8F21F8}" dt="2021-01-07T15:15:11.868" v="28"/>
            <ac:spMkLst>
              <pc:docMk/>
              <pc:sldMasterMk cId="2312584494" sldId="2147483716"/>
              <pc:sldLayoutMk cId="669086451" sldId="2147483725"/>
              <ac:spMk id="7" creationId="{C5951C9B-3DEE-4E28-8D4C-55505E0CB6AB}"/>
            </ac:spMkLst>
          </pc:spChg>
        </pc:sldLayoutChg>
        <pc:sldLayoutChg chg="delSp">
          <pc:chgData name="Hoang Nhu Vinh (FE FGW DN)" userId="d2ccfa87-bd55-436a-894a-85c7f0ae780d" providerId="ADAL" clId="{9C500037-3BF3-4423-9659-26CB4B8F21F8}" dt="2021-01-07T15:15:11.868" v="28"/>
          <pc:sldLayoutMkLst>
            <pc:docMk/>
            <pc:sldMasterMk cId="2312584494" sldId="2147483716"/>
            <pc:sldLayoutMk cId="3710523195" sldId="2147483726"/>
          </pc:sldLayoutMkLst>
          <pc:spChg chg="del">
            <ac:chgData name="Hoang Nhu Vinh (FE FGW DN)" userId="d2ccfa87-bd55-436a-894a-85c7f0ae780d" providerId="ADAL" clId="{9C500037-3BF3-4423-9659-26CB4B8F21F8}" dt="2021-01-07T15:15:11.868" v="28"/>
            <ac:spMkLst>
              <pc:docMk/>
              <pc:sldMasterMk cId="2312584494" sldId="2147483716"/>
              <pc:sldLayoutMk cId="3710523195" sldId="2147483726"/>
              <ac:spMk id="4" creationId="{00000000-0000-0000-0000-000000000000}"/>
            </ac:spMkLst>
          </pc:spChg>
        </pc:sldLayoutChg>
        <pc:sldLayoutChg chg="delSp">
          <pc:chgData name="Hoang Nhu Vinh (FE FGW DN)" userId="d2ccfa87-bd55-436a-894a-85c7f0ae780d" providerId="ADAL" clId="{9C500037-3BF3-4423-9659-26CB4B8F21F8}" dt="2021-01-07T15:15:11.868" v="28"/>
          <pc:sldLayoutMkLst>
            <pc:docMk/>
            <pc:sldMasterMk cId="2312584494" sldId="2147483716"/>
            <pc:sldLayoutMk cId="1203533294" sldId="2147483727"/>
          </pc:sldLayoutMkLst>
          <pc:spChg chg="del">
            <ac:chgData name="Hoang Nhu Vinh (FE FGW DN)" userId="d2ccfa87-bd55-436a-894a-85c7f0ae780d" providerId="ADAL" clId="{9C500037-3BF3-4423-9659-26CB4B8F21F8}" dt="2021-01-07T15:15:11.868" v="28"/>
            <ac:spMkLst>
              <pc:docMk/>
              <pc:sldMasterMk cId="2312584494" sldId="2147483716"/>
              <pc:sldLayoutMk cId="1203533294" sldId="2147483727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9C500037-3BF3-4423-9659-26CB4B8F21F8}" dt="2021-01-07T15:15:11.868" v="28"/>
          <pc:sldLayoutMkLst>
            <pc:docMk/>
            <pc:sldMasterMk cId="2312584494" sldId="2147483716"/>
            <pc:sldLayoutMk cId="2454642082" sldId="2147483728"/>
          </pc:sldLayoutMkLst>
          <pc:spChg chg="del">
            <ac:chgData name="Hoang Nhu Vinh (FE FGW DN)" userId="d2ccfa87-bd55-436a-894a-85c7f0ae780d" providerId="ADAL" clId="{9C500037-3BF3-4423-9659-26CB4B8F21F8}" dt="2021-01-07T15:15:11.868" v="28"/>
            <ac:spMkLst>
              <pc:docMk/>
              <pc:sldMasterMk cId="2312584494" sldId="2147483716"/>
              <pc:sldLayoutMk cId="2454642082" sldId="2147483728"/>
              <ac:spMk id="13" creationId="{4B4EBD86-A13A-41DF-A04E-EA4A858E8860}"/>
            </ac:spMkLst>
          </pc:spChg>
        </pc:sldLayoutChg>
        <pc:sldLayoutChg chg="delSp">
          <pc:chgData name="Hoang Nhu Vinh (FE FGW DN)" userId="d2ccfa87-bd55-436a-894a-85c7f0ae780d" providerId="ADAL" clId="{9C500037-3BF3-4423-9659-26CB4B8F21F8}" dt="2021-01-07T15:15:11.868" v="28"/>
          <pc:sldLayoutMkLst>
            <pc:docMk/>
            <pc:sldMasterMk cId="2312584494" sldId="2147483716"/>
            <pc:sldLayoutMk cId="3052061147" sldId="2147483729"/>
          </pc:sldLayoutMkLst>
          <pc:spChg chg="del">
            <ac:chgData name="Hoang Nhu Vinh (FE FGW DN)" userId="d2ccfa87-bd55-436a-894a-85c7f0ae780d" providerId="ADAL" clId="{9C500037-3BF3-4423-9659-26CB4B8F21F8}" dt="2021-01-07T15:15:11.868" v="28"/>
            <ac:spMkLst>
              <pc:docMk/>
              <pc:sldMasterMk cId="2312584494" sldId="2147483716"/>
              <pc:sldLayoutMk cId="3052061147" sldId="2147483729"/>
              <ac:spMk id="6" creationId="{00000000-0000-0000-0000-000000000000}"/>
            </ac:spMkLst>
          </pc:spChg>
        </pc:sldLayoutChg>
        <pc:sldLayoutChg chg="delSp">
          <pc:chgData name="Hoang Nhu Vinh (FE FGW DN)" userId="d2ccfa87-bd55-436a-894a-85c7f0ae780d" providerId="ADAL" clId="{9C500037-3BF3-4423-9659-26CB4B8F21F8}" dt="2021-01-07T15:15:11.868" v="28"/>
          <pc:sldLayoutMkLst>
            <pc:docMk/>
            <pc:sldMasterMk cId="2312584494" sldId="2147483716"/>
            <pc:sldLayoutMk cId="3351940259" sldId="2147483730"/>
          </pc:sldLayoutMkLst>
          <pc:spChg chg="del">
            <ac:chgData name="Hoang Nhu Vinh (FE FGW DN)" userId="d2ccfa87-bd55-436a-894a-85c7f0ae780d" providerId="ADAL" clId="{9C500037-3BF3-4423-9659-26CB4B8F21F8}" dt="2021-01-07T15:15:11.868" v="28"/>
            <ac:spMkLst>
              <pc:docMk/>
              <pc:sldMasterMk cId="2312584494" sldId="2147483716"/>
              <pc:sldLayoutMk cId="3351940259" sldId="2147483730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9C500037-3BF3-4423-9659-26CB4B8F21F8}" dt="2021-01-07T15:15:11.868" v="28"/>
          <pc:sldLayoutMkLst>
            <pc:docMk/>
            <pc:sldMasterMk cId="2312584494" sldId="2147483716"/>
            <pc:sldLayoutMk cId="2484147831" sldId="2147483731"/>
          </pc:sldLayoutMkLst>
          <pc:spChg chg="del">
            <ac:chgData name="Hoang Nhu Vinh (FE FGW DN)" userId="d2ccfa87-bd55-436a-894a-85c7f0ae780d" providerId="ADAL" clId="{9C500037-3BF3-4423-9659-26CB4B8F21F8}" dt="2021-01-07T15:15:11.868" v="28"/>
            <ac:spMkLst>
              <pc:docMk/>
              <pc:sldMasterMk cId="2312584494" sldId="2147483716"/>
              <pc:sldLayoutMk cId="2484147831" sldId="2147483731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9C500037-3BF3-4423-9659-26CB4B8F21F8}" dt="2021-01-07T15:15:11.868" v="28"/>
          <pc:sldLayoutMkLst>
            <pc:docMk/>
            <pc:sldMasterMk cId="2312584494" sldId="2147483716"/>
            <pc:sldLayoutMk cId="1847491620" sldId="2147483732"/>
          </pc:sldLayoutMkLst>
          <pc:spChg chg="del">
            <ac:chgData name="Hoang Nhu Vinh (FE FGW DN)" userId="d2ccfa87-bd55-436a-894a-85c7f0ae780d" providerId="ADAL" clId="{9C500037-3BF3-4423-9659-26CB4B8F21F8}" dt="2021-01-07T15:15:11.868" v="28"/>
            <ac:spMkLst>
              <pc:docMk/>
              <pc:sldMasterMk cId="2312584494" sldId="2147483716"/>
              <pc:sldLayoutMk cId="1847491620" sldId="2147483732"/>
              <ac:spMk id="13" creationId="{391AFA4E-7870-4561-A1B8-AC956B0C8931}"/>
            </ac:spMkLst>
          </pc:spChg>
        </pc:sldLayoutChg>
      </pc:sldMasterChg>
    </pc:docChg>
  </pc:docChgLst>
  <pc:docChgLst>
    <pc:chgData name="Hoang Nhu Vinh (FE FGW DN)" userId="d2ccfa87-bd55-436a-894a-85c7f0ae780d" providerId="ADAL" clId="{D583A7A8-6C1F-486D-ACD0-6CB3D342C09E}"/>
    <pc:docChg chg="undo custSel addSld modSld modSection">
      <pc:chgData name="Hoang Nhu Vinh (FE FGW DN)" userId="d2ccfa87-bd55-436a-894a-85c7f0ae780d" providerId="ADAL" clId="{D583A7A8-6C1F-486D-ACD0-6CB3D342C09E}" dt="2021-03-31T14:38:12.359" v="317" actId="1440"/>
      <pc:docMkLst>
        <pc:docMk/>
      </pc:docMkLst>
      <pc:sldChg chg="addSp delSp modSp mod modClrScheme chgLayout">
        <pc:chgData name="Hoang Nhu Vinh (FE FGW DN)" userId="d2ccfa87-bd55-436a-894a-85c7f0ae780d" providerId="ADAL" clId="{D583A7A8-6C1F-486D-ACD0-6CB3D342C09E}" dt="2021-03-31T13:14:56.161" v="7" actId="6264"/>
        <pc:sldMkLst>
          <pc:docMk/>
          <pc:sldMk cId="1741381260" sldId="693"/>
        </pc:sldMkLst>
        <pc:spChg chg="del mod ord">
          <ac:chgData name="Hoang Nhu Vinh (FE FGW DN)" userId="d2ccfa87-bd55-436a-894a-85c7f0ae780d" providerId="ADAL" clId="{D583A7A8-6C1F-486D-ACD0-6CB3D342C09E}" dt="2021-03-31T13:14:56.161" v="7" actId="6264"/>
          <ac:spMkLst>
            <pc:docMk/>
            <pc:sldMk cId="1741381260" sldId="693"/>
            <ac:spMk id="2" creationId="{00000000-0000-0000-0000-000000000000}"/>
          </ac:spMkLst>
        </pc:spChg>
        <pc:spChg chg="add mod ord">
          <ac:chgData name="Hoang Nhu Vinh (FE FGW DN)" userId="d2ccfa87-bd55-436a-894a-85c7f0ae780d" providerId="ADAL" clId="{D583A7A8-6C1F-486D-ACD0-6CB3D342C09E}" dt="2021-03-31T13:14:56.161" v="7" actId="6264"/>
          <ac:spMkLst>
            <pc:docMk/>
            <pc:sldMk cId="1741381260" sldId="693"/>
            <ac:spMk id="3" creationId="{80907F6E-9DBF-48C6-A5C1-563A705D3D25}"/>
          </ac:spMkLst>
        </pc:spChg>
        <pc:spChg chg="add del mod">
          <ac:chgData name="Hoang Nhu Vinh (FE FGW DN)" userId="d2ccfa87-bd55-436a-894a-85c7f0ae780d" providerId="ADAL" clId="{D583A7A8-6C1F-486D-ACD0-6CB3D342C09E}" dt="2021-03-31T13:14:56.161" v="7" actId="6264"/>
          <ac:spMkLst>
            <pc:docMk/>
            <pc:sldMk cId="1741381260" sldId="693"/>
            <ac:spMk id="4" creationId="{2EBABA09-0287-4F41-9876-D1B481D27664}"/>
          </ac:spMkLst>
        </pc:spChg>
        <pc:spChg chg="add del mod">
          <ac:chgData name="Hoang Nhu Vinh (FE FGW DN)" userId="d2ccfa87-bd55-436a-894a-85c7f0ae780d" providerId="ADAL" clId="{D583A7A8-6C1F-486D-ACD0-6CB3D342C09E}" dt="2021-03-31T13:14:56.161" v="7" actId="6264"/>
          <ac:spMkLst>
            <pc:docMk/>
            <pc:sldMk cId="1741381260" sldId="693"/>
            <ac:spMk id="5" creationId="{CB387A94-1391-4C86-926F-BFE84AAF1DF3}"/>
          </ac:spMkLst>
        </pc:spChg>
        <pc:spChg chg="mod ord">
          <ac:chgData name="Hoang Nhu Vinh (FE FGW DN)" userId="d2ccfa87-bd55-436a-894a-85c7f0ae780d" providerId="ADAL" clId="{D583A7A8-6C1F-486D-ACD0-6CB3D342C09E}" dt="2021-03-31T13:14:56.161" v="7" actId="6264"/>
          <ac:spMkLst>
            <pc:docMk/>
            <pc:sldMk cId="1741381260" sldId="693"/>
            <ac:spMk id="127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583A7A8-6C1F-486D-ACD0-6CB3D342C09E}" dt="2021-03-31T13:15:14.777" v="13" actId="15"/>
        <pc:sldMkLst>
          <pc:docMk/>
          <pc:sldMk cId="2053945285" sldId="695"/>
        </pc:sldMkLst>
        <pc:spChg chg="mod ord">
          <ac:chgData name="Hoang Nhu Vinh (FE FGW DN)" userId="d2ccfa87-bd55-436a-894a-85c7f0ae780d" providerId="ADAL" clId="{D583A7A8-6C1F-486D-ACD0-6CB3D342C09E}" dt="2021-03-31T13:15:14.777" v="13" actId="15"/>
          <ac:spMkLst>
            <pc:docMk/>
            <pc:sldMk cId="2053945285" sldId="695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5:10.465" v="9" actId="6264"/>
          <ac:spMkLst>
            <pc:docMk/>
            <pc:sldMk cId="2053945285" sldId="695"/>
            <ac:spMk id="3" creationId="{416A0310-4A0D-4D4E-9CFF-7AB2C20DFC46}"/>
          </ac:spMkLst>
        </pc:spChg>
        <pc:spChg chg="add del mod">
          <ac:chgData name="Hoang Nhu Vinh (FE FGW DN)" userId="d2ccfa87-bd55-436a-894a-85c7f0ae780d" providerId="ADAL" clId="{D583A7A8-6C1F-486D-ACD0-6CB3D342C09E}" dt="2021-03-31T13:15:10.465" v="9" actId="6264"/>
          <ac:spMkLst>
            <pc:docMk/>
            <pc:sldMk cId="2053945285" sldId="695"/>
            <ac:spMk id="4" creationId="{0F1E1992-ED31-4D98-AA52-8BBA9A11A5C2}"/>
          </ac:spMkLst>
        </pc:spChg>
        <pc:spChg chg="mod ord">
          <ac:chgData name="Hoang Nhu Vinh (FE FGW DN)" userId="d2ccfa87-bd55-436a-894a-85c7f0ae780d" providerId="ADAL" clId="{D583A7A8-6C1F-486D-ACD0-6CB3D342C09E}" dt="2021-03-31T13:15:10.465" v="9" actId="6264"/>
          <ac:spMkLst>
            <pc:docMk/>
            <pc:sldMk cId="2053945285" sldId="695"/>
            <ac:spMk id="142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583A7A8-6C1F-486D-ACD0-6CB3D342C09E}" dt="2021-03-31T13:15:06.696" v="8" actId="6264"/>
        <pc:sldMkLst>
          <pc:docMk/>
          <pc:sldMk cId="1508533560" sldId="696"/>
        </pc:sldMkLst>
        <pc:spChg chg="mod ord">
          <ac:chgData name="Hoang Nhu Vinh (FE FGW DN)" userId="d2ccfa87-bd55-436a-894a-85c7f0ae780d" providerId="ADAL" clId="{D583A7A8-6C1F-486D-ACD0-6CB3D342C09E}" dt="2021-03-31T13:15:06.696" v="8" actId="6264"/>
          <ac:spMkLst>
            <pc:docMk/>
            <pc:sldMk cId="1508533560" sldId="696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5:06.696" v="8" actId="6264"/>
          <ac:spMkLst>
            <pc:docMk/>
            <pc:sldMk cId="1508533560" sldId="696"/>
            <ac:spMk id="3" creationId="{F3503275-E28C-4C50-875A-897709B3DF71}"/>
          </ac:spMkLst>
        </pc:spChg>
        <pc:spChg chg="add del mod">
          <ac:chgData name="Hoang Nhu Vinh (FE FGW DN)" userId="d2ccfa87-bd55-436a-894a-85c7f0ae780d" providerId="ADAL" clId="{D583A7A8-6C1F-486D-ACD0-6CB3D342C09E}" dt="2021-03-31T13:15:06.696" v="8" actId="6264"/>
          <ac:spMkLst>
            <pc:docMk/>
            <pc:sldMk cId="1508533560" sldId="696"/>
            <ac:spMk id="4" creationId="{2F9AE15B-D2B4-4331-A32C-371EA3A848DE}"/>
          </ac:spMkLst>
        </pc:spChg>
        <pc:spChg chg="mod ord">
          <ac:chgData name="Hoang Nhu Vinh (FE FGW DN)" userId="d2ccfa87-bd55-436a-894a-85c7f0ae780d" providerId="ADAL" clId="{D583A7A8-6C1F-486D-ACD0-6CB3D342C09E}" dt="2021-03-31T13:15:06.696" v="8" actId="6264"/>
          <ac:spMkLst>
            <pc:docMk/>
            <pc:sldMk cId="1508533560" sldId="696"/>
            <ac:spMk id="151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583A7A8-6C1F-486D-ACD0-6CB3D342C09E}" dt="2021-03-31T13:15:31.422" v="21" actId="6549"/>
        <pc:sldMkLst>
          <pc:docMk/>
          <pc:sldMk cId="3645343689" sldId="697"/>
        </pc:sldMkLst>
        <pc:spChg chg="mod ord">
          <ac:chgData name="Hoang Nhu Vinh (FE FGW DN)" userId="d2ccfa87-bd55-436a-894a-85c7f0ae780d" providerId="ADAL" clId="{D583A7A8-6C1F-486D-ACD0-6CB3D342C09E}" dt="2021-03-31T13:15:31.422" v="21" actId="6549"/>
          <ac:spMkLst>
            <pc:docMk/>
            <pc:sldMk cId="3645343689" sldId="697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5:23.755" v="14" actId="6264"/>
          <ac:spMkLst>
            <pc:docMk/>
            <pc:sldMk cId="3645343689" sldId="697"/>
            <ac:spMk id="3" creationId="{E1A844FE-28FD-4FF3-AF07-3F3B7BC95C12}"/>
          </ac:spMkLst>
        </pc:spChg>
        <pc:spChg chg="add del mod">
          <ac:chgData name="Hoang Nhu Vinh (FE FGW DN)" userId="d2ccfa87-bd55-436a-894a-85c7f0ae780d" providerId="ADAL" clId="{D583A7A8-6C1F-486D-ACD0-6CB3D342C09E}" dt="2021-03-31T13:15:23.755" v="14" actId="6264"/>
          <ac:spMkLst>
            <pc:docMk/>
            <pc:sldMk cId="3645343689" sldId="697"/>
            <ac:spMk id="4" creationId="{B273090C-257D-40FA-9F11-13F983549396}"/>
          </ac:spMkLst>
        </pc:spChg>
        <pc:spChg chg="mod ord">
          <ac:chgData name="Hoang Nhu Vinh (FE FGW DN)" userId="d2ccfa87-bd55-436a-894a-85c7f0ae780d" providerId="ADAL" clId="{D583A7A8-6C1F-486D-ACD0-6CB3D342C09E}" dt="2021-03-31T13:15:23.755" v="14" actId="6264"/>
          <ac:spMkLst>
            <pc:docMk/>
            <pc:sldMk cId="3645343689" sldId="697"/>
            <ac:spMk id="158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583A7A8-6C1F-486D-ACD0-6CB3D342C09E}" dt="2021-03-31T13:15:41.397" v="23" actId="14100"/>
        <pc:sldMkLst>
          <pc:docMk/>
          <pc:sldMk cId="3191795886" sldId="698"/>
        </pc:sldMkLst>
        <pc:spChg chg="mod ord">
          <ac:chgData name="Hoang Nhu Vinh (FE FGW DN)" userId="d2ccfa87-bd55-436a-894a-85c7f0ae780d" providerId="ADAL" clId="{D583A7A8-6C1F-486D-ACD0-6CB3D342C09E}" dt="2021-03-31T13:15:41.397" v="23" actId="14100"/>
          <ac:spMkLst>
            <pc:docMk/>
            <pc:sldMk cId="3191795886" sldId="698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5:35.783" v="22" actId="6264"/>
          <ac:spMkLst>
            <pc:docMk/>
            <pc:sldMk cId="3191795886" sldId="698"/>
            <ac:spMk id="3" creationId="{1F0753D8-85B8-494D-A22D-74A6BAA9E146}"/>
          </ac:spMkLst>
        </pc:spChg>
        <pc:spChg chg="add del mod">
          <ac:chgData name="Hoang Nhu Vinh (FE FGW DN)" userId="d2ccfa87-bd55-436a-894a-85c7f0ae780d" providerId="ADAL" clId="{D583A7A8-6C1F-486D-ACD0-6CB3D342C09E}" dt="2021-03-31T13:15:35.783" v="22" actId="6264"/>
          <ac:spMkLst>
            <pc:docMk/>
            <pc:sldMk cId="3191795886" sldId="698"/>
            <ac:spMk id="4" creationId="{7A2D5392-6FD1-441B-B59D-0EE43B9552A0}"/>
          </ac:spMkLst>
        </pc:spChg>
        <pc:spChg chg="mod ord">
          <ac:chgData name="Hoang Nhu Vinh (FE FGW DN)" userId="d2ccfa87-bd55-436a-894a-85c7f0ae780d" providerId="ADAL" clId="{D583A7A8-6C1F-486D-ACD0-6CB3D342C09E}" dt="2021-03-31T13:15:35.783" v="22" actId="6264"/>
          <ac:spMkLst>
            <pc:docMk/>
            <pc:sldMk cId="3191795886" sldId="698"/>
            <ac:spMk id="166" creationId="{00000000-0000-0000-0000-000000000000}"/>
          </ac:spMkLst>
        </pc:spChg>
      </pc:sldChg>
      <pc:sldChg chg="addSp delSp modSp mod modAnim chgLayout">
        <pc:chgData name="Hoang Nhu Vinh (FE FGW DN)" userId="d2ccfa87-bd55-436a-894a-85c7f0ae780d" providerId="ADAL" clId="{D583A7A8-6C1F-486D-ACD0-6CB3D342C09E}" dt="2021-03-31T13:15:48.014" v="27" actId="27636"/>
        <pc:sldMkLst>
          <pc:docMk/>
          <pc:sldMk cId="2954388777" sldId="699"/>
        </pc:sldMkLst>
        <pc:spChg chg="mod ord">
          <ac:chgData name="Hoang Nhu Vinh (FE FGW DN)" userId="d2ccfa87-bd55-436a-894a-85c7f0ae780d" providerId="ADAL" clId="{D583A7A8-6C1F-486D-ACD0-6CB3D342C09E}" dt="2021-03-31T13:15:48.014" v="27" actId="27636"/>
          <ac:spMkLst>
            <pc:docMk/>
            <pc:sldMk cId="2954388777" sldId="699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5:45.071" v="24" actId="6264"/>
          <ac:spMkLst>
            <pc:docMk/>
            <pc:sldMk cId="2954388777" sldId="699"/>
            <ac:spMk id="3" creationId="{2D900DE5-B9E1-4696-A0E6-F8A84350AC31}"/>
          </ac:spMkLst>
        </pc:spChg>
        <pc:spChg chg="add del mod">
          <ac:chgData name="Hoang Nhu Vinh (FE FGW DN)" userId="d2ccfa87-bd55-436a-894a-85c7f0ae780d" providerId="ADAL" clId="{D583A7A8-6C1F-486D-ACD0-6CB3D342C09E}" dt="2021-03-31T13:15:45.071" v="24" actId="6264"/>
          <ac:spMkLst>
            <pc:docMk/>
            <pc:sldMk cId="2954388777" sldId="699"/>
            <ac:spMk id="4" creationId="{A9718606-D635-46A5-8E9B-FF9C08D59CCD}"/>
          </ac:spMkLst>
        </pc:spChg>
        <pc:spChg chg="mod ord">
          <ac:chgData name="Hoang Nhu Vinh (FE FGW DN)" userId="d2ccfa87-bd55-436a-894a-85c7f0ae780d" providerId="ADAL" clId="{D583A7A8-6C1F-486D-ACD0-6CB3D342C09E}" dt="2021-03-31T13:15:45.071" v="24" actId="6264"/>
          <ac:spMkLst>
            <pc:docMk/>
            <pc:sldMk cId="2954388777" sldId="699"/>
            <ac:spMk id="178" creationId="{00000000-0000-0000-0000-000000000000}"/>
          </ac:spMkLst>
        </pc:spChg>
      </pc:sldChg>
      <pc:sldChg chg="addSp delSp modSp mod modAnim chgLayout">
        <pc:chgData name="Hoang Nhu Vinh (FE FGW DN)" userId="d2ccfa87-bd55-436a-894a-85c7f0ae780d" providerId="ADAL" clId="{D583A7A8-6C1F-486D-ACD0-6CB3D342C09E}" dt="2021-03-31T13:15:55.324" v="31" actId="27636"/>
        <pc:sldMkLst>
          <pc:docMk/>
          <pc:sldMk cId="3917160320" sldId="700"/>
        </pc:sldMkLst>
        <pc:spChg chg="mod ord">
          <ac:chgData name="Hoang Nhu Vinh (FE FGW DN)" userId="d2ccfa87-bd55-436a-894a-85c7f0ae780d" providerId="ADAL" clId="{D583A7A8-6C1F-486D-ACD0-6CB3D342C09E}" dt="2021-03-31T13:15:55.324" v="31" actId="27636"/>
          <ac:spMkLst>
            <pc:docMk/>
            <pc:sldMk cId="3917160320" sldId="700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5:52.720" v="28" actId="6264"/>
          <ac:spMkLst>
            <pc:docMk/>
            <pc:sldMk cId="3917160320" sldId="700"/>
            <ac:spMk id="3" creationId="{A87F63D9-63B7-4C52-B048-2F1C1F19CF05}"/>
          </ac:spMkLst>
        </pc:spChg>
        <pc:spChg chg="add del mod">
          <ac:chgData name="Hoang Nhu Vinh (FE FGW DN)" userId="d2ccfa87-bd55-436a-894a-85c7f0ae780d" providerId="ADAL" clId="{D583A7A8-6C1F-486D-ACD0-6CB3D342C09E}" dt="2021-03-31T13:15:52.720" v="28" actId="6264"/>
          <ac:spMkLst>
            <pc:docMk/>
            <pc:sldMk cId="3917160320" sldId="700"/>
            <ac:spMk id="4" creationId="{DAD6181D-DA1C-465F-B592-6B7A06A1CA1E}"/>
          </ac:spMkLst>
        </pc:spChg>
        <pc:spChg chg="mod ord">
          <ac:chgData name="Hoang Nhu Vinh (FE FGW DN)" userId="d2ccfa87-bd55-436a-894a-85c7f0ae780d" providerId="ADAL" clId="{D583A7A8-6C1F-486D-ACD0-6CB3D342C09E}" dt="2021-03-31T13:15:52.720" v="28" actId="6264"/>
          <ac:spMkLst>
            <pc:docMk/>
            <pc:sldMk cId="3917160320" sldId="700"/>
            <ac:spMk id="185" creationId="{00000000-0000-0000-0000-000000000000}"/>
          </ac:spMkLst>
        </pc:spChg>
      </pc:sldChg>
      <pc:sldChg chg="addSp delSp modSp mod modAnim chgLayout">
        <pc:chgData name="Hoang Nhu Vinh (FE FGW DN)" userId="d2ccfa87-bd55-436a-894a-85c7f0ae780d" providerId="ADAL" clId="{D583A7A8-6C1F-486D-ACD0-6CB3D342C09E}" dt="2021-03-31T13:16:03.522" v="35" actId="27636"/>
        <pc:sldMkLst>
          <pc:docMk/>
          <pc:sldMk cId="2131636982" sldId="703"/>
        </pc:sldMkLst>
        <pc:spChg chg="mod ord">
          <ac:chgData name="Hoang Nhu Vinh (FE FGW DN)" userId="d2ccfa87-bd55-436a-894a-85c7f0ae780d" providerId="ADAL" clId="{D583A7A8-6C1F-486D-ACD0-6CB3D342C09E}" dt="2021-03-31T13:16:03.522" v="35" actId="27636"/>
          <ac:spMkLst>
            <pc:docMk/>
            <pc:sldMk cId="2131636982" sldId="703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6:00.446" v="32" actId="6264"/>
          <ac:spMkLst>
            <pc:docMk/>
            <pc:sldMk cId="2131636982" sldId="703"/>
            <ac:spMk id="3" creationId="{6CC95A08-6527-4256-90BE-E55189FE3D12}"/>
          </ac:spMkLst>
        </pc:spChg>
        <pc:spChg chg="add del mod">
          <ac:chgData name="Hoang Nhu Vinh (FE FGW DN)" userId="d2ccfa87-bd55-436a-894a-85c7f0ae780d" providerId="ADAL" clId="{D583A7A8-6C1F-486D-ACD0-6CB3D342C09E}" dt="2021-03-31T13:16:00.446" v="32" actId="6264"/>
          <ac:spMkLst>
            <pc:docMk/>
            <pc:sldMk cId="2131636982" sldId="703"/>
            <ac:spMk id="4" creationId="{2D5DCD29-E8C0-4EF8-9F5D-2195FB8B80B8}"/>
          </ac:spMkLst>
        </pc:spChg>
        <pc:spChg chg="mod ord">
          <ac:chgData name="Hoang Nhu Vinh (FE FGW DN)" userId="d2ccfa87-bd55-436a-894a-85c7f0ae780d" providerId="ADAL" clId="{D583A7A8-6C1F-486D-ACD0-6CB3D342C09E}" dt="2021-03-31T13:16:00.446" v="32" actId="6264"/>
          <ac:spMkLst>
            <pc:docMk/>
            <pc:sldMk cId="2131636982" sldId="703"/>
            <ac:spMk id="206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583A7A8-6C1F-486D-ACD0-6CB3D342C09E}" dt="2021-03-31T13:16:10.211" v="36" actId="6264"/>
        <pc:sldMkLst>
          <pc:docMk/>
          <pc:sldMk cId="2248864603" sldId="704"/>
        </pc:sldMkLst>
        <pc:spChg chg="mod ord">
          <ac:chgData name="Hoang Nhu Vinh (FE FGW DN)" userId="d2ccfa87-bd55-436a-894a-85c7f0ae780d" providerId="ADAL" clId="{D583A7A8-6C1F-486D-ACD0-6CB3D342C09E}" dt="2021-03-31T13:16:10.211" v="36" actId="6264"/>
          <ac:spMkLst>
            <pc:docMk/>
            <pc:sldMk cId="2248864603" sldId="704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6:10.211" v="36" actId="6264"/>
          <ac:spMkLst>
            <pc:docMk/>
            <pc:sldMk cId="2248864603" sldId="704"/>
            <ac:spMk id="3" creationId="{C0A911E7-F7D7-465E-8BF9-2FA9AC61E547}"/>
          </ac:spMkLst>
        </pc:spChg>
        <pc:spChg chg="add del mod">
          <ac:chgData name="Hoang Nhu Vinh (FE FGW DN)" userId="d2ccfa87-bd55-436a-894a-85c7f0ae780d" providerId="ADAL" clId="{D583A7A8-6C1F-486D-ACD0-6CB3D342C09E}" dt="2021-03-31T13:16:10.211" v="36" actId="6264"/>
          <ac:spMkLst>
            <pc:docMk/>
            <pc:sldMk cId="2248864603" sldId="704"/>
            <ac:spMk id="4" creationId="{A6C7B147-10B5-4A2F-B44D-F915636E9330}"/>
          </ac:spMkLst>
        </pc:spChg>
        <pc:spChg chg="mod ord">
          <ac:chgData name="Hoang Nhu Vinh (FE FGW DN)" userId="d2ccfa87-bd55-436a-894a-85c7f0ae780d" providerId="ADAL" clId="{D583A7A8-6C1F-486D-ACD0-6CB3D342C09E}" dt="2021-03-31T13:16:10.211" v="36" actId="6264"/>
          <ac:spMkLst>
            <pc:docMk/>
            <pc:sldMk cId="2248864603" sldId="704"/>
            <ac:spMk id="214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583A7A8-6C1F-486D-ACD0-6CB3D342C09E}" dt="2021-03-31T13:16:24.413" v="38" actId="15"/>
        <pc:sldMkLst>
          <pc:docMk/>
          <pc:sldMk cId="1303794630" sldId="705"/>
        </pc:sldMkLst>
        <pc:spChg chg="add del mod">
          <ac:chgData name="Hoang Nhu Vinh (FE FGW DN)" userId="d2ccfa87-bd55-436a-894a-85c7f0ae780d" providerId="ADAL" clId="{D583A7A8-6C1F-486D-ACD0-6CB3D342C09E}" dt="2021-03-31T13:16:15.364" v="37" actId="6264"/>
          <ac:spMkLst>
            <pc:docMk/>
            <pc:sldMk cId="1303794630" sldId="705"/>
            <ac:spMk id="2" creationId="{1B164B3E-1456-4995-A1B3-87A27182FE1A}"/>
          </ac:spMkLst>
        </pc:spChg>
        <pc:spChg chg="add del mod">
          <ac:chgData name="Hoang Nhu Vinh (FE FGW DN)" userId="d2ccfa87-bd55-436a-894a-85c7f0ae780d" providerId="ADAL" clId="{D583A7A8-6C1F-486D-ACD0-6CB3D342C09E}" dt="2021-03-31T13:16:15.364" v="37" actId="6264"/>
          <ac:spMkLst>
            <pc:docMk/>
            <pc:sldMk cId="1303794630" sldId="705"/>
            <ac:spMk id="3" creationId="{211138E1-F85D-41B6-96F0-31F7A5086AA8}"/>
          </ac:spMkLst>
        </pc:spChg>
        <pc:spChg chg="mod ord">
          <ac:chgData name="Hoang Nhu Vinh (FE FGW DN)" userId="d2ccfa87-bd55-436a-894a-85c7f0ae780d" providerId="ADAL" clId="{D583A7A8-6C1F-486D-ACD0-6CB3D342C09E}" dt="2021-03-31T13:16:24.413" v="38" actId="15"/>
          <ac:spMkLst>
            <pc:docMk/>
            <pc:sldMk cId="1303794630" sldId="705"/>
            <ac:spMk id="4" creationId="{00000000-0000-0000-0000-000000000000}"/>
          </ac:spMkLst>
        </pc:spChg>
        <pc:spChg chg="mod ord">
          <ac:chgData name="Hoang Nhu Vinh (FE FGW DN)" userId="d2ccfa87-bd55-436a-894a-85c7f0ae780d" providerId="ADAL" clId="{D583A7A8-6C1F-486D-ACD0-6CB3D342C09E}" dt="2021-03-31T13:16:15.364" v="37" actId="6264"/>
          <ac:spMkLst>
            <pc:docMk/>
            <pc:sldMk cId="1303794630" sldId="705"/>
            <ac:spMk id="221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583A7A8-6C1F-486D-ACD0-6CB3D342C09E}" dt="2021-03-31T13:16:28.882" v="40" actId="15"/>
        <pc:sldMkLst>
          <pc:docMk/>
          <pc:sldMk cId="4043893164" sldId="706"/>
        </pc:sldMkLst>
        <pc:spChg chg="mod ord">
          <ac:chgData name="Hoang Nhu Vinh (FE FGW DN)" userId="d2ccfa87-bd55-436a-894a-85c7f0ae780d" providerId="ADAL" clId="{D583A7A8-6C1F-486D-ACD0-6CB3D342C09E}" dt="2021-03-31T13:16:28.882" v="40" actId="15"/>
          <ac:spMkLst>
            <pc:docMk/>
            <pc:sldMk cId="4043893164" sldId="706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6:27.413" v="39" actId="6264"/>
          <ac:spMkLst>
            <pc:docMk/>
            <pc:sldMk cId="4043893164" sldId="706"/>
            <ac:spMk id="3" creationId="{213EF224-603E-413B-BE67-E53A7CC993CA}"/>
          </ac:spMkLst>
        </pc:spChg>
        <pc:spChg chg="add del mod">
          <ac:chgData name="Hoang Nhu Vinh (FE FGW DN)" userId="d2ccfa87-bd55-436a-894a-85c7f0ae780d" providerId="ADAL" clId="{D583A7A8-6C1F-486D-ACD0-6CB3D342C09E}" dt="2021-03-31T13:16:27.413" v="39" actId="6264"/>
          <ac:spMkLst>
            <pc:docMk/>
            <pc:sldMk cId="4043893164" sldId="706"/>
            <ac:spMk id="4" creationId="{60422622-A9B1-474F-910D-19E668EFC0AD}"/>
          </ac:spMkLst>
        </pc:spChg>
        <pc:spChg chg="mod ord">
          <ac:chgData name="Hoang Nhu Vinh (FE FGW DN)" userId="d2ccfa87-bd55-436a-894a-85c7f0ae780d" providerId="ADAL" clId="{D583A7A8-6C1F-486D-ACD0-6CB3D342C09E}" dt="2021-03-31T13:16:27.413" v="39" actId="6264"/>
          <ac:spMkLst>
            <pc:docMk/>
            <pc:sldMk cId="4043893164" sldId="706"/>
            <ac:spMk id="229" creationId="{00000000-0000-0000-0000-000000000000}"/>
          </ac:spMkLst>
        </pc:spChg>
      </pc:sldChg>
      <pc:sldChg chg="addSp delSp modSp mod modAnim chgLayout">
        <pc:chgData name="Hoang Nhu Vinh (FE FGW DN)" userId="d2ccfa87-bd55-436a-894a-85c7f0ae780d" providerId="ADAL" clId="{D583A7A8-6C1F-486D-ACD0-6CB3D342C09E}" dt="2021-03-31T13:16:37.183" v="42" actId="15"/>
        <pc:sldMkLst>
          <pc:docMk/>
          <pc:sldMk cId="1461840063" sldId="707"/>
        </pc:sldMkLst>
        <pc:spChg chg="mod ord">
          <ac:chgData name="Hoang Nhu Vinh (FE FGW DN)" userId="d2ccfa87-bd55-436a-894a-85c7f0ae780d" providerId="ADAL" clId="{D583A7A8-6C1F-486D-ACD0-6CB3D342C09E}" dt="2021-03-31T13:16:37.183" v="42" actId="15"/>
          <ac:spMkLst>
            <pc:docMk/>
            <pc:sldMk cId="1461840063" sldId="707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16:34.250" v="41" actId="6264"/>
          <ac:spMkLst>
            <pc:docMk/>
            <pc:sldMk cId="1461840063" sldId="707"/>
            <ac:spMk id="3" creationId="{4C2147A2-2DDE-4946-AC82-F8C99264E748}"/>
          </ac:spMkLst>
        </pc:spChg>
        <pc:spChg chg="add del mod">
          <ac:chgData name="Hoang Nhu Vinh (FE FGW DN)" userId="d2ccfa87-bd55-436a-894a-85c7f0ae780d" providerId="ADAL" clId="{D583A7A8-6C1F-486D-ACD0-6CB3D342C09E}" dt="2021-03-31T13:16:34.250" v="41" actId="6264"/>
          <ac:spMkLst>
            <pc:docMk/>
            <pc:sldMk cId="1461840063" sldId="707"/>
            <ac:spMk id="4" creationId="{24325501-8AC9-4622-8507-49E8D8888F8C}"/>
          </ac:spMkLst>
        </pc:spChg>
        <pc:spChg chg="mod ord">
          <ac:chgData name="Hoang Nhu Vinh (FE FGW DN)" userId="d2ccfa87-bd55-436a-894a-85c7f0ae780d" providerId="ADAL" clId="{D583A7A8-6C1F-486D-ACD0-6CB3D342C09E}" dt="2021-03-31T13:16:34.250" v="41" actId="6264"/>
          <ac:spMkLst>
            <pc:docMk/>
            <pc:sldMk cId="1461840063" sldId="707"/>
            <ac:spMk id="238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583A7A8-6C1F-486D-ACD0-6CB3D342C09E}" dt="2021-03-31T13:52:22.130" v="51" actId="1076"/>
        <pc:sldMkLst>
          <pc:docMk/>
          <pc:sldMk cId="2984376858" sldId="708"/>
        </pc:sldMkLst>
        <pc:spChg chg="mod ord">
          <ac:chgData name="Hoang Nhu Vinh (FE FGW DN)" userId="d2ccfa87-bd55-436a-894a-85c7f0ae780d" providerId="ADAL" clId="{D583A7A8-6C1F-486D-ACD0-6CB3D342C09E}" dt="2021-03-31T13:52:13.423" v="49" actId="1076"/>
          <ac:spMkLst>
            <pc:docMk/>
            <pc:sldMk cId="2984376858" sldId="708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583A7A8-6C1F-486D-ACD0-6CB3D342C09E}" dt="2021-03-31T13:52:05.315" v="47" actId="6264"/>
          <ac:spMkLst>
            <pc:docMk/>
            <pc:sldMk cId="2984376858" sldId="708"/>
            <ac:spMk id="3" creationId="{9BEF0C3F-C6A6-491F-A3DA-2851D2CBFC06}"/>
          </ac:spMkLst>
        </pc:spChg>
        <pc:spChg chg="add del mod">
          <ac:chgData name="Hoang Nhu Vinh (FE FGW DN)" userId="d2ccfa87-bd55-436a-894a-85c7f0ae780d" providerId="ADAL" clId="{D583A7A8-6C1F-486D-ACD0-6CB3D342C09E}" dt="2021-03-31T13:16:41.746" v="43" actId="6264"/>
          <ac:spMkLst>
            <pc:docMk/>
            <pc:sldMk cId="2984376858" sldId="708"/>
            <ac:spMk id="3" creationId="{F228B893-81C9-41A6-97D6-0C549DEC041A}"/>
          </ac:spMkLst>
        </pc:spChg>
        <pc:spChg chg="add del mod">
          <ac:chgData name="Hoang Nhu Vinh (FE FGW DN)" userId="d2ccfa87-bd55-436a-894a-85c7f0ae780d" providerId="ADAL" clId="{D583A7A8-6C1F-486D-ACD0-6CB3D342C09E}" dt="2021-03-31T13:16:41.746" v="43" actId="6264"/>
          <ac:spMkLst>
            <pc:docMk/>
            <pc:sldMk cId="2984376858" sldId="708"/>
            <ac:spMk id="4" creationId="{89A054CE-1029-4230-9568-5AEF98C6C57A}"/>
          </ac:spMkLst>
        </pc:spChg>
        <pc:spChg chg="add del mod">
          <ac:chgData name="Hoang Nhu Vinh (FE FGW DN)" userId="d2ccfa87-bd55-436a-894a-85c7f0ae780d" providerId="ADAL" clId="{D583A7A8-6C1F-486D-ACD0-6CB3D342C09E}" dt="2021-03-31T13:52:05.315" v="47" actId="6264"/>
          <ac:spMkLst>
            <pc:docMk/>
            <pc:sldMk cId="2984376858" sldId="708"/>
            <ac:spMk id="4" creationId="{913AE281-5258-4014-A45A-1909B1CCC584}"/>
          </ac:spMkLst>
        </pc:spChg>
        <pc:spChg chg="mod ord">
          <ac:chgData name="Hoang Nhu Vinh (FE FGW DN)" userId="d2ccfa87-bd55-436a-894a-85c7f0ae780d" providerId="ADAL" clId="{D583A7A8-6C1F-486D-ACD0-6CB3D342C09E}" dt="2021-03-31T13:52:05.315" v="47" actId="6264"/>
          <ac:spMkLst>
            <pc:docMk/>
            <pc:sldMk cId="2984376858" sldId="708"/>
            <ac:spMk id="246" creationId="{00000000-0000-0000-0000-000000000000}"/>
          </ac:spMkLst>
        </pc:spChg>
        <pc:picChg chg="mod">
          <ac:chgData name="Hoang Nhu Vinh (FE FGW DN)" userId="d2ccfa87-bd55-436a-894a-85c7f0ae780d" providerId="ADAL" clId="{D583A7A8-6C1F-486D-ACD0-6CB3D342C09E}" dt="2021-03-31T13:52:22.130" v="51" actId="1076"/>
          <ac:picMkLst>
            <pc:docMk/>
            <pc:sldMk cId="2984376858" sldId="708"/>
            <ac:picMk id="248" creationId="{00000000-0000-0000-0000-000000000000}"/>
          </ac:picMkLst>
        </pc:picChg>
      </pc:sldChg>
      <pc:sldChg chg="delSp mod">
        <pc:chgData name="Hoang Nhu Vinh (FE FGW DN)" userId="d2ccfa87-bd55-436a-894a-85c7f0ae780d" providerId="ADAL" clId="{D583A7A8-6C1F-486D-ACD0-6CB3D342C09E}" dt="2021-03-31T13:14:42.622" v="0" actId="478"/>
        <pc:sldMkLst>
          <pc:docMk/>
          <pc:sldMk cId="1380114275" sldId="714"/>
        </pc:sldMkLst>
        <pc:picChg chg="del">
          <ac:chgData name="Hoang Nhu Vinh (FE FGW DN)" userId="d2ccfa87-bd55-436a-894a-85c7f0ae780d" providerId="ADAL" clId="{D583A7A8-6C1F-486D-ACD0-6CB3D342C09E}" dt="2021-03-31T13:14:42.622" v="0" actId="478"/>
          <ac:picMkLst>
            <pc:docMk/>
            <pc:sldMk cId="1380114275" sldId="714"/>
            <ac:picMk id="9" creationId="{00000000-0000-0000-0000-000000000000}"/>
          </ac:picMkLst>
        </pc:picChg>
      </pc:sldChg>
      <pc:sldChg chg="modSp new mod">
        <pc:chgData name="Hoang Nhu Vinh (FE FGW DN)" userId="d2ccfa87-bd55-436a-894a-85c7f0ae780d" providerId="ADAL" clId="{D583A7A8-6C1F-486D-ACD0-6CB3D342C09E}" dt="2021-03-31T13:55:06.668" v="59" actId="20577"/>
        <pc:sldMkLst>
          <pc:docMk/>
          <pc:sldMk cId="1749052971" sldId="726"/>
        </pc:sldMkLst>
        <pc:spChg chg="mod">
          <ac:chgData name="Hoang Nhu Vinh (FE FGW DN)" userId="d2ccfa87-bd55-436a-894a-85c7f0ae780d" providerId="ADAL" clId="{D583A7A8-6C1F-486D-ACD0-6CB3D342C09E}" dt="2021-03-31T13:55:06.668" v="59" actId="20577"/>
          <ac:spMkLst>
            <pc:docMk/>
            <pc:sldMk cId="1749052971" sldId="726"/>
            <ac:spMk id="2" creationId="{2783ABAC-B294-4718-9033-6B6B21C05B71}"/>
          </ac:spMkLst>
        </pc:spChg>
      </pc:sldChg>
      <pc:sldChg chg="addSp delSp modSp new mod">
        <pc:chgData name="Hoang Nhu Vinh (FE FGW DN)" userId="d2ccfa87-bd55-436a-894a-85c7f0ae780d" providerId="ADAL" clId="{D583A7A8-6C1F-486D-ACD0-6CB3D342C09E}" dt="2021-03-31T14:28:43.691" v="117" actId="1076"/>
        <pc:sldMkLst>
          <pc:docMk/>
          <pc:sldMk cId="1185028019" sldId="727"/>
        </pc:sldMkLst>
        <pc:spChg chg="del">
          <ac:chgData name="Hoang Nhu Vinh (FE FGW DN)" userId="d2ccfa87-bd55-436a-894a-85c7f0ae780d" providerId="ADAL" clId="{D583A7A8-6C1F-486D-ACD0-6CB3D342C09E}" dt="2021-03-31T14:28:27.837" v="109" actId="22"/>
          <ac:spMkLst>
            <pc:docMk/>
            <pc:sldMk cId="1185028019" sldId="727"/>
            <ac:spMk id="2" creationId="{48C3F0A5-B81C-453A-AFDD-3703F64C6C98}"/>
          </ac:spMkLst>
        </pc:spChg>
        <pc:spChg chg="mod">
          <ac:chgData name="Hoang Nhu Vinh (FE FGW DN)" userId="d2ccfa87-bd55-436a-894a-85c7f0ae780d" providerId="ADAL" clId="{D583A7A8-6C1F-486D-ACD0-6CB3D342C09E}" dt="2021-03-31T13:59:23.113" v="76" actId="20577"/>
          <ac:spMkLst>
            <pc:docMk/>
            <pc:sldMk cId="1185028019" sldId="727"/>
            <ac:spMk id="3" creationId="{59A6358E-EF79-4543-89E8-40C23EA4530E}"/>
          </ac:spMkLst>
        </pc:spChg>
        <pc:picChg chg="add mod ord">
          <ac:chgData name="Hoang Nhu Vinh (FE FGW DN)" userId="d2ccfa87-bd55-436a-894a-85c7f0ae780d" providerId="ADAL" clId="{D583A7A8-6C1F-486D-ACD0-6CB3D342C09E}" dt="2021-03-31T14:28:43.691" v="117" actId="1076"/>
          <ac:picMkLst>
            <pc:docMk/>
            <pc:sldMk cId="1185028019" sldId="727"/>
            <ac:picMk id="5" creationId="{CE16F994-5A78-4A26-9B9B-909E75385A82}"/>
          </ac:picMkLst>
        </pc:picChg>
        <pc:picChg chg="add del mod">
          <ac:chgData name="Hoang Nhu Vinh (FE FGW DN)" userId="d2ccfa87-bd55-436a-894a-85c7f0ae780d" providerId="ADAL" clId="{D583A7A8-6C1F-486D-ACD0-6CB3D342C09E}" dt="2021-03-31T14:28:35.475" v="116" actId="478"/>
          <ac:picMkLst>
            <pc:docMk/>
            <pc:sldMk cId="1185028019" sldId="727"/>
            <ac:picMk id="6" creationId="{9C6FED3D-6799-4135-99C5-FB4A58CE8BCC}"/>
          </ac:picMkLst>
        </pc:picChg>
      </pc:sldChg>
      <pc:sldChg chg="addSp delSp modSp new mod">
        <pc:chgData name="Hoang Nhu Vinh (FE FGW DN)" userId="d2ccfa87-bd55-436a-894a-85c7f0ae780d" providerId="ADAL" clId="{D583A7A8-6C1F-486D-ACD0-6CB3D342C09E}" dt="2021-03-31T14:30:12.887" v="129" actId="1076"/>
        <pc:sldMkLst>
          <pc:docMk/>
          <pc:sldMk cId="3632659786" sldId="728"/>
        </pc:sldMkLst>
        <pc:spChg chg="del">
          <ac:chgData name="Hoang Nhu Vinh (FE FGW DN)" userId="d2ccfa87-bd55-436a-894a-85c7f0ae780d" providerId="ADAL" clId="{D583A7A8-6C1F-486D-ACD0-6CB3D342C09E}" dt="2021-03-31T14:30:07.055" v="126" actId="22"/>
          <ac:spMkLst>
            <pc:docMk/>
            <pc:sldMk cId="3632659786" sldId="728"/>
            <ac:spMk id="2" creationId="{D82A3F6A-E0AF-4433-8D40-188123391425}"/>
          </ac:spMkLst>
        </pc:spChg>
        <pc:spChg chg="mod">
          <ac:chgData name="Hoang Nhu Vinh (FE FGW DN)" userId="d2ccfa87-bd55-436a-894a-85c7f0ae780d" providerId="ADAL" clId="{D583A7A8-6C1F-486D-ACD0-6CB3D342C09E}" dt="2021-03-31T14:30:05.851" v="125" actId="20577"/>
          <ac:spMkLst>
            <pc:docMk/>
            <pc:sldMk cId="3632659786" sldId="728"/>
            <ac:spMk id="3" creationId="{27849AD9-203B-4A69-BED2-2A6564E49816}"/>
          </ac:spMkLst>
        </pc:spChg>
        <pc:picChg chg="add mod ord">
          <ac:chgData name="Hoang Nhu Vinh (FE FGW DN)" userId="d2ccfa87-bd55-436a-894a-85c7f0ae780d" providerId="ADAL" clId="{D583A7A8-6C1F-486D-ACD0-6CB3D342C09E}" dt="2021-03-31T14:30:12.887" v="129" actId="1076"/>
          <ac:picMkLst>
            <pc:docMk/>
            <pc:sldMk cId="3632659786" sldId="728"/>
            <ac:picMk id="5" creationId="{6F8DA454-AA2F-44E5-B426-7F467FEB0B0A}"/>
          </ac:picMkLst>
        </pc:picChg>
      </pc:sldChg>
      <pc:sldChg chg="addSp delSp modSp new mod">
        <pc:chgData name="Hoang Nhu Vinh (FE FGW DN)" userId="d2ccfa87-bd55-436a-894a-85c7f0ae780d" providerId="ADAL" clId="{D583A7A8-6C1F-486D-ACD0-6CB3D342C09E}" dt="2021-03-31T14:30:38.301" v="157" actId="1076"/>
        <pc:sldMkLst>
          <pc:docMk/>
          <pc:sldMk cId="2663137084" sldId="729"/>
        </pc:sldMkLst>
        <pc:spChg chg="del">
          <ac:chgData name="Hoang Nhu Vinh (FE FGW DN)" userId="d2ccfa87-bd55-436a-894a-85c7f0ae780d" providerId="ADAL" clId="{D583A7A8-6C1F-486D-ACD0-6CB3D342C09E}" dt="2021-03-31T14:30:32.396" v="154" actId="22"/>
          <ac:spMkLst>
            <pc:docMk/>
            <pc:sldMk cId="2663137084" sldId="729"/>
            <ac:spMk id="2" creationId="{ADC73C50-E0FB-4100-9261-4BAD2CFDB23E}"/>
          </ac:spMkLst>
        </pc:spChg>
        <pc:spChg chg="mod">
          <ac:chgData name="Hoang Nhu Vinh (FE FGW DN)" userId="d2ccfa87-bd55-436a-894a-85c7f0ae780d" providerId="ADAL" clId="{D583A7A8-6C1F-486D-ACD0-6CB3D342C09E}" dt="2021-03-31T14:30:21.002" v="153" actId="20577"/>
          <ac:spMkLst>
            <pc:docMk/>
            <pc:sldMk cId="2663137084" sldId="729"/>
            <ac:spMk id="3" creationId="{754BFD02-FD9D-4801-AAED-F0966D7C0AB2}"/>
          </ac:spMkLst>
        </pc:spChg>
        <pc:picChg chg="add mod ord">
          <ac:chgData name="Hoang Nhu Vinh (FE FGW DN)" userId="d2ccfa87-bd55-436a-894a-85c7f0ae780d" providerId="ADAL" clId="{D583A7A8-6C1F-486D-ACD0-6CB3D342C09E}" dt="2021-03-31T14:30:38.301" v="157" actId="1076"/>
          <ac:picMkLst>
            <pc:docMk/>
            <pc:sldMk cId="2663137084" sldId="729"/>
            <ac:picMk id="5" creationId="{36D0438F-8259-417E-8F4F-58FAE18A7225}"/>
          </ac:picMkLst>
        </pc:picChg>
      </pc:sldChg>
      <pc:sldChg chg="addSp delSp modSp new mod">
        <pc:chgData name="Hoang Nhu Vinh (FE FGW DN)" userId="d2ccfa87-bd55-436a-894a-85c7f0ae780d" providerId="ADAL" clId="{D583A7A8-6C1F-486D-ACD0-6CB3D342C09E}" dt="2021-03-31T14:31:08.262" v="179" actId="1076"/>
        <pc:sldMkLst>
          <pc:docMk/>
          <pc:sldMk cId="1041326829" sldId="730"/>
        </pc:sldMkLst>
        <pc:spChg chg="del">
          <ac:chgData name="Hoang Nhu Vinh (FE FGW DN)" userId="d2ccfa87-bd55-436a-894a-85c7f0ae780d" providerId="ADAL" clId="{D583A7A8-6C1F-486D-ACD0-6CB3D342C09E}" dt="2021-03-31T14:31:03.699" v="176" actId="22"/>
          <ac:spMkLst>
            <pc:docMk/>
            <pc:sldMk cId="1041326829" sldId="730"/>
            <ac:spMk id="2" creationId="{1148113A-459B-4FC8-998D-67FE28872942}"/>
          </ac:spMkLst>
        </pc:spChg>
        <pc:spChg chg="mod">
          <ac:chgData name="Hoang Nhu Vinh (FE FGW DN)" userId="d2ccfa87-bd55-436a-894a-85c7f0ae780d" providerId="ADAL" clId="{D583A7A8-6C1F-486D-ACD0-6CB3D342C09E}" dt="2021-03-31T14:30:45.928" v="175" actId="20577"/>
          <ac:spMkLst>
            <pc:docMk/>
            <pc:sldMk cId="1041326829" sldId="730"/>
            <ac:spMk id="3" creationId="{EA36ECE4-86CA-41F3-AF8E-FADBE958A6CD}"/>
          </ac:spMkLst>
        </pc:spChg>
        <pc:picChg chg="add mod ord">
          <ac:chgData name="Hoang Nhu Vinh (FE FGW DN)" userId="d2ccfa87-bd55-436a-894a-85c7f0ae780d" providerId="ADAL" clId="{D583A7A8-6C1F-486D-ACD0-6CB3D342C09E}" dt="2021-03-31T14:31:08.262" v="179" actId="1076"/>
          <ac:picMkLst>
            <pc:docMk/>
            <pc:sldMk cId="1041326829" sldId="730"/>
            <ac:picMk id="5" creationId="{14326DA6-96FA-4A85-8829-3703DDAFA308}"/>
          </ac:picMkLst>
        </pc:picChg>
      </pc:sldChg>
      <pc:sldChg chg="addSp delSp modSp new mod">
        <pc:chgData name="Hoang Nhu Vinh (FE FGW DN)" userId="d2ccfa87-bd55-436a-894a-85c7f0ae780d" providerId="ADAL" clId="{D583A7A8-6C1F-486D-ACD0-6CB3D342C09E}" dt="2021-03-31T14:31:30.864" v="203" actId="14100"/>
        <pc:sldMkLst>
          <pc:docMk/>
          <pc:sldMk cId="253660743" sldId="731"/>
        </pc:sldMkLst>
        <pc:spChg chg="del">
          <ac:chgData name="Hoang Nhu Vinh (FE FGW DN)" userId="d2ccfa87-bd55-436a-894a-85c7f0ae780d" providerId="ADAL" clId="{D583A7A8-6C1F-486D-ACD0-6CB3D342C09E}" dt="2021-03-31T14:31:27.402" v="201" actId="22"/>
          <ac:spMkLst>
            <pc:docMk/>
            <pc:sldMk cId="253660743" sldId="731"/>
            <ac:spMk id="2" creationId="{274044F4-120D-4ADB-81D3-90B2109BF89E}"/>
          </ac:spMkLst>
        </pc:spChg>
        <pc:spChg chg="mod">
          <ac:chgData name="Hoang Nhu Vinh (FE FGW DN)" userId="d2ccfa87-bd55-436a-894a-85c7f0ae780d" providerId="ADAL" clId="{D583A7A8-6C1F-486D-ACD0-6CB3D342C09E}" dt="2021-03-31T14:31:15.161" v="200" actId="20577"/>
          <ac:spMkLst>
            <pc:docMk/>
            <pc:sldMk cId="253660743" sldId="731"/>
            <ac:spMk id="3" creationId="{348C9CFB-4E3B-4E89-A025-3F74953ED67B}"/>
          </ac:spMkLst>
        </pc:spChg>
        <pc:picChg chg="add mod ord">
          <ac:chgData name="Hoang Nhu Vinh (FE FGW DN)" userId="d2ccfa87-bd55-436a-894a-85c7f0ae780d" providerId="ADAL" clId="{D583A7A8-6C1F-486D-ACD0-6CB3D342C09E}" dt="2021-03-31T14:31:30.864" v="203" actId="14100"/>
          <ac:picMkLst>
            <pc:docMk/>
            <pc:sldMk cId="253660743" sldId="731"/>
            <ac:picMk id="5" creationId="{C7C4DC65-7D20-4EDB-BFDB-958EB6520FA7}"/>
          </ac:picMkLst>
        </pc:picChg>
      </pc:sldChg>
      <pc:sldChg chg="addSp delSp modSp new mod">
        <pc:chgData name="Hoang Nhu Vinh (FE FGW DN)" userId="d2ccfa87-bd55-436a-894a-85c7f0ae780d" providerId="ADAL" clId="{D583A7A8-6C1F-486D-ACD0-6CB3D342C09E}" dt="2021-03-31T14:32:10.655" v="225" actId="22"/>
        <pc:sldMkLst>
          <pc:docMk/>
          <pc:sldMk cId="3694669890" sldId="732"/>
        </pc:sldMkLst>
        <pc:spChg chg="del">
          <ac:chgData name="Hoang Nhu Vinh (FE FGW DN)" userId="d2ccfa87-bd55-436a-894a-85c7f0ae780d" providerId="ADAL" clId="{D583A7A8-6C1F-486D-ACD0-6CB3D342C09E}" dt="2021-03-31T14:32:10.655" v="225" actId="22"/>
          <ac:spMkLst>
            <pc:docMk/>
            <pc:sldMk cId="3694669890" sldId="732"/>
            <ac:spMk id="2" creationId="{89136943-2831-40EE-903D-D7BD7B850ECC}"/>
          </ac:spMkLst>
        </pc:spChg>
        <pc:spChg chg="mod">
          <ac:chgData name="Hoang Nhu Vinh (FE FGW DN)" userId="d2ccfa87-bd55-436a-894a-85c7f0ae780d" providerId="ADAL" clId="{D583A7A8-6C1F-486D-ACD0-6CB3D342C09E}" dt="2021-03-31T14:31:59.880" v="224" actId="20577"/>
          <ac:spMkLst>
            <pc:docMk/>
            <pc:sldMk cId="3694669890" sldId="732"/>
            <ac:spMk id="3" creationId="{D91D4B17-D942-418E-AF6C-8D30EAA0C54E}"/>
          </ac:spMkLst>
        </pc:spChg>
        <pc:picChg chg="add mod ord">
          <ac:chgData name="Hoang Nhu Vinh (FE FGW DN)" userId="d2ccfa87-bd55-436a-894a-85c7f0ae780d" providerId="ADAL" clId="{D583A7A8-6C1F-486D-ACD0-6CB3D342C09E}" dt="2021-03-31T14:32:10.655" v="225" actId="22"/>
          <ac:picMkLst>
            <pc:docMk/>
            <pc:sldMk cId="3694669890" sldId="732"/>
            <ac:picMk id="5" creationId="{A94ACC9D-9684-40C6-B9DF-56687D6AD67E}"/>
          </ac:picMkLst>
        </pc:picChg>
      </pc:sldChg>
      <pc:sldChg chg="addSp delSp modSp new mod">
        <pc:chgData name="Hoang Nhu Vinh (FE FGW DN)" userId="d2ccfa87-bd55-436a-894a-85c7f0ae780d" providerId="ADAL" clId="{D583A7A8-6C1F-486D-ACD0-6CB3D342C09E}" dt="2021-03-31T14:33:10.037" v="276" actId="22"/>
        <pc:sldMkLst>
          <pc:docMk/>
          <pc:sldMk cId="2237067110" sldId="733"/>
        </pc:sldMkLst>
        <pc:spChg chg="del">
          <ac:chgData name="Hoang Nhu Vinh (FE FGW DN)" userId="d2ccfa87-bd55-436a-894a-85c7f0ae780d" providerId="ADAL" clId="{D583A7A8-6C1F-486D-ACD0-6CB3D342C09E}" dt="2021-03-31T14:33:10.037" v="276" actId="22"/>
          <ac:spMkLst>
            <pc:docMk/>
            <pc:sldMk cId="2237067110" sldId="733"/>
            <ac:spMk id="2" creationId="{CF91D33E-20D4-4C15-A802-E346A2E6018C}"/>
          </ac:spMkLst>
        </pc:spChg>
        <pc:spChg chg="mod">
          <ac:chgData name="Hoang Nhu Vinh (FE FGW DN)" userId="d2ccfa87-bd55-436a-894a-85c7f0ae780d" providerId="ADAL" clId="{D583A7A8-6C1F-486D-ACD0-6CB3D342C09E}" dt="2021-03-31T14:32:38.789" v="275" actId="20577"/>
          <ac:spMkLst>
            <pc:docMk/>
            <pc:sldMk cId="2237067110" sldId="733"/>
            <ac:spMk id="3" creationId="{5937C941-EB08-4494-A0F1-45C860CC5B0B}"/>
          </ac:spMkLst>
        </pc:spChg>
        <pc:picChg chg="add mod ord">
          <ac:chgData name="Hoang Nhu Vinh (FE FGW DN)" userId="d2ccfa87-bd55-436a-894a-85c7f0ae780d" providerId="ADAL" clId="{D583A7A8-6C1F-486D-ACD0-6CB3D342C09E}" dt="2021-03-31T14:33:10.037" v="276" actId="22"/>
          <ac:picMkLst>
            <pc:docMk/>
            <pc:sldMk cId="2237067110" sldId="733"/>
            <ac:picMk id="5" creationId="{BE14ADFC-9E00-4D94-A5CB-AA4913995531}"/>
          </ac:picMkLst>
        </pc:picChg>
      </pc:sldChg>
      <pc:sldChg chg="addSp delSp modSp add mod">
        <pc:chgData name="Hoang Nhu Vinh (FE FGW DN)" userId="d2ccfa87-bd55-436a-894a-85c7f0ae780d" providerId="ADAL" clId="{D583A7A8-6C1F-486D-ACD0-6CB3D342C09E}" dt="2021-03-31T14:33:31.641" v="286" actId="22"/>
        <pc:sldMkLst>
          <pc:docMk/>
          <pc:sldMk cId="3540174425" sldId="734"/>
        </pc:sldMkLst>
        <pc:spChg chg="mod">
          <ac:chgData name="Hoang Nhu Vinh (FE FGW DN)" userId="d2ccfa87-bd55-436a-894a-85c7f0ae780d" providerId="ADAL" clId="{D583A7A8-6C1F-486D-ACD0-6CB3D342C09E}" dt="2021-03-31T14:33:21.902" v="284" actId="20577"/>
          <ac:spMkLst>
            <pc:docMk/>
            <pc:sldMk cId="3540174425" sldId="734"/>
            <ac:spMk id="3" creationId="{5937C941-EB08-4494-A0F1-45C860CC5B0B}"/>
          </ac:spMkLst>
        </pc:spChg>
        <pc:spChg chg="add del mod">
          <ac:chgData name="Hoang Nhu Vinh (FE FGW DN)" userId="d2ccfa87-bd55-436a-894a-85c7f0ae780d" providerId="ADAL" clId="{D583A7A8-6C1F-486D-ACD0-6CB3D342C09E}" dt="2021-03-31T14:33:31.641" v="286" actId="22"/>
          <ac:spMkLst>
            <pc:docMk/>
            <pc:sldMk cId="3540174425" sldId="734"/>
            <ac:spMk id="4" creationId="{477AFA5C-6EEE-461A-885B-50DF6CB3EE56}"/>
          </ac:spMkLst>
        </pc:spChg>
        <pc:picChg chg="del">
          <ac:chgData name="Hoang Nhu Vinh (FE FGW DN)" userId="d2ccfa87-bd55-436a-894a-85c7f0ae780d" providerId="ADAL" clId="{D583A7A8-6C1F-486D-ACD0-6CB3D342C09E}" dt="2021-03-31T14:33:30.461" v="285" actId="478"/>
          <ac:picMkLst>
            <pc:docMk/>
            <pc:sldMk cId="3540174425" sldId="734"/>
            <ac:picMk id="5" creationId="{BE14ADFC-9E00-4D94-A5CB-AA4913995531}"/>
          </ac:picMkLst>
        </pc:picChg>
        <pc:picChg chg="add mod ord">
          <ac:chgData name="Hoang Nhu Vinh (FE FGW DN)" userId="d2ccfa87-bd55-436a-894a-85c7f0ae780d" providerId="ADAL" clId="{D583A7A8-6C1F-486D-ACD0-6CB3D342C09E}" dt="2021-03-31T14:33:31.641" v="286" actId="22"/>
          <ac:picMkLst>
            <pc:docMk/>
            <pc:sldMk cId="3540174425" sldId="734"/>
            <ac:picMk id="7" creationId="{BEC87E96-63D6-42E5-8205-0C319D37A75A}"/>
          </ac:picMkLst>
        </pc:picChg>
      </pc:sldChg>
      <pc:sldChg chg="addSp delSp modSp new mod">
        <pc:chgData name="Hoang Nhu Vinh (FE FGW DN)" userId="d2ccfa87-bd55-436a-894a-85c7f0ae780d" providerId="ADAL" clId="{D583A7A8-6C1F-486D-ACD0-6CB3D342C09E}" dt="2021-03-31T14:38:12.359" v="317" actId="1440"/>
        <pc:sldMkLst>
          <pc:docMk/>
          <pc:sldMk cId="1815556515" sldId="735"/>
        </pc:sldMkLst>
        <pc:spChg chg="del">
          <ac:chgData name="Hoang Nhu Vinh (FE FGW DN)" userId="d2ccfa87-bd55-436a-894a-85c7f0ae780d" providerId="ADAL" clId="{D583A7A8-6C1F-486D-ACD0-6CB3D342C09E}" dt="2021-03-31T14:33:50.318" v="294" actId="22"/>
          <ac:spMkLst>
            <pc:docMk/>
            <pc:sldMk cId="1815556515" sldId="735"/>
            <ac:spMk id="2" creationId="{7B9D847D-7002-4936-A687-87304CF55E5A}"/>
          </ac:spMkLst>
        </pc:spChg>
        <pc:spChg chg="mod">
          <ac:chgData name="Hoang Nhu Vinh (FE FGW DN)" userId="d2ccfa87-bd55-436a-894a-85c7f0ae780d" providerId="ADAL" clId="{D583A7A8-6C1F-486D-ACD0-6CB3D342C09E}" dt="2021-03-31T14:33:38.506" v="293" actId="20577"/>
          <ac:spMkLst>
            <pc:docMk/>
            <pc:sldMk cId="1815556515" sldId="735"/>
            <ac:spMk id="3" creationId="{28E7F656-AB49-492D-A4EF-83C330C0F5A8}"/>
          </ac:spMkLst>
        </pc:spChg>
        <pc:spChg chg="add del mod">
          <ac:chgData name="Hoang Nhu Vinh (FE FGW DN)" userId="d2ccfa87-bd55-436a-894a-85c7f0ae780d" providerId="ADAL" clId="{D583A7A8-6C1F-486D-ACD0-6CB3D342C09E}" dt="2021-03-31T14:37:35.195" v="304" actId="22"/>
          <ac:spMkLst>
            <pc:docMk/>
            <pc:sldMk cId="1815556515" sldId="735"/>
            <ac:spMk id="7" creationId="{6CED4EB7-3BC2-4E9D-AD8C-D7DA9BA8CA8B}"/>
          </ac:spMkLst>
        </pc:spChg>
        <pc:picChg chg="add del mod ord modCrop">
          <ac:chgData name="Hoang Nhu Vinh (FE FGW DN)" userId="d2ccfa87-bd55-436a-894a-85c7f0ae780d" providerId="ADAL" clId="{D583A7A8-6C1F-486D-ACD0-6CB3D342C09E}" dt="2021-03-31T14:37:33.075" v="301" actId="478"/>
          <ac:picMkLst>
            <pc:docMk/>
            <pc:sldMk cId="1815556515" sldId="735"/>
            <ac:picMk id="5" creationId="{D10DB6E8-2A5C-4934-BCC7-598B5A3096EC}"/>
          </ac:picMkLst>
        </pc:picChg>
        <pc:picChg chg="add del">
          <ac:chgData name="Hoang Nhu Vinh (FE FGW DN)" userId="d2ccfa87-bd55-436a-894a-85c7f0ae780d" providerId="ADAL" clId="{D583A7A8-6C1F-486D-ACD0-6CB3D342C09E}" dt="2021-03-31T14:37:34.625" v="303" actId="22"/>
          <ac:picMkLst>
            <pc:docMk/>
            <pc:sldMk cId="1815556515" sldId="735"/>
            <ac:picMk id="9" creationId="{FE930A5D-A538-4C2B-872F-25174D67F466}"/>
          </ac:picMkLst>
        </pc:picChg>
        <pc:picChg chg="add mod ord modCrop">
          <ac:chgData name="Hoang Nhu Vinh (FE FGW DN)" userId="d2ccfa87-bd55-436a-894a-85c7f0ae780d" providerId="ADAL" clId="{D583A7A8-6C1F-486D-ACD0-6CB3D342C09E}" dt="2021-03-31T14:38:10.248" v="315" actId="14100"/>
          <ac:picMkLst>
            <pc:docMk/>
            <pc:sldMk cId="1815556515" sldId="735"/>
            <ac:picMk id="11" creationId="{4989FE36-3505-46E2-B296-6CACFD37B052}"/>
          </ac:picMkLst>
        </pc:picChg>
        <pc:picChg chg="add mod modCrop">
          <ac:chgData name="Hoang Nhu Vinh (FE FGW DN)" userId="d2ccfa87-bd55-436a-894a-85c7f0ae780d" providerId="ADAL" clId="{D583A7A8-6C1F-486D-ACD0-6CB3D342C09E}" dt="2021-03-31T14:38:12.359" v="317" actId="1440"/>
          <ac:picMkLst>
            <pc:docMk/>
            <pc:sldMk cId="1815556515" sldId="735"/>
            <ac:picMk id="13" creationId="{F4EAD1F7-DE3D-4125-8998-21DE15285D3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1/20/22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15406 7240 12287,'0'-9'0,"0"1"0,0 0 0,-3-1 0,0 1 0,1 0 0,-2-1 0,-1 1 0,-2 0 0,0-1 0,2 1 0,-2 2 0,-3 2 0,-1-1 0,1 0 0,-2 4 0,1-2 0,0 2 0,-2 1 0,4 1 0,-2 2 0,2 3 0,0 4 0,1 4 0,1 5 0,0 1 0,2 1 0,2-1 0,-2 2 0,2 2 0,1 3 0,1-3 0,1 3 0,1 1 0,1 1 0,3-2 0,3 4-287,1-8 287,-1 5 0,3-10 0,1 3 0,1-3 0,2-2 0,-2-8 0,0 0 0,0-3 0,0 0 0,-2-3 0,2 1 0,-1-2 0,-2-1 0,1 0 0,-1 0 0,1-1 0,-1-2 0,-1 2 0,0-3 0,-1 1 0,0-6 0,1-4 0</inkml:trace>
  <inkml:trace contextRef="#ctx0" brushRef="#br0">15506 7398 12287,'-1'-5'0,"-2"3"0,2 1 0,-5 1 0,4 6 0,-1 4 0,2 3 0,1 4 0,0 1 0,0 4 0,1 2 0,2 3 0,-2 0 0,3 2 0,-1 0 0,-1-2 0,4-4 0,-3-1 0,-1-2 0,2-2 0,-3-4 0,2-2 0,-2-8 0,-1-4 0,-8-7 0,-1-6 0</inkml:trace>
  <inkml:trace contextRef="#ctx0" brushRef="#br0">15431 7523 12287,'4'-4'0,"1"1"0,3 2 0,1 1 0,1 0 0,1 0 0,4-3 0,-2 0 0,1 1 0,0 2 0,-3 0 0,2-1 0,-1-2 0,3 2 0,-2-3 0</inkml:trace>
  <inkml:trace contextRef="#ctx0" brushRef="#br0">15740 7265 12287,'-9'0'0,"1"0"0,2 0 0,1 0 0,-2 0 0,3 1 0,-1 1 0,1 4 0,3 1 0,0 4 0,1 2 0,0 4 0,0 4 0,3 4 0,3 6 0,1 2 0,2 4 0,-1-2 0,0 2 0,1-3 0,-1-4 0,-2-3 0,-2-4 0,1-3 0,-1-3 0,-1-9 0,3 1 0,-4-13 0,0-4 0,-1-5 0,-1-8 0,0 0 0,-1-3 0,0-3 0,-2-2 0,-3-1 0,3-3 0,-2 1 0,-2-2 0,3 6 0,-2-6 0,-1 3 0,-3 1 0,0 0 0,-1 5 0,2 2 0,1 5 0,-1 6 0,2 1 0,0 1 0,2 2 0,-1 3 0,-2 2 0,3 3 0,2-1 0,3-1 0,3-1 0,-1 0 0,4 2 0,0-1 0,2 0 0,0-2 0,0 2 0,2-1 0,1 1 0,-1 1 0,4-1 0,0-1 0,-1 1 0,2 1 0,-1 0 0,2-1 0,1 0 0,-1-1 0,1 3 0,0 0 0,-1 0 0,1-1 0,0-1 0,-1-1 0,1 1 0,-3 2 0,-1 0 0,-1 0 0,-2 0 0,0 0 0,1 0 0,0 0 0,-3 0 0,-2 0 0,-4 0 0,0 3 0,-1 2 0,-1 3 0</inkml:trace>
  <inkml:trace contextRef="#ctx0" brushRef="#br0">15798 7273 12287,'-6'3'0,"1"0"0,-2 1 0,0 0 0,1 1 0,1-2 0,3 4 0,2-6 0,6 1 0,2-1 0,3-1 0,2 0 0,3-1 0,0 0 0,0-2 0,-3-3 0,6 3 0,-1-1 0,0 0 0,-1 0 0,-1 3 0,-1-2 0,-1 1 0,-3 0 0,2 0 0,-1-1 0,-2 2 0,0 0 0,-2 1 0,-3 3 0,-2 2 0</inkml:trace>
  <inkml:trace contextRef="#ctx0" brushRef="#br0">15781 7540 12287,'-14'8'0,"2"1"0,1-1 0,1 0 0,6-2 0,-1-1 0,4-3 0,4 1 0,2-2 0,5 0 0,2 1 0,-2 1 0,3-1 0,0-2 0,1 0 0,-1 0 0,2-1 0,3 0 0,0-3 0,1-1 0,-6 3 0,4-1 0,-2 0 0,1 0 0,1 0 0,0 3 0,-4-3 0,-1-2 0</inkml:trace>
  <inkml:trace contextRef="#ctx0" brushRef="#br0">16474 6790 12287,'-5'-3'0,"-1"0"0,4 0 0,-4 3 0,4-3 0,-1 2 0,6-2 0,2 2 0,3 1 0,0 0 0,1 0 0,0 0 0,2 0 0,2 0 0,4 0 0,0-1 0,-1-1 0,2-1 0,1-2 0,-1 2 0,1-1 0,0-1 0,0 0 0,-2 3 0,0 0 0,-4 1 0,-1 1 0,-6 0 0,3 1 0,-3 2 0,-1 6 0,-2-1 0,-3 11 0,0-1 0</inkml:trace>
  <inkml:trace contextRef="#ctx0" brushRef="#br0">16266 6982 12287,'-8'0'0,"2"0"0,0 0 0,1 0 0,1 0 0,4 0 0,4 0 0,4 0 0,1 0 0,-1 0 0,1 0 0,1 0 0,2 0 0,1 0 0,1 0 0,3 0 0,0 0 0,-1 0 0,4 0 0,0-1 0,1-1 0,3-1 0,-2 0 0,1 3 0,1-2 0,-1-1 0,0-1 0,2 2 0,-2-1 0,-1-2 0,-3 2 0,0-1 0,-1-1 0,-2 0 0,-2 1 0,-2-3 0,-1 2 0,0-2 0,-4 3 0,4-2 0,-2-1 0,0 0 0,-1 1 0,-1 1 0,0-1 0,-2 2 0,-3-4 0,2 7 0,-4-2 0,0 3 0</inkml:trace>
  <inkml:trace contextRef="#ctx0" brushRef="#br0">16608 6998 12287,'-9'-4'0,"4"-3"0,-1 5 0,0 0 0,1 1 0,0 1 0,3 4 0,-1 4 0,2 4 0,1 4 0,1 2 0,2 7 0,2 2 0,3 4 0,-2-3 0,2 8 0,1 0 0,0 1 0,0-1 0,-3 2 0,0 0 0,0 0 0,-1-4 0,0 0 0,1-5 0,-1 0 0,-1-8 0,-2 2 0,1 0 0,-1-4 0,2 0 0,1-3 0</inkml:trace>
  <inkml:trace contextRef="#ctx0" brushRef="#br0">15440 12044 12287,'0'-8'0,"-1"-1"0,-1 1 0,-1 0 0,1-1 0,2 1 0,0 3 0,0 2 0,0 6 0,0 3 0,0 2 0,0 2 0,0 2 0,0 1 0,0-1 0,0 4 0,2 3 0,1 1 0,3 2 0,-3 3 0,1 2 0,0 4 0,2-2 0,-1 6 0,0 1 0,1 1 0,-4 2 0,1 1 0,-2-3 0,-1-4 0,0-6 0,0-2 0,0-5 0,0-6 0,0-6 0,0-8 0,0-8 0,0-6 0,-1-2 0,-2-4 0,-1 1 0,-2-5 0,0-3 0,0-2 0,1 0 0,0-3 0,1-2 0,-1-1 0,2 0 0,-1 0 0,0-2 0,2-1 0,1 5 0,1 1 0,0 1 0,0 2 0,0 7 0,1 2 0,2 2 0,2 4 0,2 3 0,-1 0 0,0 5 0,1 3 0,0-1 0,2 2 0,1 0 0,2 1 0,-1 2 0,-3 1 0,1 1 0,2 2 0,-1 0 0,1 4 0,-1-1 0,1 1 0,-2 0 0,2 1 0,-2 2 0,-4 1 0,2-2 0,-4 2 0,-2 0 0,0 0 0,-1 1 0,0 2 0,-1-1 0,-1-2 0,-1 1 0,-4 2 0,-4-1 0,-1-1 0,2-4 0,-2 0 0,1-2 0,0-3 0,-1-2 0,2 2 0,-2-2 0,1 0 0,3-3 0,3 0 0,9 4 0,5 0 0</inkml:trace>
  <inkml:trace contextRef="#ctx0" brushRef="#br0">15924 12036 12287,'-4'-9'0,"-2"1"0,-1 0 0,-1 2 0,-2 1 0,0 2 0,-1 1 0,-1 1 0,1 2 0,-3 2 0,-2 2 0,0 6 0,-1 4 0,0 4 0,1 3 0,-1 3 0,0 3 0,0 3 0,1 4 0,5-2 0,1 1 0,3 0 0,3 1 0,2-6 0,3 4 0,2-4 0,3-2 0,5-7 0,3-4 0,1-3 0,2 0 0,0-6 0,0-2 0,-1-2 0,1 0 0,0-3 0,-1 0 0,1-5 0,0-2 0,-3-5 0,-1-2 0,2-3 0,1-2 0,-5 0 0,-2-3 0,0-1 0,-3-1 0,-2 1 0,1 0 0,-2-2 0,-1 2 0,-2 2 0,-2-2 0,-2-2 0,-4-1 0,1 4 0,-7-2 0,-1 2 0,-1 1 0,0 5 0,0 1 0,2 4 0,3 4 0,2 4 0,0 1 0,2 4 0,1 4 0,-1 5 0,2 2 0</inkml:trace>
  <inkml:trace contextRef="#ctx0" brushRef="#br0">16241 11860 12287,'-9'-2'0,"0"-1"0,-2 1 0,2 1 0,-2 2 0,1 2 0,2 2 0,-1 3 0,-2 0 0,0 1 0,1 2 0,2 3 0,1 5 0,3 1 0,0 2 0,1 0 0,3 2 0,1-1 0,2-1 0,2-5 0,7 1 0,2-2 0,1-1 0,5 0 0,-1 1 0,1-1 0,0-2 0,-2 1 0,1 3 0,-1 0 0,-2-1 0,-3-2 0,-1 0 0,-4 0 0,-3-1 0,-1 2 0,-4-4 0,0 0 0,0 1 0,-7-2 0,-4 1 0,-4-2 0,-2-1 0,-3 1 0,-3-1 0,-1-1 0,-1-1 0,3 0 0,1-3 0,-1-1 0,1-1 0,4-1 0,0 0 0,5-1 0,3-2 0,1-2 0,3-6 0,2-1 0,2-1 0,5 0 0,4-12 0,5 0 0</inkml:trace>
  <inkml:trace contextRef="#ctx0" brushRef="#br0">16366 11902 12287,'0'-8'0,"1"0"0,1 2 0,0 0 0,2 4 0,-1-1 0,2-1 0,0 3 0,1-3 0,0 2 0,2-1 0,0 0 0,1 3 0,1-1 0,1-2 0,3 2 0,-2-1 0,1 0 0,2-1 0,1 2 0,1-2 0,0 2 0,3 1 0,-3-1 0,4 0 0,-2-2 0,1 1 0,0 1 0,-2 2 0,-1 1 0,-1 1 0,-5-1 0,5 6 0,-3 1 0</inkml:trace>
  <inkml:trace contextRef="#ctx0" brushRef="#br0">16691 11802 12287,'-12'1'0,"-1"2"0,0 3 0,2 4 0,2 2 0,1 3 0,3 4 0,2 1 0,2 9 0,1 9 0,0-14 0,1 1 0,0 4 0,1 0 0,-2 3 0,1 1 0,0 6 0,0 1 0,0 4 0,-1 0-1093,0-12 1,0 0 0,0 1 994,0-2 1,0 1-1,0 1 1,0 8 0,0 1-1,0 1 1,0-2-1,0 0 1,0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408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8500" y="596900"/>
            <a:ext cx="7939665" cy="1358900"/>
          </a:xfrm>
          <a:prstGeom prst="rect">
            <a:avLst/>
          </a:prstGeom>
        </p:spPr>
        <p:txBody>
          <a:bodyPr/>
          <a:lstStyle>
            <a:lvl1pPr algn="r">
              <a:defRPr sz="3599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8500" y="2070100"/>
            <a:ext cx="7939665" cy="812800"/>
          </a:xfrm>
        </p:spPr>
        <p:txBody>
          <a:bodyPr>
            <a:normAutofit/>
          </a:bodyPr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100" y="596900"/>
            <a:ext cx="271709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914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7105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4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3534F68-EC21-4073-85E9-EA41DD2F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7523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5" y="2908300"/>
            <a:ext cx="10616551" cy="1362075"/>
          </a:xfrm>
          <a:prstGeom prst="rect">
            <a:avLst/>
          </a:prstGeom>
        </p:spPr>
        <p:txBody>
          <a:bodyPr anchor="t"/>
          <a:lstStyle>
            <a:lvl1pPr algn="r">
              <a:defRPr sz="3999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2835" y="4270379"/>
            <a:ext cx="10616551" cy="1500187"/>
          </a:xfrm>
        </p:spPr>
        <p:txBody>
          <a:bodyPr anchor="b"/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537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2799">
                <a:solidFill>
                  <a:srgbClr val="2E3791"/>
                </a:solidFill>
              </a:defRPr>
            </a:lvl1pPr>
            <a:lvl2pPr>
              <a:defRPr sz="2399">
                <a:solidFill>
                  <a:srgbClr val="2E3791"/>
                </a:solidFill>
              </a:defRPr>
            </a:lvl2pPr>
            <a:lvl3pPr>
              <a:defRPr sz="1999">
                <a:solidFill>
                  <a:srgbClr val="2E3791"/>
                </a:solidFill>
              </a:defRPr>
            </a:lvl3pPr>
            <a:lvl4pPr>
              <a:defRPr sz="1799">
                <a:solidFill>
                  <a:srgbClr val="2E3791"/>
                </a:solidFill>
              </a:defRPr>
            </a:lvl4pPr>
            <a:lvl5pPr>
              <a:defRPr sz="1799">
                <a:solidFill>
                  <a:srgbClr val="2E379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2799">
                <a:solidFill>
                  <a:srgbClr val="2E3791"/>
                </a:solidFill>
              </a:defRPr>
            </a:lvl1pPr>
            <a:lvl2pPr>
              <a:defRPr sz="2399">
                <a:solidFill>
                  <a:srgbClr val="2E3791"/>
                </a:solidFill>
              </a:defRPr>
            </a:lvl2pPr>
            <a:lvl3pPr>
              <a:defRPr sz="1999">
                <a:solidFill>
                  <a:srgbClr val="2E3791"/>
                </a:solidFill>
              </a:defRPr>
            </a:lvl3pPr>
            <a:lvl4pPr>
              <a:defRPr sz="1799">
                <a:solidFill>
                  <a:srgbClr val="2E3791"/>
                </a:solidFill>
              </a:defRPr>
            </a:lvl4pPr>
            <a:lvl5pPr>
              <a:defRPr sz="1799">
                <a:solidFill>
                  <a:srgbClr val="2E379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7484" y="6496054"/>
            <a:ext cx="2539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96054"/>
            <a:ext cx="284405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6524D7-D26E-47CD-9B07-E8DE9EE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4112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7484" y="6496054"/>
            <a:ext cx="2539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96054"/>
            <a:ext cx="284405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214D299-8C3D-4910-B06F-D17DD07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2136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6290" y="2870200"/>
            <a:ext cx="5112535" cy="3987800"/>
          </a:xfrm>
        </p:spPr>
        <p:txBody>
          <a:bodyPr/>
          <a:lstStyle>
            <a:lvl1pPr marL="0" indent="0">
              <a:buNone/>
              <a:defRPr sz="3199">
                <a:solidFill>
                  <a:srgbClr val="2E379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2835" y="4406900"/>
            <a:ext cx="5385513" cy="1930400"/>
          </a:xfrm>
          <a:prstGeom prst="rect">
            <a:avLst/>
          </a:prstGeom>
        </p:spPr>
        <p:txBody>
          <a:bodyPr anchor="t"/>
          <a:lstStyle>
            <a:lvl1pPr algn="r">
              <a:defRPr sz="2799" b="1" cap="all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2835" y="2906717"/>
            <a:ext cx="5385513" cy="1258887"/>
          </a:xfrm>
        </p:spPr>
        <p:txBody>
          <a:bodyPr anchor="b"/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830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5" y="2908300"/>
            <a:ext cx="10616551" cy="1362075"/>
          </a:xfrm>
          <a:prstGeom prst="rect">
            <a:avLst/>
          </a:prstGeom>
        </p:spPr>
        <p:txBody>
          <a:bodyPr anchor="ctr"/>
          <a:lstStyle>
            <a:lvl1pPr algn="r">
              <a:defRPr sz="3999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2835" y="4270379"/>
            <a:ext cx="10616551" cy="1500187"/>
          </a:xfrm>
        </p:spPr>
        <p:txBody>
          <a:bodyPr anchor="ctr"/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13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2050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8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5C8E18-FD91-4D75-8065-D52E1EC6AD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4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4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4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8FBC8A9-B1E7-4609-986F-DAC223BD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8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2799" kern="1200">
          <a:solidFill>
            <a:srgbClr val="2E379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457063" rtl="0" eaLnBrk="1" latinLnBrk="0" hangingPunct="1">
        <a:spcBef>
          <a:spcPct val="20000"/>
        </a:spcBef>
        <a:buFont typeface="Arial"/>
        <a:buChar char="•"/>
        <a:defRPr sz="3199" kern="1200">
          <a:solidFill>
            <a:srgbClr val="2E379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buFont typeface="Arial"/>
        <a:buChar char="–"/>
        <a:defRPr sz="2799" kern="1200">
          <a:solidFill>
            <a:srgbClr val="2E379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buFont typeface="Arial"/>
        <a:buChar char="•"/>
        <a:defRPr sz="2399" kern="1200">
          <a:solidFill>
            <a:srgbClr val="2E379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buFont typeface="Arial"/>
        <a:buChar char="–"/>
        <a:defRPr sz="1999" kern="1200">
          <a:solidFill>
            <a:srgbClr val="2E379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buFont typeface="Arial"/>
        <a:buChar char="»"/>
        <a:defRPr sz="1999" kern="1200">
          <a:solidFill>
            <a:srgbClr val="2E3791"/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8500" y="596900"/>
            <a:ext cx="7939665" cy="1358900"/>
          </a:xfrm>
        </p:spPr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Templating,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08500" y="2070100"/>
            <a:ext cx="7939665" cy="8128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Returning Views, using Twig, submitting forms</a:t>
            </a:r>
          </a:p>
        </p:txBody>
      </p:sp>
    </p:spTree>
    <p:extLst>
      <p:ext uri="{BB962C8B-B14F-4D97-AF65-F5344CB8AC3E}">
        <p14:creationId xmlns:p14="http://schemas.microsoft.com/office/powerpoint/2010/main" val="138011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What can we do with Twig?</a:t>
            </a:r>
          </a:p>
          <a:p>
            <a:pPr lvl="1"/>
            <a:r>
              <a:rPr lang="en-US" dirty="0">
                <a:sym typeface="Helvetica Neue"/>
              </a:rPr>
              <a:t>app.user - get current user</a:t>
            </a:r>
          </a:p>
          <a:p>
            <a:pPr lvl="1"/>
            <a:r>
              <a:rPr lang="en-US" dirty="0">
                <a:sym typeface="Helvetica Neue"/>
              </a:rPr>
              <a:t>app.request - get current request</a:t>
            </a:r>
          </a:p>
          <a:p>
            <a:pPr lvl="1"/>
            <a:r>
              <a:rPr lang="en-US" dirty="0">
                <a:sym typeface="Helvetica Neue"/>
              </a:rPr>
              <a:t>app.session - get session</a:t>
            </a:r>
          </a:p>
          <a:p>
            <a:pPr lvl="1"/>
            <a:r>
              <a:rPr lang="en-US" dirty="0">
                <a:sym typeface="Helvetica Neue"/>
              </a:rPr>
              <a:t>app.environment - get application environment</a:t>
            </a:r>
          </a:p>
          <a:p>
            <a:pPr lvl="1"/>
            <a:r>
              <a:rPr lang="en-US" dirty="0">
                <a:sym typeface="Helvetica Neue"/>
              </a:rPr>
              <a:t>app.debug - check debug status of the application</a:t>
            </a:r>
          </a:p>
          <a:p>
            <a:pPr lvl="1"/>
            <a:r>
              <a:rPr lang="en-US" dirty="0">
                <a:sym typeface="Helvetica Neue"/>
              </a:rPr>
              <a:t>access global twig variable - can create global twig         variables and access them in your templates</a:t>
            </a:r>
            <a:endParaRPr lang="en-US" dirty="0"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Templating</a:t>
            </a:r>
          </a:p>
        </p:txBody>
      </p:sp>
    </p:spTree>
    <p:extLst>
      <p:ext uri="{BB962C8B-B14F-4D97-AF65-F5344CB8AC3E}">
        <p14:creationId xmlns:p14="http://schemas.microsoft.com/office/powerpoint/2010/main" val="39171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2B86B0-CDAE-4294-BC96-0DC6B111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35" y="2908300"/>
            <a:ext cx="10616551" cy="1362075"/>
          </a:xfrm>
        </p:spPr>
        <p:txBody>
          <a:bodyPr/>
          <a:lstStyle/>
          <a:p>
            <a:r>
              <a:rPr lang="en-US" dirty="0">
                <a:sym typeface="Calibri"/>
              </a:rPr>
              <a:t>Forms</a:t>
            </a:r>
            <a:br>
              <a:rPr lang="en-US" dirty="0">
                <a:sym typeface="Calibri"/>
              </a:rPr>
            </a:br>
            <a:endParaRPr lang="en-US"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62835" y="4270379"/>
            <a:ext cx="10616551" cy="1500187"/>
          </a:xfr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r>
              <a:rPr lang="en-US" dirty="0">
                <a:sym typeface="Calibri"/>
              </a:rPr>
              <a:t>Forms and Templates</a:t>
            </a:r>
          </a:p>
          <a:p>
            <a:pPr lvl="0"/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02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Form flow:</a:t>
            </a:r>
          </a:p>
          <a:p>
            <a:pPr lvl="1"/>
            <a:r>
              <a:rPr lang="en-US" dirty="0">
                <a:sym typeface="Helvetica Neue"/>
              </a:rPr>
              <a:t>create the form</a:t>
            </a:r>
          </a:p>
          <a:p>
            <a:pPr lvl="1"/>
            <a:r>
              <a:rPr lang="en-US" dirty="0">
                <a:sym typeface="Helvetica Neue"/>
              </a:rPr>
              <a:t>set the data</a:t>
            </a:r>
          </a:p>
          <a:p>
            <a:pPr lvl="1"/>
            <a:r>
              <a:rPr lang="en-US" dirty="0">
                <a:sym typeface="Helvetica Neue"/>
              </a:rPr>
              <a:t>handle request</a:t>
            </a:r>
          </a:p>
          <a:p>
            <a:pPr lvl="1"/>
            <a:r>
              <a:rPr lang="en-US" dirty="0">
                <a:sym typeface="Helvetica Neue"/>
              </a:rPr>
              <a:t>do something with submitted data</a:t>
            </a:r>
          </a:p>
          <a:p>
            <a:pPr lvl="1"/>
            <a:r>
              <a:rPr lang="en-US" dirty="0">
                <a:sym typeface="Helvetica Neue"/>
              </a:rPr>
              <a:t>save to database</a:t>
            </a:r>
          </a:p>
          <a:p>
            <a:pPr lvl="1"/>
            <a:r>
              <a:rPr lang="en-US" dirty="0">
                <a:sym typeface="Helvetica Neue"/>
              </a:rPr>
              <a:t>remove from database</a:t>
            </a:r>
          </a:p>
          <a:p>
            <a:pPr lvl="1"/>
            <a:r>
              <a:rPr lang="en-US" dirty="0">
                <a:sym typeface="Helvetica Neue"/>
              </a:rPr>
              <a:t>update database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1316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8812" y="1828800"/>
            <a:ext cx="6403838" cy="458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Form flow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Forms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704B52-8CEB-B346-8E8B-092AD3B56CF1}"/>
                  </a:ext>
                </a:extLst>
              </p14:cNvPr>
              <p14:cNvContentPartPr/>
              <p14:nvPr/>
            </p14:nvContentPartPr>
            <p14:xfrm>
              <a:off x="5474160" y="2426400"/>
              <a:ext cx="586080" cy="215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704B52-8CEB-B346-8E8B-092AD3B56C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4800" y="2417040"/>
                <a:ext cx="604800" cy="21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86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r>
              <a:rPr lang="en-US" dirty="0">
                <a:sym typeface="Arial"/>
              </a:rPr>
              <a:t>Two ways to create forms in Symfony</a:t>
            </a:r>
            <a:endParaRPr lang="en-US" dirty="0">
              <a:sym typeface="Helvetica Neue"/>
            </a:endParaRPr>
          </a:p>
          <a:p>
            <a:pPr lvl="1"/>
            <a:r>
              <a:rPr lang="en-US" dirty="0">
                <a:sym typeface="Helvetica Neue"/>
              </a:rPr>
              <a:t>in your controller action using the form builder</a:t>
            </a:r>
          </a:p>
          <a:p>
            <a:endParaRPr lang="en-US" dirty="0"/>
          </a:p>
        </p:txBody>
      </p:sp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Forms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3812" y="2667000"/>
            <a:ext cx="6685142" cy="2020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3812" y="5029200"/>
            <a:ext cx="4042143" cy="119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79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Arial"/>
              </a:rPr>
              <a:t>Two ways to create forms in Symfony</a:t>
            </a:r>
          </a:p>
          <a:p>
            <a:pPr lvl="1"/>
            <a:r>
              <a:rPr lang="en-US" dirty="0">
                <a:sym typeface="Helvetica Neue"/>
              </a:rPr>
              <a:t>using separate form class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Forms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612" y="4343400"/>
            <a:ext cx="3833407" cy="113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3" name="Shape 2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7612" y="2895600"/>
            <a:ext cx="8838038" cy="105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8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Arial"/>
              </a:rPr>
              <a:t>A form should know what input field to render</a:t>
            </a:r>
          </a:p>
          <a:p>
            <a:pPr lvl="1"/>
            <a:r>
              <a:rPr lang="en-US" dirty="0">
                <a:sym typeface="Helvetica Neue"/>
              </a:rPr>
              <a:t>TextType - input type="text"</a:t>
            </a:r>
          </a:p>
          <a:p>
            <a:pPr lvl="1"/>
            <a:r>
              <a:rPr lang="en-US" dirty="0">
                <a:sym typeface="Helvetica Neue"/>
              </a:rPr>
              <a:t>SubmitType - input type="submit"</a:t>
            </a:r>
          </a:p>
          <a:p>
            <a:pPr lvl="1"/>
            <a:r>
              <a:rPr lang="en-US" dirty="0">
                <a:sym typeface="Helvetica Neue"/>
              </a:rPr>
              <a:t>ChoiceType - generates select, checkboxes or radio</a:t>
            </a:r>
            <a:r>
              <a:rPr lang="bg-BG" dirty="0">
                <a:sym typeface="Helvetica Neue"/>
              </a:rPr>
              <a:t> </a:t>
            </a:r>
            <a:br>
              <a:rPr lang="bg-BG" dirty="0">
                <a:sym typeface="Helvetica Neue"/>
              </a:rPr>
            </a:br>
            <a:r>
              <a:rPr lang="en-US" dirty="0">
                <a:sym typeface="Helvetica Neue"/>
              </a:rPr>
              <a:t>buttons</a:t>
            </a:r>
          </a:p>
          <a:p>
            <a:pPr lvl="1"/>
            <a:r>
              <a:rPr lang="en-US" dirty="0">
                <a:sym typeface="Helvetica Neue"/>
              </a:rPr>
              <a:t>HiddenType - input type="hidden"</a:t>
            </a:r>
          </a:p>
          <a:p>
            <a:pPr lvl="1"/>
            <a:r>
              <a:rPr lang="en-US" dirty="0">
                <a:sym typeface="Helvetica Neue"/>
              </a:rPr>
              <a:t>RepeatedType - used to render input fields for</a:t>
            </a:r>
            <a:r>
              <a:rPr lang="bg-BG" dirty="0">
                <a:sym typeface="Helvetica Neue"/>
              </a:rPr>
              <a:t> </a:t>
            </a:r>
            <a:br>
              <a:rPr lang="bg-BG" dirty="0">
                <a:sym typeface="Helvetica Neue"/>
              </a:rPr>
            </a:br>
            <a:r>
              <a:rPr lang="en-US" dirty="0">
                <a:sym typeface="Helvetica Neue"/>
              </a:rPr>
              <a:t>passwords and confirmation</a:t>
            </a:r>
            <a:endParaRPr lang="en-US" dirty="0">
              <a:sym typeface="Arial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14618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10969625" cy="4525963"/>
          </a:xfrm>
        </p:spPr>
        <p:txBody>
          <a:bodyPr>
            <a:normAutofit/>
          </a:bodyPr>
          <a:lstStyle/>
          <a:p>
            <a:r>
              <a:rPr lang="en-US" dirty="0">
                <a:sym typeface="Arial"/>
              </a:rPr>
              <a:t>To display form in template it must be passed as view parameter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Forms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5312" y="2362200"/>
            <a:ext cx="8458200" cy="398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3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ABAC-B294-4718-9033-6B6B21C0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88C2F-C7BB-4870-A67F-7B4E8334A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6F994-5A78-4A26-9B9B-909E75385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612" y="1151124"/>
            <a:ext cx="2667000" cy="50255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A6358E-EF79-4543-89E8-40C23EA4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118502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7" indent="-446087">
              <a:lnSpc>
                <a:spcPct val="117647"/>
              </a:lnSpc>
              <a:spcAft>
                <a:spcPts val="0"/>
              </a:spcAft>
              <a:buSzPct val="100000"/>
              <a:buFont typeface="Helvetica Neue"/>
              <a:buAutoNum type="arabicPeriod"/>
            </a:pPr>
            <a:r>
              <a:rPr lang="en-US" sz="3600" dirty="0">
                <a:ea typeface="Calibri"/>
                <a:cs typeface="Calibri"/>
                <a:sym typeface="Calibri"/>
              </a:rPr>
              <a:t>Templating</a:t>
            </a:r>
          </a:p>
          <a:p>
            <a:pPr marL="446087" lvl="0" indent="-446087">
              <a:lnSpc>
                <a:spcPct val="117647"/>
              </a:lnSpc>
              <a:spcAft>
                <a:spcPts val="0"/>
              </a:spcAft>
              <a:buSzPct val="100000"/>
              <a:buFont typeface="Helvetica Neue"/>
              <a:buAutoNum type="arabicPeriod"/>
            </a:pPr>
            <a:r>
              <a:rPr lang="en-US" sz="3600" dirty="0">
                <a:ea typeface="Calibri"/>
                <a:cs typeface="Calibri"/>
                <a:sym typeface="Calibri"/>
              </a:rPr>
              <a:t>Forms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2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DA454-AA2F-44E5-B426-7F467FEB0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612" y="990600"/>
            <a:ext cx="4191000" cy="532031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7849AD9-203B-4A69-BED2-2A6564E4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59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0438F-8259-417E-8F4F-58FAE18A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756" y="990600"/>
            <a:ext cx="6621311" cy="51939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4BFD02-FD9D-4801-AAED-F0966D7C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NoteFormType.php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26DA6-96FA-4A85-8829-3703DDAFA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212" y="838200"/>
            <a:ext cx="4267200" cy="549960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A36ECE4-86CA-41F3-AF8E-FADBE958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NoteController.php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2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4DC65-7D20-4EDB-BFDB-958EB6520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212" y="914400"/>
            <a:ext cx="5791200" cy="524042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8C9CFB-4E3B-4E89-A025-3F74953E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SuccessController.php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ACC9D-9684-40C6-B9DF-56687D6AD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37366"/>
            <a:ext cx="10969625" cy="32516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1D4B17-D942-418E-AF6C-8D30EAA0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base.html.twig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69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4ADFC-9E00-4D94-A5CB-AA4913995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49" y="1600200"/>
            <a:ext cx="6083126" cy="4525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37C941-EB08-4494-A0F1-45C860CC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templates/note/</a:t>
            </a:r>
            <a:r>
              <a:rPr lang="en-US" dirty="0" err="1"/>
              <a:t>index.html.twig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6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37C941-EB08-4494-A0F1-45C860CC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templates/success/</a:t>
            </a:r>
            <a:r>
              <a:rPr lang="en-US" dirty="0" err="1"/>
              <a:t>index.html.twig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C87E96-63D6-42E5-8205-0C319D37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741" y="1600200"/>
            <a:ext cx="4911342" cy="4525963"/>
          </a:xfrm>
        </p:spPr>
      </p:pic>
    </p:spTree>
    <p:extLst>
      <p:ext uri="{BB962C8B-B14F-4D97-AF65-F5344CB8AC3E}">
        <p14:creationId xmlns:p14="http://schemas.microsoft.com/office/powerpoint/2010/main" val="3540174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E7F656-AB49-492D-A4EF-83C330C0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89FE36-3505-46E2-B296-6CACFD37B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1" b="61276"/>
          <a:stretch/>
        </p:blipFill>
        <p:spPr>
          <a:xfrm>
            <a:off x="227012" y="1447800"/>
            <a:ext cx="5217244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EAD1F7-DE3D-4125-8998-21DE15285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5" b="64444"/>
          <a:stretch/>
        </p:blipFill>
        <p:spPr>
          <a:xfrm>
            <a:off x="5332412" y="3649476"/>
            <a:ext cx="6324380" cy="205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555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49E2-CF72-4380-91FB-B0975F61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" y="1447800"/>
            <a:ext cx="10969943" cy="4525963"/>
          </a:xfrm>
        </p:spPr>
        <p:txBody>
          <a:bodyPr/>
          <a:lstStyle/>
          <a:p>
            <a:r>
              <a:rPr lang="en-US" dirty="0"/>
              <a:t>Templating</a:t>
            </a:r>
          </a:p>
          <a:p>
            <a:r>
              <a:rPr lang="en-US" dirty="0"/>
              <a:t>Twig, extending templates, blocks</a:t>
            </a:r>
          </a:p>
          <a:p>
            <a:r>
              <a:rPr lang="en-US" dirty="0"/>
              <a:t>Twig extensions, macros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Rest concepts, REST URIs, Responses</a:t>
            </a:r>
          </a:p>
        </p:txBody>
      </p:sp>
    </p:spTree>
    <p:extLst>
      <p:ext uri="{BB962C8B-B14F-4D97-AF65-F5344CB8AC3E}">
        <p14:creationId xmlns:p14="http://schemas.microsoft.com/office/powerpoint/2010/main" val="24245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907F6E-9DBF-48C6-A5C1-563A705D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35" y="2908300"/>
            <a:ext cx="10616551" cy="1362075"/>
          </a:xfrm>
        </p:spPr>
        <p:txBody>
          <a:bodyPr/>
          <a:lstStyle/>
          <a:p>
            <a:r>
              <a:rPr lang="en-US" dirty="0">
                <a:sym typeface="Calibri"/>
              </a:rPr>
              <a:t>Templating</a:t>
            </a:r>
            <a:br>
              <a:rPr lang="en-US" dirty="0">
                <a:sym typeface="Calibri"/>
              </a:rPr>
            </a:br>
            <a:endParaRPr lang="en-US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62835" y="4270379"/>
            <a:ext cx="10616551" cy="1500187"/>
          </a:xfr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r>
              <a:rPr lang="en-US" dirty="0">
                <a:sym typeface="Calibri"/>
              </a:rPr>
              <a:t>Templates and Twig</a:t>
            </a:r>
          </a:p>
          <a:p>
            <a:pPr lvl="0"/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38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ea typeface="Calibri"/>
                <a:cs typeface="Calibri"/>
                <a:sym typeface="Calibri"/>
              </a:rPr>
              <a:t>In Symfony you can use two type of templates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dirty="0">
                <a:latin typeface="Calibri"/>
                <a:ea typeface="Helvetica Neue"/>
                <a:cs typeface="Calibri"/>
              </a:rPr>
              <a:t>php - </a:t>
            </a:r>
            <a:r>
              <a:rPr lang="en-US" sz="3200" dirty="0">
                <a:latin typeface="Calibri"/>
                <a:ea typeface="Helvetica Neue"/>
                <a:cs typeface="Calibri"/>
                <a:sym typeface="Helvetica Neue"/>
              </a:rPr>
              <a:t>standard html + php code in our templates</a:t>
            </a:r>
            <a:endParaRPr lang="en-US" sz="3200" dirty="0">
              <a:latin typeface="Calibri"/>
              <a:ea typeface="Helvetica Neue"/>
              <a:cs typeface="Calibri"/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en-US" sz="3200" dirty="0">
                <a:latin typeface="Calibri"/>
                <a:ea typeface="Helvetica Neue"/>
                <a:cs typeface="Calibri"/>
              </a:rPr>
              <a:t>twig - </a:t>
            </a:r>
            <a:r>
              <a:rPr lang="en-US" sz="3200" dirty="0">
                <a:latin typeface="Calibri"/>
                <a:ea typeface="Helvetica Neue"/>
                <a:cs typeface="Calibri"/>
                <a:sym typeface="Helvetica Neue"/>
              </a:rPr>
              <a:t>flexible template language</a:t>
            </a:r>
            <a:endParaRPr lang="en-US" sz="3200" dirty="0">
              <a:latin typeface="Calibri"/>
              <a:ea typeface="Helvetica Neue"/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Templating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1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1412" y="3429000"/>
            <a:ext cx="9561125" cy="1680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Templates Location</a:t>
            </a:r>
          </a:p>
          <a:p>
            <a:pPr lvl="1"/>
            <a:r>
              <a:rPr lang="en-US" dirty="0">
                <a:sym typeface="Helvetica Neue"/>
              </a:rPr>
              <a:t>per application - templates can be accessed from any bundle</a:t>
            </a:r>
          </a:p>
          <a:p>
            <a:pPr lvl="0"/>
            <a:endParaRPr lang="en-US" dirty="0">
              <a:sym typeface="Arial"/>
            </a:endParaRPr>
          </a:p>
          <a:p>
            <a:pPr lvl="0"/>
            <a:endParaRPr lang="en-US" dirty="0">
              <a:sym typeface="Arial"/>
            </a:endParaRPr>
          </a:p>
          <a:p>
            <a:pPr lvl="0"/>
            <a:endParaRPr lang="en-US" dirty="0">
              <a:sym typeface="Helvetica Neue"/>
            </a:endParaRPr>
          </a:p>
          <a:p>
            <a:pPr lvl="1"/>
            <a:r>
              <a:rPr lang="en-US" dirty="0">
                <a:sym typeface="Helvetica Neue"/>
              </a:rPr>
              <a:t>per bundle - templates can be accessed from any bundle</a:t>
            </a:r>
          </a:p>
          <a:p>
            <a:pPr lvl="0"/>
            <a:r>
              <a:rPr lang="en-US" dirty="0">
                <a:sym typeface="Helvetica Neue"/>
              </a:rPr>
              <a:t>      using the namespace notation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Templating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12" y="2889599"/>
            <a:ext cx="7664774" cy="926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212" y="5105400"/>
            <a:ext cx="8714071" cy="1019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9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/>
          <a:lstStyle/>
          <a:p>
            <a:pPr lvl="0"/>
            <a:r>
              <a:rPr lang="en-US" dirty="0">
                <a:sym typeface="Helvetica Neue"/>
              </a:rPr>
              <a:t>Templating language</a:t>
            </a:r>
          </a:p>
          <a:p>
            <a:pPr lvl="0"/>
            <a:r>
              <a:rPr lang="en-US" dirty="0">
                <a:sym typeface="Helvetica Neue"/>
              </a:rPr>
              <a:t>Easier to read</a:t>
            </a:r>
          </a:p>
          <a:p>
            <a:pPr lvl="0"/>
            <a:r>
              <a:rPr lang="en-US" dirty="0">
                <a:sym typeface="Helvetica Neue"/>
              </a:rPr>
              <a:t>Creates much cleaner templates</a:t>
            </a:r>
          </a:p>
          <a:p>
            <a:pPr lvl="0"/>
            <a:r>
              <a:rPr lang="en-US" dirty="0">
                <a:sym typeface="Helvetica Neue"/>
              </a:rPr>
              <a:t>Combines iteration with condition</a:t>
            </a:r>
          </a:p>
          <a:p>
            <a:pPr lvl="0"/>
            <a:r>
              <a:rPr lang="en-US" dirty="0">
                <a:sym typeface="Helvetica Neue"/>
              </a:rPr>
              <a:t>Allows inheritance between templates</a:t>
            </a:r>
          </a:p>
          <a:p>
            <a:pPr lvl="0"/>
            <a:r>
              <a:rPr lang="en-US" dirty="0">
                <a:sym typeface="Helvetica Neue"/>
              </a:rPr>
              <a:t>Automatic escaping and raw output</a:t>
            </a:r>
          </a:p>
          <a:p>
            <a:pPr lvl="0"/>
            <a:r>
              <a:rPr lang="en-US" dirty="0">
                <a:sym typeface="Helvetica Neue"/>
              </a:rPr>
              <a:t>Extensions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Templating</a:t>
            </a:r>
          </a:p>
        </p:txBody>
      </p:sp>
    </p:spTree>
    <p:extLst>
      <p:ext uri="{BB962C8B-B14F-4D97-AF65-F5344CB8AC3E}">
        <p14:creationId xmlns:p14="http://schemas.microsoft.com/office/powerpoint/2010/main" val="150853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Twig and Controllers</a:t>
            </a:r>
          </a:p>
          <a:p>
            <a:pPr lvl="1"/>
            <a:r>
              <a:rPr lang="en-US" dirty="0">
                <a:sym typeface="Helvetica Neue"/>
              </a:rPr>
              <a:t>pass parameters to template</a:t>
            </a:r>
          </a:p>
          <a:p>
            <a:pPr lvl="0"/>
            <a:endParaRPr lang="en-US" dirty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  <a:p>
            <a:pPr lvl="1"/>
            <a:r>
              <a:rPr lang="en-US" dirty="0">
                <a:sym typeface="Helvetica Neue"/>
              </a:rPr>
              <a:t>$this-&gt;render() - render template and create Response object</a:t>
            </a:r>
          </a:p>
          <a:p>
            <a:pPr lvl="1"/>
            <a:r>
              <a:rPr lang="en-US" dirty="0">
                <a:sym typeface="Helvetica Neue"/>
              </a:rPr>
              <a:t>$this-&gt;</a:t>
            </a:r>
            <a:r>
              <a:rPr lang="en-US" dirty="0" err="1">
                <a:sym typeface="Helvetica Neue"/>
              </a:rPr>
              <a:t>renderView</a:t>
            </a:r>
            <a:r>
              <a:rPr lang="en-US" dirty="0">
                <a:sym typeface="Helvetica Neue"/>
              </a:rPr>
              <a:t>() - render</a:t>
            </a:r>
            <a:endParaRPr lang="en-US" dirty="0">
              <a:sym typeface="Calibri"/>
            </a:endParaRPr>
          </a:p>
          <a:p>
            <a:endParaRPr lang="en-US"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Templating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412" y="2900448"/>
            <a:ext cx="8228099" cy="962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34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600" y="1299064"/>
            <a:ext cx="10969625" cy="4827099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Twig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Templating</a:t>
            </a:r>
          </a:p>
        </p:txBody>
      </p:sp>
      <p:sp>
        <p:nvSpPr>
          <p:cNvPr id="168" name="Shape 168"/>
          <p:cNvSpPr/>
          <p:nvPr/>
        </p:nvSpPr>
        <p:spPr>
          <a:xfrm>
            <a:off x="405556" y="1752600"/>
            <a:ext cx="11813934" cy="523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Wingdings" charset="2"/>
              <a:buChar char="§"/>
            </a:pP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Helvetica Neue"/>
                <a:cs typeface="Calibri"/>
                <a:sym typeface="Helvetica Neue"/>
              </a:rPr>
              <a:t>{{ … }} </a:t>
            </a:r>
            <a:r>
              <a:rPr lang="en-US" sz="2800" b="0" i="0" u="none" strike="noStrike" cap="none" dirty="0">
                <a:latin typeface="Calibri"/>
                <a:ea typeface="Helvetica Neue"/>
                <a:cs typeface="Calibri"/>
                <a:sym typeface="Helvetica Neue"/>
              </a:rPr>
              <a:t>- print variable or text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849" y="4099500"/>
            <a:ext cx="5026882" cy="1110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0" name="Shape 170"/>
          <p:cNvSpPr/>
          <p:nvPr/>
        </p:nvSpPr>
        <p:spPr>
          <a:xfrm>
            <a:off x="350349" y="5358407"/>
            <a:ext cx="11813934" cy="523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30000"/>
              <a:buFont typeface="Wingdings" charset="2"/>
              <a:buChar char="§"/>
            </a:pP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Helvetica Neue"/>
                <a:cs typeface="Calibri"/>
                <a:sym typeface="Helvetica Neue"/>
              </a:rPr>
              <a:t>{# … #} </a:t>
            </a:r>
            <a:r>
              <a:rPr lang="en-US" sz="2800" b="0" i="0" u="none" strike="noStrike" cap="none" dirty="0">
                <a:solidFill>
                  <a:srgbClr val="234465"/>
                </a:solidFill>
                <a:latin typeface="Calibri"/>
                <a:ea typeface="Helvetica Neue"/>
                <a:cs typeface="Calibri"/>
                <a:sym typeface="Helvetica Neue"/>
              </a:rPr>
              <a:t>- twig comment</a:t>
            </a:r>
          </a:p>
        </p:txBody>
      </p:sp>
      <p:sp>
        <p:nvSpPr>
          <p:cNvPr id="171" name="Shape 171"/>
          <p:cNvSpPr/>
          <p:nvPr/>
        </p:nvSpPr>
        <p:spPr>
          <a:xfrm>
            <a:off x="350349" y="3453533"/>
            <a:ext cx="11813934" cy="523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Wingdings" charset="2"/>
              <a:buChar char="§"/>
            </a:pPr>
            <a:r>
              <a:rPr lang="en-US" sz="2800" b="0" i="0" u="none" strike="noStrike" cap="none" dirty="0">
                <a:solidFill>
                  <a:schemeClr val="tx2"/>
                </a:solidFill>
                <a:latin typeface="Calibri"/>
                <a:ea typeface="Helvetica Neue"/>
                <a:cs typeface="Calibri"/>
                <a:sym typeface="Helvetica Neue"/>
              </a:rPr>
              <a:t>{% ... %} </a:t>
            </a:r>
            <a:r>
              <a:rPr lang="en-US" sz="2800" b="0" i="0" u="none" strike="noStrike" cap="none" dirty="0">
                <a:solidFill>
                  <a:srgbClr val="234465"/>
                </a:solidFill>
                <a:latin typeface="Calibri"/>
                <a:ea typeface="Helvetica Neue"/>
                <a:cs typeface="Calibri"/>
                <a:sym typeface="Helvetica Neue"/>
              </a:rPr>
              <a:t>- used for logic blocks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293" y="2335933"/>
            <a:ext cx="4770923" cy="99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409" y="6029774"/>
            <a:ext cx="8916060" cy="43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7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0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Calibri"/>
              </a:rPr>
              <a:t>What can we do with Twig?</a:t>
            </a:r>
          </a:p>
          <a:p>
            <a:pPr lvl="1"/>
            <a:r>
              <a:rPr lang="en-US" dirty="0">
                <a:sym typeface="Helvetica Neue"/>
              </a:rPr>
              <a:t>extend template</a:t>
            </a:r>
          </a:p>
          <a:p>
            <a:pPr lvl="1"/>
            <a:r>
              <a:rPr lang="en-US" dirty="0">
                <a:sym typeface="Helvetica Neue"/>
              </a:rPr>
              <a:t>combine conditional statements and loops</a:t>
            </a:r>
          </a:p>
          <a:p>
            <a:pPr lvl="1"/>
            <a:r>
              <a:rPr lang="en-US" dirty="0">
                <a:sym typeface="Helvetica Neue"/>
              </a:rPr>
              <a:t>access object property with dot notation</a:t>
            </a:r>
          </a:p>
          <a:p>
            <a:pPr lvl="1"/>
            <a:r>
              <a:rPr lang="en-US" dirty="0">
                <a:sym typeface="Helvetica Neue"/>
              </a:rPr>
              <a:t>generate links</a:t>
            </a:r>
          </a:p>
          <a:p>
            <a:pPr lvl="1"/>
            <a:r>
              <a:rPr lang="en-US" dirty="0">
                <a:sym typeface="Helvetica Neue"/>
              </a:rPr>
              <a:t>override blocks, create macros, extend parent block</a:t>
            </a:r>
          </a:p>
          <a:p>
            <a:pPr lvl="1"/>
            <a:r>
              <a:rPr lang="en-US" dirty="0">
                <a:sym typeface="Helvetica Neue"/>
              </a:rPr>
              <a:t>include another template</a:t>
            </a:r>
          </a:p>
          <a:p>
            <a:pPr lvl="1"/>
            <a:r>
              <a:rPr lang="en-US" dirty="0">
                <a:sym typeface="Helvetica Neue"/>
              </a:rPr>
              <a:t>include assets</a:t>
            </a:r>
          </a:p>
          <a:p>
            <a:pPr lvl="1"/>
            <a:r>
              <a:rPr lang="en-US" dirty="0">
                <a:sym typeface="Helvetica Neue"/>
              </a:rPr>
              <a:t>create custom twig extensions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Templating</a:t>
            </a:r>
          </a:p>
        </p:txBody>
      </p:sp>
    </p:spTree>
    <p:extLst>
      <p:ext uri="{BB962C8B-B14F-4D97-AF65-F5344CB8AC3E}">
        <p14:creationId xmlns:p14="http://schemas.microsoft.com/office/powerpoint/2010/main" val="295438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Presentation 16.9_FGW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</TotalTime>
  <Words>484</Words>
  <Application>Microsoft Office PowerPoint</Application>
  <PresentationFormat>Custom</PresentationFormat>
  <Paragraphs>111</Paragraphs>
  <Slides>28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Presentation 16.9_FGW</vt:lpstr>
      <vt:lpstr>Templating, Forms</vt:lpstr>
      <vt:lpstr>Table of Contents</vt:lpstr>
      <vt:lpstr>Templating 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Forms </vt:lpstr>
      <vt:lpstr>Forms</vt:lpstr>
      <vt:lpstr>Forms</vt:lpstr>
      <vt:lpstr>Forms</vt:lpstr>
      <vt:lpstr>Forms</vt:lpstr>
      <vt:lpstr>Forms</vt:lpstr>
      <vt:lpstr>Forms</vt:lpstr>
      <vt:lpstr>EXAMPLE</vt:lpstr>
      <vt:lpstr>Folder Structure</vt:lpstr>
      <vt:lpstr>Note.php</vt:lpstr>
      <vt:lpstr>NoteFormType.php</vt:lpstr>
      <vt:lpstr>NoteController.php</vt:lpstr>
      <vt:lpstr>SuccessController.php</vt:lpstr>
      <vt:lpstr>base.html.twig</vt:lpstr>
      <vt:lpstr>templates/note/index.html.twig</vt:lpstr>
      <vt:lpstr>templates/success/index.html.twig</vt:lpstr>
      <vt:lpstr>Result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Advanced Syntax</dc:title>
  <dc:subject>Technology Fundamentals - Practical Training Course @ SoftUni</dc:subject>
  <dc:creator>Software University Foundation</dc:creator>
  <cp:keywords>PHP Web, Software University, SoftUni, programming, coding, software development, education, training, course</cp:keywords>
  <dc:description>Technology Fundamentals Course @ SoftUni – https://softuni.bg/courses/technology-fundamentals</dc:description>
  <cp:lastModifiedBy>Hoang Nhu Vinh (FE Greenwich DN)</cp:lastModifiedBy>
  <cp:revision>497</cp:revision>
  <dcterms:created xsi:type="dcterms:W3CDTF">2014-01-02T17:00:34Z</dcterms:created>
  <dcterms:modified xsi:type="dcterms:W3CDTF">2022-01-20T01:52:34Z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