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2"/>
  </p:sldMasterIdLst>
  <p:notesMasterIdLst>
    <p:notesMasterId r:id="rId28"/>
  </p:notesMasterIdLst>
  <p:handoutMasterIdLst>
    <p:handoutMasterId r:id="rId29"/>
  </p:handoutMasterIdLst>
  <p:sldIdLst>
    <p:sldId id="752" r:id="rId3"/>
    <p:sldId id="755" r:id="rId4"/>
    <p:sldId id="728" r:id="rId5"/>
    <p:sldId id="729" r:id="rId6"/>
    <p:sldId id="730" r:id="rId7"/>
    <p:sldId id="731" r:id="rId8"/>
    <p:sldId id="732" r:id="rId9"/>
    <p:sldId id="733" r:id="rId10"/>
    <p:sldId id="734" r:id="rId11"/>
    <p:sldId id="735" r:id="rId12"/>
    <p:sldId id="736" r:id="rId13"/>
    <p:sldId id="737" r:id="rId14"/>
    <p:sldId id="738" r:id="rId15"/>
    <p:sldId id="739" r:id="rId16"/>
    <p:sldId id="758" r:id="rId17"/>
    <p:sldId id="740" r:id="rId18"/>
    <p:sldId id="741" r:id="rId19"/>
    <p:sldId id="742" r:id="rId20"/>
    <p:sldId id="759" r:id="rId21"/>
    <p:sldId id="744" r:id="rId22"/>
    <p:sldId id="745" r:id="rId23"/>
    <p:sldId id="756" r:id="rId24"/>
    <p:sldId id="746" r:id="rId25"/>
    <p:sldId id="757" r:id="rId26"/>
    <p:sldId id="754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52"/>
            <p14:sldId id="755"/>
          </p14:sldIdLst>
        </p14:section>
        <p14:section name="ORM" id="{86174130-11A5-EF43-BF0A-B1C263C02779}">
          <p14:sldIdLst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</p14:sldIdLst>
        </p14:section>
        <p14:section name="Entity Manager" id="{7A8C97BF-7797-7D49-89CB-76A05157088F}">
          <p14:sldIdLst>
            <p14:sldId id="737"/>
            <p14:sldId id="738"/>
            <p14:sldId id="739"/>
            <p14:sldId id="758"/>
            <p14:sldId id="740"/>
          </p14:sldIdLst>
        </p14:section>
        <p14:section name="Entity Repository" id="{B87069D9-D0CB-834A-84BF-936D9B4C658C}">
          <p14:sldIdLst>
            <p14:sldId id="741"/>
            <p14:sldId id="742"/>
            <p14:sldId id="759"/>
            <p14:sldId id="744"/>
            <p14:sldId id="745"/>
            <p14:sldId id="756"/>
            <p14:sldId id="746"/>
            <p14:sldId id="757"/>
          </p14:sldIdLst>
        </p14:section>
        <p14:section name="Conclusion" id="{E6FF943D-458E-E047-981B-1F87C3E2A959}">
          <p14:sldIdLst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26" d="100"/>
          <a:sy n="126" d="100"/>
        </p:scale>
        <p:origin x="235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 Hoang Nhu (FE FGW DN)" userId="d2ccfa87-bd55-436a-894a-85c7f0ae780d" providerId="ADAL" clId="{38B380EA-8E8B-4DF9-99FE-E7B3175D2648}"/>
    <pc:docChg chg="custSel delSld modSld modMainMaster modSection">
      <pc:chgData name="Vinh Hoang Nhu (FE FGW DN)" userId="d2ccfa87-bd55-436a-894a-85c7f0ae780d" providerId="ADAL" clId="{38B380EA-8E8B-4DF9-99FE-E7B3175D2648}" dt="2020-10-19T05:16:16.763" v="9" actId="478"/>
      <pc:docMkLst>
        <pc:docMk/>
      </pc:docMkLst>
      <pc:sldChg chg="del">
        <pc:chgData name="Vinh Hoang Nhu (FE FGW DN)" userId="d2ccfa87-bd55-436a-894a-85c7f0ae780d" providerId="ADAL" clId="{38B380EA-8E8B-4DF9-99FE-E7B3175D2648}" dt="2020-10-19T05:16:15.776" v="8" actId="47"/>
        <pc:sldMkLst>
          <pc:docMk/>
          <pc:sldMk cId="1608506922" sldId="720"/>
        </pc:sldMkLst>
      </pc:sldChg>
      <pc:sldChg chg="modSp del">
        <pc:chgData name="Vinh Hoang Nhu (FE FGW DN)" userId="d2ccfa87-bd55-436a-894a-85c7f0ae780d" providerId="ADAL" clId="{38B380EA-8E8B-4DF9-99FE-E7B3175D2648}" dt="2020-10-19T05:16:15.251" v="7" actId="47"/>
        <pc:sldMkLst>
          <pc:docMk/>
          <pc:sldMk cId="2142215348" sldId="721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2142215348" sldId="721"/>
            <ac:spMk id="444418" creationId="{00000000-0000-0000-0000-000000000000}"/>
          </ac:spMkLst>
        </pc:spChg>
      </pc:sldChg>
      <pc:sldChg chg="modSp del">
        <pc:chgData name="Vinh Hoang Nhu (FE FGW DN)" userId="d2ccfa87-bd55-436a-894a-85c7f0ae780d" providerId="ADAL" clId="{38B380EA-8E8B-4DF9-99FE-E7B3175D2648}" dt="2020-10-19T05:16:14.967" v="6" actId="47"/>
        <pc:sldMkLst>
          <pc:docMk/>
          <pc:sldMk cId="524385839" sldId="722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524385839" sldId="722"/>
            <ac:spMk id="444418" creationId="{00000000-0000-0000-0000-000000000000}"/>
          </ac:spMkLst>
        </pc:spChg>
      </pc:sldChg>
      <pc:sldChg chg="modSp del">
        <pc:chgData name="Vinh Hoang Nhu (FE FGW DN)" userId="d2ccfa87-bd55-436a-894a-85c7f0ae780d" providerId="ADAL" clId="{38B380EA-8E8B-4DF9-99FE-E7B3175D2648}" dt="2020-10-19T05:16:14.766" v="5" actId="47"/>
        <pc:sldMkLst>
          <pc:docMk/>
          <pc:sldMk cId="3858150450" sldId="723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858150450" sldId="723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858150450" sldId="723"/>
            <ac:spMk id="4" creationId="{00000000-0000-0000-0000-000000000000}"/>
          </ac:spMkLst>
        </pc:spChg>
      </pc:sldChg>
      <pc:sldChg chg="modSp del">
        <pc:chgData name="Vinh Hoang Nhu (FE FGW DN)" userId="d2ccfa87-bd55-436a-894a-85c7f0ae780d" providerId="ADAL" clId="{38B380EA-8E8B-4DF9-99FE-E7B3175D2648}" dt="2020-10-19T05:16:14.546" v="4" actId="47"/>
        <pc:sldMkLst>
          <pc:docMk/>
          <pc:sldMk cId="4178949894" sldId="724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4178949894" sldId="724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4178949894" sldId="724"/>
            <ac:spMk id="3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4178949894" sldId="724"/>
            <ac:spMk id="4" creationId="{00000000-0000-0000-0000-000000000000}"/>
          </ac:spMkLst>
        </pc:spChg>
      </pc:sldChg>
      <pc:sldChg chg="modSp">
        <pc:chgData name="Vinh Hoang Nhu (FE FGW DN)" userId="d2ccfa87-bd55-436a-894a-85c7f0ae780d" providerId="ADAL" clId="{38B380EA-8E8B-4DF9-99FE-E7B3175D2648}" dt="2020-10-19T05:16:03.873" v="0"/>
        <pc:sldMkLst>
          <pc:docMk/>
          <pc:sldMk cId="684743020" sldId="728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684743020" sldId="728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684743020" sldId="728"/>
            <ac:spMk id="127" creationId="{00000000-0000-0000-0000-000000000000}"/>
          </ac:spMkLst>
        </pc:spChg>
      </pc:sldChg>
      <pc:sldChg chg="modSp">
        <pc:chgData name="Vinh Hoang Nhu (FE FGW DN)" userId="d2ccfa87-bd55-436a-894a-85c7f0ae780d" providerId="ADAL" clId="{38B380EA-8E8B-4DF9-99FE-E7B3175D2648}" dt="2020-10-19T05:16:03.873" v="0"/>
        <pc:sldMkLst>
          <pc:docMk/>
          <pc:sldMk cId="1771339604" sldId="729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1771339604" sldId="729"/>
            <ac:spMk id="135" creationId="{00000000-0000-0000-0000-000000000000}"/>
          </ac:spMkLst>
        </pc:spChg>
      </pc:sldChg>
      <pc:sldChg chg="modSp">
        <pc:chgData name="Vinh Hoang Nhu (FE FGW DN)" userId="d2ccfa87-bd55-436a-894a-85c7f0ae780d" providerId="ADAL" clId="{38B380EA-8E8B-4DF9-99FE-E7B3175D2648}" dt="2020-10-19T05:16:03.873" v="0"/>
        <pc:sldMkLst>
          <pc:docMk/>
          <pc:sldMk cId="1707810358" sldId="733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1707810358" sldId="733"/>
            <ac:spMk id="163" creationId="{00000000-0000-0000-0000-000000000000}"/>
          </ac:spMkLst>
        </pc:spChg>
      </pc:sldChg>
      <pc:sldChg chg="modSp">
        <pc:chgData name="Vinh Hoang Nhu (FE FGW DN)" userId="d2ccfa87-bd55-436a-894a-85c7f0ae780d" providerId="ADAL" clId="{38B380EA-8E8B-4DF9-99FE-E7B3175D2648}" dt="2020-10-19T05:16:03.873" v="0"/>
        <pc:sldMkLst>
          <pc:docMk/>
          <pc:sldMk cId="3414765934" sldId="735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414765934" sldId="735"/>
            <ac:spMk id="177" creationId="{00000000-0000-0000-0000-000000000000}"/>
          </ac:spMkLst>
        </pc:spChg>
      </pc:sldChg>
      <pc:sldChg chg="modSp">
        <pc:chgData name="Vinh Hoang Nhu (FE FGW DN)" userId="d2ccfa87-bd55-436a-894a-85c7f0ae780d" providerId="ADAL" clId="{38B380EA-8E8B-4DF9-99FE-E7B3175D2648}" dt="2020-10-19T05:16:03.873" v="0"/>
        <pc:sldMkLst>
          <pc:docMk/>
          <pc:sldMk cId="3490777867" sldId="737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490777867" sldId="737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490777867" sldId="737"/>
            <ac:spMk id="195" creationId="{00000000-0000-0000-0000-000000000000}"/>
          </ac:spMkLst>
        </pc:spChg>
      </pc:sldChg>
      <pc:sldChg chg="modSp">
        <pc:chgData name="Vinh Hoang Nhu (FE FGW DN)" userId="d2ccfa87-bd55-436a-894a-85c7f0ae780d" providerId="ADAL" clId="{38B380EA-8E8B-4DF9-99FE-E7B3175D2648}" dt="2020-10-19T05:16:03.873" v="0"/>
        <pc:sldMkLst>
          <pc:docMk/>
          <pc:sldMk cId="3125226162" sldId="743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125226162" sldId="743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125226162" sldId="743"/>
            <ac:spMk id="242" creationId="{00000000-0000-0000-0000-000000000000}"/>
          </ac:spMkLst>
        </pc:spChg>
      </pc:sldChg>
      <pc:sldChg chg="modSp">
        <pc:chgData name="Vinh Hoang Nhu (FE FGW DN)" userId="d2ccfa87-bd55-436a-894a-85c7f0ae780d" providerId="ADAL" clId="{38B380EA-8E8B-4DF9-99FE-E7B3175D2648}" dt="2020-10-19T05:16:03.873" v="0"/>
        <pc:sldMkLst>
          <pc:docMk/>
          <pc:sldMk cId="2992269767" sldId="745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2992269767" sldId="745"/>
            <ac:spMk id="261" creationId="{00000000-0000-0000-0000-000000000000}"/>
          </ac:spMkLst>
        </pc:spChg>
      </pc:sldChg>
      <pc:sldChg chg="addSp delSp modSp mod">
        <pc:chgData name="Vinh Hoang Nhu (FE FGW DN)" userId="d2ccfa87-bd55-436a-894a-85c7f0ae780d" providerId="ADAL" clId="{38B380EA-8E8B-4DF9-99FE-E7B3175D2648}" dt="2020-10-19T05:16:06.686" v="2" actId="478"/>
        <pc:sldMkLst>
          <pc:docMk/>
          <pc:sldMk cId="3562768109" sldId="752"/>
        </pc:sldMkLst>
        <pc:spChg chg="add mod">
          <ac:chgData name="Vinh Hoang Nhu (FE FGW DN)" userId="d2ccfa87-bd55-436a-894a-85c7f0ae780d" providerId="ADAL" clId="{38B380EA-8E8B-4DF9-99FE-E7B3175D2648}" dt="2020-10-19T05:16:05.816" v="1" actId="478"/>
          <ac:spMkLst>
            <pc:docMk/>
            <pc:sldMk cId="3562768109" sldId="752"/>
            <ac:spMk id="3" creationId="{932737BE-D548-412F-AF87-5D768C187F6E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562768109" sldId="752"/>
            <ac:spMk id="5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562768109" sldId="752"/>
            <ac:spMk id="6" creationId="{00000000-0000-0000-0000-000000000000}"/>
          </ac:spMkLst>
        </pc:spChg>
        <pc:spChg chg="del mod">
          <ac:chgData name="Vinh Hoang Nhu (FE FGW DN)" userId="d2ccfa87-bd55-436a-894a-85c7f0ae780d" providerId="ADAL" clId="{38B380EA-8E8B-4DF9-99FE-E7B3175D2648}" dt="2020-10-19T05:16:06.686" v="2" actId="478"/>
          <ac:spMkLst>
            <pc:docMk/>
            <pc:sldMk cId="3562768109" sldId="752"/>
            <ac:spMk id="7" creationId="{00000000-0000-0000-0000-000000000000}"/>
          </ac:spMkLst>
        </pc:spChg>
        <pc:spChg chg="del mod">
          <ac:chgData name="Vinh Hoang Nhu (FE FGW DN)" userId="d2ccfa87-bd55-436a-894a-85c7f0ae780d" providerId="ADAL" clId="{38B380EA-8E8B-4DF9-99FE-E7B3175D2648}" dt="2020-10-19T05:16:06.686" v="2" actId="478"/>
          <ac:spMkLst>
            <pc:docMk/>
            <pc:sldMk cId="3562768109" sldId="752"/>
            <ac:spMk id="8" creationId="{00000000-0000-0000-0000-000000000000}"/>
          </ac:spMkLst>
        </pc:spChg>
        <pc:spChg chg="add mod">
          <ac:chgData name="Vinh Hoang Nhu (FE FGW DN)" userId="d2ccfa87-bd55-436a-894a-85c7f0ae780d" providerId="ADAL" clId="{38B380EA-8E8B-4DF9-99FE-E7B3175D2648}" dt="2020-10-19T05:16:05.816" v="1" actId="478"/>
          <ac:spMkLst>
            <pc:docMk/>
            <pc:sldMk cId="3562768109" sldId="752"/>
            <ac:spMk id="10" creationId="{58D0B7DA-4FB9-4265-9A55-06B32EC21CE1}"/>
          </ac:spMkLst>
        </pc:spChg>
        <pc:spChg chg="del mod">
          <ac:chgData name="Vinh Hoang Nhu (FE FGW DN)" userId="d2ccfa87-bd55-436a-894a-85c7f0ae780d" providerId="ADAL" clId="{38B380EA-8E8B-4DF9-99FE-E7B3175D2648}" dt="2020-10-19T05:16:05.816" v="1" actId="478"/>
          <ac:spMkLst>
            <pc:docMk/>
            <pc:sldMk cId="3562768109" sldId="752"/>
            <ac:spMk id="11" creationId="{00000000-0000-0000-0000-000000000000}"/>
          </ac:spMkLst>
        </pc:spChg>
        <pc:spChg chg="del mod">
          <ac:chgData name="Vinh Hoang Nhu (FE FGW DN)" userId="d2ccfa87-bd55-436a-894a-85c7f0ae780d" providerId="ADAL" clId="{38B380EA-8E8B-4DF9-99FE-E7B3175D2648}" dt="2020-10-19T05:16:05.816" v="1" actId="478"/>
          <ac:spMkLst>
            <pc:docMk/>
            <pc:sldMk cId="3562768109" sldId="752"/>
            <ac:spMk id="12" creationId="{00000000-0000-0000-0000-000000000000}"/>
          </ac:spMkLst>
        </pc:spChg>
        <pc:spChg chg="add mod">
          <ac:chgData name="Vinh Hoang Nhu (FE FGW DN)" userId="d2ccfa87-bd55-436a-894a-85c7f0ae780d" providerId="ADAL" clId="{38B380EA-8E8B-4DF9-99FE-E7B3175D2648}" dt="2020-10-19T05:16:06.686" v="2" actId="478"/>
          <ac:spMkLst>
            <pc:docMk/>
            <pc:sldMk cId="3562768109" sldId="752"/>
            <ac:spMk id="14" creationId="{97E86FEA-8870-43A9-B75B-C478CA20D039}"/>
          </ac:spMkLst>
        </pc:spChg>
        <pc:spChg chg="add mod">
          <ac:chgData name="Vinh Hoang Nhu (FE FGW DN)" userId="d2ccfa87-bd55-436a-894a-85c7f0ae780d" providerId="ADAL" clId="{38B380EA-8E8B-4DF9-99FE-E7B3175D2648}" dt="2020-10-19T05:16:06.686" v="2" actId="478"/>
          <ac:spMkLst>
            <pc:docMk/>
            <pc:sldMk cId="3562768109" sldId="752"/>
            <ac:spMk id="16" creationId="{FF2B2F12-2BE3-4DDD-BA47-F3C4163B287F}"/>
          </ac:spMkLst>
        </pc:spChg>
      </pc:sldChg>
      <pc:sldChg chg="delSp modSp mod">
        <pc:chgData name="Vinh Hoang Nhu (FE FGW DN)" userId="d2ccfa87-bd55-436a-894a-85c7f0ae780d" providerId="ADAL" clId="{38B380EA-8E8B-4DF9-99FE-E7B3175D2648}" dt="2020-10-19T05:16:16.763" v="9" actId="478"/>
        <pc:sldMkLst>
          <pc:docMk/>
          <pc:sldMk cId="3602110611" sldId="754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602110611" sldId="754"/>
            <ac:spMk id="4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3602110611" sldId="754"/>
            <ac:spMk id="6" creationId="{00000000-0000-0000-0000-000000000000}"/>
          </ac:spMkLst>
        </pc:spChg>
        <pc:picChg chg="del">
          <ac:chgData name="Vinh Hoang Nhu (FE FGW DN)" userId="d2ccfa87-bd55-436a-894a-85c7f0ae780d" providerId="ADAL" clId="{38B380EA-8E8B-4DF9-99FE-E7B3175D2648}" dt="2020-10-19T05:16:16.763" v="9" actId="478"/>
          <ac:picMkLst>
            <pc:docMk/>
            <pc:sldMk cId="3602110611" sldId="754"/>
            <ac:picMk id="13" creationId="{CCC3A316-993C-4741-8826-E104F27650A3}"/>
          </ac:picMkLst>
        </pc:picChg>
      </pc:sldChg>
      <pc:sldChg chg="modSp">
        <pc:chgData name="Vinh Hoang Nhu (FE FGW DN)" userId="d2ccfa87-bd55-436a-894a-85c7f0ae780d" providerId="ADAL" clId="{38B380EA-8E8B-4DF9-99FE-E7B3175D2648}" dt="2020-10-19T05:16:03.873" v="0"/>
        <pc:sldMkLst>
          <pc:docMk/>
          <pc:sldMk cId="739008303" sldId="755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739008303" sldId="755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739008303" sldId="755"/>
            <ac:spMk id="4" creationId="{00000000-0000-0000-0000-000000000000}"/>
          </ac:spMkLst>
        </pc:spChg>
      </pc:sldChg>
      <pc:sldChg chg="modSp del">
        <pc:chgData name="Vinh Hoang Nhu (FE FGW DN)" userId="d2ccfa87-bd55-436a-894a-85c7f0ae780d" providerId="ADAL" clId="{38B380EA-8E8B-4DF9-99FE-E7B3175D2648}" dt="2020-10-19T05:16:09.281" v="3" actId="47"/>
        <pc:sldMkLst>
          <pc:docMk/>
          <pc:sldMk cId="1810128703" sldId="756"/>
        </pc:sldMkLst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1810128703" sldId="756"/>
            <ac:spMk id="2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1810128703" sldId="756"/>
            <ac:spMk id="5" creationId="{00000000-0000-0000-0000-000000000000}"/>
          </ac:spMkLst>
        </pc:spChg>
        <pc:spChg chg="mod">
          <ac:chgData name="Vinh Hoang Nhu (FE FGW DN)" userId="d2ccfa87-bd55-436a-894a-85c7f0ae780d" providerId="ADAL" clId="{38B380EA-8E8B-4DF9-99FE-E7B3175D2648}" dt="2020-10-19T05:16:03.873" v="0"/>
          <ac:spMkLst>
            <pc:docMk/>
            <pc:sldMk cId="1810128703" sldId="756"/>
            <ac:spMk id="6" creationId="{00000000-0000-0000-0000-000000000000}"/>
          </ac:spMkLst>
        </pc:spChg>
      </pc:sldChg>
      <pc:sldMasterChg chg="delSldLayout modSldLayout">
        <pc:chgData name="Vinh Hoang Nhu (FE FGW DN)" userId="d2ccfa87-bd55-436a-894a-85c7f0ae780d" providerId="ADAL" clId="{38B380EA-8E8B-4DF9-99FE-E7B3175D2648}" dt="2020-10-19T05:16:09.281" v="3" actId="47"/>
        <pc:sldMasterMkLst>
          <pc:docMk/>
          <pc:sldMasterMk cId="2679654650" sldId="2147483708"/>
        </pc:sldMasterMkLst>
        <pc:sldLayoutChg chg="delSp del">
          <pc:chgData name="Vinh Hoang Nhu (FE FGW DN)" userId="d2ccfa87-bd55-436a-894a-85c7f0ae780d" providerId="ADAL" clId="{38B380EA-8E8B-4DF9-99FE-E7B3175D2648}" dt="2020-10-19T05:16:09.281" v="3" actId="47"/>
          <pc:sldLayoutMkLst>
            <pc:docMk/>
            <pc:sldMasterMk cId="2679654650" sldId="2147483708"/>
            <pc:sldLayoutMk cId="1533350886" sldId="2147483720"/>
          </pc:sldLayoutMkLst>
          <pc:spChg chg="del">
            <ac:chgData name="Vinh Hoang Nhu (FE FGW DN)" userId="d2ccfa87-bd55-436a-894a-85c7f0ae780d" providerId="ADAL" clId="{38B380EA-8E8B-4DF9-99FE-E7B3175D2648}" dt="2020-10-19T05:16:03.873" v="0"/>
            <ac:spMkLst>
              <pc:docMk/>
              <pc:sldMasterMk cId="2679654650" sldId="2147483708"/>
              <pc:sldLayoutMk cId="1533350886" sldId="2147483720"/>
              <ac:spMk id="13" creationId="{391AFA4E-7870-4561-A1B8-AC956B0C8931}"/>
            </ac:spMkLst>
          </pc:spChg>
          <pc:picChg chg="del">
            <ac:chgData name="Vinh Hoang Nhu (FE FGW DN)" userId="d2ccfa87-bd55-436a-894a-85c7f0ae780d" providerId="ADAL" clId="{38B380EA-8E8B-4DF9-99FE-E7B3175D2648}" dt="2020-10-19T05:16:03.873" v="0"/>
            <ac:picMkLst>
              <pc:docMk/>
              <pc:sldMasterMk cId="2679654650" sldId="2147483708"/>
              <pc:sldLayoutMk cId="1533350886" sldId="2147483720"/>
              <ac:picMk id="10" creationId="{89AD94B5-9922-4E42-89CE-3C445EFB152E}"/>
            </ac:picMkLst>
          </pc:picChg>
          <pc:picChg chg="del">
            <ac:chgData name="Vinh Hoang Nhu (FE FGW DN)" userId="d2ccfa87-bd55-436a-894a-85c7f0ae780d" providerId="ADAL" clId="{38B380EA-8E8B-4DF9-99FE-E7B3175D2648}" dt="2020-10-19T05:16:03.873" v="0"/>
            <ac:picMkLst>
              <pc:docMk/>
              <pc:sldMasterMk cId="2679654650" sldId="2147483708"/>
              <pc:sldLayoutMk cId="1533350886" sldId="2147483720"/>
              <ac:picMk id="11" creationId="{0991B60F-461F-45D1-A35C-8AC3D83E7AD8}"/>
            </ac:picMkLst>
          </pc:picChg>
        </pc:sldLayoutChg>
      </pc:sldMasterChg>
    </pc:docChg>
  </pc:docChgLst>
  <pc:docChgLst>
    <pc:chgData name="Hoang Nhu Vinh (FE FGW DN)" userId="d2ccfa87-bd55-436a-894a-85c7f0ae780d" providerId="ADAL" clId="{69C7C36B-17A1-4A12-BFCB-A7F79887FCEF}"/>
    <pc:docChg chg="undo custSel modSld modMainMaster">
      <pc:chgData name="Hoang Nhu Vinh (FE FGW DN)" userId="d2ccfa87-bd55-436a-894a-85c7f0ae780d" providerId="ADAL" clId="{69C7C36B-17A1-4A12-BFCB-A7F79887FCEF}" dt="2021-01-07T15:27:52.671" v="108" actId="20577"/>
      <pc:docMkLst>
        <pc:docMk/>
      </pc:docMkLst>
      <pc:sldChg chg="modSp">
        <pc:chgData name="Hoang Nhu Vinh (FE FGW DN)" userId="d2ccfa87-bd55-436a-894a-85c7f0ae780d" providerId="ADAL" clId="{69C7C36B-17A1-4A12-BFCB-A7F79887FCEF}" dt="2021-01-07T15:22:34.490" v="0"/>
        <pc:sldMkLst>
          <pc:docMk/>
          <pc:sldMk cId="684743020" sldId="728"/>
        </pc:sldMkLst>
        <pc:spChg chg="mod">
          <ac:chgData name="Hoang Nhu Vinh (FE FGW DN)" userId="d2ccfa87-bd55-436a-894a-85c7f0ae780d" providerId="ADAL" clId="{69C7C36B-17A1-4A12-BFCB-A7F79887FCEF}" dt="2021-01-07T15:22:34.490" v="0"/>
          <ac:spMkLst>
            <pc:docMk/>
            <pc:sldMk cId="684743020" sldId="728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2:34.490" v="0"/>
          <ac:spMkLst>
            <pc:docMk/>
            <pc:sldMk cId="684743020" sldId="728"/>
            <ac:spMk id="127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69C7C36B-17A1-4A12-BFCB-A7F79887FCEF}" dt="2021-01-07T15:22:59.131" v="13" actId="700"/>
        <pc:sldMkLst>
          <pc:docMk/>
          <pc:sldMk cId="1771339604" sldId="729"/>
        </pc:sldMkLst>
        <pc:spChg chg="mod ord">
          <ac:chgData name="Hoang Nhu Vinh (FE FGW DN)" userId="d2ccfa87-bd55-436a-894a-85c7f0ae780d" providerId="ADAL" clId="{69C7C36B-17A1-4A12-BFCB-A7F79887FCEF}" dt="2021-01-07T15:22:59.131" v="13" actId="700"/>
          <ac:spMkLst>
            <pc:docMk/>
            <pc:sldMk cId="1771339604" sldId="729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2:59.131" v="13" actId="700"/>
          <ac:spMkLst>
            <pc:docMk/>
            <pc:sldMk cId="1771339604" sldId="729"/>
            <ac:spMk id="134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2:59.131" v="13" actId="700"/>
          <ac:spMkLst>
            <pc:docMk/>
            <pc:sldMk cId="1771339604" sldId="729"/>
            <ac:spMk id="135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69C7C36B-17A1-4A12-BFCB-A7F79887FCEF}" dt="2021-01-07T15:23:37.680" v="23" actId="1076"/>
        <pc:sldMkLst>
          <pc:docMk/>
          <pc:sldMk cId="3515629001" sldId="730"/>
        </pc:sldMkLst>
        <pc:spChg chg="add del mod ord">
          <ac:chgData name="Hoang Nhu Vinh (FE FGW DN)" userId="d2ccfa87-bd55-436a-894a-85c7f0ae780d" providerId="ADAL" clId="{69C7C36B-17A1-4A12-BFCB-A7F79887FCEF}" dt="2021-01-07T15:23:18.392" v="16" actId="700"/>
          <ac:spMkLst>
            <pc:docMk/>
            <pc:sldMk cId="3515629001" sldId="730"/>
            <ac:spMk id="2" creationId="{D04F1F1F-E4D6-4E1A-BF47-9789E651A8DF}"/>
          </ac:spMkLst>
        </pc:spChg>
        <pc:spChg chg="mod ord">
          <ac:chgData name="Hoang Nhu Vinh (FE FGW DN)" userId="d2ccfa87-bd55-436a-894a-85c7f0ae780d" providerId="ADAL" clId="{69C7C36B-17A1-4A12-BFCB-A7F79887FCEF}" dt="2021-01-07T15:23:18.392" v="16" actId="700"/>
          <ac:spMkLst>
            <pc:docMk/>
            <pc:sldMk cId="3515629001" sldId="730"/>
            <ac:spMk id="144" creationId="{00000000-0000-0000-0000-000000000000}"/>
          </ac:spMkLst>
        </pc:spChg>
        <pc:picChg chg="mod modCrop">
          <ac:chgData name="Hoang Nhu Vinh (FE FGW DN)" userId="d2ccfa87-bd55-436a-894a-85c7f0ae780d" providerId="ADAL" clId="{69C7C36B-17A1-4A12-BFCB-A7F79887FCEF}" dt="2021-01-07T15:23:37.680" v="23" actId="1076"/>
          <ac:picMkLst>
            <pc:docMk/>
            <pc:sldMk cId="3515629001" sldId="730"/>
            <ac:picMk id="143" creationId="{00000000-0000-0000-0000-000000000000}"/>
          </ac:picMkLst>
        </pc:picChg>
      </pc:sldChg>
      <pc:sldChg chg="addSp modSp mod modClrScheme chgLayout">
        <pc:chgData name="Hoang Nhu Vinh (FE FGW DN)" userId="d2ccfa87-bd55-436a-894a-85c7f0ae780d" providerId="ADAL" clId="{69C7C36B-17A1-4A12-BFCB-A7F79887FCEF}" dt="2021-01-07T15:24:02.397" v="28" actId="5793"/>
        <pc:sldMkLst>
          <pc:docMk/>
          <pc:sldMk cId="480510145" sldId="731"/>
        </pc:sldMkLst>
        <pc:spChg chg="add mod ord">
          <ac:chgData name="Hoang Nhu Vinh (FE FGW DN)" userId="d2ccfa87-bd55-436a-894a-85c7f0ae780d" providerId="ADAL" clId="{69C7C36B-17A1-4A12-BFCB-A7F79887FCEF}" dt="2021-01-07T15:24:02.397" v="28" actId="5793"/>
          <ac:spMkLst>
            <pc:docMk/>
            <pc:sldMk cId="480510145" sldId="731"/>
            <ac:spMk id="2" creationId="{B2A9EE1C-B913-429C-ACBF-31E3D13F9C35}"/>
          </ac:spMkLst>
        </pc:spChg>
        <pc:spChg chg="mod ord">
          <ac:chgData name="Hoang Nhu Vinh (FE FGW DN)" userId="d2ccfa87-bd55-436a-894a-85c7f0ae780d" providerId="ADAL" clId="{69C7C36B-17A1-4A12-BFCB-A7F79887FCEF}" dt="2021-01-07T15:23:55.162" v="25" actId="207"/>
          <ac:spMkLst>
            <pc:docMk/>
            <pc:sldMk cId="480510145" sldId="731"/>
            <ac:spMk id="149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3:58.358" v="26" actId="21"/>
          <ac:spMkLst>
            <pc:docMk/>
            <pc:sldMk cId="480510145" sldId="731"/>
            <ac:spMk id="150" creationId="{00000000-0000-0000-0000-000000000000}"/>
          </ac:spMkLst>
        </pc:spChg>
      </pc:sldChg>
      <pc:sldChg chg="addSp modSp mod modClrScheme chgLayout">
        <pc:chgData name="Hoang Nhu Vinh (FE FGW DN)" userId="d2ccfa87-bd55-436a-894a-85c7f0ae780d" providerId="ADAL" clId="{69C7C36B-17A1-4A12-BFCB-A7F79887FCEF}" dt="2021-01-07T15:24:16.009" v="32" actId="5793"/>
        <pc:sldMkLst>
          <pc:docMk/>
          <pc:sldMk cId="543358498" sldId="732"/>
        </pc:sldMkLst>
        <pc:spChg chg="add mod ord">
          <ac:chgData name="Hoang Nhu Vinh (FE FGW DN)" userId="d2ccfa87-bd55-436a-894a-85c7f0ae780d" providerId="ADAL" clId="{69C7C36B-17A1-4A12-BFCB-A7F79887FCEF}" dt="2021-01-07T15:24:16.009" v="32" actId="5793"/>
          <ac:spMkLst>
            <pc:docMk/>
            <pc:sldMk cId="543358498" sldId="732"/>
            <ac:spMk id="2" creationId="{3F038045-DC63-497E-85D2-E6646D7E15AA}"/>
          </ac:spMkLst>
        </pc:spChg>
        <pc:spChg chg="mod ord">
          <ac:chgData name="Hoang Nhu Vinh (FE FGW DN)" userId="d2ccfa87-bd55-436a-894a-85c7f0ae780d" providerId="ADAL" clId="{69C7C36B-17A1-4A12-BFCB-A7F79887FCEF}" dt="2021-01-07T15:24:10.020" v="29" actId="700"/>
          <ac:spMkLst>
            <pc:docMk/>
            <pc:sldMk cId="543358498" sldId="732"/>
            <ac:spMk id="156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4:12.340" v="30" actId="21"/>
          <ac:spMkLst>
            <pc:docMk/>
            <pc:sldMk cId="543358498" sldId="732"/>
            <ac:spMk id="157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69C7C36B-17A1-4A12-BFCB-A7F79887FCEF}" dt="2021-01-07T15:24:21.965" v="33" actId="700"/>
        <pc:sldMkLst>
          <pc:docMk/>
          <pc:sldMk cId="1707810358" sldId="733"/>
        </pc:sldMkLst>
        <pc:spChg chg="mod ord">
          <ac:chgData name="Hoang Nhu Vinh (FE FGW DN)" userId="d2ccfa87-bd55-436a-894a-85c7f0ae780d" providerId="ADAL" clId="{69C7C36B-17A1-4A12-BFCB-A7F79887FCEF}" dt="2021-01-07T15:24:21.965" v="33" actId="700"/>
          <ac:spMkLst>
            <pc:docMk/>
            <pc:sldMk cId="1707810358" sldId="733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4:21.965" v="33" actId="700"/>
          <ac:spMkLst>
            <pc:docMk/>
            <pc:sldMk cId="1707810358" sldId="733"/>
            <ac:spMk id="163" creationId="{00000000-0000-0000-0000-000000000000}"/>
          </ac:spMkLst>
        </pc:spChg>
      </pc:sldChg>
      <pc:sldChg chg="addSp modSp mod modClrScheme chgLayout">
        <pc:chgData name="Hoang Nhu Vinh (FE FGW DN)" userId="d2ccfa87-bd55-436a-894a-85c7f0ae780d" providerId="ADAL" clId="{69C7C36B-17A1-4A12-BFCB-A7F79887FCEF}" dt="2021-01-07T15:24:36.958" v="38" actId="20577"/>
        <pc:sldMkLst>
          <pc:docMk/>
          <pc:sldMk cId="3156631592" sldId="734"/>
        </pc:sldMkLst>
        <pc:spChg chg="add mod ord">
          <ac:chgData name="Hoang Nhu Vinh (FE FGW DN)" userId="d2ccfa87-bd55-436a-894a-85c7f0ae780d" providerId="ADAL" clId="{69C7C36B-17A1-4A12-BFCB-A7F79887FCEF}" dt="2021-01-07T15:24:36.958" v="38" actId="20577"/>
          <ac:spMkLst>
            <pc:docMk/>
            <pc:sldMk cId="3156631592" sldId="734"/>
            <ac:spMk id="2" creationId="{DC9085E9-27CB-46BA-94FE-B63ADB27C13E}"/>
          </ac:spMkLst>
        </pc:spChg>
        <pc:spChg chg="mod ord">
          <ac:chgData name="Hoang Nhu Vinh (FE FGW DN)" userId="d2ccfa87-bd55-436a-894a-85c7f0ae780d" providerId="ADAL" clId="{69C7C36B-17A1-4A12-BFCB-A7F79887FCEF}" dt="2021-01-07T15:24:29.913" v="34" actId="700"/>
          <ac:spMkLst>
            <pc:docMk/>
            <pc:sldMk cId="3156631592" sldId="734"/>
            <ac:spMk id="170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4:32.468" v="35" actId="21"/>
          <ac:spMkLst>
            <pc:docMk/>
            <pc:sldMk cId="3156631592" sldId="734"/>
            <ac:spMk id="171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69C7C36B-17A1-4A12-BFCB-A7F79887FCEF}" dt="2021-01-07T15:24:40.934" v="39" actId="700"/>
        <pc:sldMkLst>
          <pc:docMk/>
          <pc:sldMk cId="3414765934" sldId="735"/>
        </pc:sldMkLst>
        <pc:spChg chg="mod ord">
          <ac:chgData name="Hoang Nhu Vinh (FE FGW DN)" userId="d2ccfa87-bd55-436a-894a-85c7f0ae780d" providerId="ADAL" clId="{69C7C36B-17A1-4A12-BFCB-A7F79887FCEF}" dt="2021-01-07T15:24:40.934" v="39" actId="700"/>
          <ac:spMkLst>
            <pc:docMk/>
            <pc:sldMk cId="3414765934" sldId="735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4:40.934" v="39" actId="700"/>
          <ac:spMkLst>
            <pc:docMk/>
            <pc:sldMk cId="3414765934" sldId="735"/>
            <ac:spMk id="177" creationId="{00000000-0000-0000-0000-000000000000}"/>
          </ac:spMkLst>
        </pc:spChg>
      </pc:sldChg>
      <pc:sldChg chg="addSp modSp mod modClrScheme chgLayout">
        <pc:chgData name="Hoang Nhu Vinh (FE FGW DN)" userId="d2ccfa87-bd55-436a-894a-85c7f0ae780d" providerId="ADAL" clId="{69C7C36B-17A1-4A12-BFCB-A7F79887FCEF}" dt="2021-01-07T15:24:55.732" v="43" actId="14100"/>
        <pc:sldMkLst>
          <pc:docMk/>
          <pc:sldMk cId="3890009917" sldId="736"/>
        </pc:sldMkLst>
        <pc:spChg chg="add mod ord">
          <ac:chgData name="Hoang Nhu Vinh (FE FGW DN)" userId="d2ccfa87-bd55-436a-894a-85c7f0ae780d" providerId="ADAL" clId="{69C7C36B-17A1-4A12-BFCB-A7F79887FCEF}" dt="2021-01-07T15:24:55.732" v="43" actId="14100"/>
          <ac:spMkLst>
            <pc:docMk/>
            <pc:sldMk cId="3890009917" sldId="736"/>
            <ac:spMk id="2" creationId="{A25F33B2-8C15-4DD6-A13B-44A1073E27D6}"/>
          </ac:spMkLst>
        </pc:spChg>
        <pc:spChg chg="mod ord">
          <ac:chgData name="Hoang Nhu Vinh (FE FGW DN)" userId="d2ccfa87-bd55-436a-894a-85c7f0ae780d" providerId="ADAL" clId="{69C7C36B-17A1-4A12-BFCB-A7F79887FCEF}" dt="2021-01-07T15:24:48.529" v="40" actId="700"/>
          <ac:spMkLst>
            <pc:docMk/>
            <pc:sldMk cId="3890009917" sldId="736"/>
            <ac:spMk id="184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4:50.976" v="41" actId="21"/>
          <ac:spMkLst>
            <pc:docMk/>
            <pc:sldMk cId="3890009917" sldId="736"/>
            <ac:spMk id="185" creationId="{00000000-0000-0000-0000-000000000000}"/>
          </ac:spMkLst>
        </pc:spChg>
      </pc:sldChg>
      <pc:sldChg chg="modSp">
        <pc:chgData name="Hoang Nhu Vinh (FE FGW DN)" userId="d2ccfa87-bd55-436a-894a-85c7f0ae780d" providerId="ADAL" clId="{69C7C36B-17A1-4A12-BFCB-A7F79887FCEF}" dt="2021-01-07T15:22:34.490" v="0"/>
        <pc:sldMkLst>
          <pc:docMk/>
          <pc:sldMk cId="3490777867" sldId="737"/>
        </pc:sldMkLst>
        <pc:spChg chg="mod">
          <ac:chgData name="Hoang Nhu Vinh (FE FGW DN)" userId="d2ccfa87-bd55-436a-894a-85c7f0ae780d" providerId="ADAL" clId="{69C7C36B-17A1-4A12-BFCB-A7F79887FCEF}" dt="2021-01-07T15:22:34.490" v="0"/>
          <ac:spMkLst>
            <pc:docMk/>
            <pc:sldMk cId="3490777867" sldId="737"/>
            <ac:spMk id="2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2:34.490" v="0"/>
          <ac:spMkLst>
            <pc:docMk/>
            <pc:sldMk cId="3490777867" sldId="737"/>
            <ac:spMk id="195" creationId="{00000000-0000-0000-0000-000000000000}"/>
          </ac:spMkLst>
        </pc:spChg>
      </pc:sldChg>
      <pc:sldChg chg="modSp mod modClrScheme chgLayout">
        <pc:chgData name="Hoang Nhu Vinh (FE FGW DN)" userId="d2ccfa87-bd55-436a-894a-85c7f0ae780d" providerId="ADAL" clId="{69C7C36B-17A1-4A12-BFCB-A7F79887FCEF}" dt="2021-01-07T15:25:17.550" v="45" actId="108"/>
        <pc:sldMkLst>
          <pc:docMk/>
          <pc:sldMk cId="488174868" sldId="738"/>
        </pc:sldMkLst>
        <pc:spChg chg="mod ord">
          <ac:chgData name="Hoang Nhu Vinh (FE FGW DN)" userId="d2ccfa87-bd55-436a-894a-85c7f0ae780d" providerId="ADAL" clId="{69C7C36B-17A1-4A12-BFCB-A7F79887FCEF}" dt="2021-01-07T15:25:17.550" v="45" actId="108"/>
          <ac:spMkLst>
            <pc:docMk/>
            <pc:sldMk cId="488174868" sldId="738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5:12.252" v="44" actId="700"/>
          <ac:spMkLst>
            <pc:docMk/>
            <pc:sldMk cId="488174868" sldId="738"/>
            <ac:spMk id="202" creationId="{00000000-0000-0000-0000-000000000000}"/>
          </ac:spMkLst>
        </pc:spChg>
      </pc:sldChg>
      <pc:sldChg chg="addSp modSp mod modClrScheme chgLayout">
        <pc:chgData name="Hoang Nhu Vinh (FE FGW DN)" userId="d2ccfa87-bd55-436a-894a-85c7f0ae780d" providerId="ADAL" clId="{69C7C36B-17A1-4A12-BFCB-A7F79887FCEF}" dt="2021-01-07T15:25:33.363" v="50" actId="1076"/>
        <pc:sldMkLst>
          <pc:docMk/>
          <pc:sldMk cId="964641618" sldId="739"/>
        </pc:sldMkLst>
        <pc:spChg chg="add mod ord">
          <ac:chgData name="Hoang Nhu Vinh (FE FGW DN)" userId="d2ccfa87-bd55-436a-894a-85c7f0ae780d" providerId="ADAL" clId="{69C7C36B-17A1-4A12-BFCB-A7F79887FCEF}" dt="2021-01-07T15:25:30.458" v="49" actId="404"/>
          <ac:spMkLst>
            <pc:docMk/>
            <pc:sldMk cId="964641618" sldId="739"/>
            <ac:spMk id="2" creationId="{FAF27CDB-AEDE-4D86-B5D1-683C96BEE6CD}"/>
          </ac:spMkLst>
        </pc:spChg>
        <pc:spChg chg="mod ord">
          <ac:chgData name="Hoang Nhu Vinh (FE FGW DN)" userId="d2ccfa87-bd55-436a-894a-85c7f0ae780d" providerId="ADAL" clId="{69C7C36B-17A1-4A12-BFCB-A7F79887FCEF}" dt="2021-01-07T15:25:23.270" v="46" actId="700"/>
          <ac:spMkLst>
            <pc:docMk/>
            <pc:sldMk cId="964641618" sldId="739"/>
            <ac:spMk id="209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5:25.733" v="47" actId="21"/>
          <ac:spMkLst>
            <pc:docMk/>
            <pc:sldMk cId="964641618" sldId="739"/>
            <ac:spMk id="210" creationId="{00000000-0000-0000-0000-000000000000}"/>
          </ac:spMkLst>
        </pc:spChg>
        <pc:picChg chg="mod">
          <ac:chgData name="Hoang Nhu Vinh (FE FGW DN)" userId="d2ccfa87-bd55-436a-894a-85c7f0ae780d" providerId="ADAL" clId="{69C7C36B-17A1-4A12-BFCB-A7F79887FCEF}" dt="2021-01-07T15:25:33.363" v="50" actId="1076"/>
          <ac:picMkLst>
            <pc:docMk/>
            <pc:sldMk cId="964641618" sldId="739"/>
            <ac:picMk id="212" creationId="{00000000-0000-0000-0000-000000000000}"/>
          </ac:picMkLst>
        </pc:picChg>
      </pc:sldChg>
      <pc:sldChg chg="addSp modSp mod modClrScheme chgLayout">
        <pc:chgData name="Hoang Nhu Vinh (FE FGW DN)" userId="d2ccfa87-bd55-436a-894a-85c7f0ae780d" providerId="ADAL" clId="{69C7C36B-17A1-4A12-BFCB-A7F79887FCEF}" dt="2021-01-07T15:25:44.591" v="57" actId="20577"/>
        <pc:sldMkLst>
          <pc:docMk/>
          <pc:sldMk cId="2956699341" sldId="740"/>
        </pc:sldMkLst>
        <pc:spChg chg="add mod ord">
          <ac:chgData name="Hoang Nhu Vinh (FE FGW DN)" userId="d2ccfa87-bd55-436a-894a-85c7f0ae780d" providerId="ADAL" clId="{69C7C36B-17A1-4A12-BFCB-A7F79887FCEF}" dt="2021-01-07T15:25:44.591" v="57" actId="20577"/>
          <ac:spMkLst>
            <pc:docMk/>
            <pc:sldMk cId="2956699341" sldId="740"/>
            <ac:spMk id="2" creationId="{518BF776-034B-49E9-A6C6-D27157F25355}"/>
          </ac:spMkLst>
        </pc:spChg>
        <pc:spChg chg="mod ord">
          <ac:chgData name="Hoang Nhu Vinh (FE FGW DN)" userId="d2ccfa87-bd55-436a-894a-85c7f0ae780d" providerId="ADAL" clId="{69C7C36B-17A1-4A12-BFCB-A7F79887FCEF}" dt="2021-01-07T15:25:37.409" v="51" actId="700"/>
          <ac:spMkLst>
            <pc:docMk/>
            <pc:sldMk cId="2956699341" sldId="740"/>
            <ac:spMk id="217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5:39.727" v="52" actId="21"/>
          <ac:spMkLst>
            <pc:docMk/>
            <pc:sldMk cId="2956699341" sldId="740"/>
            <ac:spMk id="218" creationId="{00000000-0000-0000-0000-000000000000}"/>
          </ac:spMkLst>
        </pc:spChg>
      </pc:sldChg>
      <pc:sldChg chg="addSp modSp mod modClrScheme chgLayout">
        <pc:chgData name="Hoang Nhu Vinh (FE FGW DN)" userId="d2ccfa87-bd55-436a-894a-85c7f0ae780d" providerId="ADAL" clId="{69C7C36B-17A1-4A12-BFCB-A7F79887FCEF}" dt="2021-01-07T15:26:06.460" v="65" actId="1036"/>
        <pc:sldMkLst>
          <pc:docMk/>
          <pc:sldMk cId="615653945" sldId="742"/>
        </pc:sldMkLst>
        <pc:spChg chg="add mod ord">
          <ac:chgData name="Hoang Nhu Vinh (FE FGW DN)" userId="d2ccfa87-bd55-436a-894a-85c7f0ae780d" providerId="ADAL" clId="{69C7C36B-17A1-4A12-BFCB-A7F79887FCEF}" dt="2021-01-07T15:26:00.297" v="61" actId="5793"/>
          <ac:spMkLst>
            <pc:docMk/>
            <pc:sldMk cId="615653945" sldId="742"/>
            <ac:spMk id="2" creationId="{E498256B-E9C5-4616-A6EC-4EF369E43205}"/>
          </ac:spMkLst>
        </pc:spChg>
        <pc:spChg chg="mod ord">
          <ac:chgData name="Hoang Nhu Vinh (FE FGW DN)" userId="d2ccfa87-bd55-436a-894a-85c7f0ae780d" providerId="ADAL" clId="{69C7C36B-17A1-4A12-BFCB-A7F79887FCEF}" dt="2021-01-07T15:25:55.165" v="58" actId="700"/>
          <ac:spMkLst>
            <pc:docMk/>
            <pc:sldMk cId="615653945" sldId="742"/>
            <ac:spMk id="233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5:57.294" v="59" actId="21"/>
          <ac:spMkLst>
            <pc:docMk/>
            <pc:sldMk cId="615653945" sldId="742"/>
            <ac:spMk id="234" creationId="{00000000-0000-0000-0000-000000000000}"/>
          </ac:spMkLst>
        </pc:spChg>
        <pc:picChg chg="mod">
          <ac:chgData name="Hoang Nhu Vinh (FE FGW DN)" userId="d2ccfa87-bd55-436a-894a-85c7f0ae780d" providerId="ADAL" clId="{69C7C36B-17A1-4A12-BFCB-A7F79887FCEF}" dt="2021-01-07T15:26:06.460" v="65" actId="1036"/>
          <ac:picMkLst>
            <pc:docMk/>
            <pc:sldMk cId="615653945" sldId="742"/>
            <ac:picMk id="236" creationId="{00000000-0000-0000-0000-000000000000}"/>
          </ac:picMkLst>
        </pc:picChg>
        <pc:picChg chg="mod">
          <ac:chgData name="Hoang Nhu Vinh (FE FGW DN)" userId="d2ccfa87-bd55-436a-894a-85c7f0ae780d" providerId="ADAL" clId="{69C7C36B-17A1-4A12-BFCB-A7F79887FCEF}" dt="2021-01-07T15:26:04.626" v="64" actId="1036"/>
          <ac:picMkLst>
            <pc:docMk/>
            <pc:sldMk cId="615653945" sldId="742"/>
            <ac:picMk id="237" creationId="{00000000-0000-0000-0000-000000000000}"/>
          </ac:picMkLst>
        </pc:picChg>
      </pc:sldChg>
      <pc:sldChg chg="modSp mod modClrScheme chgLayout">
        <pc:chgData name="Hoang Nhu Vinh (FE FGW DN)" userId="d2ccfa87-bd55-436a-894a-85c7f0ae780d" providerId="ADAL" clId="{69C7C36B-17A1-4A12-BFCB-A7F79887FCEF}" dt="2021-01-07T15:26:22.458" v="68" actId="207"/>
        <pc:sldMkLst>
          <pc:docMk/>
          <pc:sldMk cId="3125226162" sldId="743"/>
        </pc:sldMkLst>
        <pc:spChg chg="mod ord">
          <ac:chgData name="Hoang Nhu Vinh (FE FGW DN)" userId="d2ccfa87-bd55-436a-894a-85c7f0ae780d" providerId="ADAL" clId="{69C7C36B-17A1-4A12-BFCB-A7F79887FCEF}" dt="2021-01-07T15:26:16.141" v="67" actId="700"/>
          <ac:spMkLst>
            <pc:docMk/>
            <pc:sldMk cId="3125226162" sldId="743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6:16.141" v="67" actId="700"/>
          <ac:spMkLst>
            <pc:docMk/>
            <pc:sldMk cId="3125226162" sldId="743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6:22.458" v="68" actId="207"/>
          <ac:spMkLst>
            <pc:docMk/>
            <pc:sldMk cId="3125226162" sldId="743"/>
            <ac:spMk id="242" creationId="{00000000-0000-0000-0000-000000000000}"/>
          </ac:spMkLst>
        </pc:spChg>
      </pc:sldChg>
      <pc:sldChg chg="addSp modSp mod modClrScheme chgLayout">
        <pc:chgData name="Hoang Nhu Vinh (FE FGW DN)" userId="d2ccfa87-bd55-436a-894a-85c7f0ae780d" providerId="ADAL" clId="{69C7C36B-17A1-4A12-BFCB-A7F79887FCEF}" dt="2021-01-07T15:26:34.137" v="73" actId="20577"/>
        <pc:sldMkLst>
          <pc:docMk/>
          <pc:sldMk cId="3446795486" sldId="744"/>
        </pc:sldMkLst>
        <pc:spChg chg="add mod ord">
          <ac:chgData name="Hoang Nhu Vinh (FE FGW DN)" userId="d2ccfa87-bd55-436a-894a-85c7f0ae780d" providerId="ADAL" clId="{69C7C36B-17A1-4A12-BFCB-A7F79887FCEF}" dt="2021-01-07T15:26:34.137" v="73" actId="20577"/>
          <ac:spMkLst>
            <pc:docMk/>
            <pc:sldMk cId="3446795486" sldId="744"/>
            <ac:spMk id="2" creationId="{0C400231-4192-4AB3-B594-FFB23700B4ED}"/>
          </ac:spMkLst>
        </pc:spChg>
        <pc:spChg chg="mod ord">
          <ac:chgData name="Hoang Nhu Vinh (FE FGW DN)" userId="d2ccfa87-bd55-436a-894a-85c7f0ae780d" providerId="ADAL" clId="{69C7C36B-17A1-4A12-BFCB-A7F79887FCEF}" dt="2021-01-07T15:26:26.727" v="69" actId="700"/>
          <ac:spMkLst>
            <pc:docMk/>
            <pc:sldMk cId="3446795486" sldId="744"/>
            <ac:spMk id="250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6:29.058" v="70" actId="21"/>
          <ac:spMkLst>
            <pc:docMk/>
            <pc:sldMk cId="3446795486" sldId="744"/>
            <ac:spMk id="252" creationId="{00000000-0000-0000-0000-000000000000}"/>
          </ac:spMkLst>
        </pc:spChg>
      </pc:sldChg>
      <pc:sldChg chg="addSp modSp mod modClrScheme chgLayout">
        <pc:chgData name="Hoang Nhu Vinh (FE FGW DN)" userId="d2ccfa87-bd55-436a-894a-85c7f0ae780d" providerId="ADAL" clId="{69C7C36B-17A1-4A12-BFCB-A7F79887FCEF}" dt="2021-01-07T15:27:09.033" v="88" actId="1076"/>
        <pc:sldMkLst>
          <pc:docMk/>
          <pc:sldMk cId="2992269767" sldId="745"/>
        </pc:sldMkLst>
        <pc:spChg chg="add mod ord">
          <ac:chgData name="Hoang Nhu Vinh (FE FGW DN)" userId="d2ccfa87-bd55-436a-894a-85c7f0ae780d" providerId="ADAL" clId="{69C7C36B-17A1-4A12-BFCB-A7F79887FCEF}" dt="2021-01-07T15:27:00.922" v="86" actId="6549"/>
          <ac:spMkLst>
            <pc:docMk/>
            <pc:sldMk cId="2992269767" sldId="745"/>
            <ac:spMk id="2" creationId="{71076AD9-D47B-44E0-B14E-CD697EED8451}"/>
          </ac:spMkLst>
        </pc:spChg>
        <pc:spChg chg="mod ord">
          <ac:chgData name="Hoang Nhu Vinh (FE FGW DN)" userId="d2ccfa87-bd55-436a-894a-85c7f0ae780d" providerId="ADAL" clId="{69C7C36B-17A1-4A12-BFCB-A7F79887FCEF}" dt="2021-01-07T15:26:39.013" v="74" actId="700"/>
          <ac:spMkLst>
            <pc:docMk/>
            <pc:sldMk cId="2992269767" sldId="745"/>
            <ac:spMk id="261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6:42.596" v="75" actId="21"/>
          <ac:spMkLst>
            <pc:docMk/>
            <pc:sldMk cId="2992269767" sldId="745"/>
            <ac:spMk id="263" creationId="{00000000-0000-0000-0000-000000000000}"/>
          </ac:spMkLst>
        </pc:spChg>
        <pc:picChg chg="mod">
          <ac:chgData name="Hoang Nhu Vinh (FE FGW DN)" userId="d2ccfa87-bd55-436a-894a-85c7f0ae780d" providerId="ADAL" clId="{69C7C36B-17A1-4A12-BFCB-A7F79887FCEF}" dt="2021-01-07T15:27:05.894" v="87" actId="14100"/>
          <ac:picMkLst>
            <pc:docMk/>
            <pc:sldMk cId="2992269767" sldId="745"/>
            <ac:picMk id="3" creationId="{00000000-0000-0000-0000-000000000000}"/>
          </ac:picMkLst>
        </pc:picChg>
        <pc:picChg chg="mod">
          <ac:chgData name="Hoang Nhu Vinh (FE FGW DN)" userId="d2ccfa87-bd55-436a-894a-85c7f0ae780d" providerId="ADAL" clId="{69C7C36B-17A1-4A12-BFCB-A7F79887FCEF}" dt="2021-01-07T15:27:09.033" v="88" actId="1076"/>
          <ac:picMkLst>
            <pc:docMk/>
            <pc:sldMk cId="2992269767" sldId="745"/>
            <ac:picMk id="4" creationId="{00000000-0000-0000-0000-000000000000}"/>
          </ac:picMkLst>
        </pc:picChg>
      </pc:sldChg>
      <pc:sldChg chg="addSp modSp mod modClrScheme chgLayout">
        <pc:chgData name="Hoang Nhu Vinh (FE FGW DN)" userId="d2ccfa87-bd55-436a-894a-85c7f0ae780d" providerId="ADAL" clId="{69C7C36B-17A1-4A12-BFCB-A7F79887FCEF}" dt="2021-01-07T15:27:21.555" v="93" actId="20577"/>
        <pc:sldMkLst>
          <pc:docMk/>
          <pc:sldMk cId="3610255968" sldId="746"/>
        </pc:sldMkLst>
        <pc:spChg chg="add mod ord">
          <ac:chgData name="Hoang Nhu Vinh (FE FGW DN)" userId="d2ccfa87-bd55-436a-894a-85c7f0ae780d" providerId="ADAL" clId="{69C7C36B-17A1-4A12-BFCB-A7F79887FCEF}" dt="2021-01-07T15:27:21.555" v="93" actId="20577"/>
          <ac:spMkLst>
            <pc:docMk/>
            <pc:sldMk cId="3610255968" sldId="746"/>
            <ac:spMk id="2" creationId="{E581A9FD-EDB4-4D2E-B781-ABF184DBE921}"/>
          </ac:spMkLst>
        </pc:spChg>
        <pc:spChg chg="mod ord">
          <ac:chgData name="Hoang Nhu Vinh (FE FGW DN)" userId="d2ccfa87-bd55-436a-894a-85c7f0ae780d" providerId="ADAL" clId="{69C7C36B-17A1-4A12-BFCB-A7F79887FCEF}" dt="2021-01-07T15:27:16.580" v="89" actId="700"/>
          <ac:spMkLst>
            <pc:docMk/>
            <pc:sldMk cId="3610255968" sldId="746"/>
            <ac:spMk id="270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7:18.591" v="90" actId="21"/>
          <ac:spMkLst>
            <pc:docMk/>
            <pc:sldMk cId="3610255968" sldId="746"/>
            <ac:spMk id="271" creationId="{00000000-0000-0000-0000-000000000000}"/>
          </ac:spMkLst>
        </pc:spChg>
      </pc:sldChg>
      <pc:sldChg chg="addSp modSp mod modClrScheme chgLayout">
        <pc:chgData name="Hoang Nhu Vinh (FE FGW DN)" userId="d2ccfa87-bd55-436a-894a-85c7f0ae780d" providerId="ADAL" clId="{69C7C36B-17A1-4A12-BFCB-A7F79887FCEF}" dt="2021-01-07T15:27:35.583" v="100" actId="20577"/>
        <pc:sldMkLst>
          <pc:docMk/>
          <pc:sldMk cId="2628688327" sldId="747"/>
        </pc:sldMkLst>
        <pc:spChg chg="add mod ord">
          <ac:chgData name="Hoang Nhu Vinh (FE FGW DN)" userId="d2ccfa87-bd55-436a-894a-85c7f0ae780d" providerId="ADAL" clId="{69C7C36B-17A1-4A12-BFCB-A7F79887FCEF}" dt="2021-01-07T15:27:35.583" v="100" actId="20577"/>
          <ac:spMkLst>
            <pc:docMk/>
            <pc:sldMk cId="2628688327" sldId="747"/>
            <ac:spMk id="2" creationId="{DE5521A8-0687-4E3D-8C49-EADAEB2AFD50}"/>
          </ac:spMkLst>
        </pc:spChg>
        <pc:spChg chg="mod ord">
          <ac:chgData name="Hoang Nhu Vinh (FE FGW DN)" userId="d2ccfa87-bd55-436a-894a-85c7f0ae780d" providerId="ADAL" clId="{69C7C36B-17A1-4A12-BFCB-A7F79887FCEF}" dt="2021-01-07T15:27:25.444" v="94" actId="700"/>
          <ac:spMkLst>
            <pc:docMk/>
            <pc:sldMk cId="2628688327" sldId="747"/>
            <ac:spMk id="277" creationId="{00000000-0000-0000-0000-000000000000}"/>
          </ac:spMkLst>
        </pc:spChg>
        <pc:spChg chg="mod">
          <ac:chgData name="Hoang Nhu Vinh (FE FGW DN)" userId="d2ccfa87-bd55-436a-894a-85c7f0ae780d" providerId="ADAL" clId="{69C7C36B-17A1-4A12-BFCB-A7F79887FCEF}" dt="2021-01-07T15:27:27.033" v="95" actId="21"/>
          <ac:spMkLst>
            <pc:docMk/>
            <pc:sldMk cId="2628688327" sldId="747"/>
            <ac:spMk id="278" creationId="{00000000-0000-0000-0000-000000000000}"/>
          </ac:spMkLst>
        </pc:spChg>
      </pc:sldChg>
      <pc:sldChg chg="delSp modSp mod modClrScheme chgLayout">
        <pc:chgData name="Hoang Nhu Vinh (FE FGW DN)" userId="d2ccfa87-bd55-436a-894a-85c7f0ae780d" providerId="ADAL" clId="{69C7C36B-17A1-4A12-BFCB-A7F79887FCEF}" dt="2021-01-07T15:22:47.956" v="11" actId="1036"/>
        <pc:sldMkLst>
          <pc:docMk/>
          <pc:sldMk cId="3562768109" sldId="752"/>
        </pc:sldMkLst>
        <pc:spChg chg="del mod">
          <ac:chgData name="Hoang Nhu Vinh (FE FGW DN)" userId="d2ccfa87-bd55-436a-894a-85c7f0ae780d" providerId="ADAL" clId="{69C7C36B-17A1-4A12-BFCB-A7F79887FCEF}" dt="2021-01-07T15:22:39.659" v="2" actId="700"/>
          <ac:spMkLst>
            <pc:docMk/>
            <pc:sldMk cId="3562768109" sldId="752"/>
            <ac:spMk id="3" creationId="{932737BE-D548-412F-AF87-5D768C187F6E}"/>
          </ac:spMkLst>
        </pc:spChg>
        <pc:spChg chg="mod ord">
          <ac:chgData name="Hoang Nhu Vinh (FE FGW DN)" userId="d2ccfa87-bd55-436a-894a-85c7f0ae780d" providerId="ADAL" clId="{69C7C36B-17A1-4A12-BFCB-A7F79887FCEF}" dt="2021-01-07T15:22:39.659" v="2" actId="700"/>
          <ac:spMkLst>
            <pc:docMk/>
            <pc:sldMk cId="3562768109" sldId="752"/>
            <ac:spMk id="5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2:45.051" v="4" actId="207"/>
          <ac:spMkLst>
            <pc:docMk/>
            <pc:sldMk cId="3562768109" sldId="752"/>
            <ac:spMk id="6" creationId="{00000000-0000-0000-0000-000000000000}"/>
          </ac:spMkLst>
        </pc:spChg>
        <pc:spChg chg="del mod">
          <ac:chgData name="Hoang Nhu Vinh (FE FGW DN)" userId="d2ccfa87-bd55-436a-894a-85c7f0ae780d" providerId="ADAL" clId="{69C7C36B-17A1-4A12-BFCB-A7F79887FCEF}" dt="2021-01-07T15:22:39.659" v="2" actId="700"/>
          <ac:spMkLst>
            <pc:docMk/>
            <pc:sldMk cId="3562768109" sldId="752"/>
            <ac:spMk id="10" creationId="{58D0B7DA-4FB9-4265-9A55-06B32EC21CE1}"/>
          </ac:spMkLst>
        </pc:spChg>
        <pc:spChg chg="del mod">
          <ac:chgData name="Hoang Nhu Vinh (FE FGW DN)" userId="d2ccfa87-bd55-436a-894a-85c7f0ae780d" providerId="ADAL" clId="{69C7C36B-17A1-4A12-BFCB-A7F79887FCEF}" dt="2021-01-07T15:22:39.659" v="2" actId="700"/>
          <ac:spMkLst>
            <pc:docMk/>
            <pc:sldMk cId="3562768109" sldId="752"/>
            <ac:spMk id="14" creationId="{97E86FEA-8870-43A9-B75B-C478CA20D039}"/>
          </ac:spMkLst>
        </pc:spChg>
        <pc:spChg chg="del mod">
          <ac:chgData name="Hoang Nhu Vinh (FE FGW DN)" userId="d2ccfa87-bd55-436a-894a-85c7f0ae780d" providerId="ADAL" clId="{69C7C36B-17A1-4A12-BFCB-A7F79887FCEF}" dt="2021-01-07T15:22:39.659" v="2" actId="700"/>
          <ac:spMkLst>
            <pc:docMk/>
            <pc:sldMk cId="3562768109" sldId="752"/>
            <ac:spMk id="16" creationId="{FF2B2F12-2BE3-4DDD-BA47-F3C4163B287F}"/>
          </ac:spMkLst>
        </pc:spChg>
        <pc:picChg chg="mod">
          <ac:chgData name="Hoang Nhu Vinh (FE FGW DN)" userId="d2ccfa87-bd55-436a-894a-85c7f0ae780d" providerId="ADAL" clId="{69C7C36B-17A1-4A12-BFCB-A7F79887FCEF}" dt="2021-01-07T15:22:47.956" v="11" actId="1036"/>
          <ac:picMkLst>
            <pc:docMk/>
            <pc:sldMk cId="3562768109" sldId="752"/>
            <ac:picMk id="9" creationId="{00000000-0000-0000-0000-000000000000}"/>
          </ac:picMkLst>
        </pc:picChg>
      </pc:sldChg>
      <pc:sldChg chg="addSp delSp modSp mod modClrScheme delAnim chgLayout">
        <pc:chgData name="Hoang Nhu Vinh (FE FGW DN)" userId="d2ccfa87-bd55-436a-894a-85c7f0ae780d" providerId="ADAL" clId="{69C7C36B-17A1-4A12-BFCB-A7F79887FCEF}" dt="2021-01-07T15:27:52.671" v="108" actId="20577"/>
        <pc:sldMkLst>
          <pc:docMk/>
          <pc:sldMk cId="3602110611" sldId="754"/>
        </pc:sldMkLst>
        <pc:spChg chg="add mod">
          <ac:chgData name="Hoang Nhu Vinh (FE FGW DN)" userId="d2ccfa87-bd55-436a-894a-85c7f0ae780d" providerId="ADAL" clId="{69C7C36B-17A1-4A12-BFCB-A7F79887FCEF}" dt="2021-01-07T15:27:52.671" v="108" actId="20577"/>
          <ac:spMkLst>
            <pc:docMk/>
            <pc:sldMk cId="3602110611" sldId="754"/>
            <ac:spMk id="3" creationId="{C4F0C0B2-1B5F-4FDE-97DF-904D4AFE61A8}"/>
          </ac:spMkLst>
        </pc:spChg>
        <pc:spChg chg="mod ord">
          <ac:chgData name="Hoang Nhu Vinh (FE FGW DN)" userId="d2ccfa87-bd55-436a-894a-85c7f0ae780d" providerId="ADAL" clId="{69C7C36B-17A1-4A12-BFCB-A7F79887FCEF}" dt="2021-01-07T15:27:41.192" v="101" actId="700"/>
          <ac:spMkLst>
            <pc:docMk/>
            <pc:sldMk cId="3602110611" sldId="754"/>
            <ac:spMk id="4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7:41.192" v="101" actId="700"/>
          <ac:spMkLst>
            <pc:docMk/>
            <pc:sldMk cId="3602110611" sldId="754"/>
            <ac:spMk id="6" creationId="{00000000-0000-0000-0000-000000000000}"/>
          </ac:spMkLst>
        </pc:spChg>
        <pc:spChg chg="del mod ord">
          <ac:chgData name="Hoang Nhu Vinh (FE FGW DN)" userId="d2ccfa87-bd55-436a-894a-85c7f0ae780d" providerId="ADAL" clId="{69C7C36B-17A1-4A12-BFCB-A7F79887FCEF}" dt="2021-01-07T15:27:49.287" v="105" actId="478"/>
          <ac:spMkLst>
            <pc:docMk/>
            <pc:sldMk cId="3602110611" sldId="754"/>
            <ac:spMk id="14" creationId="{0E49D336-45B6-44D3-97C4-E28F8DEA2022}"/>
          </ac:spMkLst>
        </pc:spChg>
        <pc:spChg chg="del mod">
          <ac:chgData name="Hoang Nhu Vinh (FE FGW DN)" userId="d2ccfa87-bd55-436a-894a-85c7f0ae780d" providerId="ADAL" clId="{69C7C36B-17A1-4A12-BFCB-A7F79887FCEF}" dt="2021-01-07T15:27:47.317" v="104" actId="478"/>
          <ac:spMkLst>
            <pc:docMk/>
            <pc:sldMk cId="3602110611" sldId="754"/>
            <ac:spMk id="15" creationId="{B96A0DF8-27E7-4DC8-BBE3-7238AAAEB845}"/>
          </ac:spMkLst>
        </pc:spChg>
        <pc:grpChg chg="del">
          <ac:chgData name="Hoang Nhu Vinh (FE FGW DN)" userId="d2ccfa87-bd55-436a-894a-85c7f0ae780d" providerId="ADAL" clId="{69C7C36B-17A1-4A12-BFCB-A7F79887FCEF}" dt="2021-01-07T15:27:44.908" v="103" actId="478"/>
          <ac:grpSpMkLst>
            <pc:docMk/>
            <pc:sldMk cId="3602110611" sldId="754"/>
            <ac:grpSpMk id="9" creationId="{EBAFE522-EB7D-4931-A015-9A7E8A98517D}"/>
          </ac:grpSpMkLst>
        </pc:grpChg>
      </pc:sldChg>
      <pc:sldChg chg="modSp mod modClrScheme chgLayout">
        <pc:chgData name="Hoang Nhu Vinh (FE FGW DN)" userId="d2ccfa87-bd55-436a-894a-85c7f0ae780d" providerId="ADAL" clId="{69C7C36B-17A1-4A12-BFCB-A7F79887FCEF}" dt="2021-01-07T15:22:53.827" v="12" actId="700"/>
        <pc:sldMkLst>
          <pc:docMk/>
          <pc:sldMk cId="739008303" sldId="755"/>
        </pc:sldMkLst>
        <pc:spChg chg="mod ord">
          <ac:chgData name="Hoang Nhu Vinh (FE FGW DN)" userId="d2ccfa87-bd55-436a-894a-85c7f0ae780d" providerId="ADAL" clId="{69C7C36B-17A1-4A12-BFCB-A7F79887FCEF}" dt="2021-01-07T15:22:53.827" v="12" actId="700"/>
          <ac:spMkLst>
            <pc:docMk/>
            <pc:sldMk cId="739008303" sldId="755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2:53.827" v="12" actId="700"/>
          <ac:spMkLst>
            <pc:docMk/>
            <pc:sldMk cId="739008303" sldId="755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69C7C36B-17A1-4A12-BFCB-A7F79887FCEF}" dt="2021-01-07T15:22:53.827" v="12" actId="700"/>
          <ac:spMkLst>
            <pc:docMk/>
            <pc:sldMk cId="739008303" sldId="755"/>
            <ac:spMk id="4" creationId="{00000000-0000-0000-0000-000000000000}"/>
          </ac:spMkLst>
        </pc:spChg>
      </pc:sldChg>
      <pc:sldMasterChg chg="modSldLayout">
        <pc:chgData name="Hoang Nhu Vinh (FE FGW DN)" userId="d2ccfa87-bd55-436a-894a-85c7f0ae780d" providerId="ADAL" clId="{69C7C36B-17A1-4A12-BFCB-A7F79887FCEF}" dt="2021-01-07T15:22:34.490" v="0"/>
        <pc:sldMasterMkLst>
          <pc:docMk/>
          <pc:sldMasterMk cId="3132046814" sldId="2147483720"/>
        </pc:sldMasterMkLst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3385864230" sldId="2147483728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3385864230" sldId="2147483728"/>
              <ac:spMk id="16" creationId="{6854D183-0374-4B3E-B2CE-32F308A8159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372403698" sldId="2147483729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372403698" sldId="2147483729"/>
              <ac:spMk id="7" creationId="{C5951C9B-3DEE-4E28-8D4C-55505E0CB6AB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1198195734" sldId="2147483730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1198195734" sldId="2147483730"/>
              <ac:spMk id="4" creationId="{00000000-0000-0000-0000-000000000000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941071364" sldId="2147483731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941071364" sldId="2147483731"/>
              <ac:spMk id="6" creationId="{00000000-0000-0000-0000-000000000000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472055437" sldId="2147483732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472055437" sldId="2147483732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809554499" sldId="2147483733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809554499" sldId="2147483733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1497644123" sldId="2147483734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1497644123" sldId="2147483734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2926978720" sldId="2147483735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2926978720" sldId="2147483735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2762318856" sldId="2147483736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2762318856" sldId="2147483736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2898745227" sldId="2147483737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2898745227" sldId="2147483737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913880638" sldId="2147483738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913880638" sldId="2147483738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3366938049" sldId="2147483739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3366938049" sldId="2147483739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521658060" sldId="2147483740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521658060" sldId="2147483740"/>
              <ac:spMk id="13" creationId="{4B4EBD86-A13A-41DF-A04E-EA4A858E8860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2999031069" sldId="2147483741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2999031069" sldId="2147483741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206026772" sldId="2147483742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206026772" sldId="2147483742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210705516" sldId="2147483743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210705516" sldId="2147483743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2215908046" sldId="2147483744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2215908046" sldId="2147483744"/>
              <ac:spMk id="13" creationId="{391AFA4E-7870-4561-A1B8-AC956B0C8931}"/>
            </ac:spMkLst>
          </pc:spChg>
        </pc:sldLayoutChg>
        <pc:sldLayoutChg chg="delSp">
          <pc:chgData name="Hoang Nhu Vinh (FE FGW DN)" userId="d2ccfa87-bd55-436a-894a-85c7f0ae780d" providerId="ADAL" clId="{69C7C36B-17A1-4A12-BFCB-A7F79887FCEF}" dt="2021-01-07T15:22:34.490" v="0"/>
          <pc:sldLayoutMkLst>
            <pc:docMk/>
            <pc:sldMasterMk cId="3132046814" sldId="2147483720"/>
            <pc:sldLayoutMk cId="2702560938" sldId="2147483745"/>
          </pc:sldLayoutMkLst>
          <pc:spChg chg="del">
            <ac:chgData name="Hoang Nhu Vinh (FE FGW DN)" userId="d2ccfa87-bd55-436a-894a-85c7f0ae780d" providerId="ADAL" clId="{69C7C36B-17A1-4A12-BFCB-A7F79887FCEF}" dt="2021-01-07T15:22:34.490" v="0"/>
            <ac:spMkLst>
              <pc:docMk/>
              <pc:sldMasterMk cId="3132046814" sldId="2147483720"/>
              <pc:sldLayoutMk cId="2702560938" sldId="2147483745"/>
              <ac:spMk id="13" creationId="{391AFA4E-7870-4561-A1B8-AC956B0C8931}"/>
            </ac:spMkLst>
          </pc:spChg>
        </pc:sldLayoutChg>
      </pc:sldMasterChg>
    </pc:docChg>
  </pc:docChgLst>
  <pc:docChgLst>
    <pc:chgData name="Hoang Nhu Vinh (FE FGW DN)" userId="d2ccfa87-bd55-436a-894a-85c7f0ae780d" providerId="ADAL" clId="{F46C49FB-7832-4DA7-B805-C6EF5C87AA37}"/>
    <pc:docChg chg="undo redo custSel addSld delSld modSld modSection">
      <pc:chgData name="Hoang Nhu Vinh (FE FGW DN)" userId="d2ccfa87-bd55-436a-894a-85c7f0ae780d" providerId="ADAL" clId="{F46C49FB-7832-4DA7-B805-C6EF5C87AA37}" dt="2021-02-01T07:28:32.786" v="270" actId="1036"/>
      <pc:docMkLst>
        <pc:docMk/>
      </pc:docMkLst>
      <pc:sldChg chg="addSp delSp modSp mod delAnim">
        <pc:chgData name="Hoang Nhu Vinh (FE FGW DN)" userId="d2ccfa87-bd55-436a-894a-85c7f0ae780d" providerId="ADAL" clId="{F46C49FB-7832-4DA7-B805-C6EF5C87AA37}" dt="2021-02-01T02:47:30.641" v="16" actId="1076"/>
        <pc:sldMkLst>
          <pc:docMk/>
          <pc:sldMk cId="543358498" sldId="732"/>
        </pc:sldMkLst>
        <pc:spChg chg="mod">
          <ac:chgData name="Hoang Nhu Vinh (FE FGW DN)" userId="d2ccfa87-bd55-436a-894a-85c7f0ae780d" providerId="ADAL" clId="{F46C49FB-7832-4DA7-B805-C6EF5C87AA37}" dt="2021-02-01T02:47:21.524" v="12" actId="20577"/>
          <ac:spMkLst>
            <pc:docMk/>
            <pc:sldMk cId="543358498" sldId="732"/>
            <ac:spMk id="2" creationId="{3F038045-DC63-497E-85D2-E6646D7E15AA}"/>
          </ac:spMkLst>
        </pc:spChg>
        <pc:graphicFrameChg chg="add mod">
          <ac:chgData name="Hoang Nhu Vinh (FE FGW DN)" userId="d2ccfa87-bd55-436a-894a-85c7f0ae780d" providerId="ADAL" clId="{F46C49FB-7832-4DA7-B805-C6EF5C87AA37}" dt="2021-02-01T02:47:07.903" v="5"/>
          <ac:graphicFrameMkLst>
            <pc:docMk/>
            <pc:sldMk cId="543358498" sldId="732"/>
            <ac:graphicFrameMk id="3" creationId="{C98C09E8-3BDA-4C01-B0CF-171C5610FE43}"/>
          </ac:graphicFrameMkLst>
        </pc:graphicFrameChg>
        <pc:picChg chg="add mod">
          <ac:chgData name="Hoang Nhu Vinh (FE FGW DN)" userId="d2ccfa87-bd55-436a-894a-85c7f0ae780d" providerId="ADAL" clId="{F46C49FB-7832-4DA7-B805-C6EF5C87AA37}" dt="2021-02-01T02:47:30.641" v="16" actId="1076"/>
          <ac:picMkLst>
            <pc:docMk/>
            <pc:sldMk cId="543358498" sldId="732"/>
            <ac:picMk id="5" creationId="{A709F2CE-2427-4AAC-BDE5-6D5812DDE023}"/>
          </ac:picMkLst>
        </pc:picChg>
        <pc:picChg chg="del">
          <ac:chgData name="Hoang Nhu Vinh (FE FGW DN)" userId="d2ccfa87-bd55-436a-894a-85c7f0ae780d" providerId="ADAL" clId="{F46C49FB-7832-4DA7-B805-C6EF5C87AA37}" dt="2021-02-01T02:47:06.734" v="4" actId="478"/>
          <ac:picMkLst>
            <pc:docMk/>
            <pc:sldMk cId="543358498" sldId="732"/>
            <ac:picMk id="158" creationId="{00000000-0000-0000-0000-000000000000}"/>
          </ac:picMkLst>
        </pc:picChg>
      </pc:sldChg>
      <pc:sldChg chg="addSp delSp modSp mod delAnim">
        <pc:chgData name="Hoang Nhu Vinh (FE FGW DN)" userId="d2ccfa87-bd55-436a-894a-85c7f0ae780d" providerId="ADAL" clId="{F46C49FB-7832-4DA7-B805-C6EF5C87AA37}" dt="2021-02-01T07:28:03.965" v="265" actId="14100"/>
        <pc:sldMkLst>
          <pc:docMk/>
          <pc:sldMk cId="3156631592" sldId="734"/>
        </pc:sldMkLst>
        <pc:spChg chg="add del">
          <ac:chgData name="Hoang Nhu Vinh (FE FGW DN)" userId="d2ccfa87-bd55-436a-894a-85c7f0ae780d" providerId="ADAL" clId="{F46C49FB-7832-4DA7-B805-C6EF5C87AA37}" dt="2021-02-01T02:48:25.887" v="19"/>
          <ac:spMkLst>
            <pc:docMk/>
            <pc:sldMk cId="3156631592" sldId="734"/>
            <ac:spMk id="3" creationId="{3C2DB6EE-E52D-47C1-B2F6-DA9E7A2EE80B}"/>
          </ac:spMkLst>
        </pc:spChg>
        <pc:picChg chg="add mod">
          <ac:chgData name="Hoang Nhu Vinh (FE FGW DN)" userId="d2ccfa87-bd55-436a-894a-85c7f0ae780d" providerId="ADAL" clId="{F46C49FB-7832-4DA7-B805-C6EF5C87AA37}" dt="2021-02-01T07:28:03.965" v="265" actId="14100"/>
          <ac:picMkLst>
            <pc:docMk/>
            <pc:sldMk cId="3156631592" sldId="734"/>
            <ac:picMk id="5" creationId="{6BA9A324-306B-46FE-89CD-4D1457E04410}"/>
          </ac:picMkLst>
        </pc:picChg>
        <pc:picChg chg="del">
          <ac:chgData name="Hoang Nhu Vinh (FE FGW DN)" userId="d2ccfa87-bd55-436a-894a-85c7f0ae780d" providerId="ADAL" clId="{F46C49FB-7832-4DA7-B805-C6EF5C87AA37}" dt="2021-02-01T02:48:24.626" v="17" actId="478"/>
          <ac:picMkLst>
            <pc:docMk/>
            <pc:sldMk cId="3156631592" sldId="734"/>
            <ac:picMk id="172" creationId="{00000000-0000-0000-0000-000000000000}"/>
          </ac:picMkLst>
        </pc:picChg>
      </pc:sldChg>
      <pc:sldChg chg="addSp delSp modSp mod delAnim">
        <pc:chgData name="Hoang Nhu Vinh (FE FGW DN)" userId="d2ccfa87-bd55-436a-894a-85c7f0ae780d" providerId="ADAL" clId="{F46C49FB-7832-4DA7-B805-C6EF5C87AA37}" dt="2021-02-01T03:53:06.227" v="113" actId="1076"/>
        <pc:sldMkLst>
          <pc:docMk/>
          <pc:sldMk cId="3890009917" sldId="736"/>
        </pc:sldMkLst>
        <pc:spChg chg="mod">
          <ac:chgData name="Hoang Nhu Vinh (FE FGW DN)" userId="d2ccfa87-bd55-436a-894a-85c7f0ae780d" providerId="ADAL" clId="{F46C49FB-7832-4DA7-B805-C6EF5C87AA37}" dt="2021-02-01T03:15:30.124" v="31" actId="14100"/>
          <ac:spMkLst>
            <pc:docMk/>
            <pc:sldMk cId="3890009917" sldId="736"/>
            <ac:spMk id="2" creationId="{A25F33B2-8C15-4DD6-A13B-44A1073E27D6}"/>
          </ac:spMkLst>
        </pc:spChg>
        <pc:spChg chg="add del">
          <ac:chgData name="Hoang Nhu Vinh (FE FGW DN)" userId="d2ccfa87-bd55-436a-894a-85c7f0ae780d" providerId="ADAL" clId="{F46C49FB-7832-4DA7-B805-C6EF5C87AA37}" dt="2021-02-01T03:16:17.599" v="41" actId="478"/>
          <ac:spMkLst>
            <pc:docMk/>
            <pc:sldMk cId="3890009917" sldId="736"/>
            <ac:spMk id="7" creationId="{09885F53-62BA-4B73-A545-12F6A0F7D5B6}"/>
          </ac:spMkLst>
        </pc:spChg>
        <pc:picChg chg="add del mod">
          <ac:chgData name="Hoang Nhu Vinh (FE FGW DN)" userId="d2ccfa87-bd55-436a-894a-85c7f0ae780d" providerId="ADAL" clId="{F46C49FB-7832-4DA7-B805-C6EF5C87AA37}" dt="2021-02-01T03:16:11.805" v="39" actId="478"/>
          <ac:picMkLst>
            <pc:docMk/>
            <pc:sldMk cId="3890009917" sldId="736"/>
            <ac:picMk id="4" creationId="{C50B58AC-A908-496A-8174-BE1BEFDF8040}"/>
          </ac:picMkLst>
        </pc:picChg>
        <pc:picChg chg="add mod">
          <ac:chgData name="Hoang Nhu Vinh (FE FGW DN)" userId="d2ccfa87-bd55-436a-894a-85c7f0ae780d" providerId="ADAL" clId="{F46C49FB-7832-4DA7-B805-C6EF5C87AA37}" dt="2021-02-01T03:15:42.661" v="37" actId="1076"/>
          <ac:picMkLst>
            <pc:docMk/>
            <pc:sldMk cId="3890009917" sldId="736"/>
            <ac:picMk id="6" creationId="{D85EA6E9-3B0C-48DB-8D79-BE43D5C3BA86}"/>
          </ac:picMkLst>
        </pc:picChg>
        <pc:picChg chg="add del mod">
          <ac:chgData name="Hoang Nhu Vinh (FE FGW DN)" userId="d2ccfa87-bd55-436a-894a-85c7f0ae780d" providerId="ADAL" clId="{F46C49FB-7832-4DA7-B805-C6EF5C87AA37}" dt="2021-02-01T03:53:06.227" v="113" actId="1076"/>
          <ac:picMkLst>
            <pc:docMk/>
            <pc:sldMk cId="3890009917" sldId="736"/>
            <ac:picMk id="9" creationId="{EBFEA9A4-0306-4CBB-A20A-0C302FA1497C}"/>
          </ac:picMkLst>
        </pc:picChg>
        <pc:picChg chg="del">
          <ac:chgData name="Hoang Nhu Vinh (FE FGW DN)" userId="d2ccfa87-bd55-436a-894a-85c7f0ae780d" providerId="ADAL" clId="{F46C49FB-7832-4DA7-B805-C6EF5C87AA37}" dt="2021-02-01T03:15:04.741" v="22" actId="478"/>
          <ac:picMkLst>
            <pc:docMk/>
            <pc:sldMk cId="3890009917" sldId="736"/>
            <ac:picMk id="186" creationId="{00000000-0000-0000-0000-000000000000}"/>
          </ac:picMkLst>
        </pc:picChg>
        <pc:picChg chg="del">
          <ac:chgData name="Hoang Nhu Vinh (FE FGW DN)" userId="d2ccfa87-bd55-436a-894a-85c7f0ae780d" providerId="ADAL" clId="{F46C49FB-7832-4DA7-B805-C6EF5C87AA37}" dt="2021-02-01T03:15:05.279" v="23" actId="478"/>
          <ac:picMkLst>
            <pc:docMk/>
            <pc:sldMk cId="3890009917" sldId="736"/>
            <ac:picMk id="188" creationId="{00000000-0000-0000-0000-000000000000}"/>
          </ac:picMkLst>
        </pc:picChg>
        <pc:picChg chg="del">
          <ac:chgData name="Hoang Nhu Vinh (FE FGW DN)" userId="d2ccfa87-bd55-436a-894a-85c7f0ae780d" providerId="ADAL" clId="{F46C49FB-7832-4DA7-B805-C6EF5C87AA37}" dt="2021-02-01T03:15:05.956" v="24" actId="478"/>
          <ac:picMkLst>
            <pc:docMk/>
            <pc:sldMk cId="3890009917" sldId="736"/>
            <ac:picMk id="189" creationId="{00000000-0000-0000-0000-000000000000}"/>
          </ac:picMkLst>
        </pc:picChg>
      </pc:sldChg>
      <pc:sldChg chg="addSp delSp modSp mod delAnim">
        <pc:chgData name="Hoang Nhu Vinh (FE FGW DN)" userId="d2ccfa87-bd55-436a-894a-85c7f0ae780d" providerId="ADAL" clId="{F46C49FB-7832-4DA7-B805-C6EF5C87AA37}" dt="2021-02-01T07:26:02.195" v="247" actId="1076"/>
        <pc:sldMkLst>
          <pc:docMk/>
          <pc:sldMk cId="964641618" sldId="739"/>
        </pc:sldMkLst>
        <pc:spChg chg="mod">
          <ac:chgData name="Hoang Nhu Vinh (FE FGW DN)" userId="d2ccfa87-bd55-436a-894a-85c7f0ae780d" providerId="ADAL" clId="{F46C49FB-7832-4DA7-B805-C6EF5C87AA37}" dt="2021-02-01T07:25:42.025" v="243" actId="14100"/>
          <ac:spMkLst>
            <pc:docMk/>
            <pc:sldMk cId="964641618" sldId="739"/>
            <ac:spMk id="2" creationId="{FAF27CDB-AEDE-4D86-B5D1-683C96BEE6CD}"/>
          </ac:spMkLst>
        </pc:spChg>
        <pc:spChg chg="add del mod">
          <ac:chgData name="Hoang Nhu Vinh (FE FGW DN)" userId="d2ccfa87-bd55-436a-894a-85c7f0ae780d" providerId="ADAL" clId="{F46C49FB-7832-4DA7-B805-C6EF5C87AA37}" dt="2021-02-01T07:25:36.628" v="241" actId="478"/>
          <ac:spMkLst>
            <pc:docMk/>
            <pc:sldMk cId="964641618" sldId="739"/>
            <ac:spMk id="3" creationId="{054EC942-1B5D-479D-A03D-0E4489AD23C9}"/>
          </ac:spMkLst>
        </pc:spChg>
        <pc:picChg chg="add mod">
          <ac:chgData name="Hoang Nhu Vinh (FE FGW DN)" userId="d2ccfa87-bd55-436a-894a-85c7f0ae780d" providerId="ADAL" clId="{F46C49FB-7832-4DA7-B805-C6EF5C87AA37}" dt="2021-02-01T07:26:02.195" v="247" actId="1076"/>
          <ac:picMkLst>
            <pc:docMk/>
            <pc:sldMk cId="964641618" sldId="739"/>
            <ac:picMk id="5" creationId="{79A08EB1-B872-4A46-8195-6C1838C792E0}"/>
          </ac:picMkLst>
        </pc:picChg>
        <pc:picChg chg="del">
          <ac:chgData name="Hoang Nhu Vinh (FE FGW DN)" userId="d2ccfa87-bd55-436a-894a-85c7f0ae780d" providerId="ADAL" clId="{F46C49FB-7832-4DA7-B805-C6EF5C87AA37}" dt="2021-02-01T07:25:38.022" v="242" actId="478"/>
          <ac:picMkLst>
            <pc:docMk/>
            <pc:sldMk cId="964641618" sldId="739"/>
            <ac:picMk id="212" creationId="{00000000-0000-0000-0000-000000000000}"/>
          </ac:picMkLst>
        </pc:picChg>
      </pc:sldChg>
      <pc:sldChg chg="addSp delSp modSp mod addAnim delAnim">
        <pc:chgData name="Hoang Nhu Vinh (FE FGW DN)" userId="d2ccfa87-bd55-436a-894a-85c7f0ae780d" providerId="ADAL" clId="{F46C49FB-7832-4DA7-B805-C6EF5C87AA37}" dt="2021-02-01T03:53:16.301" v="129" actId="1076"/>
        <pc:sldMkLst>
          <pc:docMk/>
          <pc:sldMk cId="2956699341" sldId="740"/>
        </pc:sldMkLst>
        <pc:spChg chg="add del mod">
          <ac:chgData name="Hoang Nhu Vinh (FE FGW DN)" userId="d2ccfa87-bd55-436a-894a-85c7f0ae780d" providerId="ADAL" clId="{F46C49FB-7832-4DA7-B805-C6EF5C87AA37}" dt="2021-02-01T03:53:09.635" v="120" actId="14100"/>
          <ac:spMkLst>
            <pc:docMk/>
            <pc:sldMk cId="2956699341" sldId="740"/>
            <ac:spMk id="2" creationId="{518BF776-034B-49E9-A6C6-D27157F25355}"/>
          </ac:spMkLst>
        </pc:spChg>
        <pc:spChg chg="add del">
          <ac:chgData name="Hoang Nhu Vinh (FE FGW DN)" userId="d2ccfa87-bd55-436a-894a-85c7f0ae780d" providerId="ADAL" clId="{F46C49FB-7832-4DA7-B805-C6EF5C87AA37}" dt="2021-02-01T03:53:07.293" v="116" actId="478"/>
          <ac:spMkLst>
            <pc:docMk/>
            <pc:sldMk cId="2956699341" sldId="740"/>
            <ac:spMk id="3" creationId="{13A24C6A-352E-4BBF-A62B-803237BC0F8B}"/>
          </ac:spMkLst>
        </pc:spChg>
        <pc:spChg chg="add del mod">
          <ac:chgData name="Hoang Nhu Vinh (FE FGW DN)" userId="d2ccfa87-bd55-436a-894a-85c7f0ae780d" providerId="ADAL" clId="{F46C49FB-7832-4DA7-B805-C6EF5C87AA37}" dt="2021-02-01T03:20:27.783" v="49" actId="478"/>
          <ac:spMkLst>
            <pc:docMk/>
            <pc:sldMk cId="2956699341" sldId="740"/>
            <ac:spMk id="4" creationId="{7A387899-FC2A-45B2-8B68-DC118E0F8E25}"/>
          </ac:spMkLst>
        </pc:spChg>
        <pc:picChg chg="add del mod">
          <ac:chgData name="Hoang Nhu Vinh (FE FGW DN)" userId="d2ccfa87-bd55-436a-894a-85c7f0ae780d" providerId="ADAL" clId="{F46C49FB-7832-4DA7-B805-C6EF5C87AA37}" dt="2021-02-01T03:53:16.301" v="129" actId="1076"/>
          <ac:picMkLst>
            <pc:docMk/>
            <pc:sldMk cId="2956699341" sldId="740"/>
            <ac:picMk id="6" creationId="{6CD72FCD-C01D-4567-9A7A-CCF78EDD9031}"/>
          </ac:picMkLst>
        </pc:picChg>
        <pc:picChg chg="add del mod modCrop">
          <ac:chgData name="Hoang Nhu Vinh (FE FGW DN)" userId="d2ccfa87-bd55-436a-894a-85c7f0ae780d" providerId="ADAL" clId="{F46C49FB-7832-4DA7-B805-C6EF5C87AA37}" dt="2021-02-01T03:53:14.644" v="128" actId="1076"/>
          <ac:picMkLst>
            <pc:docMk/>
            <pc:sldMk cId="2956699341" sldId="740"/>
            <ac:picMk id="8" creationId="{E9C8699E-9DED-4E57-BBDF-567DBC2B80CA}"/>
          </ac:picMkLst>
        </pc:picChg>
        <pc:picChg chg="add del">
          <ac:chgData name="Hoang Nhu Vinh (FE FGW DN)" userId="d2ccfa87-bd55-436a-894a-85c7f0ae780d" providerId="ADAL" clId="{F46C49FB-7832-4DA7-B805-C6EF5C87AA37}" dt="2021-02-01T03:53:06.536" v="114" actId="478"/>
          <ac:picMkLst>
            <pc:docMk/>
            <pc:sldMk cId="2956699341" sldId="740"/>
            <ac:picMk id="220" creationId="{00000000-0000-0000-0000-000000000000}"/>
          </ac:picMkLst>
        </pc:picChg>
      </pc:sldChg>
      <pc:sldChg chg="addSp delSp modSp mod delAnim">
        <pc:chgData name="Hoang Nhu Vinh (FE FGW DN)" userId="d2ccfa87-bd55-436a-894a-85c7f0ae780d" providerId="ADAL" clId="{F46C49FB-7832-4DA7-B805-C6EF5C87AA37}" dt="2021-02-01T04:03:12.905" v="137" actId="1076"/>
        <pc:sldMkLst>
          <pc:docMk/>
          <pc:sldMk cId="615653945" sldId="742"/>
        </pc:sldMkLst>
        <pc:picChg chg="add mod">
          <ac:chgData name="Hoang Nhu Vinh (FE FGW DN)" userId="d2ccfa87-bd55-436a-894a-85c7f0ae780d" providerId="ADAL" clId="{F46C49FB-7832-4DA7-B805-C6EF5C87AA37}" dt="2021-02-01T04:03:12.905" v="137" actId="1076"/>
          <ac:picMkLst>
            <pc:docMk/>
            <pc:sldMk cId="615653945" sldId="742"/>
            <ac:picMk id="4" creationId="{193C316D-C81E-4F83-89C2-FCAE7D8B58B7}"/>
          </ac:picMkLst>
        </pc:picChg>
        <pc:picChg chg="del">
          <ac:chgData name="Hoang Nhu Vinh (FE FGW DN)" userId="d2ccfa87-bd55-436a-894a-85c7f0ae780d" providerId="ADAL" clId="{F46C49FB-7832-4DA7-B805-C6EF5C87AA37}" dt="2021-02-01T04:03:02.861" v="132" actId="478"/>
          <ac:picMkLst>
            <pc:docMk/>
            <pc:sldMk cId="615653945" sldId="742"/>
            <ac:picMk id="236" creationId="{00000000-0000-0000-0000-000000000000}"/>
          </ac:picMkLst>
        </pc:picChg>
        <pc:picChg chg="del">
          <ac:chgData name="Hoang Nhu Vinh (FE FGW DN)" userId="d2ccfa87-bd55-436a-894a-85c7f0ae780d" providerId="ADAL" clId="{F46C49FB-7832-4DA7-B805-C6EF5C87AA37}" dt="2021-02-01T04:03:05.001" v="133" actId="478"/>
          <ac:picMkLst>
            <pc:docMk/>
            <pc:sldMk cId="615653945" sldId="742"/>
            <ac:picMk id="237" creationId="{00000000-0000-0000-0000-000000000000}"/>
          </ac:picMkLst>
        </pc:picChg>
      </pc:sldChg>
      <pc:sldChg chg="modSp mod">
        <pc:chgData name="Hoang Nhu Vinh (FE FGW DN)" userId="d2ccfa87-bd55-436a-894a-85c7f0ae780d" providerId="ADAL" clId="{F46C49FB-7832-4DA7-B805-C6EF5C87AA37}" dt="2021-02-01T04:24:38.119" v="210" actId="20577"/>
        <pc:sldMkLst>
          <pc:docMk/>
          <pc:sldMk cId="3125226162" sldId="743"/>
        </pc:sldMkLst>
        <pc:spChg chg="mod">
          <ac:chgData name="Hoang Nhu Vinh (FE FGW DN)" userId="d2ccfa87-bd55-436a-894a-85c7f0ae780d" providerId="ADAL" clId="{F46C49FB-7832-4DA7-B805-C6EF5C87AA37}" dt="2021-02-01T04:24:38.119" v="210" actId="20577"/>
          <ac:spMkLst>
            <pc:docMk/>
            <pc:sldMk cId="3125226162" sldId="743"/>
            <ac:spMk id="3" creationId="{00000000-0000-0000-0000-000000000000}"/>
          </ac:spMkLst>
        </pc:spChg>
      </pc:sldChg>
      <pc:sldChg chg="addSp delSp modSp mod addAnim delAnim">
        <pc:chgData name="Hoang Nhu Vinh (FE FGW DN)" userId="d2ccfa87-bd55-436a-894a-85c7f0ae780d" providerId="ADAL" clId="{F46C49FB-7832-4DA7-B805-C6EF5C87AA37}" dt="2021-02-01T04:34:51.995" v="240" actId="1076"/>
        <pc:sldMkLst>
          <pc:docMk/>
          <pc:sldMk cId="3446795486" sldId="744"/>
        </pc:sldMkLst>
        <pc:spChg chg="add del">
          <ac:chgData name="Hoang Nhu Vinh (FE FGW DN)" userId="d2ccfa87-bd55-436a-894a-85c7f0ae780d" providerId="ADAL" clId="{F46C49FB-7832-4DA7-B805-C6EF5C87AA37}" dt="2021-02-01T04:04:26.149" v="140"/>
          <ac:spMkLst>
            <pc:docMk/>
            <pc:sldMk cId="3446795486" sldId="744"/>
            <ac:spMk id="3" creationId="{94733A19-81E3-458B-ADC5-7A365AF7BD09}"/>
          </ac:spMkLst>
        </pc:spChg>
        <pc:picChg chg="add mod">
          <ac:chgData name="Hoang Nhu Vinh (FE FGW DN)" userId="d2ccfa87-bd55-436a-894a-85c7f0ae780d" providerId="ADAL" clId="{F46C49FB-7832-4DA7-B805-C6EF5C87AA37}" dt="2021-02-01T04:34:51.995" v="240" actId="1076"/>
          <ac:picMkLst>
            <pc:docMk/>
            <pc:sldMk cId="3446795486" sldId="744"/>
            <ac:picMk id="5" creationId="{A7471D75-4BDB-4DF6-AE8D-68F0475229D1}"/>
          </ac:picMkLst>
        </pc:picChg>
        <pc:picChg chg="add del mod">
          <ac:chgData name="Hoang Nhu Vinh (FE FGW DN)" userId="d2ccfa87-bd55-436a-894a-85c7f0ae780d" providerId="ADAL" clId="{F46C49FB-7832-4DA7-B805-C6EF5C87AA37}" dt="2021-02-01T04:34:50.274" v="239" actId="1076"/>
          <ac:picMkLst>
            <pc:docMk/>
            <pc:sldMk cId="3446795486" sldId="744"/>
            <ac:picMk id="7" creationId="{96EF72C5-0952-4D07-9825-646B840C25AD}"/>
          </ac:picMkLst>
        </pc:picChg>
        <pc:picChg chg="del">
          <ac:chgData name="Hoang Nhu Vinh (FE FGW DN)" userId="d2ccfa87-bd55-436a-894a-85c7f0ae780d" providerId="ADAL" clId="{F46C49FB-7832-4DA7-B805-C6EF5C87AA37}" dt="2021-02-01T04:04:14.450" v="138" actId="478"/>
          <ac:picMkLst>
            <pc:docMk/>
            <pc:sldMk cId="3446795486" sldId="744"/>
            <ac:picMk id="254" creationId="{00000000-0000-0000-0000-000000000000}"/>
          </ac:picMkLst>
        </pc:picChg>
        <pc:picChg chg="add del">
          <ac:chgData name="Hoang Nhu Vinh (FE FGW DN)" userId="d2ccfa87-bd55-436a-894a-85c7f0ae780d" providerId="ADAL" clId="{F46C49FB-7832-4DA7-B805-C6EF5C87AA37}" dt="2021-02-01T04:18:38.502" v="157" actId="478"/>
          <ac:picMkLst>
            <pc:docMk/>
            <pc:sldMk cId="3446795486" sldId="744"/>
            <ac:picMk id="256" creationId="{00000000-0000-0000-0000-000000000000}"/>
          </ac:picMkLst>
        </pc:picChg>
      </pc:sldChg>
      <pc:sldChg chg="addSp delSp modSp mod delAnim">
        <pc:chgData name="Hoang Nhu Vinh (FE FGW DN)" userId="d2ccfa87-bd55-436a-894a-85c7f0ae780d" providerId="ADAL" clId="{F46C49FB-7832-4DA7-B805-C6EF5C87AA37}" dt="2021-02-01T07:28:32.786" v="270" actId="1036"/>
        <pc:sldMkLst>
          <pc:docMk/>
          <pc:sldMk cId="2992269767" sldId="745"/>
        </pc:sldMkLst>
        <pc:spChg chg="mod">
          <ac:chgData name="Hoang Nhu Vinh (FE FGW DN)" userId="d2ccfa87-bd55-436a-894a-85c7f0ae780d" providerId="ADAL" clId="{F46C49FB-7832-4DA7-B805-C6EF5C87AA37}" dt="2021-02-01T04:19:43.230" v="194" actId="113"/>
          <ac:spMkLst>
            <pc:docMk/>
            <pc:sldMk cId="2992269767" sldId="745"/>
            <ac:spMk id="2" creationId="{71076AD9-D47B-44E0-B14E-CD697EED8451}"/>
          </ac:spMkLst>
        </pc:spChg>
        <pc:spChg chg="add del">
          <ac:chgData name="Hoang Nhu Vinh (FE FGW DN)" userId="d2ccfa87-bd55-436a-894a-85c7f0ae780d" providerId="ADAL" clId="{F46C49FB-7832-4DA7-B805-C6EF5C87AA37}" dt="2021-02-01T04:19:29.966" v="189"/>
          <ac:spMkLst>
            <pc:docMk/>
            <pc:sldMk cId="2992269767" sldId="745"/>
            <ac:spMk id="5" creationId="{901C4E1F-A4A7-42C0-A901-ECF96FE9CAA9}"/>
          </ac:spMkLst>
        </pc:spChg>
        <pc:picChg chg="del">
          <ac:chgData name="Hoang Nhu Vinh (FE FGW DN)" userId="d2ccfa87-bd55-436a-894a-85c7f0ae780d" providerId="ADAL" clId="{F46C49FB-7832-4DA7-B805-C6EF5C87AA37}" dt="2021-02-01T04:19:07.527" v="181" actId="478"/>
          <ac:picMkLst>
            <pc:docMk/>
            <pc:sldMk cId="2992269767" sldId="745"/>
            <ac:picMk id="3" creationId="{00000000-0000-0000-0000-000000000000}"/>
          </ac:picMkLst>
        </pc:picChg>
        <pc:picChg chg="del mod">
          <ac:chgData name="Hoang Nhu Vinh (FE FGW DN)" userId="d2ccfa87-bd55-436a-894a-85c7f0ae780d" providerId="ADAL" clId="{F46C49FB-7832-4DA7-B805-C6EF5C87AA37}" dt="2021-02-01T04:19:23.764" v="185" actId="478"/>
          <ac:picMkLst>
            <pc:docMk/>
            <pc:sldMk cId="2992269767" sldId="745"/>
            <ac:picMk id="4" creationId="{00000000-0000-0000-0000-000000000000}"/>
          </ac:picMkLst>
        </pc:picChg>
        <pc:picChg chg="add mod">
          <ac:chgData name="Hoang Nhu Vinh (FE FGW DN)" userId="d2ccfa87-bd55-436a-894a-85c7f0ae780d" providerId="ADAL" clId="{F46C49FB-7832-4DA7-B805-C6EF5C87AA37}" dt="2021-02-01T07:28:32.786" v="270" actId="1036"/>
          <ac:picMkLst>
            <pc:docMk/>
            <pc:sldMk cId="2992269767" sldId="745"/>
            <ac:picMk id="7" creationId="{2055862E-F260-40C4-8A4D-A5D825B4A160}"/>
          </ac:picMkLst>
        </pc:picChg>
      </pc:sldChg>
      <pc:sldChg chg="addSp delSp modSp mod delAnim">
        <pc:chgData name="Hoang Nhu Vinh (FE FGW DN)" userId="d2ccfa87-bd55-436a-894a-85c7f0ae780d" providerId="ADAL" clId="{F46C49FB-7832-4DA7-B805-C6EF5C87AA37}" dt="2021-02-01T04:33:30.151" v="221" actId="1076"/>
        <pc:sldMkLst>
          <pc:docMk/>
          <pc:sldMk cId="3610255968" sldId="746"/>
        </pc:sldMkLst>
        <pc:spChg chg="add del">
          <ac:chgData name="Hoang Nhu Vinh (FE FGW DN)" userId="d2ccfa87-bd55-436a-894a-85c7f0ae780d" providerId="ADAL" clId="{F46C49FB-7832-4DA7-B805-C6EF5C87AA37}" dt="2021-02-01T04:33:21.737" v="219"/>
          <ac:spMkLst>
            <pc:docMk/>
            <pc:sldMk cId="3610255968" sldId="746"/>
            <ac:spMk id="5" creationId="{15529A94-9181-4083-803A-EA21035E23B7}"/>
          </ac:spMkLst>
        </pc:spChg>
        <pc:picChg chg="add mod">
          <ac:chgData name="Hoang Nhu Vinh (FE FGW DN)" userId="d2ccfa87-bd55-436a-894a-85c7f0ae780d" providerId="ADAL" clId="{F46C49FB-7832-4DA7-B805-C6EF5C87AA37}" dt="2021-02-01T04:33:02.948" v="217" actId="1076"/>
          <ac:picMkLst>
            <pc:docMk/>
            <pc:sldMk cId="3610255968" sldId="746"/>
            <ac:picMk id="4" creationId="{CBFF2477-A2D2-4759-9A5C-5B228ACD41CD}"/>
          </ac:picMkLst>
        </pc:picChg>
        <pc:picChg chg="add mod">
          <ac:chgData name="Hoang Nhu Vinh (FE FGW DN)" userId="d2ccfa87-bd55-436a-894a-85c7f0ae780d" providerId="ADAL" clId="{F46C49FB-7832-4DA7-B805-C6EF5C87AA37}" dt="2021-02-01T04:33:30.151" v="221" actId="1076"/>
          <ac:picMkLst>
            <pc:docMk/>
            <pc:sldMk cId="3610255968" sldId="746"/>
            <ac:picMk id="7" creationId="{A550D547-101C-42AD-83B9-9C763B9B2F7C}"/>
          </ac:picMkLst>
        </pc:picChg>
        <pc:picChg chg="del">
          <ac:chgData name="Hoang Nhu Vinh (FE FGW DN)" userId="d2ccfa87-bd55-436a-894a-85c7f0ae780d" providerId="ADAL" clId="{F46C49FB-7832-4DA7-B805-C6EF5C87AA37}" dt="2021-02-01T04:32:33.998" v="211" actId="478"/>
          <ac:picMkLst>
            <pc:docMk/>
            <pc:sldMk cId="3610255968" sldId="746"/>
            <ac:picMk id="272" creationId="{00000000-0000-0000-0000-000000000000}"/>
          </ac:picMkLst>
        </pc:picChg>
      </pc:sldChg>
      <pc:sldChg chg="del">
        <pc:chgData name="Hoang Nhu Vinh (FE FGW DN)" userId="d2ccfa87-bd55-436a-894a-85c7f0ae780d" providerId="ADAL" clId="{F46C49FB-7832-4DA7-B805-C6EF5C87AA37}" dt="2021-02-01T04:34:30.276" v="234" actId="47"/>
        <pc:sldMkLst>
          <pc:docMk/>
          <pc:sldMk cId="2628688327" sldId="747"/>
        </pc:sldMkLst>
      </pc:sldChg>
      <pc:sldChg chg="addSp delSp modSp add mod">
        <pc:chgData name="Hoang Nhu Vinh (FE FGW DN)" userId="d2ccfa87-bd55-436a-894a-85c7f0ae780d" providerId="ADAL" clId="{F46C49FB-7832-4DA7-B805-C6EF5C87AA37}" dt="2021-02-01T07:27:25.447" v="262" actId="14100"/>
        <pc:sldMkLst>
          <pc:docMk/>
          <pc:sldMk cId="2732294695" sldId="756"/>
        </pc:sldMkLst>
        <pc:spChg chg="del">
          <ac:chgData name="Hoang Nhu Vinh (FE FGW DN)" userId="d2ccfa87-bd55-436a-894a-85c7f0ae780d" providerId="ADAL" clId="{F46C49FB-7832-4DA7-B805-C6EF5C87AA37}" dt="2021-02-01T04:20:03.268" v="197" actId="478"/>
          <ac:spMkLst>
            <pc:docMk/>
            <pc:sldMk cId="2732294695" sldId="756"/>
            <ac:spMk id="2" creationId="{71076AD9-D47B-44E0-B14E-CD697EED8451}"/>
          </ac:spMkLst>
        </pc:spChg>
        <pc:spChg chg="add del mod">
          <ac:chgData name="Hoang Nhu Vinh (FE FGW DN)" userId="d2ccfa87-bd55-436a-894a-85c7f0ae780d" providerId="ADAL" clId="{F46C49FB-7832-4DA7-B805-C6EF5C87AA37}" dt="2021-02-01T07:27:21.380" v="260" actId="478"/>
          <ac:spMkLst>
            <pc:docMk/>
            <pc:sldMk cId="2732294695" sldId="756"/>
            <ac:spMk id="3" creationId="{A1CF38A5-32F1-4D6F-9564-B2746D36D047}"/>
          </ac:spMkLst>
        </pc:spChg>
        <pc:spChg chg="add del mod">
          <ac:chgData name="Hoang Nhu Vinh (FE FGW DN)" userId="d2ccfa87-bd55-436a-894a-85c7f0ae780d" providerId="ADAL" clId="{F46C49FB-7832-4DA7-B805-C6EF5C87AA37}" dt="2021-02-01T04:20:22.905" v="198" actId="478"/>
          <ac:spMkLst>
            <pc:docMk/>
            <pc:sldMk cId="2732294695" sldId="756"/>
            <ac:spMk id="4" creationId="{1190B9A8-AE04-4518-9CC6-34F27D0060A7}"/>
          </ac:spMkLst>
        </pc:spChg>
        <pc:spChg chg="del">
          <ac:chgData name="Hoang Nhu Vinh (FE FGW DN)" userId="d2ccfa87-bd55-436a-894a-85c7f0ae780d" providerId="ADAL" clId="{F46C49FB-7832-4DA7-B805-C6EF5C87AA37}" dt="2021-02-01T07:27:20.224" v="259" actId="478"/>
          <ac:spMkLst>
            <pc:docMk/>
            <pc:sldMk cId="2732294695" sldId="756"/>
            <ac:spMk id="261" creationId="{00000000-0000-0000-0000-000000000000}"/>
          </ac:spMkLst>
        </pc:spChg>
        <pc:picChg chg="add mod">
          <ac:chgData name="Hoang Nhu Vinh (FE FGW DN)" userId="d2ccfa87-bd55-436a-894a-85c7f0ae780d" providerId="ADAL" clId="{F46C49FB-7832-4DA7-B805-C6EF5C87AA37}" dt="2021-02-01T07:27:25.447" v="262" actId="14100"/>
          <ac:picMkLst>
            <pc:docMk/>
            <pc:sldMk cId="2732294695" sldId="756"/>
            <ac:picMk id="6" creationId="{AEEF5D8B-5D0E-4B31-A991-A52DE510AD4E}"/>
          </ac:picMkLst>
        </pc:picChg>
        <pc:picChg chg="del">
          <ac:chgData name="Hoang Nhu Vinh (FE FGW DN)" userId="d2ccfa87-bd55-436a-894a-85c7f0ae780d" providerId="ADAL" clId="{F46C49FB-7832-4DA7-B805-C6EF5C87AA37}" dt="2021-02-01T04:20:01.728" v="196" actId="478"/>
          <ac:picMkLst>
            <pc:docMk/>
            <pc:sldMk cId="2732294695" sldId="756"/>
            <ac:picMk id="7" creationId="{2055862E-F260-40C4-8A4D-A5D825B4A160}"/>
          </ac:picMkLst>
        </pc:picChg>
      </pc:sldChg>
      <pc:sldChg chg="addSp delSp modSp add mod">
        <pc:chgData name="Hoang Nhu Vinh (FE FGW DN)" userId="d2ccfa87-bd55-436a-894a-85c7f0ae780d" providerId="ADAL" clId="{F46C49FB-7832-4DA7-B805-C6EF5C87AA37}" dt="2021-02-01T07:27:34.605" v="263" actId="478"/>
        <pc:sldMkLst>
          <pc:docMk/>
          <pc:sldMk cId="1070399956" sldId="757"/>
        </pc:sldMkLst>
        <pc:spChg chg="del">
          <ac:chgData name="Hoang Nhu Vinh (FE FGW DN)" userId="d2ccfa87-bd55-436a-894a-85c7f0ae780d" providerId="ADAL" clId="{F46C49FB-7832-4DA7-B805-C6EF5C87AA37}" dt="2021-02-01T04:34:07.512" v="225" actId="478"/>
          <ac:spMkLst>
            <pc:docMk/>
            <pc:sldMk cId="1070399956" sldId="757"/>
            <ac:spMk id="2" creationId="{E581A9FD-EDB4-4D2E-B781-ABF184DBE921}"/>
          </ac:spMkLst>
        </pc:spChg>
        <pc:spChg chg="add del mod">
          <ac:chgData name="Hoang Nhu Vinh (FE FGW DN)" userId="d2ccfa87-bd55-436a-894a-85c7f0ae780d" providerId="ADAL" clId="{F46C49FB-7832-4DA7-B805-C6EF5C87AA37}" dt="2021-02-01T04:34:09.296" v="226" actId="478"/>
          <ac:spMkLst>
            <pc:docMk/>
            <pc:sldMk cId="1070399956" sldId="757"/>
            <ac:spMk id="5" creationId="{C2EBAB5C-0DF8-4E35-A0DB-32A1CA97CFFA}"/>
          </ac:spMkLst>
        </pc:spChg>
        <pc:spChg chg="del mod">
          <ac:chgData name="Hoang Nhu Vinh (FE FGW DN)" userId="d2ccfa87-bd55-436a-894a-85c7f0ae780d" providerId="ADAL" clId="{F46C49FB-7832-4DA7-B805-C6EF5C87AA37}" dt="2021-02-01T07:27:34.605" v="263" actId="478"/>
          <ac:spMkLst>
            <pc:docMk/>
            <pc:sldMk cId="1070399956" sldId="757"/>
            <ac:spMk id="270" creationId="{00000000-0000-0000-0000-000000000000}"/>
          </ac:spMkLst>
        </pc:spChg>
        <pc:picChg chg="del">
          <ac:chgData name="Hoang Nhu Vinh (FE FGW DN)" userId="d2ccfa87-bd55-436a-894a-85c7f0ae780d" providerId="ADAL" clId="{F46C49FB-7832-4DA7-B805-C6EF5C87AA37}" dt="2021-02-01T04:34:05.298" v="223" actId="478"/>
          <ac:picMkLst>
            <pc:docMk/>
            <pc:sldMk cId="1070399956" sldId="757"/>
            <ac:picMk id="4" creationId="{CBFF2477-A2D2-4759-9A5C-5B228ACD41CD}"/>
          </ac:picMkLst>
        </pc:picChg>
        <pc:picChg chg="del">
          <ac:chgData name="Hoang Nhu Vinh (FE FGW DN)" userId="d2ccfa87-bd55-436a-894a-85c7f0ae780d" providerId="ADAL" clId="{F46C49FB-7832-4DA7-B805-C6EF5C87AA37}" dt="2021-02-01T04:34:05.860" v="224" actId="478"/>
          <ac:picMkLst>
            <pc:docMk/>
            <pc:sldMk cId="1070399956" sldId="757"/>
            <ac:picMk id="7" creationId="{A550D547-101C-42AD-83B9-9C763B9B2F7C}"/>
          </ac:picMkLst>
        </pc:picChg>
        <pc:picChg chg="add mod">
          <ac:chgData name="Hoang Nhu Vinh (FE FGW DN)" userId="d2ccfa87-bd55-436a-894a-85c7f0ae780d" providerId="ADAL" clId="{F46C49FB-7832-4DA7-B805-C6EF5C87AA37}" dt="2021-02-01T04:34:22.522" v="233" actId="14100"/>
          <ac:picMkLst>
            <pc:docMk/>
            <pc:sldMk cId="1070399956" sldId="757"/>
            <ac:picMk id="8" creationId="{158E1C1F-8C02-4946-839C-AAE64A4DCE4F}"/>
          </ac:picMkLst>
        </pc:picChg>
      </pc:sldChg>
      <pc:sldChg chg="addSp delSp modSp add mod">
        <pc:chgData name="Hoang Nhu Vinh (FE FGW DN)" userId="d2ccfa87-bd55-436a-894a-85c7f0ae780d" providerId="ADAL" clId="{F46C49FB-7832-4DA7-B805-C6EF5C87AA37}" dt="2021-02-01T07:26:51.079" v="258" actId="14100"/>
        <pc:sldMkLst>
          <pc:docMk/>
          <pc:sldMk cId="337717973" sldId="758"/>
        </pc:sldMkLst>
        <pc:spChg chg="del">
          <ac:chgData name="Hoang Nhu Vinh (FE FGW DN)" userId="d2ccfa87-bd55-436a-894a-85c7f0ae780d" providerId="ADAL" clId="{F46C49FB-7832-4DA7-B805-C6EF5C87AA37}" dt="2021-02-01T07:26:09.697" v="249" actId="478"/>
          <ac:spMkLst>
            <pc:docMk/>
            <pc:sldMk cId="337717973" sldId="758"/>
            <ac:spMk id="2" creationId="{FAF27CDB-AEDE-4D86-B5D1-683C96BEE6CD}"/>
          </ac:spMkLst>
        </pc:spChg>
        <pc:spChg chg="add del mod">
          <ac:chgData name="Hoang Nhu Vinh (FE FGW DN)" userId="d2ccfa87-bd55-436a-894a-85c7f0ae780d" providerId="ADAL" clId="{F46C49FB-7832-4DA7-B805-C6EF5C87AA37}" dt="2021-02-01T07:26:39.271" v="251" actId="478"/>
          <ac:spMkLst>
            <pc:docMk/>
            <pc:sldMk cId="337717973" sldId="758"/>
            <ac:spMk id="4" creationId="{931A4B47-0B13-4997-9085-DD15188B8A6A}"/>
          </ac:spMkLst>
        </pc:spChg>
        <pc:spChg chg="add del mod">
          <ac:chgData name="Hoang Nhu Vinh (FE FGW DN)" userId="d2ccfa87-bd55-436a-894a-85c7f0ae780d" providerId="ADAL" clId="{F46C49FB-7832-4DA7-B805-C6EF5C87AA37}" dt="2021-02-01T07:26:47.349" v="256" actId="478"/>
          <ac:spMkLst>
            <pc:docMk/>
            <pc:sldMk cId="337717973" sldId="758"/>
            <ac:spMk id="9" creationId="{D060BD9D-E3AE-4E84-B5BF-A544C832A65F}"/>
          </ac:spMkLst>
        </pc:spChg>
        <pc:spChg chg="del">
          <ac:chgData name="Hoang Nhu Vinh (FE FGW DN)" userId="d2ccfa87-bd55-436a-894a-85c7f0ae780d" providerId="ADAL" clId="{F46C49FB-7832-4DA7-B805-C6EF5C87AA37}" dt="2021-02-01T07:26:44.692" v="255" actId="478"/>
          <ac:spMkLst>
            <pc:docMk/>
            <pc:sldMk cId="337717973" sldId="758"/>
            <ac:spMk id="209" creationId="{00000000-0000-0000-0000-000000000000}"/>
          </ac:spMkLst>
        </pc:spChg>
        <pc:picChg chg="del">
          <ac:chgData name="Hoang Nhu Vinh (FE FGW DN)" userId="d2ccfa87-bd55-436a-894a-85c7f0ae780d" providerId="ADAL" clId="{F46C49FB-7832-4DA7-B805-C6EF5C87AA37}" dt="2021-02-01T07:26:10.806" v="250" actId="478"/>
          <ac:picMkLst>
            <pc:docMk/>
            <pc:sldMk cId="337717973" sldId="758"/>
            <ac:picMk id="5" creationId="{79A08EB1-B872-4A46-8195-6C1838C792E0}"/>
          </ac:picMkLst>
        </pc:picChg>
        <pc:picChg chg="add mod">
          <ac:chgData name="Hoang Nhu Vinh (FE FGW DN)" userId="d2ccfa87-bd55-436a-894a-85c7f0ae780d" providerId="ADAL" clId="{F46C49FB-7832-4DA7-B805-C6EF5C87AA37}" dt="2021-02-01T07:26:51.079" v="258" actId="14100"/>
          <ac:picMkLst>
            <pc:docMk/>
            <pc:sldMk cId="337717973" sldId="758"/>
            <ac:picMk id="7" creationId="{B9363B7D-5A73-46B1-8799-FFD9E273884B}"/>
          </ac:picMkLst>
        </pc:picChg>
      </pc:sldChg>
    </pc:docChg>
  </pc:docChgLst>
  <pc:docChgLst>
    <pc:chgData name="Hoang Nhu Vinh (FE FGW DN)" userId="d2ccfa87-bd55-436a-894a-85c7f0ae780d" providerId="ADAL" clId="{7CDDE98F-294F-45B0-A4E7-46DC763BD6DA}"/>
    <pc:docChg chg="custSel modSld">
      <pc:chgData name="Hoang Nhu Vinh (FE FGW DN)" userId="d2ccfa87-bd55-436a-894a-85c7f0ae780d" providerId="ADAL" clId="{7CDDE98F-294F-45B0-A4E7-46DC763BD6DA}" dt="2021-02-17T15:07:12.876" v="1" actId="20577"/>
      <pc:docMkLst>
        <pc:docMk/>
      </pc:docMkLst>
      <pc:sldChg chg="delSp mod">
        <pc:chgData name="Hoang Nhu Vinh (FE FGW DN)" userId="d2ccfa87-bd55-436a-894a-85c7f0ae780d" providerId="ADAL" clId="{7CDDE98F-294F-45B0-A4E7-46DC763BD6DA}" dt="2021-02-17T15:06:18.044" v="0" actId="478"/>
        <pc:sldMkLst>
          <pc:docMk/>
          <pc:sldMk cId="543358498" sldId="732"/>
        </pc:sldMkLst>
        <pc:graphicFrameChg chg="del">
          <ac:chgData name="Hoang Nhu Vinh (FE FGW DN)" userId="d2ccfa87-bd55-436a-894a-85c7f0ae780d" providerId="ADAL" clId="{7CDDE98F-294F-45B0-A4E7-46DC763BD6DA}" dt="2021-02-17T15:06:18.044" v="0" actId="478"/>
          <ac:graphicFrameMkLst>
            <pc:docMk/>
            <pc:sldMk cId="543358498" sldId="732"/>
            <ac:graphicFrameMk id="3" creationId="{C98C09E8-3BDA-4C01-B0CF-171C5610FE43}"/>
          </ac:graphicFrameMkLst>
        </pc:graphicFrameChg>
      </pc:sldChg>
      <pc:sldChg chg="modSp mod">
        <pc:chgData name="Hoang Nhu Vinh (FE FGW DN)" userId="d2ccfa87-bd55-436a-894a-85c7f0ae780d" providerId="ADAL" clId="{7CDDE98F-294F-45B0-A4E7-46DC763BD6DA}" dt="2021-02-17T15:07:12.876" v="1" actId="20577"/>
        <pc:sldMkLst>
          <pc:docMk/>
          <pc:sldMk cId="964641618" sldId="739"/>
        </pc:sldMkLst>
        <pc:spChg chg="mod">
          <ac:chgData name="Hoang Nhu Vinh (FE FGW DN)" userId="d2ccfa87-bd55-436a-894a-85c7f0ae780d" providerId="ADAL" clId="{7CDDE98F-294F-45B0-A4E7-46DC763BD6DA}" dt="2021-02-17T15:07:12.876" v="1" actId="20577"/>
          <ac:spMkLst>
            <pc:docMk/>
            <pc:sldMk cId="964641618" sldId="739"/>
            <ac:spMk id="209" creationId="{00000000-0000-0000-0000-000000000000}"/>
          </ac:spMkLst>
        </pc:spChg>
      </pc:sldChg>
    </pc:docChg>
  </pc:docChgLst>
  <pc:docChgLst>
    <pc:chgData name="Hoang Nhu Vinh (FE FGW DN)" userId="d2ccfa87-bd55-436a-894a-85c7f0ae780d" providerId="ADAL" clId="{DF7BD768-93F1-432A-9CB0-7CAED1067ABB}"/>
    <pc:docChg chg="undo redo custSel addSld delSld modSld delMainMaster modSection">
      <pc:chgData name="Hoang Nhu Vinh (FE FGW DN)" userId="d2ccfa87-bd55-436a-894a-85c7f0ae780d" providerId="ADAL" clId="{DF7BD768-93F1-432A-9CB0-7CAED1067ABB}" dt="2021-03-31T14:53:48.781" v="142" actId="20577"/>
      <pc:docMkLst>
        <pc:docMk/>
      </pc:docMkLst>
      <pc:sldChg chg="addSp delSp modSp mod modClrScheme chgLayout">
        <pc:chgData name="Hoang Nhu Vinh (FE FGW DN)" userId="d2ccfa87-bd55-436a-894a-85c7f0ae780d" providerId="ADAL" clId="{DF7BD768-93F1-432A-9CB0-7CAED1067ABB}" dt="2021-03-31T13:34:04.480" v="55" actId="6264"/>
        <pc:sldMkLst>
          <pc:docMk/>
          <pc:sldMk cId="684743020" sldId="728"/>
        </pc:sldMkLst>
        <pc:spChg chg="del mod ord">
          <ac:chgData name="Hoang Nhu Vinh (FE FGW DN)" userId="d2ccfa87-bd55-436a-894a-85c7f0ae780d" providerId="ADAL" clId="{DF7BD768-93F1-432A-9CB0-7CAED1067ABB}" dt="2021-03-31T13:34:04.480" v="55" actId="6264"/>
          <ac:spMkLst>
            <pc:docMk/>
            <pc:sldMk cId="684743020" sldId="728"/>
            <ac:spMk id="2" creationId="{00000000-0000-0000-0000-000000000000}"/>
          </ac:spMkLst>
        </pc:spChg>
        <pc:spChg chg="add mod ord">
          <ac:chgData name="Hoang Nhu Vinh (FE FGW DN)" userId="d2ccfa87-bd55-436a-894a-85c7f0ae780d" providerId="ADAL" clId="{DF7BD768-93F1-432A-9CB0-7CAED1067ABB}" dt="2021-03-31T13:34:04.480" v="55" actId="6264"/>
          <ac:spMkLst>
            <pc:docMk/>
            <pc:sldMk cId="684743020" sldId="728"/>
            <ac:spMk id="4" creationId="{E3450280-CC44-4150-8F40-7BA5938FD33C}"/>
          </ac:spMkLst>
        </pc:spChg>
        <pc:spChg chg="add del mod">
          <ac:chgData name="Hoang Nhu Vinh (FE FGW DN)" userId="d2ccfa87-bd55-436a-894a-85c7f0ae780d" providerId="ADAL" clId="{DF7BD768-93F1-432A-9CB0-7CAED1067ABB}" dt="2021-03-31T13:34:04.480" v="55" actId="6264"/>
          <ac:spMkLst>
            <pc:docMk/>
            <pc:sldMk cId="684743020" sldId="728"/>
            <ac:spMk id="5" creationId="{1835BB95-1CD6-44E8-B855-8A0512E371AD}"/>
          </ac:spMkLst>
        </pc:spChg>
        <pc:spChg chg="add del mod">
          <ac:chgData name="Hoang Nhu Vinh (FE FGW DN)" userId="d2ccfa87-bd55-436a-894a-85c7f0ae780d" providerId="ADAL" clId="{DF7BD768-93F1-432A-9CB0-7CAED1067ABB}" dt="2021-03-31T13:34:04.480" v="55" actId="6264"/>
          <ac:spMkLst>
            <pc:docMk/>
            <pc:sldMk cId="684743020" sldId="728"/>
            <ac:spMk id="6" creationId="{F120ADB2-FA44-478D-818C-6C81EE14E316}"/>
          </ac:spMkLst>
        </pc:spChg>
        <pc:spChg chg="mod ord">
          <ac:chgData name="Hoang Nhu Vinh (FE FGW DN)" userId="d2ccfa87-bd55-436a-894a-85c7f0ae780d" providerId="ADAL" clId="{DF7BD768-93F1-432A-9CB0-7CAED1067ABB}" dt="2021-03-31T13:34:04.480" v="55" actId="6264"/>
          <ac:spMkLst>
            <pc:docMk/>
            <pc:sldMk cId="684743020" sldId="728"/>
            <ac:spMk id="127" creationId="{00000000-0000-0000-0000-000000000000}"/>
          </ac:spMkLst>
        </pc:spChg>
        <pc:picChg chg="del">
          <ac:chgData name="Hoang Nhu Vinh (FE FGW DN)" userId="d2ccfa87-bd55-436a-894a-85c7f0ae780d" providerId="ADAL" clId="{DF7BD768-93F1-432A-9CB0-7CAED1067ABB}" dt="2021-03-31T13:33:57.398" v="52" actId="478"/>
          <ac:picMkLst>
            <pc:docMk/>
            <pc:sldMk cId="684743020" sldId="728"/>
            <ac:picMk id="3" creationId="{00000000-0000-0000-0000-000000000000}"/>
          </ac:picMkLst>
        </pc:picChg>
      </pc:sldChg>
      <pc:sldChg chg="addSp delSp modSp mod chgLayout">
        <pc:chgData name="Hoang Nhu Vinh (FE FGW DN)" userId="d2ccfa87-bd55-436a-894a-85c7f0ae780d" providerId="ADAL" clId="{DF7BD768-93F1-432A-9CB0-7CAED1067ABB}" dt="2021-03-31T13:34:10.886" v="56" actId="6264"/>
        <pc:sldMkLst>
          <pc:docMk/>
          <pc:sldMk cId="1771339604" sldId="729"/>
        </pc:sldMkLst>
        <pc:spChg chg="mod ord">
          <ac:chgData name="Hoang Nhu Vinh (FE FGW DN)" userId="d2ccfa87-bd55-436a-894a-85c7f0ae780d" providerId="ADAL" clId="{DF7BD768-93F1-432A-9CB0-7CAED1067ABB}" dt="2021-03-31T13:34:10.886" v="56" actId="6264"/>
          <ac:spMkLst>
            <pc:docMk/>
            <pc:sldMk cId="1771339604" sldId="729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F7BD768-93F1-432A-9CB0-7CAED1067ABB}" dt="2021-03-31T13:34:10.886" v="56" actId="6264"/>
          <ac:spMkLst>
            <pc:docMk/>
            <pc:sldMk cId="1771339604" sldId="729"/>
            <ac:spMk id="3" creationId="{65B4592C-1743-4430-8DBB-568A2893F532}"/>
          </ac:spMkLst>
        </pc:spChg>
        <pc:spChg chg="add del mod">
          <ac:chgData name="Hoang Nhu Vinh (FE FGW DN)" userId="d2ccfa87-bd55-436a-894a-85c7f0ae780d" providerId="ADAL" clId="{DF7BD768-93F1-432A-9CB0-7CAED1067ABB}" dt="2021-03-31T13:34:10.886" v="56" actId="6264"/>
          <ac:spMkLst>
            <pc:docMk/>
            <pc:sldMk cId="1771339604" sldId="729"/>
            <ac:spMk id="4" creationId="{0037EB2F-59FE-4228-8EDA-0D115ECAE200}"/>
          </ac:spMkLst>
        </pc:spChg>
        <pc:spChg chg="mod ord">
          <ac:chgData name="Hoang Nhu Vinh (FE FGW DN)" userId="d2ccfa87-bd55-436a-894a-85c7f0ae780d" providerId="ADAL" clId="{DF7BD768-93F1-432A-9CB0-7CAED1067ABB}" dt="2021-03-31T13:34:10.886" v="56" actId="6264"/>
          <ac:spMkLst>
            <pc:docMk/>
            <pc:sldMk cId="1771339604" sldId="729"/>
            <ac:spMk id="134" creationId="{00000000-0000-0000-0000-000000000000}"/>
          </ac:spMkLst>
        </pc:spChg>
        <pc:spChg chg="mod ord">
          <ac:chgData name="Hoang Nhu Vinh (FE FGW DN)" userId="d2ccfa87-bd55-436a-894a-85c7f0ae780d" providerId="ADAL" clId="{DF7BD768-93F1-432A-9CB0-7CAED1067ABB}" dt="2021-03-31T13:34:10.886" v="56" actId="6264"/>
          <ac:spMkLst>
            <pc:docMk/>
            <pc:sldMk cId="1771339604" sldId="729"/>
            <ac:spMk id="135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F7BD768-93F1-432A-9CB0-7CAED1067ABB}" dt="2021-03-31T13:34:13.315" v="57" actId="6264"/>
        <pc:sldMkLst>
          <pc:docMk/>
          <pc:sldMk cId="3515629001" sldId="730"/>
        </pc:sldMkLst>
        <pc:spChg chg="add del mod">
          <ac:chgData name="Hoang Nhu Vinh (FE FGW DN)" userId="d2ccfa87-bd55-436a-894a-85c7f0ae780d" providerId="ADAL" clId="{DF7BD768-93F1-432A-9CB0-7CAED1067ABB}" dt="2021-03-31T13:34:13.315" v="57" actId="6264"/>
          <ac:spMkLst>
            <pc:docMk/>
            <pc:sldMk cId="3515629001" sldId="730"/>
            <ac:spMk id="2" creationId="{BD77A352-0F24-4C14-871B-203DAFB774FD}"/>
          </ac:spMkLst>
        </pc:spChg>
        <pc:spChg chg="mod ord">
          <ac:chgData name="Hoang Nhu Vinh (FE FGW DN)" userId="d2ccfa87-bd55-436a-894a-85c7f0ae780d" providerId="ADAL" clId="{DF7BD768-93F1-432A-9CB0-7CAED1067ABB}" dt="2021-03-31T13:34:13.315" v="57" actId="6264"/>
          <ac:spMkLst>
            <pc:docMk/>
            <pc:sldMk cId="3515629001" sldId="730"/>
            <ac:spMk id="144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F7BD768-93F1-432A-9CB0-7CAED1067ABB}" dt="2021-03-31T13:34:16.080" v="58" actId="6264"/>
        <pc:sldMkLst>
          <pc:docMk/>
          <pc:sldMk cId="480510145" sldId="731"/>
        </pc:sldMkLst>
        <pc:spChg chg="mod ord">
          <ac:chgData name="Hoang Nhu Vinh (FE FGW DN)" userId="d2ccfa87-bd55-436a-894a-85c7f0ae780d" providerId="ADAL" clId="{DF7BD768-93F1-432A-9CB0-7CAED1067ABB}" dt="2021-03-31T13:34:16.080" v="58" actId="6264"/>
          <ac:spMkLst>
            <pc:docMk/>
            <pc:sldMk cId="480510145" sldId="731"/>
            <ac:spMk id="2" creationId="{B2A9EE1C-B913-429C-ACBF-31E3D13F9C35}"/>
          </ac:spMkLst>
        </pc:spChg>
        <pc:spChg chg="add del mod">
          <ac:chgData name="Hoang Nhu Vinh (FE FGW DN)" userId="d2ccfa87-bd55-436a-894a-85c7f0ae780d" providerId="ADAL" clId="{DF7BD768-93F1-432A-9CB0-7CAED1067ABB}" dt="2021-03-31T13:34:16.080" v="58" actId="6264"/>
          <ac:spMkLst>
            <pc:docMk/>
            <pc:sldMk cId="480510145" sldId="731"/>
            <ac:spMk id="3" creationId="{1F0FD3BB-E573-4D59-8341-283E4D406E16}"/>
          </ac:spMkLst>
        </pc:spChg>
        <pc:spChg chg="add del mod">
          <ac:chgData name="Hoang Nhu Vinh (FE FGW DN)" userId="d2ccfa87-bd55-436a-894a-85c7f0ae780d" providerId="ADAL" clId="{DF7BD768-93F1-432A-9CB0-7CAED1067ABB}" dt="2021-03-31T13:34:16.080" v="58" actId="6264"/>
          <ac:spMkLst>
            <pc:docMk/>
            <pc:sldMk cId="480510145" sldId="731"/>
            <ac:spMk id="4" creationId="{288E9FC5-B19B-4858-9989-F69930265DA7}"/>
          </ac:spMkLst>
        </pc:spChg>
        <pc:spChg chg="mod ord">
          <ac:chgData name="Hoang Nhu Vinh (FE FGW DN)" userId="d2ccfa87-bd55-436a-894a-85c7f0ae780d" providerId="ADAL" clId="{DF7BD768-93F1-432A-9CB0-7CAED1067ABB}" dt="2021-03-31T13:34:16.080" v="58" actId="6264"/>
          <ac:spMkLst>
            <pc:docMk/>
            <pc:sldMk cId="480510145" sldId="731"/>
            <ac:spMk id="149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F7BD768-93F1-432A-9CB0-7CAED1067ABB}" dt="2021-03-31T13:34:19.158" v="59" actId="6264"/>
        <pc:sldMkLst>
          <pc:docMk/>
          <pc:sldMk cId="543358498" sldId="732"/>
        </pc:sldMkLst>
        <pc:spChg chg="mod ord">
          <ac:chgData name="Hoang Nhu Vinh (FE FGW DN)" userId="d2ccfa87-bd55-436a-894a-85c7f0ae780d" providerId="ADAL" clId="{DF7BD768-93F1-432A-9CB0-7CAED1067ABB}" dt="2021-03-31T13:34:19.158" v="59" actId="6264"/>
          <ac:spMkLst>
            <pc:docMk/>
            <pc:sldMk cId="543358498" sldId="732"/>
            <ac:spMk id="2" creationId="{3F038045-DC63-497E-85D2-E6646D7E15AA}"/>
          </ac:spMkLst>
        </pc:spChg>
        <pc:spChg chg="add del mod">
          <ac:chgData name="Hoang Nhu Vinh (FE FGW DN)" userId="d2ccfa87-bd55-436a-894a-85c7f0ae780d" providerId="ADAL" clId="{DF7BD768-93F1-432A-9CB0-7CAED1067ABB}" dt="2021-03-31T13:34:19.158" v="59" actId="6264"/>
          <ac:spMkLst>
            <pc:docMk/>
            <pc:sldMk cId="543358498" sldId="732"/>
            <ac:spMk id="3" creationId="{04A5A094-0DFC-4129-984B-CE40F31846E2}"/>
          </ac:spMkLst>
        </pc:spChg>
        <pc:spChg chg="add del mod">
          <ac:chgData name="Hoang Nhu Vinh (FE FGW DN)" userId="d2ccfa87-bd55-436a-894a-85c7f0ae780d" providerId="ADAL" clId="{DF7BD768-93F1-432A-9CB0-7CAED1067ABB}" dt="2021-03-31T13:34:19.158" v="59" actId="6264"/>
          <ac:spMkLst>
            <pc:docMk/>
            <pc:sldMk cId="543358498" sldId="732"/>
            <ac:spMk id="4" creationId="{98C349A7-6F21-44EF-8240-8B4C2F66DB62}"/>
          </ac:spMkLst>
        </pc:spChg>
        <pc:spChg chg="mod ord">
          <ac:chgData name="Hoang Nhu Vinh (FE FGW DN)" userId="d2ccfa87-bd55-436a-894a-85c7f0ae780d" providerId="ADAL" clId="{DF7BD768-93F1-432A-9CB0-7CAED1067ABB}" dt="2021-03-31T13:34:19.158" v="59" actId="6264"/>
          <ac:spMkLst>
            <pc:docMk/>
            <pc:sldMk cId="543358498" sldId="732"/>
            <ac:spMk id="156" creationId="{00000000-0000-0000-0000-000000000000}"/>
          </ac:spMkLst>
        </pc:spChg>
      </pc:sldChg>
      <pc:sldChg chg="addSp delSp modSp mod modAnim chgLayout">
        <pc:chgData name="Hoang Nhu Vinh (FE FGW DN)" userId="d2ccfa87-bd55-436a-894a-85c7f0ae780d" providerId="ADAL" clId="{DF7BD768-93F1-432A-9CB0-7CAED1067ABB}" dt="2021-03-31T13:34:25.677" v="61" actId="15"/>
        <pc:sldMkLst>
          <pc:docMk/>
          <pc:sldMk cId="1707810358" sldId="733"/>
        </pc:sldMkLst>
        <pc:spChg chg="mod ord">
          <ac:chgData name="Hoang Nhu Vinh (FE FGW DN)" userId="d2ccfa87-bd55-436a-894a-85c7f0ae780d" providerId="ADAL" clId="{DF7BD768-93F1-432A-9CB0-7CAED1067ABB}" dt="2021-03-31T13:34:25.677" v="61" actId="15"/>
          <ac:spMkLst>
            <pc:docMk/>
            <pc:sldMk cId="1707810358" sldId="733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F7BD768-93F1-432A-9CB0-7CAED1067ABB}" dt="2021-03-31T13:34:22.442" v="60" actId="6264"/>
          <ac:spMkLst>
            <pc:docMk/>
            <pc:sldMk cId="1707810358" sldId="733"/>
            <ac:spMk id="3" creationId="{EFE22617-8A6A-494D-B592-CD1B3E6755D6}"/>
          </ac:spMkLst>
        </pc:spChg>
        <pc:spChg chg="add del mod">
          <ac:chgData name="Hoang Nhu Vinh (FE FGW DN)" userId="d2ccfa87-bd55-436a-894a-85c7f0ae780d" providerId="ADAL" clId="{DF7BD768-93F1-432A-9CB0-7CAED1067ABB}" dt="2021-03-31T13:34:22.442" v="60" actId="6264"/>
          <ac:spMkLst>
            <pc:docMk/>
            <pc:sldMk cId="1707810358" sldId="733"/>
            <ac:spMk id="4" creationId="{B1F19484-40FC-49ED-8CED-FD4802D5FD76}"/>
          </ac:spMkLst>
        </pc:spChg>
        <pc:spChg chg="mod ord">
          <ac:chgData name="Hoang Nhu Vinh (FE FGW DN)" userId="d2ccfa87-bd55-436a-894a-85c7f0ae780d" providerId="ADAL" clId="{DF7BD768-93F1-432A-9CB0-7CAED1067ABB}" dt="2021-03-31T13:34:22.442" v="60" actId="6264"/>
          <ac:spMkLst>
            <pc:docMk/>
            <pc:sldMk cId="1707810358" sldId="733"/>
            <ac:spMk id="163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F7BD768-93F1-432A-9CB0-7CAED1067ABB}" dt="2021-03-31T13:34:29.088" v="62" actId="6264"/>
        <pc:sldMkLst>
          <pc:docMk/>
          <pc:sldMk cId="3156631592" sldId="734"/>
        </pc:sldMkLst>
        <pc:spChg chg="mod ord">
          <ac:chgData name="Hoang Nhu Vinh (FE FGW DN)" userId="d2ccfa87-bd55-436a-894a-85c7f0ae780d" providerId="ADAL" clId="{DF7BD768-93F1-432A-9CB0-7CAED1067ABB}" dt="2021-03-31T13:34:29.088" v="62" actId="6264"/>
          <ac:spMkLst>
            <pc:docMk/>
            <pc:sldMk cId="3156631592" sldId="734"/>
            <ac:spMk id="2" creationId="{DC9085E9-27CB-46BA-94FE-B63ADB27C13E}"/>
          </ac:spMkLst>
        </pc:spChg>
        <pc:spChg chg="add del mod">
          <ac:chgData name="Hoang Nhu Vinh (FE FGW DN)" userId="d2ccfa87-bd55-436a-894a-85c7f0ae780d" providerId="ADAL" clId="{DF7BD768-93F1-432A-9CB0-7CAED1067ABB}" dt="2021-03-31T13:34:29.088" v="62" actId="6264"/>
          <ac:spMkLst>
            <pc:docMk/>
            <pc:sldMk cId="3156631592" sldId="734"/>
            <ac:spMk id="3" creationId="{F28B0538-6C85-44AF-9094-FFF622034B07}"/>
          </ac:spMkLst>
        </pc:spChg>
        <pc:spChg chg="add del mod">
          <ac:chgData name="Hoang Nhu Vinh (FE FGW DN)" userId="d2ccfa87-bd55-436a-894a-85c7f0ae780d" providerId="ADAL" clId="{DF7BD768-93F1-432A-9CB0-7CAED1067ABB}" dt="2021-03-31T13:34:29.088" v="62" actId="6264"/>
          <ac:spMkLst>
            <pc:docMk/>
            <pc:sldMk cId="3156631592" sldId="734"/>
            <ac:spMk id="4" creationId="{5B7EFD7D-EEBF-4EA6-ACFE-15FF5DCDDAA2}"/>
          </ac:spMkLst>
        </pc:spChg>
        <pc:spChg chg="mod ord">
          <ac:chgData name="Hoang Nhu Vinh (FE FGW DN)" userId="d2ccfa87-bd55-436a-894a-85c7f0ae780d" providerId="ADAL" clId="{DF7BD768-93F1-432A-9CB0-7CAED1067ABB}" dt="2021-03-31T13:34:29.088" v="62" actId="6264"/>
          <ac:spMkLst>
            <pc:docMk/>
            <pc:sldMk cId="3156631592" sldId="734"/>
            <ac:spMk id="170" creationId="{00000000-0000-0000-0000-000000000000}"/>
          </ac:spMkLst>
        </pc:spChg>
      </pc:sldChg>
      <pc:sldChg chg="addSp delSp modSp mod modAnim chgLayout">
        <pc:chgData name="Hoang Nhu Vinh (FE FGW DN)" userId="d2ccfa87-bd55-436a-894a-85c7f0ae780d" providerId="ADAL" clId="{DF7BD768-93F1-432A-9CB0-7CAED1067ABB}" dt="2021-03-31T13:34:35.595" v="64" actId="15"/>
        <pc:sldMkLst>
          <pc:docMk/>
          <pc:sldMk cId="3414765934" sldId="735"/>
        </pc:sldMkLst>
        <pc:spChg chg="mod ord">
          <ac:chgData name="Hoang Nhu Vinh (FE FGW DN)" userId="d2ccfa87-bd55-436a-894a-85c7f0ae780d" providerId="ADAL" clId="{DF7BD768-93F1-432A-9CB0-7CAED1067ABB}" dt="2021-03-31T13:34:35.595" v="64" actId="15"/>
          <ac:spMkLst>
            <pc:docMk/>
            <pc:sldMk cId="3414765934" sldId="735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F7BD768-93F1-432A-9CB0-7CAED1067ABB}" dt="2021-03-31T13:34:32.937" v="63" actId="6264"/>
          <ac:spMkLst>
            <pc:docMk/>
            <pc:sldMk cId="3414765934" sldId="735"/>
            <ac:spMk id="3" creationId="{E8338C3F-5725-4768-98FD-E5C0E8B228D1}"/>
          </ac:spMkLst>
        </pc:spChg>
        <pc:spChg chg="add del mod">
          <ac:chgData name="Hoang Nhu Vinh (FE FGW DN)" userId="d2ccfa87-bd55-436a-894a-85c7f0ae780d" providerId="ADAL" clId="{DF7BD768-93F1-432A-9CB0-7CAED1067ABB}" dt="2021-03-31T13:34:32.937" v="63" actId="6264"/>
          <ac:spMkLst>
            <pc:docMk/>
            <pc:sldMk cId="3414765934" sldId="735"/>
            <ac:spMk id="4" creationId="{75B2CE67-A3F2-4ABF-A166-7BFA89C0335B}"/>
          </ac:spMkLst>
        </pc:spChg>
        <pc:spChg chg="mod ord">
          <ac:chgData name="Hoang Nhu Vinh (FE FGW DN)" userId="d2ccfa87-bd55-436a-894a-85c7f0ae780d" providerId="ADAL" clId="{DF7BD768-93F1-432A-9CB0-7CAED1067ABB}" dt="2021-03-31T13:34:32.937" v="63" actId="6264"/>
          <ac:spMkLst>
            <pc:docMk/>
            <pc:sldMk cId="3414765934" sldId="735"/>
            <ac:spMk id="177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F7BD768-93F1-432A-9CB0-7CAED1067ABB}" dt="2021-03-31T13:34:48.975" v="73" actId="1036"/>
        <pc:sldMkLst>
          <pc:docMk/>
          <pc:sldMk cId="3890009917" sldId="736"/>
        </pc:sldMkLst>
        <pc:spChg chg="mod ord">
          <ac:chgData name="Hoang Nhu Vinh (FE FGW DN)" userId="d2ccfa87-bd55-436a-894a-85c7f0ae780d" providerId="ADAL" clId="{DF7BD768-93F1-432A-9CB0-7CAED1067ABB}" dt="2021-03-31T13:34:47.521" v="69" actId="14100"/>
          <ac:spMkLst>
            <pc:docMk/>
            <pc:sldMk cId="3890009917" sldId="736"/>
            <ac:spMk id="2" creationId="{A25F33B2-8C15-4DD6-A13B-44A1073E27D6}"/>
          </ac:spMkLst>
        </pc:spChg>
        <pc:spChg chg="add del mod">
          <ac:chgData name="Hoang Nhu Vinh (FE FGW DN)" userId="d2ccfa87-bd55-436a-894a-85c7f0ae780d" providerId="ADAL" clId="{DF7BD768-93F1-432A-9CB0-7CAED1067ABB}" dt="2021-03-31T13:34:38.507" v="65" actId="6264"/>
          <ac:spMkLst>
            <pc:docMk/>
            <pc:sldMk cId="3890009917" sldId="736"/>
            <ac:spMk id="3" creationId="{FC0994E7-B846-4A1F-B79F-011AF5E50925}"/>
          </ac:spMkLst>
        </pc:spChg>
        <pc:spChg chg="add del mod">
          <ac:chgData name="Hoang Nhu Vinh (FE FGW DN)" userId="d2ccfa87-bd55-436a-894a-85c7f0ae780d" providerId="ADAL" clId="{DF7BD768-93F1-432A-9CB0-7CAED1067ABB}" dt="2021-03-31T13:34:38.507" v="65" actId="6264"/>
          <ac:spMkLst>
            <pc:docMk/>
            <pc:sldMk cId="3890009917" sldId="736"/>
            <ac:spMk id="4" creationId="{DCC1A840-EC1E-49E6-A368-3998A5A4D73E}"/>
          </ac:spMkLst>
        </pc:spChg>
        <pc:spChg chg="mod ord">
          <ac:chgData name="Hoang Nhu Vinh (FE FGW DN)" userId="d2ccfa87-bd55-436a-894a-85c7f0ae780d" providerId="ADAL" clId="{DF7BD768-93F1-432A-9CB0-7CAED1067ABB}" dt="2021-03-31T13:34:38.507" v="65" actId="6264"/>
          <ac:spMkLst>
            <pc:docMk/>
            <pc:sldMk cId="3890009917" sldId="736"/>
            <ac:spMk id="184" creationId="{00000000-0000-0000-0000-000000000000}"/>
          </ac:spMkLst>
        </pc:spChg>
        <pc:picChg chg="mod">
          <ac:chgData name="Hoang Nhu Vinh (FE FGW DN)" userId="d2ccfa87-bd55-436a-894a-85c7f0ae780d" providerId="ADAL" clId="{DF7BD768-93F1-432A-9CB0-7CAED1067ABB}" dt="2021-03-31T13:34:43.417" v="68" actId="1076"/>
          <ac:picMkLst>
            <pc:docMk/>
            <pc:sldMk cId="3890009917" sldId="736"/>
            <ac:picMk id="6" creationId="{D85EA6E9-3B0C-48DB-8D79-BE43D5C3BA86}"/>
          </ac:picMkLst>
        </pc:picChg>
        <pc:picChg chg="mod">
          <ac:chgData name="Hoang Nhu Vinh (FE FGW DN)" userId="d2ccfa87-bd55-436a-894a-85c7f0ae780d" providerId="ADAL" clId="{DF7BD768-93F1-432A-9CB0-7CAED1067ABB}" dt="2021-03-31T13:34:48.975" v="73" actId="1036"/>
          <ac:picMkLst>
            <pc:docMk/>
            <pc:sldMk cId="3890009917" sldId="736"/>
            <ac:picMk id="9" creationId="{EBFEA9A4-0306-4CBB-A20A-0C302FA1497C}"/>
          </ac:picMkLst>
        </pc:picChg>
      </pc:sldChg>
      <pc:sldChg chg="addSp delSp modSp mod modClrScheme chgLayout">
        <pc:chgData name="Hoang Nhu Vinh (FE FGW DN)" userId="d2ccfa87-bd55-436a-894a-85c7f0ae780d" providerId="ADAL" clId="{DF7BD768-93F1-432A-9CB0-7CAED1067ABB}" dt="2021-03-31T13:35:09.294" v="84" actId="6264"/>
        <pc:sldMkLst>
          <pc:docMk/>
          <pc:sldMk cId="3490777867" sldId="737"/>
        </pc:sldMkLst>
        <pc:spChg chg="del mod ord">
          <ac:chgData name="Hoang Nhu Vinh (FE FGW DN)" userId="d2ccfa87-bd55-436a-894a-85c7f0ae780d" providerId="ADAL" clId="{DF7BD768-93F1-432A-9CB0-7CAED1067ABB}" dt="2021-03-31T13:35:09.294" v="84" actId="6264"/>
          <ac:spMkLst>
            <pc:docMk/>
            <pc:sldMk cId="3490777867" sldId="737"/>
            <ac:spMk id="2" creationId="{00000000-0000-0000-0000-000000000000}"/>
          </ac:spMkLst>
        </pc:spChg>
        <pc:spChg chg="add mod ord">
          <ac:chgData name="Hoang Nhu Vinh (FE FGW DN)" userId="d2ccfa87-bd55-436a-894a-85c7f0ae780d" providerId="ADAL" clId="{DF7BD768-93F1-432A-9CB0-7CAED1067ABB}" dt="2021-03-31T13:35:09.294" v="84" actId="6264"/>
          <ac:spMkLst>
            <pc:docMk/>
            <pc:sldMk cId="3490777867" sldId="737"/>
            <ac:spMk id="3" creationId="{B3DDE86F-889A-4F3D-9D47-0F9EFDB162D7}"/>
          </ac:spMkLst>
        </pc:spChg>
        <pc:spChg chg="add del mod">
          <ac:chgData name="Hoang Nhu Vinh (FE FGW DN)" userId="d2ccfa87-bd55-436a-894a-85c7f0ae780d" providerId="ADAL" clId="{DF7BD768-93F1-432A-9CB0-7CAED1067ABB}" dt="2021-03-31T13:35:09.294" v="84" actId="6264"/>
          <ac:spMkLst>
            <pc:docMk/>
            <pc:sldMk cId="3490777867" sldId="737"/>
            <ac:spMk id="4" creationId="{CF818FD5-EBA4-4DE1-8AF2-AC96A474A2AB}"/>
          </ac:spMkLst>
        </pc:spChg>
        <pc:spChg chg="add del mod">
          <ac:chgData name="Hoang Nhu Vinh (FE FGW DN)" userId="d2ccfa87-bd55-436a-894a-85c7f0ae780d" providerId="ADAL" clId="{DF7BD768-93F1-432A-9CB0-7CAED1067ABB}" dt="2021-03-31T13:35:09.294" v="84" actId="6264"/>
          <ac:spMkLst>
            <pc:docMk/>
            <pc:sldMk cId="3490777867" sldId="737"/>
            <ac:spMk id="5" creationId="{83764646-E4B6-4DAF-AC62-C4C5EAF8B42F}"/>
          </ac:spMkLst>
        </pc:spChg>
        <pc:spChg chg="mod ord">
          <ac:chgData name="Hoang Nhu Vinh (FE FGW DN)" userId="d2ccfa87-bd55-436a-894a-85c7f0ae780d" providerId="ADAL" clId="{DF7BD768-93F1-432A-9CB0-7CAED1067ABB}" dt="2021-03-31T13:35:09.294" v="84" actId="6264"/>
          <ac:spMkLst>
            <pc:docMk/>
            <pc:sldMk cId="3490777867" sldId="737"/>
            <ac:spMk id="195" creationId="{00000000-0000-0000-0000-000000000000}"/>
          </ac:spMkLst>
        </pc:spChg>
        <pc:picChg chg="del">
          <ac:chgData name="Hoang Nhu Vinh (FE FGW DN)" userId="d2ccfa87-bd55-436a-894a-85c7f0ae780d" providerId="ADAL" clId="{DF7BD768-93F1-432A-9CB0-7CAED1067ABB}" dt="2021-03-31T13:35:05.101" v="83" actId="478"/>
          <ac:picMkLst>
            <pc:docMk/>
            <pc:sldMk cId="3490777867" sldId="737"/>
            <ac:picMk id="196" creationId="{00000000-0000-0000-0000-000000000000}"/>
          </ac:picMkLst>
        </pc:picChg>
        <pc:picChg chg="del">
          <ac:chgData name="Hoang Nhu Vinh (FE FGW DN)" userId="d2ccfa87-bd55-436a-894a-85c7f0ae780d" providerId="ADAL" clId="{DF7BD768-93F1-432A-9CB0-7CAED1067ABB}" dt="2021-03-31T13:35:03.301" v="82" actId="478"/>
          <ac:picMkLst>
            <pc:docMk/>
            <pc:sldMk cId="3490777867" sldId="737"/>
            <ac:picMk id="197" creationId="{00000000-0000-0000-0000-000000000000}"/>
          </ac:picMkLst>
        </pc:picChg>
      </pc:sldChg>
      <pc:sldChg chg="addSp delSp modSp mod modClrScheme modAnim chgLayout">
        <pc:chgData name="Hoang Nhu Vinh (FE FGW DN)" userId="d2ccfa87-bd55-436a-894a-85c7f0ae780d" providerId="ADAL" clId="{DF7BD768-93F1-432A-9CB0-7CAED1067ABB}" dt="2021-03-31T14:50:37.984" v="135" actId="15"/>
        <pc:sldMkLst>
          <pc:docMk/>
          <pc:sldMk cId="488174868" sldId="738"/>
        </pc:sldMkLst>
        <pc:spChg chg="mod ord">
          <ac:chgData name="Hoang Nhu Vinh (FE FGW DN)" userId="d2ccfa87-bd55-436a-894a-85c7f0ae780d" providerId="ADAL" clId="{DF7BD768-93F1-432A-9CB0-7CAED1067ABB}" dt="2021-03-31T14:50:37.984" v="135" actId="15"/>
          <ac:spMkLst>
            <pc:docMk/>
            <pc:sldMk cId="488174868" sldId="738"/>
            <ac:spMk id="2" creationId="{00000000-0000-0000-0000-000000000000}"/>
          </ac:spMkLst>
        </pc:spChg>
        <pc:spChg chg="add del mod">
          <ac:chgData name="Hoang Nhu Vinh (FE FGW DN)" userId="d2ccfa87-bd55-436a-894a-85c7f0ae780d" providerId="ADAL" clId="{DF7BD768-93F1-432A-9CB0-7CAED1067ABB}" dt="2021-03-31T13:35:16.682" v="87" actId="6264"/>
          <ac:spMkLst>
            <pc:docMk/>
            <pc:sldMk cId="488174868" sldId="738"/>
            <ac:spMk id="3" creationId="{4A5B002E-4AD7-4338-BA07-AFAE5D249CA4}"/>
          </ac:spMkLst>
        </pc:spChg>
        <pc:spChg chg="add del mod">
          <ac:chgData name="Hoang Nhu Vinh (FE FGW DN)" userId="d2ccfa87-bd55-436a-894a-85c7f0ae780d" providerId="ADAL" clId="{DF7BD768-93F1-432A-9CB0-7CAED1067ABB}" dt="2021-03-31T13:35:16.682" v="87" actId="6264"/>
          <ac:spMkLst>
            <pc:docMk/>
            <pc:sldMk cId="488174868" sldId="738"/>
            <ac:spMk id="4" creationId="{1F8279B4-FFD8-427D-8A17-A7FE204D4CB4}"/>
          </ac:spMkLst>
        </pc:spChg>
        <pc:spChg chg="mod ord">
          <ac:chgData name="Hoang Nhu Vinh (FE FGW DN)" userId="d2ccfa87-bd55-436a-894a-85c7f0ae780d" providerId="ADAL" clId="{DF7BD768-93F1-432A-9CB0-7CAED1067ABB}" dt="2021-03-31T13:35:16.682" v="87" actId="6264"/>
          <ac:spMkLst>
            <pc:docMk/>
            <pc:sldMk cId="488174868" sldId="738"/>
            <ac:spMk id="202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DF7BD768-93F1-432A-9CB0-7CAED1067ABB}" dt="2021-03-31T14:53:36.823" v="141" actId="20577"/>
        <pc:sldMkLst>
          <pc:docMk/>
          <pc:sldMk cId="964641618" sldId="739"/>
        </pc:sldMkLst>
        <pc:spChg chg="mod ord">
          <ac:chgData name="Hoang Nhu Vinh (FE FGW DN)" userId="d2ccfa87-bd55-436a-894a-85c7f0ae780d" providerId="ADAL" clId="{DF7BD768-93F1-432A-9CB0-7CAED1067ABB}" dt="2021-03-31T14:50:47.035" v="138" actId="27636"/>
          <ac:spMkLst>
            <pc:docMk/>
            <pc:sldMk cId="964641618" sldId="739"/>
            <ac:spMk id="2" creationId="{FAF27CDB-AEDE-4D86-B5D1-683C96BEE6CD}"/>
          </ac:spMkLst>
        </pc:spChg>
        <pc:spChg chg="add del mod">
          <ac:chgData name="Hoang Nhu Vinh (FE FGW DN)" userId="d2ccfa87-bd55-436a-894a-85c7f0ae780d" providerId="ADAL" clId="{DF7BD768-93F1-432A-9CB0-7CAED1067ABB}" dt="2021-03-31T14:50:43.740" v="136" actId="6264"/>
          <ac:spMkLst>
            <pc:docMk/>
            <pc:sldMk cId="964641618" sldId="739"/>
            <ac:spMk id="3" creationId="{086AF057-BA69-4054-9650-0729A0CD1FFC}"/>
          </ac:spMkLst>
        </pc:spChg>
        <pc:spChg chg="add del mod">
          <ac:chgData name="Hoang Nhu Vinh (FE FGW DN)" userId="d2ccfa87-bd55-436a-894a-85c7f0ae780d" providerId="ADAL" clId="{DF7BD768-93F1-432A-9CB0-7CAED1067ABB}" dt="2021-03-31T14:50:43.740" v="136" actId="6264"/>
          <ac:spMkLst>
            <pc:docMk/>
            <pc:sldMk cId="964641618" sldId="739"/>
            <ac:spMk id="4" creationId="{D03C33A1-8996-4839-9649-043F0930A98F}"/>
          </ac:spMkLst>
        </pc:spChg>
        <pc:spChg chg="mod ord">
          <ac:chgData name="Hoang Nhu Vinh (FE FGW DN)" userId="d2ccfa87-bd55-436a-894a-85c7f0ae780d" providerId="ADAL" clId="{DF7BD768-93F1-432A-9CB0-7CAED1067ABB}" dt="2021-03-31T14:53:36.823" v="141" actId="20577"/>
          <ac:spMkLst>
            <pc:docMk/>
            <pc:sldMk cId="964641618" sldId="739"/>
            <ac:spMk id="209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DF7BD768-93F1-432A-9CB0-7CAED1067ABB}" dt="2021-03-31T14:53:33.538" v="140" actId="14100"/>
        <pc:sldMkLst>
          <pc:docMk/>
          <pc:sldMk cId="2956699341" sldId="740"/>
        </pc:sldMkLst>
        <pc:spChg chg="mod ord">
          <ac:chgData name="Hoang Nhu Vinh (FE FGW DN)" userId="d2ccfa87-bd55-436a-894a-85c7f0ae780d" providerId="ADAL" clId="{DF7BD768-93F1-432A-9CB0-7CAED1067ABB}" dt="2021-03-31T14:53:33.538" v="140" actId="14100"/>
          <ac:spMkLst>
            <pc:docMk/>
            <pc:sldMk cId="2956699341" sldId="740"/>
            <ac:spMk id="2" creationId="{518BF776-034B-49E9-A6C6-D27157F25355}"/>
          </ac:spMkLst>
        </pc:spChg>
        <pc:spChg chg="add del mod">
          <ac:chgData name="Hoang Nhu Vinh (FE FGW DN)" userId="d2ccfa87-bd55-436a-894a-85c7f0ae780d" providerId="ADAL" clId="{DF7BD768-93F1-432A-9CB0-7CAED1067ABB}" dt="2021-03-31T14:53:30.481" v="139" actId="6264"/>
          <ac:spMkLst>
            <pc:docMk/>
            <pc:sldMk cId="2956699341" sldId="740"/>
            <ac:spMk id="3" creationId="{2D9DA80B-584A-4CDE-A599-23F6B9B62415}"/>
          </ac:spMkLst>
        </pc:spChg>
        <pc:spChg chg="add del mod">
          <ac:chgData name="Hoang Nhu Vinh (FE FGW DN)" userId="d2ccfa87-bd55-436a-894a-85c7f0ae780d" providerId="ADAL" clId="{DF7BD768-93F1-432A-9CB0-7CAED1067ABB}" dt="2021-03-31T14:53:30.481" v="139" actId="6264"/>
          <ac:spMkLst>
            <pc:docMk/>
            <pc:sldMk cId="2956699341" sldId="740"/>
            <ac:spMk id="4" creationId="{48798B8C-F1B8-49F4-9D33-5FC976758F10}"/>
          </ac:spMkLst>
        </pc:spChg>
        <pc:spChg chg="mod ord">
          <ac:chgData name="Hoang Nhu Vinh (FE FGW DN)" userId="d2ccfa87-bd55-436a-894a-85c7f0ae780d" providerId="ADAL" clId="{DF7BD768-93F1-432A-9CB0-7CAED1067ABB}" dt="2021-03-31T14:53:30.481" v="139" actId="6264"/>
          <ac:spMkLst>
            <pc:docMk/>
            <pc:sldMk cId="2956699341" sldId="740"/>
            <ac:spMk id="217" creationId="{00000000-0000-0000-0000-000000000000}"/>
          </ac:spMkLst>
        </pc:spChg>
      </pc:sldChg>
      <pc:sldChg chg="addSp delSp modSp mod modClrScheme chgLayout">
        <pc:chgData name="Hoang Nhu Vinh (FE FGW DN)" userId="d2ccfa87-bd55-436a-894a-85c7f0ae780d" providerId="ADAL" clId="{DF7BD768-93F1-432A-9CB0-7CAED1067ABB}" dt="2021-03-31T13:36:32.621" v="108" actId="6264"/>
        <pc:sldMkLst>
          <pc:docMk/>
          <pc:sldMk cId="3552434095" sldId="741"/>
        </pc:sldMkLst>
        <pc:spChg chg="add del mod ord">
          <ac:chgData name="Hoang Nhu Vinh (FE FGW DN)" userId="d2ccfa87-bd55-436a-894a-85c7f0ae780d" providerId="ADAL" clId="{DF7BD768-93F1-432A-9CB0-7CAED1067ABB}" dt="2021-03-31T13:36:32.621" v="108" actId="6264"/>
          <ac:spMkLst>
            <pc:docMk/>
            <pc:sldMk cId="3552434095" sldId="741"/>
            <ac:spMk id="2" creationId="{00000000-0000-0000-0000-000000000000}"/>
          </ac:spMkLst>
        </pc:spChg>
        <pc:spChg chg="add mod ord">
          <ac:chgData name="Hoang Nhu Vinh (FE FGW DN)" userId="d2ccfa87-bd55-436a-894a-85c7f0ae780d" providerId="ADAL" clId="{DF7BD768-93F1-432A-9CB0-7CAED1067ABB}" dt="2021-03-31T13:36:32.621" v="108" actId="6264"/>
          <ac:spMkLst>
            <pc:docMk/>
            <pc:sldMk cId="3552434095" sldId="741"/>
            <ac:spMk id="3" creationId="{75B83124-E8EF-4CBA-8EF2-08DF14A93573}"/>
          </ac:spMkLst>
        </pc:spChg>
        <pc:spChg chg="add del mod">
          <ac:chgData name="Hoang Nhu Vinh (FE FGW DN)" userId="d2ccfa87-bd55-436a-894a-85c7f0ae780d" providerId="ADAL" clId="{DF7BD768-93F1-432A-9CB0-7CAED1067ABB}" dt="2021-03-31T13:36:32.621" v="108" actId="6264"/>
          <ac:spMkLst>
            <pc:docMk/>
            <pc:sldMk cId="3552434095" sldId="741"/>
            <ac:spMk id="4" creationId="{E6B65E04-654D-48D2-9D74-84EF6B267DB0}"/>
          </ac:spMkLst>
        </pc:spChg>
        <pc:spChg chg="add del mod">
          <ac:chgData name="Hoang Nhu Vinh (FE FGW DN)" userId="d2ccfa87-bd55-436a-894a-85c7f0ae780d" providerId="ADAL" clId="{DF7BD768-93F1-432A-9CB0-7CAED1067ABB}" dt="2021-03-31T13:36:32.621" v="108" actId="6264"/>
          <ac:spMkLst>
            <pc:docMk/>
            <pc:sldMk cId="3552434095" sldId="741"/>
            <ac:spMk id="6" creationId="{03EEB91A-8DE9-4F2E-BF19-95D4B6045F03}"/>
          </ac:spMkLst>
        </pc:spChg>
        <pc:spChg chg="mod ord">
          <ac:chgData name="Hoang Nhu Vinh (FE FGW DN)" userId="d2ccfa87-bd55-436a-894a-85c7f0ae780d" providerId="ADAL" clId="{DF7BD768-93F1-432A-9CB0-7CAED1067ABB}" dt="2021-03-31T13:36:32.621" v="108" actId="6264"/>
          <ac:spMkLst>
            <pc:docMk/>
            <pc:sldMk cId="3552434095" sldId="741"/>
            <ac:spMk id="226" creationId="{00000000-0000-0000-0000-000000000000}"/>
          </ac:spMkLst>
        </pc:spChg>
        <pc:picChg chg="del">
          <ac:chgData name="Hoang Nhu Vinh (FE FGW DN)" userId="d2ccfa87-bd55-436a-894a-85c7f0ae780d" providerId="ADAL" clId="{DF7BD768-93F1-432A-9CB0-7CAED1067ABB}" dt="2021-03-31T13:36:10.612" v="98" actId="478"/>
          <ac:picMkLst>
            <pc:docMk/>
            <pc:sldMk cId="3552434095" sldId="741"/>
            <ac:picMk id="5" creationId="{00000000-0000-0000-0000-000000000000}"/>
          </ac:picMkLst>
        </pc:picChg>
      </pc:sldChg>
      <pc:sldChg chg="addSp delSp modSp mod chgLayout">
        <pc:chgData name="Hoang Nhu Vinh (FE FGW DN)" userId="d2ccfa87-bd55-436a-894a-85c7f0ae780d" providerId="ADAL" clId="{DF7BD768-93F1-432A-9CB0-7CAED1067ABB}" dt="2021-03-31T13:36:33.074" v="109" actId="6264"/>
        <pc:sldMkLst>
          <pc:docMk/>
          <pc:sldMk cId="615653945" sldId="742"/>
        </pc:sldMkLst>
        <pc:spChg chg="mod ord">
          <ac:chgData name="Hoang Nhu Vinh (FE FGW DN)" userId="d2ccfa87-bd55-436a-894a-85c7f0ae780d" providerId="ADAL" clId="{DF7BD768-93F1-432A-9CB0-7CAED1067ABB}" dt="2021-03-31T13:36:33.074" v="109" actId="6264"/>
          <ac:spMkLst>
            <pc:docMk/>
            <pc:sldMk cId="615653945" sldId="742"/>
            <ac:spMk id="2" creationId="{E498256B-E9C5-4616-A6EC-4EF369E43205}"/>
          </ac:spMkLst>
        </pc:spChg>
        <pc:spChg chg="add del mod">
          <ac:chgData name="Hoang Nhu Vinh (FE FGW DN)" userId="d2ccfa87-bd55-436a-894a-85c7f0ae780d" providerId="ADAL" clId="{DF7BD768-93F1-432A-9CB0-7CAED1067ABB}" dt="2021-03-31T13:36:33.074" v="109" actId="6264"/>
          <ac:spMkLst>
            <pc:docMk/>
            <pc:sldMk cId="615653945" sldId="742"/>
            <ac:spMk id="3" creationId="{00C12101-ED99-4A0C-BD22-A7EF2E11F08A}"/>
          </ac:spMkLst>
        </pc:spChg>
        <pc:spChg chg="add del mod">
          <ac:chgData name="Hoang Nhu Vinh (FE FGW DN)" userId="d2ccfa87-bd55-436a-894a-85c7f0ae780d" providerId="ADAL" clId="{DF7BD768-93F1-432A-9CB0-7CAED1067ABB}" dt="2021-03-31T13:36:33.074" v="109" actId="6264"/>
          <ac:spMkLst>
            <pc:docMk/>
            <pc:sldMk cId="615653945" sldId="742"/>
            <ac:spMk id="5" creationId="{998BA4D1-E51B-406C-BFAA-57FB26D173BE}"/>
          </ac:spMkLst>
        </pc:spChg>
        <pc:spChg chg="mod ord">
          <ac:chgData name="Hoang Nhu Vinh (FE FGW DN)" userId="d2ccfa87-bd55-436a-894a-85c7f0ae780d" providerId="ADAL" clId="{DF7BD768-93F1-432A-9CB0-7CAED1067ABB}" dt="2021-03-31T13:36:33.074" v="109" actId="6264"/>
          <ac:spMkLst>
            <pc:docMk/>
            <pc:sldMk cId="615653945" sldId="742"/>
            <ac:spMk id="233" creationId="{00000000-0000-0000-0000-000000000000}"/>
          </ac:spMkLst>
        </pc:spChg>
      </pc:sldChg>
      <pc:sldChg chg="addSp delSp modSp del mod chgLayout">
        <pc:chgData name="Hoang Nhu Vinh (FE FGW DN)" userId="d2ccfa87-bd55-436a-894a-85c7f0ae780d" providerId="ADAL" clId="{DF7BD768-93F1-432A-9CB0-7CAED1067ABB}" dt="2021-03-31T13:38:27.684" v="134" actId="47"/>
        <pc:sldMkLst>
          <pc:docMk/>
          <pc:sldMk cId="3125226162" sldId="743"/>
        </pc:sldMkLst>
        <pc:spChg chg="mod ord">
          <ac:chgData name="Hoang Nhu Vinh (FE FGW DN)" userId="d2ccfa87-bd55-436a-894a-85c7f0ae780d" providerId="ADAL" clId="{DF7BD768-93F1-432A-9CB0-7CAED1067ABB}" dt="2021-03-31T13:37:14.020" v="119" actId="21"/>
          <ac:spMkLst>
            <pc:docMk/>
            <pc:sldMk cId="3125226162" sldId="743"/>
            <ac:spMk id="2" creationId="{00000000-0000-0000-0000-000000000000}"/>
          </ac:spMkLst>
        </pc:spChg>
        <pc:spChg chg="del mod ord">
          <ac:chgData name="Hoang Nhu Vinh (FE FGW DN)" userId="d2ccfa87-bd55-436a-894a-85c7f0ae780d" providerId="ADAL" clId="{DF7BD768-93F1-432A-9CB0-7CAED1067ABB}" dt="2021-03-31T13:37:21.726" v="122" actId="21"/>
          <ac:spMkLst>
            <pc:docMk/>
            <pc:sldMk cId="3125226162" sldId="743"/>
            <ac:spMk id="3" creationId="{00000000-0000-0000-0000-000000000000}"/>
          </ac:spMkLst>
        </pc:spChg>
        <pc:spChg chg="add del mod">
          <ac:chgData name="Hoang Nhu Vinh (FE FGW DN)" userId="d2ccfa87-bd55-436a-894a-85c7f0ae780d" providerId="ADAL" clId="{DF7BD768-93F1-432A-9CB0-7CAED1067ABB}" dt="2021-03-31T13:36:25.625" v="105" actId="6264"/>
          <ac:spMkLst>
            <pc:docMk/>
            <pc:sldMk cId="3125226162" sldId="743"/>
            <ac:spMk id="4" creationId="{0BEB7112-9947-491B-B1B3-22D391B9E5F4}"/>
          </ac:spMkLst>
        </pc:spChg>
        <pc:spChg chg="add del mod">
          <ac:chgData name="Hoang Nhu Vinh (FE FGW DN)" userId="d2ccfa87-bd55-436a-894a-85c7f0ae780d" providerId="ADAL" clId="{DF7BD768-93F1-432A-9CB0-7CAED1067ABB}" dt="2021-03-31T13:36:25.625" v="105" actId="6264"/>
          <ac:spMkLst>
            <pc:docMk/>
            <pc:sldMk cId="3125226162" sldId="743"/>
            <ac:spMk id="5" creationId="{DB470E8C-BD3B-4448-A561-88281902C31A}"/>
          </ac:spMkLst>
        </pc:spChg>
        <pc:spChg chg="add del mod">
          <ac:chgData name="Hoang Nhu Vinh (FE FGW DN)" userId="d2ccfa87-bd55-436a-894a-85c7f0ae780d" providerId="ADAL" clId="{DF7BD768-93F1-432A-9CB0-7CAED1067ABB}" dt="2021-03-31T13:36:25.625" v="105" actId="6264"/>
          <ac:spMkLst>
            <pc:docMk/>
            <pc:sldMk cId="3125226162" sldId="743"/>
            <ac:spMk id="6" creationId="{55DA3886-27B3-4732-AC43-474CE1971A92}"/>
          </ac:spMkLst>
        </pc:spChg>
        <pc:spChg chg="add del mod">
          <ac:chgData name="Hoang Nhu Vinh (FE FGW DN)" userId="d2ccfa87-bd55-436a-894a-85c7f0ae780d" providerId="ADAL" clId="{DF7BD768-93F1-432A-9CB0-7CAED1067ABB}" dt="2021-03-31T13:36:35.947" v="110" actId="6264"/>
          <ac:spMkLst>
            <pc:docMk/>
            <pc:sldMk cId="3125226162" sldId="743"/>
            <ac:spMk id="7" creationId="{C7CF087C-4B76-43E3-A7BE-FF947FFC5DBE}"/>
          </ac:spMkLst>
        </pc:spChg>
        <pc:spChg chg="add del mod">
          <ac:chgData name="Hoang Nhu Vinh (FE FGW DN)" userId="d2ccfa87-bd55-436a-894a-85c7f0ae780d" providerId="ADAL" clId="{DF7BD768-93F1-432A-9CB0-7CAED1067ABB}" dt="2021-03-31T13:36:35.947" v="110" actId="6264"/>
          <ac:spMkLst>
            <pc:docMk/>
            <pc:sldMk cId="3125226162" sldId="743"/>
            <ac:spMk id="8" creationId="{4DBCA887-79A6-49F3-BAD0-E40E88F2E039}"/>
          </ac:spMkLst>
        </pc:spChg>
        <pc:spChg chg="add del mod">
          <ac:chgData name="Hoang Nhu Vinh (FE FGW DN)" userId="d2ccfa87-bd55-436a-894a-85c7f0ae780d" providerId="ADAL" clId="{DF7BD768-93F1-432A-9CB0-7CAED1067ABB}" dt="2021-03-31T13:36:35.947" v="110" actId="6264"/>
          <ac:spMkLst>
            <pc:docMk/>
            <pc:sldMk cId="3125226162" sldId="743"/>
            <ac:spMk id="9" creationId="{DAAFB65B-89DC-46A7-8F2E-0906DB21C853}"/>
          </ac:spMkLst>
        </pc:spChg>
        <pc:spChg chg="add mod">
          <ac:chgData name="Hoang Nhu Vinh (FE FGW DN)" userId="d2ccfa87-bd55-436a-894a-85c7f0ae780d" providerId="ADAL" clId="{DF7BD768-93F1-432A-9CB0-7CAED1067ABB}" dt="2021-03-31T13:37:21.726" v="122" actId="21"/>
          <ac:spMkLst>
            <pc:docMk/>
            <pc:sldMk cId="3125226162" sldId="743"/>
            <ac:spMk id="11" creationId="{56C950EF-5068-406A-9270-AA9CD151CFAA}"/>
          </ac:spMkLst>
        </pc:spChg>
        <pc:spChg chg="mod ord">
          <ac:chgData name="Hoang Nhu Vinh (FE FGW DN)" userId="d2ccfa87-bd55-436a-894a-85c7f0ae780d" providerId="ADAL" clId="{DF7BD768-93F1-432A-9CB0-7CAED1067ABB}" dt="2021-03-31T13:37:08.755" v="117" actId="21"/>
          <ac:spMkLst>
            <pc:docMk/>
            <pc:sldMk cId="3125226162" sldId="743"/>
            <ac:spMk id="242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F7BD768-93F1-432A-9CB0-7CAED1067ABB}" dt="2021-03-31T13:36:42.625" v="111" actId="6264"/>
        <pc:sldMkLst>
          <pc:docMk/>
          <pc:sldMk cId="3446795486" sldId="744"/>
        </pc:sldMkLst>
        <pc:spChg chg="mod ord">
          <ac:chgData name="Hoang Nhu Vinh (FE FGW DN)" userId="d2ccfa87-bd55-436a-894a-85c7f0ae780d" providerId="ADAL" clId="{DF7BD768-93F1-432A-9CB0-7CAED1067ABB}" dt="2021-03-31T13:36:42.625" v="111" actId="6264"/>
          <ac:spMkLst>
            <pc:docMk/>
            <pc:sldMk cId="3446795486" sldId="744"/>
            <ac:spMk id="2" creationId="{0C400231-4192-4AB3-B594-FFB23700B4ED}"/>
          </ac:spMkLst>
        </pc:spChg>
        <pc:spChg chg="add del mod">
          <ac:chgData name="Hoang Nhu Vinh (FE FGW DN)" userId="d2ccfa87-bd55-436a-894a-85c7f0ae780d" providerId="ADAL" clId="{DF7BD768-93F1-432A-9CB0-7CAED1067ABB}" dt="2021-03-31T13:36:42.625" v="111" actId="6264"/>
          <ac:spMkLst>
            <pc:docMk/>
            <pc:sldMk cId="3446795486" sldId="744"/>
            <ac:spMk id="3" creationId="{087070C4-FC6E-4AAC-9FFE-91E29336248E}"/>
          </ac:spMkLst>
        </pc:spChg>
        <pc:spChg chg="add del mod">
          <ac:chgData name="Hoang Nhu Vinh (FE FGW DN)" userId="d2ccfa87-bd55-436a-894a-85c7f0ae780d" providerId="ADAL" clId="{DF7BD768-93F1-432A-9CB0-7CAED1067ABB}" dt="2021-03-31T13:36:42.625" v="111" actId="6264"/>
          <ac:spMkLst>
            <pc:docMk/>
            <pc:sldMk cId="3446795486" sldId="744"/>
            <ac:spMk id="4" creationId="{A6E405AB-B509-4325-8532-8EFA089756C2}"/>
          </ac:spMkLst>
        </pc:spChg>
        <pc:spChg chg="mod ord">
          <ac:chgData name="Hoang Nhu Vinh (FE FGW DN)" userId="d2ccfa87-bd55-436a-894a-85c7f0ae780d" providerId="ADAL" clId="{DF7BD768-93F1-432A-9CB0-7CAED1067ABB}" dt="2021-03-31T13:36:42.625" v="111" actId="6264"/>
          <ac:spMkLst>
            <pc:docMk/>
            <pc:sldMk cId="3446795486" sldId="744"/>
            <ac:spMk id="250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F7BD768-93F1-432A-9CB0-7CAED1067ABB}" dt="2021-03-31T13:36:52.088" v="115" actId="27636"/>
        <pc:sldMkLst>
          <pc:docMk/>
          <pc:sldMk cId="2992269767" sldId="745"/>
        </pc:sldMkLst>
        <pc:spChg chg="mod ord">
          <ac:chgData name="Hoang Nhu Vinh (FE FGW DN)" userId="d2ccfa87-bd55-436a-894a-85c7f0ae780d" providerId="ADAL" clId="{DF7BD768-93F1-432A-9CB0-7CAED1067ABB}" dt="2021-03-31T13:36:52.088" v="115" actId="27636"/>
          <ac:spMkLst>
            <pc:docMk/>
            <pc:sldMk cId="2992269767" sldId="745"/>
            <ac:spMk id="2" creationId="{71076AD9-D47B-44E0-B14E-CD697EED8451}"/>
          </ac:spMkLst>
        </pc:spChg>
        <pc:spChg chg="add del mod">
          <ac:chgData name="Hoang Nhu Vinh (FE FGW DN)" userId="d2ccfa87-bd55-436a-894a-85c7f0ae780d" providerId="ADAL" clId="{DF7BD768-93F1-432A-9CB0-7CAED1067ABB}" dt="2021-03-31T13:36:46.853" v="112" actId="6264"/>
          <ac:spMkLst>
            <pc:docMk/>
            <pc:sldMk cId="2992269767" sldId="745"/>
            <ac:spMk id="3" creationId="{9CFAB1DE-021D-4603-9C03-456AD90114E0}"/>
          </ac:spMkLst>
        </pc:spChg>
        <pc:spChg chg="add del mod">
          <ac:chgData name="Hoang Nhu Vinh (FE FGW DN)" userId="d2ccfa87-bd55-436a-894a-85c7f0ae780d" providerId="ADAL" clId="{DF7BD768-93F1-432A-9CB0-7CAED1067ABB}" dt="2021-03-31T13:36:46.853" v="112" actId="6264"/>
          <ac:spMkLst>
            <pc:docMk/>
            <pc:sldMk cId="2992269767" sldId="745"/>
            <ac:spMk id="4" creationId="{7655B69E-35FB-4E76-9D0B-4DFD4E149C74}"/>
          </ac:spMkLst>
        </pc:spChg>
        <pc:spChg chg="mod ord">
          <ac:chgData name="Hoang Nhu Vinh (FE FGW DN)" userId="d2ccfa87-bd55-436a-894a-85c7f0ae780d" providerId="ADAL" clId="{DF7BD768-93F1-432A-9CB0-7CAED1067ABB}" dt="2021-03-31T13:36:46.853" v="112" actId="6264"/>
          <ac:spMkLst>
            <pc:docMk/>
            <pc:sldMk cId="2992269767" sldId="745"/>
            <ac:spMk id="261" creationId="{00000000-0000-0000-0000-000000000000}"/>
          </ac:spMkLst>
        </pc:spChg>
      </pc:sldChg>
      <pc:sldChg chg="addSp delSp modSp mod chgLayout">
        <pc:chgData name="Hoang Nhu Vinh (FE FGW DN)" userId="d2ccfa87-bd55-436a-894a-85c7f0ae780d" providerId="ADAL" clId="{DF7BD768-93F1-432A-9CB0-7CAED1067ABB}" dt="2021-03-31T13:33:35.014" v="2" actId="27636"/>
        <pc:sldMkLst>
          <pc:docMk/>
          <pc:sldMk cId="3562768109" sldId="752"/>
        </pc:sldMkLst>
        <pc:spChg chg="add del mod">
          <ac:chgData name="Hoang Nhu Vinh (FE FGW DN)" userId="d2ccfa87-bd55-436a-894a-85c7f0ae780d" providerId="ADAL" clId="{DF7BD768-93F1-432A-9CB0-7CAED1067ABB}" dt="2021-03-31T13:33:34.998" v="1" actId="6264"/>
          <ac:spMkLst>
            <pc:docMk/>
            <pc:sldMk cId="3562768109" sldId="752"/>
            <ac:spMk id="2" creationId="{4FCB63CF-711C-4F2A-AF3C-42B4C4846035}"/>
          </ac:spMkLst>
        </pc:spChg>
        <pc:spChg chg="add del mod">
          <ac:chgData name="Hoang Nhu Vinh (FE FGW DN)" userId="d2ccfa87-bd55-436a-894a-85c7f0ae780d" providerId="ADAL" clId="{DF7BD768-93F1-432A-9CB0-7CAED1067ABB}" dt="2021-03-31T13:33:34.998" v="1" actId="6264"/>
          <ac:spMkLst>
            <pc:docMk/>
            <pc:sldMk cId="3562768109" sldId="752"/>
            <ac:spMk id="3" creationId="{7E890162-A968-4B65-A124-4E26901A0522}"/>
          </ac:spMkLst>
        </pc:spChg>
        <pc:spChg chg="mod ord">
          <ac:chgData name="Hoang Nhu Vinh (FE FGW DN)" userId="d2ccfa87-bd55-436a-894a-85c7f0ae780d" providerId="ADAL" clId="{DF7BD768-93F1-432A-9CB0-7CAED1067ABB}" dt="2021-03-31T13:33:34.998" v="1" actId="6264"/>
          <ac:spMkLst>
            <pc:docMk/>
            <pc:sldMk cId="3562768109" sldId="752"/>
            <ac:spMk id="5" creationId="{00000000-0000-0000-0000-000000000000}"/>
          </ac:spMkLst>
        </pc:spChg>
        <pc:spChg chg="mod ord">
          <ac:chgData name="Hoang Nhu Vinh (FE FGW DN)" userId="d2ccfa87-bd55-436a-894a-85c7f0ae780d" providerId="ADAL" clId="{DF7BD768-93F1-432A-9CB0-7CAED1067ABB}" dt="2021-03-31T13:33:35.014" v="2" actId="27636"/>
          <ac:spMkLst>
            <pc:docMk/>
            <pc:sldMk cId="3562768109" sldId="752"/>
            <ac:spMk id="6" creationId="{00000000-0000-0000-0000-000000000000}"/>
          </ac:spMkLst>
        </pc:spChg>
        <pc:picChg chg="del">
          <ac:chgData name="Hoang Nhu Vinh (FE FGW DN)" userId="d2ccfa87-bd55-436a-894a-85c7f0ae780d" providerId="ADAL" clId="{DF7BD768-93F1-432A-9CB0-7CAED1067ABB}" dt="2021-03-31T13:33:29.875" v="0" actId="478"/>
          <ac:picMkLst>
            <pc:docMk/>
            <pc:sldMk cId="3562768109" sldId="752"/>
            <ac:picMk id="9" creationId="{00000000-0000-0000-0000-000000000000}"/>
          </ac:picMkLst>
        </pc:picChg>
      </pc:sldChg>
      <pc:sldChg chg="modSp mod">
        <pc:chgData name="Hoang Nhu Vinh (FE FGW DN)" userId="d2ccfa87-bd55-436a-894a-85c7f0ae780d" providerId="ADAL" clId="{DF7BD768-93F1-432A-9CB0-7CAED1067ABB}" dt="2021-03-31T14:53:48.781" v="142" actId="20577"/>
        <pc:sldMkLst>
          <pc:docMk/>
          <pc:sldMk cId="3602110611" sldId="754"/>
        </pc:sldMkLst>
        <pc:spChg chg="mod">
          <ac:chgData name="Hoang Nhu Vinh (FE FGW DN)" userId="d2ccfa87-bd55-436a-894a-85c7f0ae780d" providerId="ADAL" clId="{DF7BD768-93F1-432A-9CB0-7CAED1067ABB}" dt="2021-03-31T14:53:48.781" v="142" actId="20577"/>
          <ac:spMkLst>
            <pc:docMk/>
            <pc:sldMk cId="3602110611" sldId="754"/>
            <ac:spMk id="3" creationId="{C4F0C0B2-1B5F-4FDE-97DF-904D4AFE61A8}"/>
          </ac:spMkLst>
        </pc:spChg>
      </pc:sldChg>
      <pc:sldChg chg="addSp delSp modSp mod chgLayout">
        <pc:chgData name="Hoang Nhu Vinh (FE FGW DN)" userId="d2ccfa87-bd55-436a-894a-85c7f0ae780d" providerId="ADAL" clId="{DF7BD768-93F1-432A-9CB0-7CAED1067ABB}" dt="2021-03-31T13:33:48.313" v="47" actId="6264"/>
        <pc:sldMkLst>
          <pc:docMk/>
          <pc:sldMk cId="739008303" sldId="755"/>
        </pc:sldMkLst>
        <pc:spChg chg="mod ord">
          <ac:chgData name="Hoang Nhu Vinh (FE FGW DN)" userId="d2ccfa87-bd55-436a-894a-85c7f0ae780d" providerId="ADAL" clId="{DF7BD768-93F1-432A-9CB0-7CAED1067ABB}" dt="2021-03-31T13:33:48.313" v="47" actId="6264"/>
          <ac:spMkLst>
            <pc:docMk/>
            <pc:sldMk cId="739008303" sldId="755"/>
            <ac:spMk id="2" creationId="{00000000-0000-0000-0000-000000000000}"/>
          </ac:spMkLst>
        </pc:spChg>
        <pc:spChg chg="mod ord">
          <ac:chgData name="Hoang Nhu Vinh (FE FGW DN)" userId="d2ccfa87-bd55-436a-894a-85c7f0ae780d" providerId="ADAL" clId="{DF7BD768-93F1-432A-9CB0-7CAED1067ABB}" dt="2021-03-31T13:33:48.313" v="47" actId="6264"/>
          <ac:spMkLst>
            <pc:docMk/>
            <pc:sldMk cId="739008303" sldId="755"/>
            <ac:spMk id="3" creationId="{00000000-0000-0000-0000-000000000000}"/>
          </ac:spMkLst>
        </pc:spChg>
        <pc:spChg chg="mod ord">
          <ac:chgData name="Hoang Nhu Vinh (FE FGW DN)" userId="d2ccfa87-bd55-436a-894a-85c7f0ae780d" providerId="ADAL" clId="{DF7BD768-93F1-432A-9CB0-7CAED1067ABB}" dt="2021-03-31T13:33:48.313" v="47" actId="6264"/>
          <ac:spMkLst>
            <pc:docMk/>
            <pc:sldMk cId="739008303" sldId="755"/>
            <ac:spMk id="4" creationId="{00000000-0000-0000-0000-000000000000}"/>
          </ac:spMkLst>
        </pc:spChg>
        <pc:spChg chg="add del mod">
          <ac:chgData name="Hoang Nhu Vinh (FE FGW DN)" userId="d2ccfa87-bd55-436a-894a-85c7f0ae780d" providerId="ADAL" clId="{DF7BD768-93F1-432A-9CB0-7CAED1067ABB}" dt="2021-03-31T13:33:48.313" v="47" actId="6264"/>
          <ac:spMkLst>
            <pc:docMk/>
            <pc:sldMk cId="739008303" sldId="755"/>
            <ac:spMk id="5" creationId="{C10F10AC-6780-4BC6-9B9D-E4E4ADFE75FA}"/>
          </ac:spMkLst>
        </pc:spChg>
        <pc:spChg chg="add del mod">
          <ac:chgData name="Hoang Nhu Vinh (FE FGW DN)" userId="d2ccfa87-bd55-436a-894a-85c7f0ae780d" providerId="ADAL" clId="{DF7BD768-93F1-432A-9CB0-7CAED1067ABB}" dt="2021-03-31T13:33:48.313" v="47" actId="6264"/>
          <ac:spMkLst>
            <pc:docMk/>
            <pc:sldMk cId="739008303" sldId="755"/>
            <ac:spMk id="6" creationId="{044C8248-C24E-47E1-952A-4767995D31FC}"/>
          </ac:spMkLst>
        </pc:spChg>
      </pc:sldChg>
      <pc:sldChg chg="addSp delSp modSp mod modClrScheme chgLayout">
        <pc:chgData name="Hoang Nhu Vinh (FE FGW DN)" userId="d2ccfa87-bd55-436a-894a-85c7f0ae780d" providerId="ADAL" clId="{DF7BD768-93F1-432A-9CB0-7CAED1067ABB}" dt="2021-03-31T13:36:00.585" v="95" actId="478"/>
        <pc:sldMkLst>
          <pc:docMk/>
          <pc:sldMk cId="337717973" sldId="758"/>
        </pc:sldMkLst>
        <pc:spChg chg="add del mod ord">
          <ac:chgData name="Hoang Nhu Vinh (FE FGW DN)" userId="d2ccfa87-bd55-436a-894a-85c7f0ae780d" providerId="ADAL" clId="{DF7BD768-93F1-432A-9CB0-7CAED1067ABB}" dt="2021-03-31T13:35:36.805" v="91" actId="700"/>
          <ac:spMkLst>
            <pc:docMk/>
            <pc:sldMk cId="337717973" sldId="758"/>
            <ac:spMk id="2" creationId="{9DDF3EC5-A148-4736-97D8-918B22C8A331}"/>
          </ac:spMkLst>
        </pc:spChg>
        <pc:spChg chg="add del mod ord">
          <ac:chgData name="Hoang Nhu Vinh (FE FGW DN)" userId="d2ccfa87-bd55-436a-894a-85c7f0ae780d" providerId="ADAL" clId="{DF7BD768-93F1-432A-9CB0-7CAED1067ABB}" dt="2021-03-31T13:35:36.805" v="91" actId="700"/>
          <ac:spMkLst>
            <pc:docMk/>
            <pc:sldMk cId="337717973" sldId="758"/>
            <ac:spMk id="3" creationId="{1B3FAAA2-3E3E-4060-9B81-B80C5F45901D}"/>
          </ac:spMkLst>
        </pc:spChg>
        <pc:spChg chg="add del mod ord">
          <ac:chgData name="Hoang Nhu Vinh (FE FGW DN)" userId="d2ccfa87-bd55-436a-894a-85c7f0ae780d" providerId="ADAL" clId="{DF7BD768-93F1-432A-9CB0-7CAED1067ABB}" dt="2021-03-31T13:36:00.585" v="95" actId="478"/>
          <ac:spMkLst>
            <pc:docMk/>
            <pc:sldMk cId="337717973" sldId="758"/>
            <ac:spMk id="4" creationId="{812B5884-9A26-49ED-A6F3-7422FC7C7204}"/>
          </ac:spMkLst>
        </pc:spChg>
        <pc:spChg chg="add del mod ord">
          <ac:chgData name="Hoang Nhu Vinh (FE FGW DN)" userId="d2ccfa87-bd55-436a-894a-85c7f0ae780d" providerId="ADAL" clId="{DF7BD768-93F1-432A-9CB0-7CAED1067ABB}" dt="2021-03-31T13:35:55.297" v="94" actId="478"/>
          <ac:spMkLst>
            <pc:docMk/>
            <pc:sldMk cId="337717973" sldId="758"/>
            <ac:spMk id="5" creationId="{32B22757-6E95-4C6E-AF74-69E80B78A25A}"/>
          </ac:spMkLst>
        </pc:spChg>
      </pc:sldChg>
      <pc:sldChg chg="addSp delSp modSp new mod">
        <pc:chgData name="Hoang Nhu Vinh (FE FGW DN)" userId="d2ccfa87-bd55-436a-894a-85c7f0ae780d" providerId="ADAL" clId="{DF7BD768-93F1-432A-9CB0-7CAED1067ABB}" dt="2021-03-31T13:38:10.821" v="133" actId="207"/>
        <pc:sldMkLst>
          <pc:docMk/>
          <pc:sldMk cId="3207469349" sldId="759"/>
        </pc:sldMkLst>
        <pc:spChg chg="mod">
          <ac:chgData name="Hoang Nhu Vinh (FE FGW DN)" userId="d2ccfa87-bd55-436a-894a-85c7f0ae780d" providerId="ADAL" clId="{DF7BD768-93F1-432A-9CB0-7CAED1067ABB}" dt="2021-03-31T13:37:15.520" v="120"/>
          <ac:spMkLst>
            <pc:docMk/>
            <pc:sldMk cId="3207469349" sldId="759"/>
            <ac:spMk id="2" creationId="{228D0424-AA2D-4FDC-AF14-02A1F6BB52BC}"/>
          </ac:spMkLst>
        </pc:spChg>
        <pc:spChg chg="mod">
          <ac:chgData name="Hoang Nhu Vinh (FE FGW DN)" userId="d2ccfa87-bd55-436a-894a-85c7f0ae780d" providerId="ADAL" clId="{DF7BD768-93F1-432A-9CB0-7CAED1067ABB}" dt="2021-03-31T13:37:10.615" v="118"/>
          <ac:spMkLst>
            <pc:docMk/>
            <pc:sldMk cId="3207469349" sldId="759"/>
            <ac:spMk id="3" creationId="{91740A10-81C2-46BE-A72F-3E811CEEEA80}"/>
          </ac:spMkLst>
        </pc:spChg>
        <pc:spChg chg="add del mod">
          <ac:chgData name="Hoang Nhu Vinh (FE FGW DN)" userId="d2ccfa87-bd55-436a-894a-85c7f0ae780d" providerId="ADAL" clId="{DF7BD768-93F1-432A-9CB0-7CAED1067ABB}" dt="2021-03-31T13:37:24.142" v="124"/>
          <ac:spMkLst>
            <pc:docMk/>
            <pc:sldMk cId="3207469349" sldId="759"/>
            <ac:spMk id="4" creationId="{33F9A23F-B23C-4497-A31F-8D57A46DE388}"/>
          </ac:spMkLst>
        </pc:spChg>
        <pc:spChg chg="add del mod">
          <ac:chgData name="Hoang Nhu Vinh (FE FGW DN)" userId="d2ccfa87-bd55-436a-894a-85c7f0ae780d" providerId="ADAL" clId="{DF7BD768-93F1-432A-9CB0-7CAED1067ABB}" dt="2021-03-31T13:37:30.065" v="126"/>
          <ac:spMkLst>
            <pc:docMk/>
            <pc:sldMk cId="3207469349" sldId="759"/>
            <ac:spMk id="5" creationId="{F6D542B0-5089-464B-9253-09173F6ABFA5}"/>
          </ac:spMkLst>
        </pc:spChg>
        <pc:spChg chg="add mod">
          <ac:chgData name="Hoang Nhu Vinh (FE FGW DN)" userId="d2ccfa87-bd55-436a-894a-85c7f0ae780d" providerId="ADAL" clId="{DF7BD768-93F1-432A-9CB0-7CAED1067ABB}" dt="2021-03-31T13:38:10.821" v="133" actId="207"/>
          <ac:spMkLst>
            <pc:docMk/>
            <pc:sldMk cId="3207469349" sldId="759"/>
            <ac:spMk id="6" creationId="{7F33C54E-E2CE-4551-9B35-728B90E5CC23}"/>
          </ac:spMkLst>
        </pc:spChg>
      </pc:sldChg>
      <pc:sldMasterChg chg="del delSldLayout">
        <pc:chgData name="Hoang Nhu Vinh (FE FGW DN)" userId="d2ccfa87-bd55-436a-894a-85c7f0ae780d" providerId="ADAL" clId="{DF7BD768-93F1-432A-9CB0-7CAED1067ABB}" dt="2021-03-31T13:33:41.019" v="34" actId="2696"/>
        <pc:sldMasterMkLst>
          <pc:docMk/>
          <pc:sldMasterMk cId="2078993563" sldId="2147483669"/>
        </pc:sldMasterMkLst>
        <pc:sldLayoutChg chg="del">
          <pc:chgData name="Hoang Nhu Vinh (FE FGW DN)" userId="d2ccfa87-bd55-436a-894a-85c7f0ae780d" providerId="ADAL" clId="{DF7BD768-93F1-432A-9CB0-7CAED1067ABB}" dt="2021-03-31T13:33:40.847" v="3" actId="2696"/>
          <pc:sldLayoutMkLst>
            <pc:docMk/>
            <pc:sldMasterMk cId="2078993563" sldId="2147483669"/>
            <pc:sldLayoutMk cId="1194018670" sldId="2147483670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47" v="4" actId="2696"/>
          <pc:sldLayoutMkLst>
            <pc:docMk/>
            <pc:sldMasterMk cId="2078993563" sldId="2147483669"/>
            <pc:sldLayoutMk cId="22567123" sldId="2147483671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63" v="5" actId="2696"/>
          <pc:sldLayoutMkLst>
            <pc:docMk/>
            <pc:sldMasterMk cId="2078993563" sldId="2147483669"/>
            <pc:sldLayoutMk cId="545440112" sldId="2147483672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63" v="6" actId="2696"/>
          <pc:sldLayoutMkLst>
            <pc:docMk/>
            <pc:sldMasterMk cId="2078993563" sldId="2147483669"/>
            <pc:sldLayoutMk cId="3942384461" sldId="2147483673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63" v="7" actId="2696"/>
          <pc:sldLayoutMkLst>
            <pc:docMk/>
            <pc:sldMasterMk cId="2078993563" sldId="2147483669"/>
            <pc:sldLayoutMk cId="1990539007" sldId="2147483674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78" v="8" actId="2696"/>
          <pc:sldLayoutMkLst>
            <pc:docMk/>
            <pc:sldMasterMk cId="2078993563" sldId="2147483669"/>
            <pc:sldLayoutMk cId="1446207280" sldId="2147483675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78" v="9" actId="2696"/>
          <pc:sldLayoutMkLst>
            <pc:docMk/>
            <pc:sldMasterMk cId="2078993563" sldId="2147483669"/>
            <pc:sldLayoutMk cId="506157310" sldId="2147483676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78" v="10" actId="2696"/>
          <pc:sldLayoutMkLst>
            <pc:docMk/>
            <pc:sldMasterMk cId="2078993563" sldId="2147483669"/>
            <pc:sldLayoutMk cId="2812946973" sldId="2147483677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78" v="11" actId="2696"/>
          <pc:sldLayoutMkLst>
            <pc:docMk/>
            <pc:sldMasterMk cId="2078993563" sldId="2147483669"/>
            <pc:sldLayoutMk cId="850868257" sldId="2147483678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94" v="12" actId="2696"/>
          <pc:sldLayoutMkLst>
            <pc:docMk/>
            <pc:sldMasterMk cId="2078993563" sldId="2147483669"/>
            <pc:sldLayoutMk cId="1998963861" sldId="2147483679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894" v="13" actId="2696"/>
          <pc:sldLayoutMkLst>
            <pc:docMk/>
            <pc:sldMasterMk cId="2078993563" sldId="2147483669"/>
            <pc:sldLayoutMk cId="2614392713" sldId="2147483680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10" v="14" actId="2696"/>
          <pc:sldLayoutMkLst>
            <pc:docMk/>
            <pc:sldMasterMk cId="2078993563" sldId="2147483669"/>
            <pc:sldLayoutMk cId="588798093" sldId="2147483681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10" v="15" actId="2696"/>
          <pc:sldLayoutMkLst>
            <pc:docMk/>
            <pc:sldMasterMk cId="2078993563" sldId="2147483669"/>
            <pc:sldLayoutMk cId="3420249968" sldId="2147483687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25" v="16" actId="2696"/>
          <pc:sldLayoutMkLst>
            <pc:docMk/>
            <pc:sldMasterMk cId="2078993563" sldId="2147483669"/>
            <pc:sldLayoutMk cId="997867631" sldId="2147483688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25" v="17" actId="2696"/>
          <pc:sldLayoutMkLst>
            <pc:docMk/>
            <pc:sldMasterMk cId="2078993563" sldId="2147483669"/>
            <pc:sldLayoutMk cId="997867631" sldId="2147483690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25" v="18" actId="2696"/>
          <pc:sldLayoutMkLst>
            <pc:docMk/>
            <pc:sldMasterMk cId="2078993563" sldId="2147483669"/>
            <pc:sldLayoutMk cId="997867631" sldId="2147483691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41" v="19" actId="2696"/>
          <pc:sldLayoutMkLst>
            <pc:docMk/>
            <pc:sldMasterMk cId="2078993563" sldId="2147483669"/>
            <pc:sldLayoutMk cId="997867631" sldId="2147483692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41" v="20" actId="2696"/>
          <pc:sldLayoutMkLst>
            <pc:docMk/>
            <pc:sldMasterMk cId="2078993563" sldId="2147483669"/>
            <pc:sldLayoutMk cId="997867631" sldId="2147483693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41" v="21" actId="2696"/>
          <pc:sldLayoutMkLst>
            <pc:docMk/>
            <pc:sldMasterMk cId="2078993563" sldId="2147483669"/>
            <pc:sldLayoutMk cId="997867631" sldId="2147483694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56" v="22" actId="2696"/>
          <pc:sldLayoutMkLst>
            <pc:docMk/>
            <pc:sldMasterMk cId="2078993563" sldId="2147483669"/>
            <pc:sldLayoutMk cId="997867631" sldId="2147483695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56" v="23" actId="2696"/>
          <pc:sldLayoutMkLst>
            <pc:docMk/>
            <pc:sldMasterMk cId="2078993563" sldId="2147483669"/>
            <pc:sldLayoutMk cId="997867631" sldId="2147483697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56" v="24" actId="2696"/>
          <pc:sldLayoutMkLst>
            <pc:docMk/>
            <pc:sldMasterMk cId="2078993563" sldId="2147483669"/>
            <pc:sldLayoutMk cId="997867631" sldId="2147483698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72" v="25" actId="2696"/>
          <pc:sldLayoutMkLst>
            <pc:docMk/>
            <pc:sldMasterMk cId="2078993563" sldId="2147483669"/>
            <pc:sldLayoutMk cId="997867631" sldId="2147483699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72" v="26" actId="2696"/>
          <pc:sldLayoutMkLst>
            <pc:docMk/>
            <pc:sldMasterMk cId="2078993563" sldId="2147483669"/>
            <pc:sldLayoutMk cId="997867631" sldId="2147483700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88" v="27" actId="2696"/>
          <pc:sldLayoutMkLst>
            <pc:docMk/>
            <pc:sldMasterMk cId="2078993563" sldId="2147483669"/>
            <pc:sldLayoutMk cId="997867631" sldId="2147483701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88" v="28" actId="2696"/>
          <pc:sldLayoutMkLst>
            <pc:docMk/>
            <pc:sldMasterMk cId="2078993563" sldId="2147483669"/>
            <pc:sldLayoutMk cId="997867631" sldId="2147483702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0.988" v="29" actId="2696"/>
          <pc:sldLayoutMkLst>
            <pc:docMk/>
            <pc:sldMasterMk cId="2078993563" sldId="2147483669"/>
            <pc:sldLayoutMk cId="997867631" sldId="2147483703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003" v="30" actId="2696"/>
          <pc:sldLayoutMkLst>
            <pc:docMk/>
            <pc:sldMasterMk cId="2078993563" sldId="2147483669"/>
            <pc:sldLayoutMk cId="3573055454" sldId="2147483704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003" v="31" actId="2696"/>
          <pc:sldLayoutMkLst>
            <pc:docMk/>
            <pc:sldMasterMk cId="2078993563" sldId="2147483669"/>
            <pc:sldLayoutMk cId="3573055454" sldId="2147483705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003" v="32" actId="2696"/>
          <pc:sldLayoutMkLst>
            <pc:docMk/>
            <pc:sldMasterMk cId="2078993563" sldId="2147483669"/>
            <pc:sldLayoutMk cId="3573055454" sldId="2147483706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019" v="33" actId="2696"/>
          <pc:sldLayoutMkLst>
            <pc:docMk/>
            <pc:sldMasterMk cId="2078993563" sldId="2147483669"/>
            <pc:sldLayoutMk cId="1546716525" sldId="2147483707"/>
          </pc:sldLayoutMkLst>
        </pc:sldLayoutChg>
      </pc:sldMasterChg>
      <pc:sldMasterChg chg="del delSldLayout">
        <pc:chgData name="Hoang Nhu Vinh (FE FGW DN)" userId="d2ccfa87-bd55-436a-894a-85c7f0ae780d" providerId="ADAL" clId="{DF7BD768-93F1-432A-9CB0-7CAED1067ABB}" dt="2021-03-31T13:33:41.806" v="46" actId="2696"/>
        <pc:sldMasterMkLst>
          <pc:docMk/>
          <pc:sldMasterMk cId="2679654650" sldId="2147483708"/>
        </pc:sldMasterMkLst>
        <pc:sldLayoutChg chg="del">
          <pc:chgData name="Hoang Nhu Vinh (FE FGW DN)" userId="d2ccfa87-bd55-436a-894a-85c7f0ae780d" providerId="ADAL" clId="{DF7BD768-93F1-432A-9CB0-7CAED1067ABB}" dt="2021-03-31T13:33:41.759" v="35" actId="2696"/>
          <pc:sldLayoutMkLst>
            <pc:docMk/>
            <pc:sldMasterMk cId="2679654650" sldId="2147483708"/>
            <pc:sldLayoutMk cId="1395063044" sldId="2147483709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74" v="36" actId="2696"/>
          <pc:sldLayoutMkLst>
            <pc:docMk/>
            <pc:sldMasterMk cId="2679654650" sldId="2147483708"/>
            <pc:sldLayoutMk cId="1331336236" sldId="2147483710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74" v="37" actId="2696"/>
          <pc:sldLayoutMkLst>
            <pc:docMk/>
            <pc:sldMasterMk cId="2679654650" sldId="2147483708"/>
            <pc:sldLayoutMk cId="879495366" sldId="2147483711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74" v="38" actId="2696"/>
          <pc:sldLayoutMkLst>
            <pc:docMk/>
            <pc:sldMasterMk cId="2679654650" sldId="2147483708"/>
            <pc:sldLayoutMk cId="3297900853" sldId="2147483712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90" v="39" actId="2696"/>
          <pc:sldLayoutMkLst>
            <pc:docMk/>
            <pc:sldMasterMk cId="2679654650" sldId="2147483708"/>
            <pc:sldLayoutMk cId="3767983722" sldId="2147483713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90" v="40" actId="2696"/>
          <pc:sldLayoutMkLst>
            <pc:docMk/>
            <pc:sldMasterMk cId="2679654650" sldId="2147483708"/>
            <pc:sldLayoutMk cId="2636312078" sldId="2147483714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90" v="41" actId="2696"/>
          <pc:sldLayoutMkLst>
            <pc:docMk/>
            <pc:sldMasterMk cId="2679654650" sldId="2147483708"/>
            <pc:sldLayoutMk cId="3424642099" sldId="2147483715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90" v="42" actId="2696"/>
          <pc:sldLayoutMkLst>
            <pc:docMk/>
            <pc:sldMasterMk cId="2679654650" sldId="2147483708"/>
            <pc:sldLayoutMk cId="3634017709" sldId="2147483716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90" v="43" actId="2696"/>
          <pc:sldLayoutMkLst>
            <pc:docMk/>
            <pc:sldMasterMk cId="2679654650" sldId="2147483708"/>
            <pc:sldLayoutMk cId="2137050268" sldId="2147483717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90" v="44" actId="2696"/>
          <pc:sldLayoutMkLst>
            <pc:docMk/>
            <pc:sldMasterMk cId="2679654650" sldId="2147483708"/>
            <pc:sldLayoutMk cId="2767102416" sldId="2147483718"/>
          </pc:sldLayoutMkLst>
        </pc:sldLayoutChg>
        <pc:sldLayoutChg chg="del">
          <pc:chgData name="Hoang Nhu Vinh (FE FGW DN)" userId="d2ccfa87-bd55-436a-894a-85c7f0ae780d" providerId="ADAL" clId="{DF7BD768-93F1-432A-9CB0-7CAED1067ABB}" dt="2021-03-31T13:33:41.790" v="45" actId="2696"/>
          <pc:sldLayoutMkLst>
            <pc:docMk/>
            <pc:sldMasterMk cId="2679654650" sldId="2147483708"/>
            <pc:sldLayoutMk cId="2970331259" sldId="2147483719"/>
          </pc:sldLayoutMkLst>
        </pc:sldLayoutChg>
      </pc:sldMasterChg>
      <pc:sldMasterChg chg="delSldLayout">
        <pc:chgData name="Hoang Nhu Vinh (FE FGW DN)" userId="d2ccfa87-bd55-436a-894a-85c7f0ae780d" providerId="ADAL" clId="{DF7BD768-93F1-432A-9CB0-7CAED1067ABB}" dt="2021-03-31T13:38:27.684" v="134" actId="47"/>
        <pc:sldMasterMkLst>
          <pc:docMk/>
          <pc:sldMasterMk cId="3132046814" sldId="2147483720"/>
        </pc:sldMasterMkLst>
        <pc:sldLayoutChg chg="del">
          <pc:chgData name="Hoang Nhu Vinh (FE FGW DN)" userId="d2ccfa87-bd55-436a-894a-85c7f0ae780d" providerId="ADAL" clId="{DF7BD768-93F1-432A-9CB0-7CAED1067ABB}" dt="2021-03-31T13:38:27.684" v="134" actId="47"/>
          <pc:sldLayoutMkLst>
            <pc:docMk/>
            <pc:sldMasterMk cId="3132046814" sldId="2147483720"/>
            <pc:sldLayoutMk cId="521658060" sldId="21474837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31-Mar-21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78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177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626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408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8500" y="596900"/>
            <a:ext cx="7939665" cy="1358900"/>
          </a:xfrm>
          <a:prstGeom prst="rect">
            <a:avLst/>
          </a:prstGeom>
        </p:spPr>
        <p:txBody>
          <a:bodyPr/>
          <a:lstStyle>
            <a:lvl1pPr algn="r">
              <a:defRPr sz="3599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8500" y="2070100"/>
            <a:ext cx="7939665" cy="812800"/>
          </a:xfrm>
        </p:spPr>
        <p:txBody>
          <a:bodyPr>
            <a:normAutofit/>
          </a:bodyPr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100" y="596900"/>
            <a:ext cx="271709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65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19819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1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3534F68-EC21-4073-85E9-EA41DD2F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68068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0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5" y="2908300"/>
            <a:ext cx="10616551" cy="1362075"/>
          </a:xfrm>
          <a:prstGeom prst="rect">
            <a:avLst/>
          </a:prstGeom>
        </p:spPr>
        <p:txBody>
          <a:bodyPr anchor="t"/>
          <a:lstStyle>
            <a:lvl1pPr algn="r">
              <a:defRPr sz="3999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2835" y="4270379"/>
            <a:ext cx="10616551" cy="1500187"/>
          </a:xfrm>
        </p:spPr>
        <p:txBody>
          <a:bodyPr anchor="b"/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706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2799">
                <a:solidFill>
                  <a:srgbClr val="2E3791"/>
                </a:solidFill>
              </a:defRPr>
            </a:lvl1pPr>
            <a:lvl2pPr>
              <a:defRPr sz="2399">
                <a:solidFill>
                  <a:srgbClr val="2E3791"/>
                </a:solidFill>
              </a:defRPr>
            </a:lvl2pPr>
            <a:lvl3pPr>
              <a:defRPr sz="1999">
                <a:solidFill>
                  <a:srgbClr val="2E3791"/>
                </a:solidFill>
              </a:defRPr>
            </a:lvl3pPr>
            <a:lvl4pPr>
              <a:defRPr sz="1799">
                <a:solidFill>
                  <a:srgbClr val="2E3791"/>
                </a:solidFill>
              </a:defRPr>
            </a:lvl4pPr>
            <a:lvl5pPr>
              <a:defRPr sz="1799">
                <a:solidFill>
                  <a:srgbClr val="2E379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2799">
                <a:solidFill>
                  <a:srgbClr val="2E3791"/>
                </a:solidFill>
              </a:defRPr>
            </a:lvl1pPr>
            <a:lvl2pPr>
              <a:defRPr sz="2399">
                <a:solidFill>
                  <a:srgbClr val="2E3791"/>
                </a:solidFill>
              </a:defRPr>
            </a:lvl2pPr>
            <a:lvl3pPr>
              <a:defRPr sz="1999">
                <a:solidFill>
                  <a:srgbClr val="2E3791"/>
                </a:solidFill>
              </a:defRPr>
            </a:lvl3pPr>
            <a:lvl4pPr>
              <a:defRPr sz="1799">
                <a:solidFill>
                  <a:srgbClr val="2E3791"/>
                </a:solidFill>
              </a:defRPr>
            </a:lvl4pPr>
            <a:lvl5pPr>
              <a:defRPr sz="1799">
                <a:solidFill>
                  <a:srgbClr val="2E379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7484" y="6496054"/>
            <a:ext cx="2539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96054"/>
            <a:ext cx="284405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6524D7-D26E-47CD-9B07-E8DE9EE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3280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7484" y="6496054"/>
            <a:ext cx="2539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496054"/>
            <a:ext cx="284405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214D299-8C3D-4910-B06F-D17DD07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1458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076290" y="2870200"/>
            <a:ext cx="5112535" cy="3987800"/>
          </a:xfrm>
        </p:spPr>
        <p:txBody>
          <a:bodyPr/>
          <a:lstStyle>
            <a:lvl1pPr marL="0" indent="0">
              <a:buNone/>
              <a:defRPr sz="3199">
                <a:solidFill>
                  <a:srgbClr val="2E379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2835" y="4406900"/>
            <a:ext cx="5385513" cy="1930400"/>
          </a:xfrm>
          <a:prstGeom prst="rect">
            <a:avLst/>
          </a:prstGeom>
        </p:spPr>
        <p:txBody>
          <a:bodyPr anchor="t"/>
          <a:lstStyle>
            <a:lvl1pPr algn="r">
              <a:defRPr sz="2799" b="1" cap="all">
                <a:solidFill>
                  <a:srgbClr val="2E3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962835" y="2906717"/>
            <a:ext cx="5385513" cy="1258887"/>
          </a:xfrm>
        </p:spPr>
        <p:txBody>
          <a:bodyPr anchor="b"/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2665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5" y="2908300"/>
            <a:ext cx="10616551" cy="1362075"/>
          </a:xfrm>
          <a:prstGeom prst="rect">
            <a:avLst/>
          </a:prstGeom>
        </p:spPr>
        <p:txBody>
          <a:bodyPr anchor="ctr"/>
          <a:lstStyle>
            <a:lvl1pPr algn="r">
              <a:defRPr sz="3999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2835" y="4270379"/>
            <a:ext cx="10616551" cy="1500187"/>
          </a:xfrm>
        </p:spPr>
        <p:txBody>
          <a:bodyPr anchor="ctr"/>
          <a:lstStyle>
            <a:lvl1pPr marL="0" indent="0" algn="r">
              <a:buNone/>
              <a:defRPr sz="1999" b="1">
                <a:solidFill>
                  <a:srgbClr val="F06E28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837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3858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5C8E18-FD91-4D75-8065-D52E1EC6AD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4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31-Mar-21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4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4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8FBC8A9-B1E7-4609-986F-DAC223BD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204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1" r:id="rId20"/>
    <p:sldLayoutId id="2147483742" r:id="rId21"/>
    <p:sldLayoutId id="2147483743" r:id="rId22"/>
    <p:sldLayoutId id="2147483744" r:id="rId23"/>
    <p:sldLayoutId id="2147483745" r:id="rId24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2799" kern="1200">
          <a:solidFill>
            <a:srgbClr val="2E379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457063" rtl="0" eaLnBrk="1" latinLnBrk="0" hangingPunct="1">
        <a:spcBef>
          <a:spcPct val="20000"/>
        </a:spcBef>
        <a:buFont typeface="Arial"/>
        <a:buChar char="•"/>
        <a:defRPr sz="3199" kern="1200">
          <a:solidFill>
            <a:srgbClr val="2E3791"/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buFont typeface="Arial"/>
        <a:buChar char="–"/>
        <a:defRPr sz="2799" kern="1200">
          <a:solidFill>
            <a:srgbClr val="2E3791"/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ct val="20000"/>
        </a:spcBef>
        <a:buFont typeface="Arial"/>
        <a:buChar char="•"/>
        <a:defRPr sz="2399" kern="1200">
          <a:solidFill>
            <a:srgbClr val="2E3791"/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ct val="20000"/>
        </a:spcBef>
        <a:buFont typeface="Arial"/>
        <a:buChar char="–"/>
        <a:defRPr sz="1999" kern="1200">
          <a:solidFill>
            <a:srgbClr val="2E3791"/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ct val="20000"/>
        </a:spcBef>
        <a:buFont typeface="Arial"/>
        <a:buChar char="»"/>
        <a:defRPr sz="1999" kern="1200">
          <a:solidFill>
            <a:srgbClr val="2E3791"/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08500" y="596900"/>
            <a:ext cx="7939665" cy="1358900"/>
          </a:xfrm>
        </p:spPr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Doctrine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08500" y="2070100"/>
            <a:ext cx="7939665" cy="8128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Introducing ORM Concepts and Doctrine framework,</a:t>
            </a:r>
          </a:p>
          <a:p>
            <a:pPr lvl="0"/>
            <a:r>
              <a:rPr lang="en-US" dirty="0">
                <a:sym typeface="Calibri"/>
              </a:rPr>
              <a:t>Entities, Repositories</a:t>
            </a:r>
          </a:p>
        </p:txBody>
      </p:sp>
    </p:spTree>
    <p:extLst>
      <p:ext uri="{BB962C8B-B14F-4D97-AF65-F5344CB8AC3E}">
        <p14:creationId xmlns:p14="http://schemas.microsoft.com/office/powerpoint/2010/main" val="356276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r>
              <a:rPr lang="en-US" dirty="0">
                <a:sym typeface="Calibri"/>
              </a:rPr>
              <a:t>Doctrine Entity</a:t>
            </a:r>
          </a:p>
          <a:p>
            <a:pPr lvl="1"/>
            <a:r>
              <a:rPr lang="en-US" dirty="0">
                <a:sym typeface="Calibri"/>
              </a:rPr>
              <a:t>Doctrine entities should only represent database table  structure</a:t>
            </a:r>
          </a:p>
          <a:p>
            <a:pPr lvl="1"/>
            <a:r>
              <a:rPr lang="en-US" dirty="0">
                <a:sym typeface="Calibri"/>
              </a:rPr>
              <a:t>Do not execute SQL queries from your entities</a:t>
            </a:r>
          </a:p>
          <a:p>
            <a:pPr lvl="1"/>
            <a:r>
              <a:rPr lang="en-US" dirty="0">
                <a:sym typeface="Calibri"/>
              </a:rPr>
              <a:t>Do not write heavy logic in your entity classes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Doctrine ORM</a:t>
            </a:r>
          </a:p>
        </p:txBody>
      </p:sp>
    </p:spTree>
    <p:extLst>
      <p:ext uri="{BB962C8B-B14F-4D97-AF65-F5344CB8AC3E}">
        <p14:creationId xmlns:p14="http://schemas.microsoft.com/office/powerpoint/2010/main" val="34147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5F33B2-8C15-4DD6-A13B-44A1073E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5942012" cy="4525963"/>
          </a:xfrm>
        </p:spPr>
        <p:txBody>
          <a:bodyPr/>
          <a:lstStyle/>
          <a:p>
            <a:r>
              <a:rPr lang="en-US" dirty="0"/>
              <a:t>Data Base Abstraction Layer - built on top of PDO</a:t>
            </a:r>
          </a:p>
          <a:p>
            <a:endParaRPr lang="en-US" dirty="0"/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Doctrine DBAL</a:t>
            </a:r>
          </a:p>
        </p:txBody>
      </p:sp>
      <p:sp>
        <p:nvSpPr>
          <p:cNvPr id="185" name="Shape 185"/>
          <p:cNvSpPr/>
          <p:nvPr/>
        </p:nvSpPr>
        <p:spPr>
          <a:xfrm>
            <a:off x="205260" y="1083988"/>
            <a:ext cx="12058681" cy="76200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457200" marR="0" lvl="0" indent="-457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3400"/>
              <a:buFont typeface="Wingdings" charset="2"/>
              <a:buChar char="§"/>
            </a:pPr>
            <a:endParaRPr lang="en-US"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EA6E9-3B0C-48DB-8D79-BE43D5C3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75" y="338652"/>
            <a:ext cx="5321090" cy="5778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EA9A4-0306-4CBB-A20A-0C302FA14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06" y="2767823"/>
            <a:ext cx="5786878" cy="363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0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DDE86F-889A-4F3D-9D47-0F9EFDB1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35" y="2908300"/>
            <a:ext cx="10616551" cy="1362075"/>
          </a:xfrm>
        </p:spPr>
        <p:txBody>
          <a:bodyPr/>
          <a:lstStyle/>
          <a:p>
            <a:r>
              <a:rPr lang="en-US" dirty="0">
                <a:sym typeface="Calibri"/>
              </a:rPr>
              <a:t>Entity Manager</a:t>
            </a:r>
            <a:br>
              <a:rPr lang="en-US" dirty="0">
                <a:sym typeface="Calibri"/>
              </a:rPr>
            </a:br>
            <a:endParaRPr lang="en-US"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62835" y="4270379"/>
            <a:ext cx="10616551" cy="1500187"/>
          </a:xfr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r>
              <a:rPr lang="en-US" dirty="0" err="1">
                <a:sym typeface="Calibri"/>
              </a:rPr>
              <a:t>QueryBuilder</a:t>
            </a:r>
            <a:r>
              <a:rPr lang="en-US" dirty="0">
                <a:sym typeface="Calibri"/>
              </a:rPr>
              <a:t>, Persisting and Updating Entities</a:t>
            </a:r>
          </a:p>
          <a:p>
            <a:pPr lvl="0"/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77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Manage entities - persist(), remove(), flush()</a:t>
            </a:r>
          </a:p>
          <a:p>
            <a:pPr lvl="1"/>
            <a:r>
              <a:rPr lang="en-US" dirty="0" err="1">
                <a:sym typeface="Calibri"/>
              </a:rPr>
              <a:t>createQuery</a:t>
            </a:r>
            <a:r>
              <a:rPr lang="en-US" dirty="0">
                <a:sym typeface="Calibri"/>
              </a:rPr>
              <a:t>() - allows us to execute DQL queries</a:t>
            </a:r>
          </a:p>
          <a:p>
            <a:pPr lvl="1"/>
            <a:r>
              <a:rPr lang="en-US" dirty="0" err="1">
                <a:sym typeface="Calibri"/>
              </a:rPr>
              <a:t>createNamedQuery</a:t>
            </a:r>
            <a:r>
              <a:rPr lang="en-US" dirty="0">
                <a:sym typeface="Calibri"/>
              </a:rPr>
              <a:t>() - allows us to execute named DQL queries</a:t>
            </a:r>
          </a:p>
          <a:p>
            <a:pPr lvl="1"/>
            <a:r>
              <a:rPr lang="en-US" dirty="0" err="1">
                <a:sym typeface="Calibri"/>
              </a:rPr>
              <a:t>createQueryBuilder</a:t>
            </a:r>
            <a:r>
              <a:rPr lang="en-US" dirty="0">
                <a:sym typeface="Calibri"/>
              </a:rPr>
              <a:t>() - allows us to create queries using object-oriented approach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 err="1">
                <a:sym typeface="Calibri"/>
              </a:rPr>
              <a:t>EntityManager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1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F27CDB-AEDE-4D86-B5D1-683C96BE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646612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Doctrine Query Language – DQL</a:t>
            </a:r>
          </a:p>
          <a:p>
            <a:r>
              <a:rPr lang="en-US" dirty="0"/>
              <a:t>Very similar to SQL</a:t>
            </a:r>
          </a:p>
          <a:p>
            <a:r>
              <a:rPr lang="en-US" dirty="0"/>
              <a:t>With DQL we can update, delete, select entities, but not persist</a:t>
            </a:r>
          </a:p>
          <a:p>
            <a:r>
              <a:rPr lang="en-US" dirty="0"/>
              <a:t>With DQL we select objects instead of table rows</a:t>
            </a:r>
          </a:p>
          <a:p>
            <a:endParaRPr lang="en-US" dirty="0"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Entity Manager</a:t>
            </a:r>
          </a:p>
        </p:txBody>
      </p:sp>
      <p:sp>
        <p:nvSpPr>
          <p:cNvPr id="210" name="Shape 210"/>
          <p:cNvSpPr/>
          <p:nvPr/>
        </p:nvSpPr>
        <p:spPr>
          <a:xfrm>
            <a:off x="227012" y="1295400"/>
            <a:ext cx="11641723" cy="310389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41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Wingdings" charset="2"/>
              <a:buChar char="§"/>
            </a:pPr>
            <a:endParaRPr lang="en-US" sz="3200" dirty="0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08EB1-B872-4A46-8195-6C1838C7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96" y="1178556"/>
            <a:ext cx="616595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4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27012" y="1295400"/>
            <a:ext cx="11641723" cy="310389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413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Wingdings" charset="2"/>
              <a:buChar char="§"/>
            </a:pPr>
            <a:endParaRPr lang="en-US" sz="3200" dirty="0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63B7D-5A73-46B1-8799-FFD9E273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2" y="152399"/>
            <a:ext cx="5867400" cy="61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BF776-034B-49E9-A6C6-D27157F2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4951412" cy="4525963"/>
          </a:xfrm>
        </p:spPr>
        <p:txBody>
          <a:bodyPr/>
          <a:lstStyle/>
          <a:p>
            <a:r>
              <a:rPr lang="en-US" dirty="0"/>
              <a:t>Doctrine Query Builder</a:t>
            </a:r>
          </a:p>
          <a:p>
            <a:r>
              <a:rPr lang="en-US" dirty="0"/>
              <a:t>Create query in object oriented approach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Entity Manager</a:t>
            </a:r>
          </a:p>
        </p:txBody>
      </p:sp>
      <p:sp>
        <p:nvSpPr>
          <p:cNvPr id="218" name="Shape 218"/>
          <p:cNvSpPr/>
          <p:nvPr/>
        </p:nvSpPr>
        <p:spPr>
          <a:xfrm>
            <a:off x="243888" y="1391904"/>
            <a:ext cx="11336923" cy="1503696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413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400"/>
              <a:buFont typeface="Wingdings" charset="2"/>
              <a:buChar char="§"/>
            </a:pPr>
            <a:endParaRPr lang="en-US" sz="3200" dirty="0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72FCD-C01D-4567-9A7A-CCF78EDD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21" y="3276600"/>
            <a:ext cx="4861981" cy="318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8699E-9DED-4E57-BBDF-567DBC2B8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83"/>
          <a:stretch/>
        </p:blipFill>
        <p:spPr>
          <a:xfrm>
            <a:off x="5984302" y="914400"/>
            <a:ext cx="5960635" cy="53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B83124-E8EF-4CBA-8EF2-08DF14A9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35" y="2908300"/>
            <a:ext cx="10616551" cy="1362075"/>
          </a:xfrm>
        </p:spPr>
        <p:txBody>
          <a:bodyPr/>
          <a:lstStyle/>
          <a:p>
            <a:r>
              <a:rPr lang="en-US">
                <a:sym typeface="Calibri"/>
              </a:rPr>
              <a:t>Entity Repository</a:t>
            </a:r>
            <a:br>
              <a:rPr lang="en-US">
                <a:sym typeface="Calibri"/>
              </a:rPr>
            </a:br>
            <a:endParaRPr lang="en-US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962835" y="4270379"/>
            <a:ext cx="10616551" cy="1500187"/>
          </a:xfr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Entity Repository, Helper Methods</a:t>
            </a:r>
          </a:p>
          <a:p>
            <a:pPr lvl="0"/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43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8256B-E9C5-4616-A6EC-4EF369E4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/>
          <a:lstStyle/>
          <a:p>
            <a:r>
              <a:rPr lang="en-US"/>
              <a:t>Makes your code reusable</a:t>
            </a:r>
          </a:p>
          <a:p>
            <a:r>
              <a:rPr lang="en-US"/>
              <a:t>Isolates your queries from other logic</a:t>
            </a:r>
          </a:p>
          <a:p>
            <a:r>
              <a:rPr lang="en-US"/>
              <a:t>Provides access to helper methods for each property of your entity</a:t>
            </a:r>
          </a:p>
          <a:p>
            <a:endParaRPr lang="en-US" dirty="0"/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>
                <a:sym typeface="Calibri"/>
              </a:rPr>
              <a:t>Entity Repository</a:t>
            </a:r>
            <a:endParaRPr lang="en-US" dirty="0"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227012" y="1143000"/>
            <a:ext cx="11757053" cy="253954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457200" marR="0" lvl="0" indent="-457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3400"/>
              <a:buFont typeface="Wingdings" charset="2"/>
              <a:buChar char="§"/>
            </a:pPr>
            <a:endParaRPr lang="en-US"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C316D-C81E-4F83-89C2-FCAE7D8B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2" y="3337545"/>
            <a:ext cx="3429000" cy="27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8D0424-AA2D-4FDC-AF14-02A1F6BB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Automatically created when executing:</a:t>
            </a:r>
          </a:p>
          <a:p>
            <a:endParaRPr lang="en-US" dirty="0">
              <a:sym typeface="Calibri"/>
            </a:endParaRPr>
          </a:p>
          <a:p>
            <a:endParaRPr lang="en-US" dirty="0">
              <a:sym typeface="Calibri"/>
            </a:endParaRPr>
          </a:p>
          <a:p>
            <a:r>
              <a:rPr lang="en-US" dirty="0">
                <a:sym typeface="Arial"/>
              </a:rPr>
              <a:t>Above command will generate Doctrine Entity and empty </a:t>
            </a:r>
            <a:br>
              <a:rPr lang="bg-BG" dirty="0">
                <a:sym typeface="Arial"/>
              </a:rPr>
            </a:br>
            <a:r>
              <a:rPr lang="en-US" dirty="0">
                <a:sym typeface="Arial"/>
              </a:rPr>
              <a:t>repository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40A10-81C2-46BE-A72F-3E811CEE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Entity Repository Class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F33C54E-E2CE-4551-9B35-728B90E5CC23}"/>
              </a:ext>
            </a:extLst>
          </p:cNvPr>
          <p:cNvSpPr txBox="1">
            <a:spLocks/>
          </p:cNvSpPr>
          <p:nvPr/>
        </p:nvSpPr>
        <p:spPr>
          <a:xfrm>
            <a:off x="619284" y="2362200"/>
            <a:ext cx="10960100" cy="60801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342797" indent="-342797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3199" kern="1200">
                <a:solidFill>
                  <a:srgbClr val="2E3791"/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buFont typeface="Arial"/>
              <a:buChar char="–"/>
              <a:defRPr sz="2799" kern="1200">
                <a:solidFill>
                  <a:srgbClr val="2E379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2399" kern="1200">
                <a:solidFill>
                  <a:srgbClr val="2E379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ct val="20000"/>
              </a:spcBef>
              <a:buFont typeface="Arial"/>
              <a:buChar char="–"/>
              <a:defRPr sz="1999" kern="1200">
                <a:solidFill>
                  <a:srgbClr val="2E379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ct val="20000"/>
              </a:spcBef>
              <a:buFont typeface="Arial"/>
              <a:buChar char="»"/>
              <a:defRPr sz="1999" kern="1200">
                <a:solidFill>
                  <a:srgbClr val="2E379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php bin/console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make:entity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alibri"/>
              </a:rPr>
              <a:t>SomeClass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6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sym typeface="Calibri"/>
              </a:rPr>
              <a:t>ORM Basics - Doctrine</a:t>
            </a:r>
          </a:p>
          <a:p>
            <a:pPr lvl="0"/>
            <a:r>
              <a:rPr lang="en-US" dirty="0">
                <a:sym typeface="Calibri"/>
              </a:rPr>
              <a:t>Entity Manager</a:t>
            </a:r>
          </a:p>
          <a:p>
            <a:pPr lvl="0"/>
            <a:r>
              <a:rPr lang="en-US" dirty="0">
                <a:sym typeface="Calibri"/>
              </a:rPr>
              <a:t>Entity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400231-4192-4AB3-B594-FFB23700B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/>
          <a:lstStyle/>
          <a:p>
            <a:r>
              <a:rPr lang="en-US" dirty="0"/>
              <a:t>Manually Configure repository Class in your entity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Entity Repository Class</a:t>
            </a:r>
          </a:p>
        </p:txBody>
      </p:sp>
      <p:sp>
        <p:nvSpPr>
          <p:cNvPr id="252" name="Shape 252"/>
          <p:cNvSpPr/>
          <p:nvPr/>
        </p:nvSpPr>
        <p:spPr>
          <a:xfrm>
            <a:off x="150812" y="1371600"/>
            <a:ext cx="11360388" cy="57261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457200" indent="-457200">
              <a:lnSpc>
                <a:spcPct val="117647"/>
              </a:lnSpc>
              <a:buSzPts val="3400"/>
              <a:buFont typeface="Wingdings" charset="2"/>
              <a:buChar char="§"/>
            </a:pPr>
            <a:endParaRPr lang="en-US" sz="3400" dirty="0">
              <a:solidFill>
                <a:srgbClr val="234465"/>
              </a:solidFill>
              <a:latin typeface="Calibri"/>
              <a:ea typeface="Arial"/>
              <a:cs typeface="Calibri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71D75-4BDB-4DF6-AE8D-68F047522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409904"/>
            <a:ext cx="1024581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F72C5-0952-4D07-9825-646B840C2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7" y="4913786"/>
            <a:ext cx="11070549" cy="57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076AD9-D47B-44E0-B14E-CD697EED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540861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Extending </a:t>
            </a:r>
            <a:r>
              <a:rPr lang="en-US" dirty="0" err="1"/>
              <a:t>ServiceEntityRepository</a:t>
            </a:r>
            <a:r>
              <a:rPr lang="en-US" dirty="0"/>
              <a:t> allows us to access dynamic helper methods for each mapped entity property</a:t>
            </a:r>
          </a:p>
          <a:p>
            <a:r>
              <a:rPr lang="en-US" dirty="0"/>
              <a:t>Now you have dynamic method names for our entity properties without writing single line of code</a:t>
            </a:r>
          </a:p>
          <a:p>
            <a:endParaRPr lang="en-US" dirty="0"/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Entity Repository Class</a:t>
            </a:r>
          </a:p>
        </p:txBody>
      </p:sp>
      <p:sp>
        <p:nvSpPr>
          <p:cNvPr id="263" name="Shape 263"/>
          <p:cNvSpPr/>
          <p:nvPr/>
        </p:nvSpPr>
        <p:spPr>
          <a:xfrm>
            <a:off x="227012" y="1219200"/>
            <a:ext cx="11406530" cy="54864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54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Wingdings" charset="2"/>
              <a:buChar char="§"/>
            </a:pPr>
            <a:endParaRPr lang="en-US" sz="3200" dirty="0">
              <a:solidFill>
                <a:srgbClr val="234465"/>
              </a:solidFill>
              <a:latin typeface="Calibri"/>
              <a:ea typeface="Arial"/>
              <a:cs typeface="Calibri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5862E-F260-40C4-8A4D-A5D825B4A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53" y="1524004"/>
            <a:ext cx="5830919" cy="39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6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227012" y="1219200"/>
            <a:ext cx="11406530" cy="54864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54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Wingdings" charset="2"/>
              <a:buChar char="§"/>
            </a:pPr>
            <a:endParaRPr lang="en-US" sz="3200" dirty="0">
              <a:solidFill>
                <a:srgbClr val="234465"/>
              </a:solidFill>
              <a:latin typeface="Calibri"/>
              <a:ea typeface="Arial"/>
              <a:cs typeface="Calibri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F5D8B-5D0E-4B31-A991-A52DE510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12" y="76200"/>
            <a:ext cx="5181600" cy="62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9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1A9FD-EDB4-4D2E-B781-ABF184DB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</a:t>
            </a:r>
            <a:r>
              <a:rPr lang="en-US" dirty="0" err="1"/>
              <a:t>EntityManager</a:t>
            </a:r>
            <a:r>
              <a:rPr lang="en-US" dirty="0"/>
              <a:t> in your repository class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Entity Repository Class</a:t>
            </a:r>
          </a:p>
        </p:txBody>
      </p:sp>
      <p:sp>
        <p:nvSpPr>
          <p:cNvPr id="271" name="Shape 271"/>
          <p:cNvSpPr/>
          <p:nvPr/>
        </p:nvSpPr>
        <p:spPr>
          <a:xfrm>
            <a:off x="227012" y="1295400"/>
            <a:ext cx="10434816" cy="124298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54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Wingdings" charset="2"/>
              <a:buChar char="§"/>
            </a:pPr>
            <a:endParaRPr lang="en-US" sz="3300" b="0" i="0" u="none" strike="noStrike" cap="none" dirty="0">
              <a:latin typeface="Calibri"/>
              <a:ea typeface="Arial"/>
              <a:cs typeface="Calibri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F2477-A2D2-4759-9A5C-5B228ACD4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2286000"/>
            <a:ext cx="6019800" cy="3945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0D547-101C-42AD-83B9-9C763B9B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12" y="2723658"/>
            <a:ext cx="5547841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5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227012" y="1295400"/>
            <a:ext cx="10434816" cy="1242989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2540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Wingdings" charset="2"/>
              <a:buChar char="§"/>
            </a:pPr>
            <a:endParaRPr lang="en-US" sz="3300" b="0" i="0" u="none" strike="noStrike" cap="none" dirty="0">
              <a:latin typeface="Calibri"/>
              <a:ea typeface="Arial"/>
              <a:cs typeface="Calibri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E1C1F-8C02-4946-839C-AAE64A4D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76200"/>
            <a:ext cx="4343400" cy="62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9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C0B2-1B5F-4FDE-97DF-904D4AFE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Doctrine ORM</a:t>
            </a:r>
          </a:p>
          <a:p>
            <a:r>
              <a:rPr lang="en-US" dirty="0"/>
              <a:t>Basic entity mapping</a:t>
            </a:r>
          </a:p>
          <a:p>
            <a:r>
              <a:rPr lang="en-US" dirty="0"/>
              <a:t>DBAL</a:t>
            </a:r>
          </a:p>
          <a:p>
            <a:r>
              <a:rPr lang="en-US"/>
              <a:t>Entity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50280-CC44-4150-8F40-7BA5938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35" y="2908300"/>
            <a:ext cx="10616551" cy="1362075"/>
          </a:xfrm>
        </p:spPr>
        <p:txBody>
          <a:bodyPr/>
          <a:lstStyle/>
          <a:p>
            <a:r>
              <a:rPr lang="en-US" dirty="0">
                <a:sym typeface="Calibri"/>
              </a:rPr>
              <a:t>ORM Basics - Doctrine</a:t>
            </a:r>
            <a:br>
              <a:rPr lang="en-US" dirty="0">
                <a:sym typeface="Calibri"/>
              </a:rPr>
            </a:br>
            <a:endParaRPr lang="en-US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62835" y="4270379"/>
            <a:ext cx="10616551" cy="1500187"/>
          </a:xfr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Doctrine DBAL, Doctrine ORM</a:t>
            </a:r>
          </a:p>
          <a:p>
            <a:pPr lvl="0"/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/>
          <a:lstStyle/>
          <a:p>
            <a:pPr lvl="0"/>
            <a:r>
              <a:rPr lang="en-US" dirty="0">
                <a:sym typeface="Calibri"/>
              </a:rPr>
              <a:t>ORM - Object Relational Mapper</a:t>
            </a:r>
          </a:p>
          <a:p>
            <a:pPr lvl="0"/>
            <a:r>
              <a:rPr lang="en-US" dirty="0">
                <a:sym typeface="Calibri"/>
              </a:rPr>
              <a:t>Maps PHP objects to database table rows</a:t>
            </a:r>
          </a:p>
          <a:p>
            <a:pPr lvl="0"/>
            <a:r>
              <a:rPr lang="en-US" dirty="0">
                <a:sym typeface="Calibri"/>
              </a:rPr>
              <a:t>Database independent</a:t>
            </a:r>
          </a:p>
          <a:p>
            <a:pPr lvl="0"/>
            <a:r>
              <a:rPr lang="en-US" dirty="0">
                <a:sym typeface="Calibri"/>
              </a:rPr>
              <a:t>Has its own SQL-like language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What Is ORM?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472415" y="3284588"/>
            <a:ext cx="430560" cy="28882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599514" y="3411588"/>
            <a:ext cx="430560" cy="28882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3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t="7196" b="16534"/>
          <a:stretch/>
        </p:blipFill>
        <p:spPr>
          <a:xfrm>
            <a:off x="757611" y="1371600"/>
            <a:ext cx="10673602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What Is ORM?</a:t>
            </a:r>
          </a:p>
        </p:txBody>
      </p:sp>
    </p:spTree>
    <p:extLst>
      <p:ext uri="{BB962C8B-B14F-4D97-AF65-F5344CB8AC3E}">
        <p14:creationId xmlns:p14="http://schemas.microsoft.com/office/powerpoint/2010/main" val="351562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A9EE1C-B913-429C-ACBF-31E3D13F9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/>
          <a:lstStyle/>
          <a:p>
            <a:r>
              <a:rPr lang="en-US" dirty="0"/>
              <a:t>Map database row to PHP object called Entity</a:t>
            </a:r>
          </a:p>
          <a:p>
            <a:endParaRPr lang="en-US" dirty="0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Doctrine ORM</a:t>
            </a:r>
          </a:p>
        </p:txBody>
      </p:sp>
      <p:sp>
        <p:nvSpPr>
          <p:cNvPr id="150" name="Shape 150"/>
          <p:cNvSpPr/>
          <p:nvPr/>
        </p:nvSpPr>
        <p:spPr>
          <a:xfrm>
            <a:off x="227012" y="1295400"/>
            <a:ext cx="12058681" cy="76200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457200" marR="0" lvl="0" indent="-457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3400"/>
              <a:buFont typeface="Wingdings" charset="2"/>
              <a:buChar char="§"/>
            </a:pPr>
            <a:endParaRPr lang="en-US"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801" y="2272192"/>
            <a:ext cx="11277223" cy="3756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5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038045-DC63-497E-85D2-E6646D7E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/>
          <a:lstStyle/>
          <a:p>
            <a:r>
              <a:rPr lang="en-US" dirty="0"/>
              <a:t>Doctrine entities should live in </a:t>
            </a:r>
            <a:r>
              <a:rPr lang="en-US" dirty="0" err="1"/>
              <a:t>src</a:t>
            </a:r>
            <a:r>
              <a:rPr lang="en-US" dirty="0"/>
              <a:t>/Entity directory</a:t>
            </a:r>
          </a:p>
          <a:p>
            <a:endParaRPr lang="en-US" dirty="0"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Doctrine ORM</a:t>
            </a:r>
          </a:p>
        </p:txBody>
      </p:sp>
      <p:sp>
        <p:nvSpPr>
          <p:cNvPr id="157" name="Shape 157"/>
          <p:cNvSpPr/>
          <p:nvPr/>
        </p:nvSpPr>
        <p:spPr>
          <a:xfrm>
            <a:off x="227012" y="1295400"/>
            <a:ext cx="12058681" cy="76200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457200" marR="0" lvl="0" indent="-457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3400"/>
              <a:buFont typeface="Wingdings" charset="2"/>
              <a:buChar char="§"/>
            </a:pPr>
            <a:endParaRPr lang="en-US"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9F2CE-2427-4AAC-BDE5-6D5812DD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2" y="2232505"/>
            <a:ext cx="5301421" cy="38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ym typeface="Calibri"/>
              </a:rPr>
              <a:t>Doctrine Entity - Basic Mapping with Annotations</a:t>
            </a:r>
          </a:p>
          <a:p>
            <a:pPr lvl="1"/>
            <a:r>
              <a:rPr lang="en-US" dirty="0">
                <a:sym typeface="Calibri"/>
              </a:rPr>
              <a:t>@Entity - tells Doctrine the class represents database    table</a:t>
            </a:r>
          </a:p>
          <a:p>
            <a:pPr lvl="1"/>
            <a:r>
              <a:rPr lang="en-US" dirty="0">
                <a:sym typeface="Calibri"/>
              </a:rPr>
              <a:t>@Column - the property represents database column</a:t>
            </a:r>
          </a:p>
          <a:p>
            <a:pPr lvl="1"/>
            <a:r>
              <a:rPr lang="en-US" dirty="0">
                <a:sym typeface="Calibri"/>
              </a:rPr>
              <a:t>@Id - set property as entity primary key</a:t>
            </a:r>
          </a:p>
          <a:p>
            <a:pPr lvl="1"/>
            <a:r>
              <a:rPr lang="en-US" dirty="0">
                <a:sym typeface="Calibri"/>
              </a:rPr>
              <a:t>@</a:t>
            </a:r>
            <a:r>
              <a:rPr lang="en-US" dirty="0" err="1">
                <a:sym typeface="Calibri"/>
              </a:rPr>
              <a:t>GeneratedValue</a:t>
            </a:r>
            <a:r>
              <a:rPr lang="en-US" dirty="0">
                <a:sym typeface="Calibri"/>
              </a:rPr>
              <a:t> - id generation mechanism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Doctrine ORM</a:t>
            </a:r>
          </a:p>
        </p:txBody>
      </p:sp>
    </p:spTree>
    <p:extLst>
      <p:ext uri="{BB962C8B-B14F-4D97-AF65-F5344CB8AC3E}">
        <p14:creationId xmlns:p14="http://schemas.microsoft.com/office/powerpoint/2010/main" val="1707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085E9-27CB-46BA-94FE-B63ADB27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600204"/>
            <a:ext cx="10969943" cy="4525963"/>
          </a:xfrm>
        </p:spPr>
        <p:txBody>
          <a:bodyPr/>
          <a:lstStyle/>
          <a:p>
            <a:r>
              <a:rPr lang="en-US" dirty="0"/>
              <a:t>Doctrine Entity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830012" y="136523"/>
            <a:ext cx="8749372" cy="1014601"/>
          </a:xfrm>
          <a:noFill/>
          <a:ln>
            <a:noFill/>
          </a:ln>
        </p:spPr>
        <p:txBody>
          <a:bodyPr wrap="square" lIns="36000" tIns="36000" rIns="36000" bIns="36000" anchor="ctr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Doctrine ORM</a:t>
            </a:r>
          </a:p>
        </p:txBody>
      </p:sp>
      <p:sp>
        <p:nvSpPr>
          <p:cNvPr id="171" name="Shape 171"/>
          <p:cNvSpPr/>
          <p:nvPr/>
        </p:nvSpPr>
        <p:spPr>
          <a:xfrm>
            <a:off x="227012" y="1295400"/>
            <a:ext cx="12058681" cy="762001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t" anchorCtr="0">
            <a:noAutofit/>
          </a:bodyPr>
          <a:lstStyle/>
          <a:p>
            <a:pPr marL="457200" marR="0" lvl="0" indent="-4572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3400"/>
              <a:buFont typeface="Wingdings" charset="2"/>
              <a:buChar char="§"/>
            </a:pPr>
            <a:endParaRPr lang="en-US" sz="3400" b="0" i="0" u="none" strike="noStrike" cap="none" dirty="0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9A324-306B-46FE-89CD-4D1457E0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4" y="136523"/>
            <a:ext cx="4802188" cy="60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315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16.9_FGW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4745</TotalTime>
  <Words>429</Words>
  <Application>Microsoft Office PowerPoint</Application>
  <PresentationFormat>Custom</PresentationFormat>
  <Paragraphs>82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Verdana</vt:lpstr>
      <vt:lpstr>Wingdings</vt:lpstr>
      <vt:lpstr>Presentation 16.9_FGW</vt:lpstr>
      <vt:lpstr>Doctrine Basics</vt:lpstr>
      <vt:lpstr>Contents</vt:lpstr>
      <vt:lpstr>ORM Basics - Doctrine </vt:lpstr>
      <vt:lpstr>What Is ORM?</vt:lpstr>
      <vt:lpstr>What Is ORM?</vt:lpstr>
      <vt:lpstr>Doctrine ORM</vt:lpstr>
      <vt:lpstr>Doctrine ORM</vt:lpstr>
      <vt:lpstr>Doctrine ORM</vt:lpstr>
      <vt:lpstr>Doctrine ORM</vt:lpstr>
      <vt:lpstr>Doctrine ORM</vt:lpstr>
      <vt:lpstr>Doctrine DBAL</vt:lpstr>
      <vt:lpstr>Entity Manager </vt:lpstr>
      <vt:lpstr>EntityManager</vt:lpstr>
      <vt:lpstr>Entity Manager</vt:lpstr>
      <vt:lpstr>PowerPoint Presentation</vt:lpstr>
      <vt:lpstr>Entity Manager</vt:lpstr>
      <vt:lpstr>Entity Repository </vt:lpstr>
      <vt:lpstr>Entity Repository</vt:lpstr>
      <vt:lpstr>Entity Repository Class</vt:lpstr>
      <vt:lpstr>Entity Repository Class</vt:lpstr>
      <vt:lpstr>Entity Repository Class</vt:lpstr>
      <vt:lpstr>PowerPoint Presentation</vt:lpstr>
      <vt:lpstr>Entity Repository Class</vt:lpstr>
      <vt:lpstr>PowerPoint Presentation</vt:lpstr>
      <vt:lpstr>Summary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- Advanced Syntax</dc:title>
  <dc:subject>Technology Fundamentals - Practical Training Course @ SoftUni</dc:subject>
  <dc:creator>Software University Foundation</dc:creator>
  <cp:keywords>PHP Web, Software University, SoftUni, programming, coding, software development, education, training, course</cp:keywords>
  <dc:description>Technology Fundamentals Course @ SoftUni – https://softuni.bg/courses/technology-fundamentals</dc:description>
  <cp:lastModifiedBy>Hoang Nhu Vinh (FE FGW DN)</cp:lastModifiedBy>
  <cp:revision>496</cp:revision>
  <dcterms:created xsi:type="dcterms:W3CDTF">2014-01-02T17:00:34Z</dcterms:created>
  <dcterms:modified xsi:type="dcterms:W3CDTF">2021-03-31T14:53:49Z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