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2"/>
  </p:sldMasterIdLst>
  <p:notesMasterIdLst>
    <p:notesMasterId r:id="rId31"/>
  </p:notesMasterIdLst>
  <p:handoutMasterIdLst>
    <p:handoutMasterId r:id="rId32"/>
  </p:handoutMasterIdLst>
  <p:sldIdLst>
    <p:sldId id="402" r:id="rId3"/>
    <p:sldId id="493" r:id="rId4"/>
    <p:sldId id="467" r:id="rId5"/>
    <p:sldId id="468" r:id="rId6"/>
    <p:sldId id="543" r:id="rId7"/>
    <p:sldId id="573" r:id="rId8"/>
    <p:sldId id="264" r:id="rId9"/>
    <p:sldId id="574" r:id="rId10"/>
    <p:sldId id="265" r:id="rId11"/>
    <p:sldId id="263" r:id="rId12"/>
    <p:sldId id="266" r:id="rId13"/>
    <p:sldId id="267" r:id="rId14"/>
    <p:sldId id="57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349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73"/>
            <p14:sldId id="264"/>
            <p14:sldId id="574"/>
            <p14:sldId id="265"/>
            <p14:sldId id="263"/>
            <p14:sldId id="266"/>
            <p14:sldId id="267"/>
            <p14:sldId id="572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533" autoAdjust="0"/>
  </p:normalViewPr>
  <p:slideViewPr>
    <p:cSldViewPr>
      <p:cViewPr varScale="1">
        <p:scale>
          <a:sx n="125" d="100"/>
          <a:sy n="125" d="100"/>
        </p:scale>
        <p:origin x="389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4022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5175F624-B856-4FBF-B048-A5C83E1BC3BD}"/>
    <pc:docChg chg="undo redo custSel modSld delMainMaster modMainMaster">
      <pc:chgData name="Hoang Nhu Vinh (FE FGW DN)" userId="d2ccfa87-bd55-436a-894a-85c7f0ae780d" providerId="ADAL" clId="{5175F624-B856-4FBF-B048-A5C83E1BC3BD}" dt="2021-01-09T03:34:48.471" v="151" actId="1035"/>
      <pc:docMkLst>
        <pc:docMk/>
      </pc:docMkLst>
      <pc:sldChg chg="addSp delSp modSp mod modClrScheme chgLayout">
        <pc:chgData name="Hoang Nhu Vinh (FE FGW DN)" userId="d2ccfa87-bd55-436a-894a-85c7f0ae780d" providerId="ADAL" clId="{5175F624-B856-4FBF-B048-A5C83E1BC3BD}" dt="2021-01-07T14:54:53.518" v="56" actId="14100"/>
        <pc:sldMkLst>
          <pc:docMk/>
          <pc:sldMk cId="0" sldId="263"/>
        </pc:sldMkLst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3"/>
            <ac:spMk id="2" creationId="{299D251D-FB5D-498D-BDA1-D0565276054D}"/>
          </ac:spMkLst>
        </pc:spChg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3"/>
            <ac:spMk id="3" creationId="{37CA03B3-36E1-451E-9A4D-0D3BB7FBBB40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3"/>
            <ac:spMk id="163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4:53.518" v="56" actId="14100"/>
          <ac:spMkLst>
            <pc:docMk/>
            <pc:sldMk cId="0" sldId="263"/>
            <ac:spMk id="168" creationId="{00000000-0000-0000-0000-000000000000}"/>
          </ac:spMkLst>
        </pc:spChg>
        <pc:picChg chg="mod">
          <ac:chgData name="Hoang Nhu Vinh (FE FGW DN)" userId="d2ccfa87-bd55-436a-894a-85c7f0ae780d" providerId="ADAL" clId="{5175F624-B856-4FBF-B048-A5C83E1BC3BD}" dt="2021-01-04T09:30:10.122" v="32" actId="1035"/>
          <ac:picMkLst>
            <pc:docMk/>
            <pc:sldMk cId="0" sldId="263"/>
            <ac:picMk id="167" creationId="{00000000-0000-0000-0000-000000000000}"/>
          </ac:picMkLst>
        </pc:picChg>
      </pc:sldChg>
      <pc:sldChg chg="addSp delSp modSp mod modClrScheme chgLayout">
        <pc:chgData name="Hoang Nhu Vinh (FE FGW DN)" userId="d2ccfa87-bd55-436a-894a-85c7f0ae780d" providerId="ADAL" clId="{5175F624-B856-4FBF-B048-A5C83E1BC3BD}" dt="2021-01-07T14:54:46.393" v="55" actId="700"/>
        <pc:sldMkLst>
          <pc:docMk/>
          <pc:sldMk cId="0" sldId="264"/>
        </pc:sldMkLst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4"/>
            <ac:spMk id="2" creationId="{BCDFC1D5-CE19-433E-B812-B2668A3CB254}"/>
          </ac:spMkLst>
        </pc:spChg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4"/>
            <ac:spMk id="3" creationId="{979E2058-40D6-428C-8D46-0130066C2813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4"/>
            <ac:spMk id="173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4"/>
            <ac:spMk id="174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5175F624-B856-4FBF-B048-A5C83E1BC3BD}" dt="2021-01-07T14:55:10.515" v="57" actId="14100"/>
        <pc:sldMkLst>
          <pc:docMk/>
          <pc:sldMk cId="0" sldId="265"/>
        </pc:sldMkLst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5"/>
            <ac:spMk id="2" creationId="{82C25F6C-D489-4609-89CB-3F3C23E8D8F7}"/>
          </ac:spMkLst>
        </pc:spChg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5"/>
            <ac:spMk id="3" creationId="{844B6E56-7B6B-4246-A75D-6304A5F79DAD}"/>
          </ac:spMkLst>
        </pc:spChg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5"/>
            <ac:spMk id="4" creationId="{B3A21008-F6E6-409E-87C5-57A513BBE479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5"/>
            <ac:spMk id="180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10.515" v="57" actId="14100"/>
          <ac:spMkLst>
            <pc:docMk/>
            <pc:sldMk cId="0" sldId="265"/>
            <ac:spMk id="181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5"/>
            <ac:spMk id="182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5175F624-B856-4FBF-B048-A5C83E1BC3BD}" dt="2021-01-07T14:56:56.951" v="73" actId="478"/>
        <pc:sldMkLst>
          <pc:docMk/>
          <pc:sldMk cId="0" sldId="266"/>
        </pc:sldMkLst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6"/>
            <ac:spMk id="2" creationId="{E1A80976-0C4E-430C-B68E-4D019A51D8AB}"/>
          </ac:spMkLst>
        </pc:spChg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6"/>
            <ac:spMk id="3" creationId="{3E61E8E5-E7C4-4CEE-976D-C0FE3272908C}"/>
          </ac:spMkLst>
        </pc:spChg>
        <pc:spChg chg="add del 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6"/>
            <ac:spMk id="4" creationId="{B1761DC5-2494-4CAD-A2F4-C863FD86BAE0}"/>
          </ac:spMkLst>
        </pc:spChg>
        <pc:spChg chg="add del mod ord">
          <ac:chgData name="Hoang Nhu Vinh (FE FGW DN)" userId="d2ccfa87-bd55-436a-894a-85c7f0ae780d" providerId="ADAL" clId="{5175F624-B856-4FBF-B048-A5C83E1BC3BD}" dt="2021-01-07T14:56:56.951" v="73" actId="478"/>
          <ac:spMkLst>
            <pc:docMk/>
            <pc:sldMk cId="0" sldId="266"/>
            <ac:spMk id="5" creationId="{3373BE51-281C-48D8-B860-B350B625B3D7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6"/>
            <ac:spMk id="196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5175F624-B856-4FBF-B048-A5C83E1BC3BD}" dt="2021-01-07T14:54:46.393" v="55" actId="700"/>
        <pc:sldMkLst>
          <pc:docMk/>
          <pc:sldMk cId="0" sldId="267"/>
        </pc:sldMkLst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7"/>
            <ac:spMk id="2" creationId="{E417BA78-9F99-4FC1-B0C1-B581485A0D86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7"/>
            <ac:spMk id="3" creationId="{68C016EB-7A50-48DA-A5C8-9300A7FA1603}"/>
          </ac:spMkLst>
        </pc:spChg>
        <pc:spChg chg="add del mod">
          <ac:chgData name="Hoang Nhu Vinh (FE FGW DN)" userId="d2ccfa87-bd55-436a-894a-85c7f0ae780d" providerId="ADAL" clId="{5175F624-B856-4FBF-B048-A5C83E1BC3BD}" dt="2021-01-07T14:54:42.717" v="54" actId="6264"/>
          <ac:spMkLst>
            <pc:docMk/>
            <pc:sldMk cId="0" sldId="267"/>
            <ac:spMk id="4" creationId="{D2D3AE1E-D262-484A-9E9F-0D81981A674E}"/>
          </ac:spMkLst>
        </pc:spChg>
        <pc:spChg chg="mod ord">
          <ac:chgData name="Hoang Nhu Vinh (FE FGW DN)" userId="d2ccfa87-bd55-436a-894a-85c7f0ae780d" providerId="ADAL" clId="{5175F624-B856-4FBF-B048-A5C83E1BC3BD}" dt="2021-01-07T14:54:46.393" v="55" actId="700"/>
          <ac:spMkLst>
            <pc:docMk/>
            <pc:sldMk cId="0" sldId="267"/>
            <ac:spMk id="201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7T14:55:54.801" v="59" actId="14100"/>
        <pc:sldMkLst>
          <pc:docMk/>
          <pc:sldMk cId="0" sldId="271"/>
        </pc:sldMkLst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1"/>
            <ac:spMk id="232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54.801" v="59" actId="14100"/>
          <ac:spMkLst>
            <pc:docMk/>
            <pc:sldMk cId="0" sldId="271"/>
            <ac:spMk id="233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1"/>
            <ac:spMk id="234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7T14:56:45.117" v="72" actId="1036"/>
        <pc:sldMkLst>
          <pc:docMk/>
          <pc:sldMk cId="0" sldId="272"/>
        </pc:sldMkLst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2"/>
            <ac:spMk id="245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2"/>
            <ac:spMk id="246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7T14:56:45.117" v="72" actId="1036"/>
          <ac:spMkLst>
            <pc:docMk/>
            <pc:sldMk cId="0" sldId="272"/>
            <ac:spMk id="247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2"/>
            <ac:spMk id="248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7T14:56:35.971" v="66" actId="1076"/>
        <pc:sldMkLst>
          <pc:docMk/>
          <pc:sldMk cId="0" sldId="273"/>
        </pc:sldMkLst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3"/>
            <ac:spMk id="253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3"/>
            <ac:spMk id="254" creationId="{00000000-0000-0000-0000-000000000000}"/>
          </ac:spMkLst>
        </pc:spChg>
        <pc:picChg chg="mod">
          <ac:chgData name="Hoang Nhu Vinh (FE FGW DN)" userId="d2ccfa87-bd55-436a-894a-85c7f0ae780d" providerId="ADAL" clId="{5175F624-B856-4FBF-B048-A5C83E1BC3BD}" dt="2021-01-07T14:56:35.971" v="66" actId="1076"/>
          <ac:picMkLst>
            <pc:docMk/>
            <pc:sldMk cId="0" sldId="273"/>
            <ac:picMk id="255" creationId="{00000000-0000-0000-0000-000000000000}"/>
          </ac:picMkLst>
        </pc:picChg>
      </pc:sldChg>
      <pc:sldChg chg="addSp delSp modSp mod modClrScheme chgLayout">
        <pc:chgData name="Hoang Nhu Vinh (FE FGW DN)" userId="d2ccfa87-bd55-436a-894a-85c7f0ae780d" providerId="ADAL" clId="{5175F624-B856-4FBF-B048-A5C83E1BC3BD}" dt="2021-01-08T15:18:16.125" v="99" actId="207"/>
        <pc:sldMkLst>
          <pc:docMk/>
          <pc:sldMk cId="0" sldId="274"/>
        </pc:sldMkLst>
        <pc:spChg chg="add del mod">
          <ac:chgData name="Hoang Nhu Vinh (FE FGW DN)" userId="d2ccfa87-bd55-436a-894a-85c7f0ae780d" providerId="ADAL" clId="{5175F624-B856-4FBF-B048-A5C83E1BC3BD}" dt="2021-01-07T14:56:15.064" v="62" actId="6264"/>
          <ac:spMkLst>
            <pc:docMk/>
            <pc:sldMk cId="0" sldId="274"/>
            <ac:spMk id="2" creationId="{52E03C30-D59F-4C59-8EEB-BCD7230787E7}"/>
          </ac:spMkLst>
        </pc:spChg>
        <pc:spChg chg="add del mod">
          <ac:chgData name="Hoang Nhu Vinh (FE FGW DN)" userId="d2ccfa87-bd55-436a-894a-85c7f0ae780d" providerId="ADAL" clId="{5175F624-B856-4FBF-B048-A5C83E1BC3BD}" dt="2021-01-07T14:56:15.064" v="62" actId="6264"/>
          <ac:spMkLst>
            <pc:docMk/>
            <pc:sldMk cId="0" sldId="274"/>
            <ac:spMk id="3" creationId="{96A479C7-EA57-4992-8E61-34C05D187907}"/>
          </ac:spMkLst>
        </pc:spChg>
        <pc:spChg chg="mod ord">
          <ac:chgData name="Hoang Nhu Vinh (FE FGW DN)" userId="d2ccfa87-bd55-436a-894a-85c7f0ae780d" providerId="ADAL" clId="{5175F624-B856-4FBF-B048-A5C83E1BC3BD}" dt="2021-01-07T14:56:15.064" v="62" actId="6264"/>
          <ac:spMkLst>
            <pc:docMk/>
            <pc:sldMk cId="0" sldId="274"/>
            <ac:spMk id="260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6:15.064" v="62" actId="6264"/>
          <ac:spMkLst>
            <pc:docMk/>
            <pc:sldMk cId="0" sldId="274"/>
            <ac:spMk id="261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6:27.606" v="64" actId="14100"/>
          <ac:spMkLst>
            <pc:docMk/>
            <pc:sldMk cId="0" sldId="274"/>
            <ac:spMk id="262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8T15:18:16.125" v="99" actId="207"/>
          <ac:spMkLst>
            <pc:docMk/>
            <pc:sldMk cId="0" sldId="274"/>
            <ac:spMk id="264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5175F624-B856-4FBF-B048-A5C83E1BC3BD}" dt="2021-01-07T14:55:48.560" v="58" actId="700"/>
        <pc:sldMkLst>
          <pc:docMk/>
          <pc:sldMk cId="0" sldId="275"/>
        </pc:sldMkLst>
        <pc:spChg chg="add 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5"/>
            <ac:spMk id="2" creationId="{A4B89384-3E95-41FB-A9D0-2B3AD3B5B019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5"/>
            <ac:spMk id="270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5"/>
            <ac:spMk id="271" creationId="{00000000-0000-0000-0000-000000000000}"/>
          </ac:spMkLst>
        </pc:spChg>
        <pc:graphicFrameChg chg="modGraphic">
          <ac:chgData name="Hoang Nhu Vinh (FE FGW DN)" userId="d2ccfa87-bd55-436a-894a-85c7f0ae780d" providerId="ADAL" clId="{5175F624-B856-4FBF-B048-A5C83E1BC3BD}" dt="2021-01-04T09:31:43.242" v="41" actId="12385"/>
          <ac:graphicFrameMkLst>
            <pc:docMk/>
            <pc:sldMk cId="0" sldId="275"/>
            <ac:graphicFrameMk id="272" creationId="{00000000-0000-0000-0000-000000000000}"/>
          </ac:graphicFrameMkLst>
        </pc:graphicFrameChg>
      </pc:sldChg>
      <pc:sldChg chg="addSp modSp mod modClrScheme chgLayout">
        <pc:chgData name="Hoang Nhu Vinh (FE FGW DN)" userId="d2ccfa87-bd55-436a-894a-85c7f0ae780d" providerId="ADAL" clId="{5175F624-B856-4FBF-B048-A5C83E1BC3BD}" dt="2021-01-07T14:55:48.560" v="58" actId="700"/>
        <pc:sldMkLst>
          <pc:docMk/>
          <pc:sldMk cId="0" sldId="276"/>
        </pc:sldMkLst>
        <pc:spChg chg="add 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6"/>
            <ac:spMk id="2" creationId="{96E1256C-B563-4F9C-9DD6-16ABA8571A13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6"/>
            <ac:spMk id="277" creationId="{00000000-0000-0000-0000-000000000000}"/>
          </ac:spMkLst>
        </pc:spChg>
        <pc:graphicFrameChg chg="modGraphic">
          <ac:chgData name="Hoang Nhu Vinh (FE FGW DN)" userId="d2ccfa87-bd55-436a-894a-85c7f0ae780d" providerId="ADAL" clId="{5175F624-B856-4FBF-B048-A5C83E1BC3BD}" dt="2021-01-04T09:32:05.168" v="42" actId="12385"/>
          <ac:graphicFrameMkLst>
            <pc:docMk/>
            <pc:sldMk cId="0" sldId="276"/>
            <ac:graphicFrameMk id="278" creationId="{00000000-0000-0000-0000-000000000000}"/>
          </ac:graphicFrameMkLst>
        </pc:graphicFrameChg>
      </pc:sldChg>
      <pc:sldChg chg="modSp mod modClrScheme chgLayout">
        <pc:chgData name="Hoang Nhu Vinh (FE FGW DN)" userId="d2ccfa87-bd55-436a-894a-85c7f0ae780d" providerId="ADAL" clId="{5175F624-B856-4FBF-B048-A5C83E1BC3BD}" dt="2021-01-08T15:18:02.174" v="98" actId="14100"/>
        <pc:sldMkLst>
          <pc:docMk/>
          <pc:sldMk cId="0" sldId="277"/>
        </pc:sldMkLst>
        <pc:spChg chg="mod ord">
          <ac:chgData name="Hoang Nhu Vinh (FE FGW DN)" userId="d2ccfa87-bd55-436a-894a-85c7f0ae780d" providerId="ADAL" clId="{5175F624-B856-4FBF-B048-A5C83E1BC3BD}" dt="2021-01-08T15:18:02.174" v="98" actId="14100"/>
          <ac:spMkLst>
            <pc:docMk/>
            <pc:sldMk cId="0" sldId="277"/>
            <ac:spMk id="283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7"/>
            <ac:spMk id="284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32:25.673" v="45" actId="207"/>
          <ac:spMkLst>
            <pc:docMk/>
            <pc:sldMk cId="0" sldId="277"/>
            <ac:spMk id="287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8T15:17:54.041" v="96" actId="14100"/>
        <pc:sldMkLst>
          <pc:docMk/>
          <pc:sldMk cId="0" sldId="278"/>
        </pc:sldMkLst>
        <pc:spChg chg="mod ord">
          <ac:chgData name="Hoang Nhu Vinh (FE FGW DN)" userId="d2ccfa87-bd55-436a-894a-85c7f0ae780d" providerId="ADAL" clId="{5175F624-B856-4FBF-B048-A5C83E1BC3BD}" dt="2021-01-08T15:17:54.041" v="96" actId="14100"/>
          <ac:spMkLst>
            <pc:docMk/>
            <pc:sldMk cId="0" sldId="278"/>
            <ac:spMk id="292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8"/>
            <ac:spMk id="293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32:21.786" v="44" actId="207"/>
          <ac:spMkLst>
            <pc:docMk/>
            <pc:sldMk cId="0" sldId="278"/>
            <ac:spMk id="296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8T15:17:45.643" v="94" actId="14100"/>
        <pc:sldMkLst>
          <pc:docMk/>
          <pc:sldMk cId="0" sldId="279"/>
        </pc:sldMkLst>
        <pc:spChg chg="mod ord">
          <ac:chgData name="Hoang Nhu Vinh (FE FGW DN)" userId="d2ccfa87-bd55-436a-894a-85c7f0ae780d" providerId="ADAL" clId="{5175F624-B856-4FBF-B048-A5C83E1BC3BD}" dt="2021-01-08T15:17:45.643" v="94" actId="14100"/>
          <ac:spMkLst>
            <pc:docMk/>
            <pc:sldMk cId="0" sldId="279"/>
            <ac:spMk id="302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79"/>
            <ac:spMk id="303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32:18.446" v="43" actId="207"/>
          <ac:spMkLst>
            <pc:docMk/>
            <pc:sldMk cId="0" sldId="279"/>
            <ac:spMk id="306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8T15:17:39.052" v="92" actId="14100"/>
        <pc:sldMkLst>
          <pc:docMk/>
          <pc:sldMk cId="0" sldId="280"/>
        </pc:sldMkLst>
        <pc:spChg chg="mod ord">
          <ac:chgData name="Hoang Nhu Vinh (FE FGW DN)" userId="d2ccfa87-bd55-436a-894a-85c7f0ae780d" providerId="ADAL" clId="{5175F624-B856-4FBF-B048-A5C83E1BC3BD}" dt="2021-01-08T15:17:39.052" v="92" actId="14100"/>
          <ac:spMkLst>
            <pc:docMk/>
            <pc:sldMk cId="0" sldId="280"/>
            <ac:spMk id="311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0"/>
            <ac:spMk id="312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32:30.503" v="46" actId="207"/>
          <ac:spMkLst>
            <pc:docMk/>
            <pc:sldMk cId="0" sldId="280"/>
            <ac:spMk id="315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8T15:17:31.158" v="90" actId="14100"/>
        <pc:sldMkLst>
          <pc:docMk/>
          <pc:sldMk cId="0" sldId="281"/>
        </pc:sldMkLst>
        <pc:spChg chg="mod ord">
          <ac:chgData name="Hoang Nhu Vinh (FE FGW DN)" userId="d2ccfa87-bd55-436a-894a-85c7f0ae780d" providerId="ADAL" clId="{5175F624-B856-4FBF-B048-A5C83E1BC3BD}" dt="2021-01-08T15:17:31.158" v="90" actId="14100"/>
          <ac:spMkLst>
            <pc:docMk/>
            <pc:sldMk cId="0" sldId="281"/>
            <ac:spMk id="320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1"/>
            <ac:spMk id="321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32:38.977" v="47" actId="207"/>
          <ac:spMkLst>
            <pc:docMk/>
            <pc:sldMk cId="0" sldId="281"/>
            <ac:spMk id="324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8T15:17:24.950" v="88" actId="14100"/>
        <pc:sldMkLst>
          <pc:docMk/>
          <pc:sldMk cId="0" sldId="282"/>
        </pc:sldMkLst>
        <pc:spChg chg="mod ord">
          <ac:chgData name="Hoang Nhu Vinh (FE FGW DN)" userId="d2ccfa87-bd55-436a-894a-85c7f0ae780d" providerId="ADAL" clId="{5175F624-B856-4FBF-B048-A5C83E1BC3BD}" dt="2021-01-08T15:17:24.950" v="88" actId="14100"/>
          <ac:spMkLst>
            <pc:docMk/>
            <pc:sldMk cId="0" sldId="282"/>
            <ac:spMk id="329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2"/>
            <ac:spMk id="330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32:43.325" v="48" actId="207"/>
          <ac:spMkLst>
            <pc:docMk/>
            <pc:sldMk cId="0" sldId="282"/>
            <ac:spMk id="333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8T15:16:54.498" v="84" actId="207"/>
        <pc:sldMkLst>
          <pc:docMk/>
          <pc:sldMk cId="0" sldId="283"/>
        </pc:sldMkLst>
        <pc:spChg chg="mod ord">
          <ac:chgData name="Hoang Nhu Vinh (FE FGW DN)" userId="d2ccfa87-bd55-436a-894a-85c7f0ae780d" providerId="ADAL" clId="{5175F624-B856-4FBF-B048-A5C83E1BC3BD}" dt="2021-01-08T15:16:43.877" v="82" actId="207"/>
          <ac:spMkLst>
            <pc:docMk/>
            <pc:sldMk cId="0" sldId="283"/>
            <ac:spMk id="338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3"/>
            <ac:spMk id="339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8T15:16:54.498" v="84" actId="207"/>
          <ac:spMkLst>
            <pc:docMk/>
            <pc:sldMk cId="0" sldId="283"/>
            <ac:spMk id="342" creationId="{00000000-0000-0000-0000-000000000000}"/>
          </ac:spMkLst>
        </pc:spChg>
        <pc:grpChg chg="mod">
          <ac:chgData name="Hoang Nhu Vinh (FE FGW DN)" userId="d2ccfa87-bd55-436a-894a-85c7f0ae780d" providerId="ADAL" clId="{5175F624-B856-4FBF-B048-A5C83E1BC3BD}" dt="2021-01-08T15:16:49.016" v="83" actId="1076"/>
          <ac:grpSpMkLst>
            <pc:docMk/>
            <pc:sldMk cId="0" sldId="283"/>
            <ac:grpSpMk id="340" creationId="{00000000-0000-0000-0000-000000000000}"/>
          </ac:grpSpMkLst>
        </pc:grpChg>
      </pc:sldChg>
      <pc:sldChg chg="modSp mod modClrScheme chgLayout">
        <pc:chgData name="Hoang Nhu Vinh (FE FGW DN)" userId="d2ccfa87-bd55-436a-894a-85c7f0ae780d" providerId="ADAL" clId="{5175F624-B856-4FBF-B048-A5C83E1BC3BD}" dt="2021-01-08T15:19:38.425" v="129" actId="14100"/>
        <pc:sldMkLst>
          <pc:docMk/>
          <pc:sldMk cId="0" sldId="284"/>
        </pc:sldMkLst>
        <pc:spChg chg="mod ord">
          <ac:chgData name="Hoang Nhu Vinh (FE FGW DN)" userId="d2ccfa87-bd55-436a-894a-85c7f0ae780d" providerId="ADAL" clId="{5175F624-B856-4FBF-B048-A5C83E1BC3BD}" dt="2021-01-08T15:19:38.425" v="129" actId="14100"/>
          <ac:spMkLst>
            <pc:docMk/>
            <pc:sldMk cId="0" sldId="284"/>
            <ac:spMk id="347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4"/>
            <ac:spMk id="348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32:52.380" v="49" actId="207"/>
          <ac:spMkLst>
            <pc:docMk/>
            <pc:sldMk cId="0" sldId="284"/>
            <ac:spMk id="349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8T15:19:32.018" v="128" actId="20577"/>
        <pc:sldMkLst>
          <pc:docMk/>
          <pc:sldMk cId="0" sldId="285"/>
        </pc:sldMkLst>
        <pc:spChg chg="mod ord">
          <ac:chgData name="Hoang Nhu Vinh (FE FGW DN)" userId="d2ccfa87-bd55-436a-894a-85c7f0ae780d" providerId="ADAL" clId="{5175F624-B856-4FBF-B048-A5C83E1BC3BD}" dt="2021-01-08T15:19:32.018" v="128" actId="20577"/>
          <ac:spMkLst>
            <pc:docMk/>
            <pc:sldMk cId="0" sldId="285"/>
            <ac:spMk id="355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5"/>
            <ac:spMk id="356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9T03:34:48.471" v="151" actId="1035"/>
        <pc:sldMkLst>
          <pc:docMk/>
          <pc:sldMk cId="0" sldId="286"/>
        </pc:sldMkLst>
        <pc:spChg chg="mod ord">
          <ac:chgData name="Hoang Nhu Vinh (FE FGW DN)" userId="d2ccfa87-bd55-436a-894a-85c7f0ae780d" providerId="ADAL" clId="{5175F624-B856-4FBF-B048-A5C83E1BC3BD}" dt="2021-01-09T03:34:45.596" v="145" actId="6549"/>
          <ac:spMkLst>
            <pc:docMk/>
            <pc:sldMk cId="0" sldId="286"/>
            <ac:spMk id="362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6"/>
            <ac:spMk id="363" creationId="{00000000-0000-0000-0000-000000000000}"/>
          </ac:spMkLst>
        </pc:spChg>
        <pc:picChg chg="mod">
          <ac:chgData name="Hoang Nhu Vinh (FE FGW DN)" userId="d2ccfa87-bd55-436a-894a-85c7f0ae780d" providerId="ADAL" clId="{5175F624-B856-4FBF-B048-A5C83E1BC3BD}" dt="2021-01-09T03:34:48.471" v="151" actId="1035"/>
          <ac:picMkLst>
            <pc:docMk/>
            <pc:sldMk cId="0" sldId="286"/>
            <ac:picMk id="364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5175F624-B856-4FBF-B048-A5C83E1BC3BD}" dt="2021-01-07T14:55:48.560" v="58" actId="700"/>
        <pc:sldMkLst>
          <pc:docMk/>
          <pc:sldMk cId="0" sldId="287"/>
        </pc:sldMkLst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7"/>
            <ac:spMk id="369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7"/>
            <ac:spMk id="370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5175F624-B856-4FBF-B048-A5C83E1BC3BD}" dt="2021-01-09T03:34:30.264" v="132" actId="478"/>
        <pc:sldMkLst>
          <pc:docMk/>
          <pc:sldMk cId="0" sldId="288"/>
        </pc:sldMkLst>
        <pc:spChg chg="add del mod ord">
          <ac:chgData name="Hoang Nhu Vinh (FE FGW DN)" userId="d2ccfa87-bd55-436a-894a-85c7f0ae780d" providerId="ADAL" clId="{5175F624-B856-4FBF-B048-A5C83E1BC3BD}" dt="2021-01-09T03:34:30.264" v="132" actId="478"/>
          <ac:spMkLst>
            <pc:docMk/>
            <pc:sldMk cId="0" sldId="288"/>
            <ac:spMk id="2" creationId="{6DEE5989-B380-458A-B30B-21FECBAA0CC6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0" sldId="288"/>
            <ac:spMk id="381" creationId="{00000000-0000-0000-0000-000000000000}"/>
          </ac:spMkLst>
        </pc:spChg>
        <pc:picChg chg="add del">
          <ac:chgData name="Hoang Nhu Vinh (FE FGW DN)" userId="d2ccfa87-bd55-436a-894a-85c7f0ae780d" providerId="ADAL" clId="{5175F624-B856-4FBF-B048-A5C83E1BC3BD}" dt="2021-01-09T03:34:27.013" v="131" actId="478"/>
          <ac:picMkLst>
            <pc:docMk/>
            <pc:sldMk cId="0" sldId="288"/>
            <ac:picMk id="380" creationId="{00000000-0000-0000-0000-000000000000}"/>
          </ac:picMkLst>
        </pc:picChg>
      </pc:sldChg>
      <pc:sldChg chg="delSp modSp mod modClrScheme chgLayout">
        <pc:chgData name="Hoang Nhu Vinh (FE FGW DN)" userId="d2ccfa87-bd55-436a-894a-85c7f0ae780d" providerId="ADAL" clId="{5175F624-B856-4FBF-B048-A5C83E1BC3BD}" dt="2021-01-08T15:16:28.216" v="81" actId="20577"/>
        <pc:sldMkLst>
          <pc:docMk/>
          <pc:sldMk cId="2087190546" sldId="349"/>
        </pc:sldMkLst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2087190546" sldId="349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7T14:55:48.560" v="58" actId="700"/>
          <ac:spMkLst>
            <pc:docMk/>
            <pc:sldMk cId="2087190546" sldId="349"/>
            <ac:spMk id="6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8T15:16:28.216" v="81" actId="20577"/>
          <ac:spMkLst>
            <pc:docMk/>
            <pc:sldMk cId="2087190546" sldId="349"/>
            <ac:spMk id="14" creationId="{0E49D336-45B6-44D3-97C4-E28F8DEA2022}"/>
          </ac:spMkLst>
        </pc:spChg>
        <pc:spChg chg="mod">
          <ac:chgData name="Hoang Nhu Vinh (FE FGW DN)" userId="d2ccfa87-bd55-436a-894a-85c7f0ae780d" providerId="ADAL" clId="{5175F624-B856-4FBF-B048-A5C83E1BC3BD}" dt="2021-01-08T15:16:18.754" v="75" actId="21"/>
          <ac:spMkLst>
            <pc:docMk/>
            <pc:sldMk cId="2087190546" sldId="349"/>
            <ac:spMk id="15" creationId="{B96A0DF8-27E7-4DC8-BBE3-7238AAAEB845}"/>
          </ac:spMkLst>
        </pc:spChg>
        <pc:grpChg chg="del">
          <ac:chgData name="Hoang Nhu Vinh (FE FGW DN)" userId="d2ccfa87-bd55-436a-894a-85c7f0ae780d" providerId="ADAL" clId="{5175F624-B856-4FBF-B048-A5C83E1BC3BD}" dt="2021-01-08T15:16:17.042" v="74" actId="478"/>
          <ac:grpSpMkLst>
            <pc:docMk/>
            <pc:sldMk cId="2087190546" sldId="349"/>
            <ac:grpSpMk id="9" creationId="{EBAFE522-EB7D-4931-A015-9A7E8A98517D}"/>
          </ac:grpSpMkLst>
        </pc:grpChg>
      </pc:sldChg>
      <pc:sldChg chg="delSp modSp mod">
        <pc:chgData name="Hoang Nhu Vinh (FE FGW DN)" userId="d2ccfa87-bd55-436a-894a-85c7f0ae780d" providerId="ADAL" clId="{5175F624-B856-4FBF-B048-A5C83E1BC3BD}" dt="2021-01-04T09:22:19.787" v="2" actId="478"/>
        <pc:sldMkLst>
          <pc:docMk/>
          <pc:sldMk cId="3215379390" sldId="402"/>
        </pc:sldMkLst>
        <pc:spChg chg="del mod">
          <ac:chgData name="Hoang Nhu Vinh (FE FGW DN)" userId="d2ccfa87-bd55-436a-894a-85c7f0ae780d" providerId="ADAL" clId="{5175F624-B856-4FBF-B048-A5C83E1BC3BD}" dt="2021-01-04T09:22:19.787" v="2" actId="478"/>
          <ac:spMkLst>
            <pc:docMk/>
            <pc:sldMk cId="3215379390" sldId="402"/>
            <ac:spMk id="3" creationId="{BF1B1DE9-2C99-4F49-8B35-3B04A6556854}"/>
          </ac:spMkLst>
        </pc:spChg>
        <pc:spChg chg="mod">
          <ac:chgData name="Hoang Nhu Vinh (FE FGW DN)" userId="d2ccfa87-bd55-436a-894a-85c7f0ae780d" providerId="ADAL" clId="{5175F624-B856-4FBF-B048-A5C83E1BC3BD}" dt="2021-01-04T09:22:14.225" v="0"/>
          <ac:spMkLst>
            <pc:docMk/>
            <pc:sldMk cId="3215379390" sldId="402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5175F624-B856-4FBF-B048-A5C83E1BC3BD}" dt="2021-01-04T09:22:14.225" v="0"/>
          <ac:spMkLst>
            <pc:docMk/>
            <pc:sldMk cId="3215379390" sldId="402"/>
            <ac:spMk id="6" creationId="{00000000-0000-0000-0000-000000000000}"/>
          </ac:spMkLst>
        </pc:spChg>
        <pc:spChg chg="del mod">
          <ac:chgData name="Hoang Nhu Vinh (FE FGW DN)" userId="d2ccfa87-bd55-436a-894a-85c7f0ae780d" providerId="ADAL" clId="{5175F624-B856-4FBF-B048-A5C83E1BC3BD}" dt="2021-01-04T09:22:19.787" v="2" actId="478"/>
          <ac:spMkLst>
            <pc:docMk/>
            <pc:sldMk cId="3215379390" sldId="402"/>
            <ac:spMk id="9" creationId="{0121BDFB-0563-481B-B11E-773370A18CD1}"/>
          </ac:spMkLst>
        </pc:spChg>
        <pc:spChg chg="del mod">
          <ac:chgData name="Hoang Nhu Vinh (FE FGW DN)" userId="d2ccfa87-bd55-436a-894a-85c7f0ae780d" providerId="ADAL" clId="{5175F624-B856-4FBF-B048-A5C83E1BC3BD}" dt="2021-01-04T09:22:17.142" v="1" actId="478"/>
          <ac:spMkLst>
            <pc:docMk/>
            <pc:sldMk cId="3215379390" sldId="402"/>
            <ac:spMk id="13" creationId="{02281E13-C0CF-45A5-9E17-6A5B6D6C786A}"/>
          </ac:spMkLst>
        </pc:spChg>
        <pc:spChg chg="del mod">
          <ac:chgData name="Hoang Nhu Vinh (FE FGW DN)" userId="d2ccfa87-bd55-436a-894a-85c7f0ae780d" providerId="ADAL" clId="{5175F624-B856-4FBF-B048-A5C83E1BC3BD}" dt="2021-01-04T09:22:17.142" v="1" actId="478"/>
          <ac:spMkLst>
            <pc:docMk/>
            <pc:sldMk cId="3215379390" sldId="402"/>
            <ac:spMk id="15" creationId="{3D74FE99-1F14-4A86-AB6C-ACEC6151A123}"/>
          </ac:spMkLst>
        </pc:spChg>
      </pc:sldChg>
      <pc:sldChg chg="addSp delSp modSp mod modClrScheme chgLayout">
        <pc:chgData name="Hoang Nhu Vinh (FE FGW DN)" userId="d2ccfa87-bd55-436a-894a-85c7f0ae780d" providerId="ADAL" clId="{5175F624-B856-4FBF-B048-A5C83E1BC3BD}" dt="2021-01-04T09:29:36.177" v="29" actId="700"/>
        <pc:sldMkLst>
          <pc:docMk/>
          <pc:sldMk cId="1641009465" sldId="467"/>
        </pc:sldMkLst>
        <pc:spChg chg="add del mod ord">
          <ac:chgData name="Hoang Nhu Vinh (FE FGW DN)" userId="d2ccfa87-bd55-436a-894a-85c7f0ae780d" providerId="ADAL" clId="{5175F624-B856-4FBF-B048-A5C83E1BC3BD}" dt="2021-01-04T09:29:36.177" v="29" actId="700"/>
          <ac:spMkLst>
            <pc:docMk/>
            <pc:sldMk cId="1641009465" sldId="467"/>
            <ac:spMk id="2" creationId="{228E64FB-3565-472D-8C0D-3383BAF3460E}"/>
          </ac:spMkLst>
        </pc:spChg>
        <pc:spChg chg="mod ord">
          <ac:chgData name="Hoang Nhu Vinh (FE FGW DN)" userId="d2ccfa87-bd55-436a-894a-85c7f0ae780d" providerId="ADAL" clId="{5175F624-B856-4FBF-B048-A5C83E1BC3BD}" dt="2021-01-04T09:29:36.177" v="29" actId="700"/>
          <ac:spMkLst>
            <pc:docMk/>
            <pc:sldMk cId="1641009465" sldId="467"/>
            <ac:spMk id="3" creationId="{00000000-0000-0000-0000-000000000000}"/>
          </ac:spMkLst>
        </pc:spChg>
        <pc:spChg chg="add del mod ord">
          <ac:chgData name="Hoang Nhu Vinh (FE FGW DN)" userId="d2ccfa87-bd55-436a-894a-85c7f0ae780d" providerId="ADAL" clId="{5175F624-B856-4FBF-B048-A5C83E1BC3BD}" dt="2021-01-04T09:29:35.934" v="28" actId="700"/>
          <ac:spMkLst>
            <pc:docMk/>
            <pc:sldMk cId="1641009465" sldId="467"/>
            <ac:spMk id="4" creationId="{580CADF1-9A8B-4F8C-8200-6B68F392677E}"/>
          </ac:spMkLst>
        </pc:spChg>
        <pc:spChg chg="mod ord">
          <ac:chgData name="Hoang Nhu Vinh (FE FGW DN)" userId="d2ccfa87-bd55-436a-894a-85c7f0ae780d" providerId="ADAL" clId="{5175F624-B856-4FBF-B048-A5C83E1BC3BD}" dt="2021-01-04T09:29:36.177" v="29" actId="700"/>
          <ac:spMkLst>
            <pc:docMk/>
            <pc:sldMk cId="1641009465" sldId="467"/>
            <ac:spMk id="7" creationId="{A688D22A-6167-4B35-848C-430A24E1D2A6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4T09:30:01.288" v="30" actId="700"/>
        <pc:sldMkLst>
          <pc:docMk/>
          <pc:sldMk cId="3265440053" sldId="468"/>
        </pc:sldMkLst>
        <pc:spChg chg="mod ord">
          <ac:chgData name="Hoang Nhu Vinh (FE FGW DN)" userId="d2ccfa87-bd55-436a-894a-85c7f0ae780d" providerId="ADAL" clId="{5175F624-B856-4FBF-B048-A5C83E1BC3BD}" dt="2021-01-04T09:30:01.288" v="30" actId="700"/>
          <ac:spMkLst>
            <pc:docMk/>
            <pc:sldMk cId="3265440053" sldId="468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4T09:30:01.288" v="30" actId="700"/>
          <ac:spMkLst>
            <pc:docMk/>
            <pc:sldMk cId="3265440053" sldId="468"/>
            <ac:spMk id="428034" creationId="{00000000-0000-0000-0000-000000000000}"/>
          </ac:spMkLst>
        </pc:spChg>
        <pc:spChg chg="mod ord">
          <ac:chgData name="Hoang Nhu Vinh (FE FGW DN)" userId="d2ccfa87-bd55-436a-894a-85c7f0ae780d" providerId="ADAL" clId="{5175F624-B856-4FBF-B048-A5C83E1BC3BD}" dt="2021-01-04T09:30:01.288" v="30" actId="700"/>
          <ac:spMkLst>
            <pc:docMk/>
            <pc:sldMk cId="3265440053" sldId="468"/>
            <ac:spMk id="428035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5175F624-B856-4FBF-B048-A5C83E1BC3BD}" dt="2021-01-07T14:54:15.135" v="53" actId="700"/>
        <pc:sldMkLst>
          <pc:docMk/>
          <pc:sldMk cId="2525525128" sldId="493"/>
        </pc:sldMkLst>
        <pc:spChg chg="mod ord">
          <ac:chgData name="Hoang Nhu Vinh (FE FGW DN)" userId="d2ccfa87-bd55-436a-894a-85c7f0ae780d" providerId="ADAL" clId="{5175F624-B856-4FBF-B048-A5C83E1BC3BD}" dt="2021-01-07T14:54:15.135" v="53" actId="700"/>
          <ac:spMkLst>
            <pc:docMk/>
            <pc:sldMk cId="2525525128" sldId="493"/>
            <ac:spMk id="2" creationId="{CA3C29A2-801E-45B5-8313-8492EDF9966A}"/>
          </ac:spMkLst>
        </pc:spChg>
        <pc:spChg chg="mod ord">
          <ac:chgData name="Hoang Nhu Vinh (FE FGW DN)" userId="d2ccfa87-bd55-436a-894a-85c7f0ae780d" providerId="ADAL" clId="{5175F624-B856-4FBF-B048-A5C83E1BC3BD}" dt="2021-01-07T14:54:15.135" v="53" actId="700"/>
          <ac:spMkLst>
            <pc:docMk/>
            <pc:sldMk cId="2525525128" sldId="493"/>
            <ac:spMk id="3" creationId="{ACAA566F-0E0E-4BF9-A3B0-6F01080380A3}"/>
          </ac:spMkLst>
        </pc:spChg>
        <pc:spChg chg="mod ord">
          <ac:chgData name="Hoang Nhu Vinh (FE FGW DN)" userId="d2ccfa87-bd55-436a-894a-85c7f0ae780d" providerId="ADAL" clId="{5175F624-B856-4FBF-B048-A5C83E1BC3BD}" dt="2021-01-07T14:54:15.135" v="53" actId="700"/>
          <ac:spMkLst>
            <pc:docMk/>
            <pc:sldMk cId="2525525128" sldId="493"/>
            <ac:spMk id="4" creationId="{DC603285-689A-4E41-8F77-BD9FEA5C433A}"/>
          </ac:spMkLst>
        </pc:spChg>
      </pc:sldChg>
      <pc:sldChg chg="modSp">
        <pc:chgData name="Hoang Nhu Vinh (FE FGW DN)" userId="d2ccfa87-bd55-436a-894a-85c7f0ae780d" providerId="ADAL" clId="{5175F624-B856-4FBF-B048-A5C83E1BC3BD}" dt="2021-01-04T09:22:14.225" v="0"/>
        <pc:sldMkLst>
          <pc:docMk/>
          <pc:sldMk cId="2652695223" sldId="543"/>
        </pc:sldMkLst>
        <pc:spChg chg="mod">
          <ac:chgData name="Hoang Nhu Vinh (FE FGW DN)" userId="d2ccfa87-bd55-436a-894a-85c7f0ae780d" providerId="ADAL" clId="{5175F624-B856-4FBF-B048-A5C83E1BC3BD}" dt="2021-01-04T09:22:14.225" v="0"/>
          <ac:spMkLst>
            <pc:docMk/>
            <pc:sldMk cId="2652695223" sldId="543"/>
            <ac:spMk id="7" creationId="{90194333-CD6B-41FD-A7FB-0DCA954972CC}"/>
          </ac:spMkLst>
        </pc:spChg>
        <pc:spChg chg="mod">
          <ac:chgData name="Hoang Nhu Vinh (FE FGW DN)" userId="d2ccfa87-bd55-436a-894a-85c7f0ae780d" providerId="ADAL" clId="{5175F624-B856-4FBF-B048-A5C83E1BC3BD}" dt="2021-01-04T09:22:14.225" v="0"/>
          <ac:spMkLst>
            <pc:docMk/>
            <pc:sldMk cId="2652695223" sldId="543"/>
            <ac:spMk id="8" creationId="{860F75D7-DF2B-44C1-8494-C9E165B1CF65}"/>
          </ac:spMkLst>
        </pc:spChg>
      </pc:sldChg>
      <pc:sldChg chg="modSp">
        <pc:chgData name="Hoang Nhu Vinh (FE FGW DN)" userId="d2ccfa87-bd55-436a-894a-85c7f0ae780d" providerId="ADAL" clId="{5175F624-B856-4FBF-B048-A5C83E1BC3BD}" dt="2021-01-04T09:22:14.225" v="0"/>
        <pc:sldMkLst>
          <pc:docMk/>
          <pc:sldMk cId="2329413655" sldId="572"/>
        </pc:sldMkLst>
        <pc:spChg chg="mod">
          <ac:chgData name="Hoang Nhu Vinh (FE FGW DN)" userId="d2ccfa87-bd55-436a-894a-85c7f0ae780d" providerId="ADAL" clId="{5175F624-B856-4FBF-B048-A5C83E1BC3BD}" dt="2021-01-04T09:22:14.225" v="0"/>
          <ac:spMkLst>
            <pc:docMk/>
            <pc:sldMk cId="2329413655" sldId="572"/>
            <ac:spMk id="5" creationId="{B55D40C4-8A27-4427-B17C-A5B69C5329C8}"/>
          </ac:spMkLst>
        </pc:spChg>
        <pc:spChg chg="mod">
          <ac:chgData name="Hoang Nhu Vinh (FE FGW DN)" userId="d2ccfa87-bd55-436a-894a-85c7f0ae780d" providerId="ADAL" clId="{5175F624-B856-4FBF-B048-A5C83E1BC3BD}" dt="2021-01-04T09:22:14.225" v="0"/>
          <ac:spMkLst>
            <pc:docMk/>
            <pc:sldMk cId="2329413655" sldId="572"/>
            <ac:spMk id="6" creationId="{21487642-E2F1-4958-BF2C-26E24BAF3DC8}"/>
          </ac:spMkLst>
        </pc:spChg>
      </pc:sldChg>
      <pc:sldMasterChg chg="del delSldLayout">
        <pc:chgData name="Hoang Nhu Vinh (FE FGW DN)" userId="d2ccfa87-bd55-436a-894a-85c7f0ae780d" providerId="ADAL" clId="{5175F624-B856-4FBF-B048-A5C83E1BC3BD}" dt="2021-01-08T15:19:00.949" v="114" actId="2696"/>
        <pc:sldMasterMkLst>
          <pc:docMk/>
          <pc:sldMasterMk cId="2078993563" sldId="2147483669"/>
        </pc:sldMasterMkLst>
        <pc:sldLayoutChg chg="del">
          <pc:chgData name="Hoang Nhu Vinh (FE FGW DN)" userId="d2ccfa87-bd55-436a-894a-85c7f0ae780d" providerId="ADAL" clId="{5175F624-B856-4FBF-B048-A5C83E1BC3BD}" dt="2021-01-08T15:19:00.897" v="100" actId="2696"/>
          <pc:sldLayoutMkLst>
            <pc:docMk/>
            <pc:sldMasterMk cId="2078993563" sldId="2147483669"/>
            <pc:sldLayoutMk cId="1194018670" sldId="2147483670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01" v="101" actId="2696"/>
          <pc:sldLayoutMkLst>
            <pc:docMk/>
            <pc:sldMasterMk cId="2078993563" sldId="2147483669"/>
            <pc:sldLayoutMk cId="22567123" sldId="2147483671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06" v="102" actId="2696"/>
          <pc:sldLayoutMkLst>
            <pc:docMk/>
            <pc:sldMasterMk cId="2078993563" sldId="2147483669"/>
            <pc:sldLayoutMk cId="545440112" sldId="2147483672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11" v="103" actId="2696"/>
          <pc:sldLayoutMkLst>
            <pc:docMk/>
            <pc:sldMasterMk cId="2078993563" sldId="2147483669"/>
            <pc:sldLayoutMk cId="3942384461" sldId="2147483673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15" v="104" actId="2696"/>
          <pc:sldLayoutMkLst>
            <pc:docMk/>
            <pc:sldMasterMk cId="2078993563" sldId="2147483669"/>
            <pc:sldLayoutMk cId="1990539007" sldId="2147483674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19" v="105" actId="2696"/>
          <pc:sldLayoutMkLst>
            <pc:docMk/>
            <pc:sldMasterMk cId="2078993563" sldId="2147483669"/>
            <pc:sldLayoutMk cId="1446207280" sldId="2147483675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21" v="106" actId="2696"/>
          <pc:sldLayoutMkLst>
            <pc:docMk/>
            <pc:sldMasterMk cId="2078993563" sldId="2147483669"/>
            <pc:sldLayoutMk cId="506157310" sldId="2147483676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24" v="107" actId="2696"/>
          <pc:sldLayoutMkLst>
            <pc:docMk/>
            <pc:sldMasterMk cId="2078993563" sldId="2147483669"/>
            <pc:sldLayoutMk cId="2812946973" sldId="2147483677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27" v="108" actId="2696"/>
          <pc:sldLayoutMkLst>
            <pc:docMk/>
            <pc:sldMasterMk cId="2078993563" sldId="2147483669"/>
            <pc:sldLayoutMk cId="850868257" sldId="2147483678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30" v="109" actId="2696"/>
          <pc:sldLayoutMkLst>
            <pc:docMk/>
            <pc:sldMasterMk cId="2078993563" sldId="2147483669"/>
            <pc:sldLayoutMk cId="1998963861" sldId="2147483679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34" v="110" actId="2696"/>
          <pc:sldLayoutMkLst>
            <pc:docMk/>
            <pc:sldMasterMk cId="2078993563" sldId="2147483669"/>
            <pc:sldLayoutMk cId="2614392713" sldId="2147483680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40" v="111" actId="2696"/>
          <pc:sldLayoutMkLst>
            <pc:docMk/>
            <pc:sldMasterMk cId="2078993563" sldId="2147483669"/>
            <pc:sldLayoutMk cId="588798093" sldId="2147483681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43" v="112" actId="2696"/>
          <pc:sldLayoutMkLst>
            <pc:docMk/>
            <pc:sldMasterMk cId="2078993563" sldId="2147483669"/>
            <pc:sldLayoutMk cId="1225548389" sldId="2147483686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0.945" v="113" actId="2696"/>
          <pc:sldLayoutMkLst>
            <pc:docMk/>
            <pc:sldMasterMk cId="2078993563" sldId="2147483669"/>
            <pc:sldLayoutMk cId="1114105194" sldId="2147483687"/>
          </pc:sldLayoutMkLst>
        </pc:sldLayoutChg>
      </pc:sldMasterChg>
      <pc:sldMasterChg chg="del delSldLayout">
        <pc:chgData name="Hoang Nhu Vinh (FE FGW DN)" userId="d2ccfa87-bd55-436a-894a-85c7f0ae780d" providerId="ADAL" clId="{5175F624-B856-4FBF-B048-A5C83E1BC3BD}" dt="2021-01-08T15:19:03.244" v="126" actId="2696"/>
        <pc:sldMasterMkLst>
          <pc:docMk/>
          <pc:sldMasterMk cId="3572195633" sldId="2147483688"/>
        </pc:sldMasterMkLst>
        <pc:sldLayoutChg chg="del">
          <pc:chgData name="Hoang Nhu Vinh (FE FGW DN)" userId="d2ccfa87-bd55-436a-894a-85c7f0ae780d" providerId="ADAL" clId="{5175F624-B856-4FBF-B048-A5C83E1BC3BD}" dt="2021-01-08T15:19:03.197" v="115" actId="2696"/>
          <pc:sldLayoutMkLst>
            <pc:docMk/>
            <pc:sldMasterMk cId="3572195633" sldId="2147483688"/>
            <pc:sldLayoutMk cId="1673875679" sldId="2147483689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03" v="116" actId="2696"/>
          <pc:sldLayoutMkLst>
            <pc:docMk/>
            <pc:sldMasterMk cId="3572195633" sldId="2147483688"/>
            <pc:sldLayoutMk cId="3536954115" sldId="2147483690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09" v="117" actId="2696"/>
          <pc:sldLayoutMkLst>
            <pc:docMk/>
            <pc:sldMasterMk cId="3572195633" sldId="2147483688"/>
            <pc:sldLayoutMk cId="493886498" sldId="2147483691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11" v="118" actId="2696"/>
          <pc:sldLayoutMkLst>
            <pc:docMk/>
            <pc:sldMasterMk cId="3572195633" sldId="2147483688"/>
            <pc:sldLayoutMk cId="2434831358" sldId="2147483692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13" v="119" actId="2696"/>
          <pc:sldLayoutMkLst>
            <pc:docMk/>
            <pc:sldMasterMk cId="3572195633" sldId="2147483688"/>
            <pc:sldLayoutMk cId="4227108153" sldId="2147483693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15" v="120" actId="2696"/>
          <pc:sldLayoutMkLst>
            <pc:docMk/>
            <pc:sldMasterMk cId="3572195633" sldId="2147483688"/>
            <pc:sldLayoutMk cId="3818699385" sldId="2147483694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17" v="121" actId="2696"/>
          <pc:sldLayoutMkLst>
            <pc:docMk/>
            <pc:sldMasterMk cId="3572195633" sldId="2147483688"/>
            <pc:sldLayoutMk cId="2850795747" sldId="2147483695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22" v="122" actId="2696"/>
          <pc:sldLayoutMkLst>
            <pc:docMk/>
            <pc:sldMasterMk cId="3572195633" sldId="2147483688"/>
            <pc:sldLayoutMk cId="2462646913" sldId="2147483696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25" v="123" actId="2696"/>
          <pc:sldLayoutMkLst>
            <pc:docMk/>
            <pc:sldMasterMk cId="3572195633" sldId="2147483688"/>
            <pc:sldLayoutMk cId="3034905677" sldId="2147483697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37" v="124" actId="2696"/>
          <pc:sldLayoutMkLst>
            <pc:docMk/>
            <pc:sldMasterMk cId="3572195633" sldId="2147483688"/>
            <pc:sldLayoutMk cId="1221553426" sldId="2147483698"/>
          </pc:sldLayoutMkLst>
        </pc:sldLayoutChg>
        <pc:sldLayoutChg chg="del">
          <pc:chgData name="Hoang Nhu Vinh (FE FGW DN)" userId="d2ccfa87-bd55-436a-894a-85c7f0ae780d" providerId="ADAL" clId="{5175F624-B856-4FBF-B048-A5C83E1BC3BD}" dt="2021-01-08T15:19:03.241" v="125" actId="2696"/>
          <pc:sldLayoutMkLst>
            <pc:docMk/>
            <pc:sldMasterMk cId="3572195633" sldId="2147483688"/>
            <pc:sldLayoutMk cId="3241331092" sldId="2147483699"/>
          </pc:sldLayoutMkLst>
        </pc:sldLayoutChg>
      </pc:sldMasterChg>
      <pc:sldMasterChg chg="modSldLayout">
        <pc:chgData name="Hoang Nhu Vinh (FE FGW DN)" userId="d2ccfa87-bd55-436a-894a-85c7f0ae780d" providerId="ADAL" clId="{5175F624-B856-4FBF-B048-A5C83E1BC3BD}" dt="2021-01-04T09:22:14.225" v="0"/>
        <pc:sldMasterMkLst>
          <pc:docMk/>
          <pc:sldMasterMk cId="1637200248" sldId="2147483700"/>
        </pc:sldMasterMkLst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2222131767" sldId="2147483708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2222131767" sldId="2147483708"/>
              <ac:spMk id="16" creationId="{6854D183-0374-4B3E-B2CE-32F308A8159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836159875" sldId="2147483709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836159875" sldId="2147483709"/>
              <ac:spMk id="7" creationId="{C5951C9B-3DEE-4E28-8D4C-55505E0CB6AB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2186346956" sldId="2147483710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2186346956" sldId="2147483710"/>
              <ac:spMk id="4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287850715" sldId="2147483711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287850715" sldId="2147483711"/>
              <ac:spMk id="6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4179926586" sldId="2147483712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4179926586" sldId="214748371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871125687" sldId="2147483713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871125687" sldId="214748371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3025134421" sldId="2147483714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3025134421" sldId="214748371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2616672576" sldId="2147483715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2616672576" sldId="2147483715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123137772" sldId="2147483716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123137772" sldId="2147483716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404896144" sldId="2147483717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404896144" sldId="2147483717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952716522" sldId="2147483718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952716522" sldId="2147483718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3639368041" sldId="2147483719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3639368041" sldId="2147483719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47011758" sldId="2147483720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47011758" sldId="2147483720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981190430" sldId="2147483721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981190430" sldId="2147483721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101413274" sldId="2147483722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101413274" sldId="214748372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36185427" sldId="2147483723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36185427" sldId="214748372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060341618" sldId="2147483724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060341618" sldId="214748372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585323055" sldId="2147483725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585323055" sldId="2147483725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2328598548" sldId="2147483726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2328598548" sldId="2147483726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3934901811" sldId="2147483727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3934901811" sldId="2147483727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94656234" sldId="2147483728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94656234" sldId="2147483728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3973693423" sldId="2147483729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3973693423" sldId="2147483729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366065572" sldId="2147483730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366065572" sldId="2147483730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837538115" sldId="2147483731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837538115" sldId="2147483731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3072981908" sldId="2147483732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3072981908" sldId="214748373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246332512" sldId="2147483733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246332512" sldId="214748373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764391335" sldId="2147483734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764391335" sldId="214748373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5175F624-B856-4FBF-B048-A5C83E1BC3BD}" dt="2021-01-04T09:22:14.225" v="0"/>
          <pc:sldLayoutMkLst>
            <pc:docMk/>
            <pc:sldMasterMk cId="1637200248" sldId="2147483700"/>
            <pc:sldLayoutMk cId="1589695968" sldId="2147483735"/>
          </pc:sldLayoutMkLst>
          <pc:spChg chg="del">
            <ac:chgData name="Hoang Nhu Vinh (FE FGW DN)" userId="d2ccfa87-bd55-436a-894a-85c7f0ae780d" providerId="ADAL" clId="{5175F624-B856-4FBF-B048-A5C83E1BC3BD}" dt="2021-01-04T09:22:14.225" v="0"/>
            <ac:spMkLst>
              <pc:docMk/>
              <pc:sldMasterMk cId="1637200248" sldId="2147483700"/>
              <pc:sldLayoutMk cId="1589695968" sldId="2147483735"/>
              <ac:spMk id="13" creationId="{391AFA4E-7870-4561-A1B8-AC956B0C8931}"/>
            </ac:spMkLst>
          </pc:spChg>
        </pc:sldLayoutChg>
      </pc:sldMasterChg>
    </pc:docChg>
  </pc:docChgLst>
  <pc:docChgLst>
    <pc:chgData name="Hoang Nhu Vinh (FE FGW DN)" userId="d2ccfa87-bd55-436a-894a-85c7f0ae780d" providerId="ADAL" clId="{DD042415-BF1A-4C34-83C6-E8376DD7A9E5}"/>
    <pc:docChg chg="undo custSel modSld sldOrd">
      <pc:chgData name="Hoang Nhu Vinh (FE FGW DN)" userId="d2ccfa87-bd55-436a-894a-85c7f0ae780d" providerId="ADAL" clId="{DD042415-BF1A-4C34-83C6-E8376DD7A9E5}" dt="2021-03-31T13:32:10.340" v="157" actId="6264"/>
      <pc:docMkLst>
        <pc:docMk/>
      </pc:docMkLst>
      <pc:sldChg chg="delSp mod">
        <pc:chgData name="Hoang Nhu Vinh (FE FGW DN)" userId="d2ccfa87-bd55-436a-894a-85c7f0ae780d" providerId="ADAL" clId="{DD042415-BF1A-4C34-83C6-E8376DD7A9E5}" dt="2021-03-31T13:12:13.796" v="47" actId="478"/>
        <pc:sldMkLst>
          <pc:docMk/>
          <pc:sldMk cId="0" sldId="266"/>
        </pc:sldMkLst>
        <pc:spChg chg="del">
          <ac:chgData name="Hoang Nhu Vinh (FE FGW DN)" userId="d2ccfa87-bd55-436a-894a-85c7f0ae780d" providerId="ADAL" clId="{DD042415-BF1A-4C34-83C6-E8376DD7A9E5}" dt="2021-03-31T13:12:13.796" v="47" actId="478"/>
          <ac:spMkLst>
            <pc:docMk/>
            <pc:sldMk cId="0" sldId="266"/>
            <ac:spMk id="2" creationId="{A8F0B875-8307-4070-B057-2720192E2DE3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32:10.340" v="157" actId="6264"/>
        <pc:sldMkLst>
          <pc:docMk/>
          <pc:sldMk cId="0" sldId="271"/>
        </pc:sldMkLst>
        <pc:spChg chg="add del mod">
          <ac:chgData name="Hoang Nhu Vinh (FE FGW DN)" userId="d2ccfa87-bd55-436a-894a-85c7f0ae780d" providerId="ADAL" clId="{DD042415-BF1A-4C34-83C6-E8376DD7A9E5}" dt="2021-03-31T13:31:56.710" v="152" actId="6264"/>
          <ac:spMkLst>
            <pc:docMk/>
            <pc:sldMk cId="0" sldId="271"/>
            <ac:spMk id="2" creationId="{7B97DBF3-06E9-471A-8BEB-AB290FC2A750}"/>
          </ac:spMkLst>
        </pc:spChg>
        <pc:spChg chg="add del mod">
          <ac:chgData name="Hoang Nhu Vinh (FE FGW DN)" userId="d2ccfa87-bd55-436a-894a-85c7f0ae780d" providerId="ADAL" clId="{DD042415-BF1A-4C34-83C6-E8376DD7A9E5}" dt="2021-03-31T13:12:54.032" v="58" actId="6264"/>
          <ac:spMkLst>
            <pc:docMk/>
            <pc:sldMk cId="0" sldId="271"/>
            <ac:spMk id="2" creationId="{8A83EDAD-4615-45CA-A71A-8450C3D2E97D}"/>
          </ac:spMkLst>
        </pc:spChg>
        <pc:spChg chg="add del mod">
          <ac:chgData name="Hoang Nhu Vinh (FE FGW DN)" userId="d2ccfa87-bd55-436a-894a-85c7f0ae780d" providerId="ADAL" clId="{DD042415-BF1A-4C34-83C6-E8376DD7A9E5}" dt="2021-03-31T13:12:54.032" v="58" actId="6264"/>
          <ac:spMkLst>
            <pc:docMk/>
            <pc:sldMk cId="0" sldId="271"/>
            <ac:spMk id="3" creationId="{98C2B91D-BB3C-4C33-BE70-E79FA8C927B2}"/>
          </ac:spMkLst>
        </pc:spChg>
        <pc:spChg chg="add del mod">
          <ac:chgData name="Hoang Nhu Vinh (FE FGW DN)" userId="d2ccfa87-bd55-436a-894a-85c7f0ae780d" providerId="ADAL" clId="{DD042415-BF1A-4C34-83C6-E8376DD7A9E5}" dt="2021-03-31T13:31:56.710" v="152" actId="6264"/>
          <ac:spMkLst>
            <pc:docMk/>
            <pc:sldMk cId="0" sldId="271"/>
            <ac:spMk id="3" creationId="{BE99344B-81DF-4AD0-AEB9-A2FD8E706B4C}"/>
          </ac:spMkLst>
        </pc:spChg>
        <pc:spChg chg="add del mod">
          <ac:chgData name="Hoang Nhu Vinh (FE FGW DN)" userId="d2ccfa87-bd55-436a-894a-85c7f0ae780d" providerId="ADAL" clId="{DD042415-BF1A-4C34-83C6-E8376DD7A9E5}" dt="2021-03-31T13:32:10.340" v="157" actId="6264"/>
          <ac:spMkLst>
            <pc:docMk/>
            <pc:sldMk cId="0" sldId="271"/>
            <ac:spMk id="4" creationId="{87C2D222-5097-4B38-BE27-D91E308474ED}"/>
          </ac:spMkLst>
        </pc:spChg>
        <pc:spChg chg="add del mod">
          <ac:chgData name="Hoang Nhu Vinh (FE FGW DN)" userId="d2ccfa87-bd55-436a-894a-85c7f0ae780d" providerId="ADAL" clId="{DD042415-BF1A-4C34-83C6-E8376DD7A9E5}" dt="2021-03-31T13:32:10.340" v="157" actId="6264"/>
          <ac:spMkLst>
            <pc:docMk/>
            <pc:sldMk cId="0" sldId="271"/>
            <ac:spMk id="5" creationId="{DCABC9E1-47FC-4728-AA8A-3951E9D551E0}"/>
          </ac:spMkLst>
        </pc:spChg>
        <pc:spChg chg="mod ord">
          <ac:chgData name="Hoang Nhu Vinh (FE FGW DN)" userId="d2ccfa87-bd55-436a-894a-85c7f0ae780d" providerId="ADAL" clId="{DD042415-BF1A-4C34-83C6-E8376DD7A9E5}" dt="2021-03-31T13:32:10.340" v="157" actId="6264"/>
          <ac:spMkLst>
            <pc:docMk/>
            <pc:sldMk cId="0" sldId="271"/>
            <ac:spMk id="232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2:10.340" v="157" actId="6264"/>
          <ac:spMkLst>
            <pc:docMk/>
            <pc:sldMk cId="0" sldId="271"/>
            <ac:spMk id="233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2:10.340" v="157" actId="6264"/>
          <ac:spMkLst>
            <pc:docMk/>
            <pc:sldMk cId="0" sldId="271"/>
            <ac:spMk id="234" creationId="{00000000-0000-0000-0000-000000000000}"/>
          </ac:spMkLst>
        </pc:spChg>
        <pc:spChg chg="mod">
          <ac:chgData name="Hoang Nhu Vinh (FE FGW DN)" userId="d2ccfa87-bd55-436a-894a-85c7f0ae780d" providerId="ADAL" clId="{DD042415-BF1A-4C34-83C6-E8376DD7A9E5}" dt="2021-03-31T13:31:58.101" v="153" actId="21"/>
          <ac:spMkLst>
            <pc:docMk/>
            <pc:sldMk cId="0" sldId="271"/>
            <ac:spMk id="238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31:51.541" v="151" actId="15"/>
        <pc:sldMkLst>
          <pc:docMk/>
          <pc:sldMk cId="0" sldId="272"/>
        </pc:sldMkLst>
        <pc:spChg chg="add del mod">
          <ac:chgData name="Hoang Nhu Vinh (FE FGW DN)" userId="d2ccfa87-bd55-436a-894a-85c7f0ae780d" providerId="ADAL" clId="{DD042415-BF1A-4C34-83C6-E8376DD7A9E5}" dt="2021-03-31T13:31:48.804" v="150" actId="6264"/>
          <ac:spMkLst>
            <pc:docMk/>
            <pc:sldMk cId="0" sldId="272"/>
            <ac:spMk id="2" creationId="{1719D0C4-09C9-4FF4-9D44-3FB7332DE980}"/>
          </ac:spMkLst>
        </pc:spChg>
        <pc:spChg chg="add del mod">
          <ac:chgData name="Hoang Nhu Vinh (FE FGW DN)" userId="d2ccfa87-bd55-436a-894a-85c7f0ae780d" providerId="ADAL" clId="{DD042415-BF1A-4C34-83C6-E8376DD7A9E5}" dt="2021-03-31T13:31:48.804" v="150" actId="6264"/>
          <ac:spMkLst>
            <pc:docMk/>
            <pc:sldMk cId="0" sldId="272"/>
            <ac:spMk id="3" creationId="{FF37FBD9-CA53-4768-92E9-A085F01BB52D}"/>
          </ac:spMkLst>
        </pc:spChg>
        <pc:spChg chg="mod ord">
          <ac:chgData name="Hoang Nhu Vinh (FE FGW DN)" userId="d2ccfa87-bd55-436a-894a-85c7f0ae780d" providerId="ADAL" clId="{DD042415-BF1A-4C34-83C6-E8376DD7A9E5}" dt="2021-03-31T13:31:48.804" v="150" actId="6264"/>
          <ac:spMkLst>
            <pc:docMk/>
            <pc:sldMk cId="0" sldId="272"/>
            <ac:spMk id="245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1:51.541" v="151" actId="15"/>
          <ac:spMkLst>
            <pc:docMk/>
            <pc:sldMk cId="0" sldId="272"/>
            <ac:spMk id="246" creationId="{00000000-0000-0000-0000-000000000000}"/>
          </ac:spMkLst>
        </pc:spChg>
        <pc:spChg chg="mod">
          <ac:chgData name="Hoang Nhu Vinh (FE FGW DN)" userId="d2ccfa87-bd55-436a-894a-85c7f0ae780d" providerId="ADAL" clId="{DD042415-BF1A-4C34-83C6-E8376DD7A9E5}" dt="2021-03-31T13:31:37.730" v="145" actId="21"/>
          <ac:spMkLst>
            <pc:docMk/>
            <pc:sldMk cId="0" sldId="272"/>
            <ac:spMk id="247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1:48.804" v="150" actId="6264"/>
          <ac:spMkLst>
            <pc:docMk/>
            <pc:sldMk cId="0" sldId="272"/>
            <ac:spMk id="248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31:32.559" v="144" actId="6264"/>
        <pc:sldMkLst>
          <pc:docMk/>
          <pc:sldMk cId="0" sldId="273"/>
        </pc:sldMkLst>
        <pc:spChg chg="add del mod">
          <ac:chgData name="Hoang Nhu Vinh (FE FGW DN)" userId="d2ccfa87-bd55-436a-894a-85c7f0ae780d" providerId="ADAL" clId="{DD042415-BF1A-4C34-83C6-E8376DD7A9E5}" dt="2021-03-31T13:31:32.559" v="144" actId="6264"/>
          <ac:spMkLst>
            <pc:docMk/>
            <pc:sldMk cId="0" sldId="273"/>
            <ac:spMk id="2" creationId="{C3CFBCFE-F30C-44EB-9004-7614A5A598D0}"/>
          </ac:spMkLst>
        </pc:spChg>
        <pc:spChg chg="add del mod">
          <ac:chgData name="Hoang Nhu Vinh (FE FGW DN)" userId="d2ccfa87-bd55-436a-894a-85c7f0ae780d" providerId="ADAL" clId="{DD042415-BF1A-4C34-83C6-E8376DD7A9E5}" dt="2021-03-31T13:31:32.559" v="144" actId="6264"/>
          <ac:spMkLst>
            <pc:docMk/>
            <pc:sldMk cId="0" sldId="273"/>
            <ac:spMk id="3" creationId="{2B9FBF89-68AA-4A25-9C3A-4FA2FA63AFDA}"/>
          </ac:spMkLst>
        </pc:spChg>
        <pc:spChg chg="mod ord">
          <ac:chgData name="Hoang Nhu Vinh (FE FGW DN)" userId="d2ccfa87-bd55-436a-894a-85c7f0ae780d" providerId="ADAL" clId="{DD042415-BF1A-4C34-83C6-E8376DD7A9E5}" dt="2021-03-31T13:31:32.559" v="144" actId="6264"/>
          <ac:spMkLst>
            <pc:docMk/>
            <pc:sldMk cId="0" sldId="273"/>
            <ac:spMk id="253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1:32.559" v="144" actId="6264"/>
          <ac:spMkLst>
            <pc:docMk/>
            <pc:sldMk cId="0" sldId="273"/>
            <ac:spMk id="254" creationId="{00000000-0000-0000-0000-000000000000}"/>
          </ac:spMkLst>
        </pc:spChg>
      </pc:sldChg>
      <pc:sldChg chg="addSp delSp modSp mod ord chgLayout">
        <pc:chgData name="Hoang Nhu Vinh (FE FGW DN)" userId="d2ccfa87-bd55-436a-894a-85c7f0ae780d" providerId="ADAL" clId="{DD042415-BF1A-4C34-83C6-E8376DD7A9E5}" dt="2021-03-31T13:31:29.652" v="143" actId="6264"/>
        <pc:sldMkLst>
          <pc:docMk/>
          <pc:sldMk cId="0" sldId="274"/>
        </pc:sldMkLst>
        <pc:spChg chg="add del mod">
          <ac:chgData name="Hoang Nhu Vinh (FE FGW DN)" userId="d2ccfa87-bd55-436a-894a-85c7f0ae780d" providerId="ADAL" clId="{DD042415-BF1A-4C34-83C6-E8376DD7A9E5}" dt="2021-03-31T13:31:29.652" v="143" actId="6264"/>
          <ac:spMkLst>
            <pc:docMk/>
            <pc:sldMk cId="0" sldId="274"/>
            <ac:spMk id="2" creationId="{6FE7A61C-1B5B-441F-B1AE-1EE77D369962}"/>
          </ac:spMkLst>
        </pc:spChg>
        <pc:spChg chg="add del mod">
          <ac:chgData name="Hoang Nhu Vinh (FE FGW DN)" userId="d2ccfa87-bd55-436a-894a-85c7f0ae780d" providerId="ADAL" clId="{DD042415-BF1A-4C34-83C6-E8376DD7A9E5}" dt="2021-03-31T13:31:29.652" v="143" actId="6264"/>
          <ac:spMkLst>
            <pc:docMk/>
            <pc:sldMk cId="0" sldId="274"/>
            <ac:spMk id="3" creationId="{AD47088F-D688-4AB1-8CBD-1B7A23B6109F}"/>
          </ac:spMkLst>
        </pc:spChg>
        <pc:spChg chg="mod ord">
          <ac:chgData name="Hoang Nhu Vinh (FE FGW DN)" userId="d2ccfa87-bd55-436a-894a-85c7f0ae780d" providerId="ADAL" clId="{DD042415-BF1A-4C34-83C6-E8376DD7A9E5}" dt="2021-03-31T13:31:29.652" v="143" actId="6264"/>
          <ac:spMkLst>
            <pc:docMk/>
            <pc:sldMk cId="0" sldId="274"/>
            <ac:spMk id="260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1:29.652" v="143" actId="6264"/>
          <ac:spMkLst>
            <pc:docMk/>
            <pc:sldMk cId="0" sldId="274"/>
            <ac:spMk id="261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1:29.652" v="143" actId="6264"/>
          <ac:spMkLst>
            <pc:docMk/>
            <pc:sldMk cId="0" sldId="274"/>
            <ac:spMk id="262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31:21.040" v="141" actId="1076"/>
        <pc:sldMkLst>
          <pc:docMk/>
          <pc:sldMk cId="0" sldId="277"/>
        </pc:sldMkLst>
        <pc:spChg chg="add del mod">
          <ac:chgData name="Hoang Nhu Vinh (FE FGW DN)" userId="d2ccfa87-bd55-436a-894a-85c7f0ae780d" providerId="ADAL" clId="{DD042415-BF1A-4C34-83C6-E8376DD7A9E5}" dt="2021-03-31T13:31:14.073" v="139" actId="6264"/>
          <ac:spMkLst>
            <pc:docMk/>
            <pc:sldMk cId="0" sldId="277"/>
            <ac:spMk id="2" creationId="{51778364-FCC9-4963-A751-9A3CA2A38B42}"/>
          </ac:spMkLst>
        </pc:spChg>
        <pc:spChg chg="add del mod">
          <ac:chgData name="Hoang Nhu Vinh (FE FGW DN)" userId="d2ccfa87-bd55-436a-894a-85c7f0ae780d" providerId="ADAL" clId="{DD042415-BF1A-4C34-83C6-E8376DD7A9E5}" dt="2021-03-31T13:31:14.073" v="139" actId="6264"/>
          <ac:spMkLst>
            <pc:docMk/>
            <pc:sldMk cId="0" sldId="277"/>
            <ac:spMk id="3" creationId="{D90FD950-1F81-49B4-9BAB-C755914F83F2}"/>
          </ac:spMkLst>
        </pc:spChg>
        <pc:spChg chg="mod ord">
          <ac:chgData name="Hoang Nhu Vinh (FE FGW DN)" userId="d2ccfa87-bd55-436a-894a-85c7f0ae780d" providerId="ADAL" clId="{DD042415-BF1A-4C34-83C6-E8376DD7A9E5}" dt="2021-03-31T13:31:21.040" v="141" actId="1076"/>
          <ac:spMkLst>
            <pc:docMk/>
            <pc:sldMk cId="0" sldId="277"/>
            <ac:spMk id="283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1:14.073" v="139" actId="6264"/>
          <ac:spMkLst>
            <pc:docMk/>
            <pc:sldMk cId="0" sldId="277"/>
            <ac:spMk id="284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31:07.321" v="138" actId="404"/>
        <pc:sldMkLst>
          <pc:docMk/>
          <pc:sldMk cId="0" sldId="278"/>
        </pc:sldMkLst>
        <pc:spChg chg="add del mod">
          <ac:chgData name="Hoang Nhu Vinh (FE FGW DN)" userId="d2ccfa87-bd55-436a-894a-85c7f0ae780d" providerId="ADAL" clId="{DD042415-BF1A-4C34-83C6-E8376DD7A9E5}" dt="2021-03-31T13:30:47.278" v="133" actId="6264"/>
          <ac:spMkLst>
            <pc:docMk/>
            <pc:sldMk cId="0" sldId="278"/>
            <ac:spMk id="2" creationId="{30565AF4-C550-4E7F-A9C7-705F51935C63}"/>
          </ac:spMkLst>
        </pc:spChg>
        <pc:spChg chg="add del mod">
          <ac:chgData name="Hoang Nhu Vinh (FE FGW DN)" userId="d2ccfa87-bd55-436a-894a-85c7f0ae780d" providerId="ADAL" clId="{DD042415-BF1A-4C34-83C6-E8376DD7A9E5}" dt="2021-03-31T13:30:47.278" v="133" actId="6264"/>
          <ac:spMkLst>
            <pc:docMk/>
            <pc:sldMk cId="0" sldId="278"/>
            <ac:spMk id="3" creationId="{48A11D3F-78E6-4693-B13F-3C8BE1EA807C}"/>
          </ac:spMkLst>
        </pc:spChg>
        <pc:spChg chg="mod ord">
          <ac:chgData name="Hoang Nhu Vinh (FE FGW DN)" userId="d2ccfa87-bd55-436a-894a-85c7f0ae780d" providerId="ADAL" clId="{DD042415-BF1A-4C34-83C6-E8376DD7A9E5}" dt="2021-03-31T13:31:07.321" v="138" actId="404"/>
          <ac:spMkLst>
            <pc:docMk/>
            <pc:sldMk cId="0" sldId="278"/>
            <ac:spMk id="292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0:47.278" v="133" actId="6264"/>
          <ac:spMkLst>
            <pc:docMk/>
            <pc:sldMk cId="0" sldId="278"/>
            <ac:spMk id="293" creationId="{00000000-0000-0000-0000-000000000000}"/>
          </ac:spMkLst>
        </pc:spChg>
        <pc:spChg chg="mod">
          <ac:chgData name="Hoang Nhu Vinh (FE FGW DN)" userId="d2ccfa87-bd55-436a-894a-85c7f0ae780d" providerId="ADAL" clId="{DD042415-BF1A-4C34-83C6-E8376DD7A9E5}" dt="2021-03-31T13:30:53.444" v="135" actId="20577"/>
          <ac:spMkLst>
            <pc:docMk/>
            <pc:sldMk cId="0" sldId="278"/>
            <ac:spMk id="296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30:42.337" v="132" actId="15"/>
        <pc:sldMkLst>
          <pc:docMk/>
          <pc:sldMk cId="0" sldId="281"/>
        </pc:sldMkLst>
        <pc:spChg chg="add del mod">
          <ac:chgData name="Hoang Nhu Vinh (FE FGW DN)" userId="d2ccfa87-bd55-436a-894a-85c7f0ae780d" providerId="ADAL" clId="{DD042415-BF1A-4C34-83C6-E8376DD7A9E5}" dt="2021-03-31T13:30:29.412" v="106" actId="6264"/>
          <ac:spMkLst>
            <pc:docMk/>
            <pc:sldMk cId="0" sldId="281"/>
            <ac:spMk id="2" creationId="{0F2D348A-F071-4250-BCD4-5D771C4043E2}"/>
          </ac:spMkLst>
        </pc:spChg>
        <pc:spChg chg="add del mod">
          <ac:chgData name="Hoang Nhu Vinh (FE FGW DN)" userId="d2ccfa87-bd55-436a-894a-85c7f0ae780d" providerId="ADAL" clId="{DD042415-BF1A-4C34-83C6-E8376DD7A9E5}" dt="2021-03-31T13:30:29.412" v="106" actId="6264"/>
          <ac:spMkLst>
            <pc:docMk/>
            <pc:sldMk cId="0" sldId="281"/>
            <ac:spMk id="3" creationId="{BDF94F38-DACF-493B-8F21-63FBCB7E7D42}"/>
          </ac:spMkLst>
        </pc:spChg>
        <pc:spChg chg="mod">
          <ac:chgData name="Hoang Nhu Vinh (FE FGW DN)" userId="d2ccfa87-bd55-436a-894a-85c7f0ae780d" providerId="ADAL" clId="{DD042415-BF1A-4C34-83C6-E8376DD7A9E5}" dt="2021-03-31T13:30:40.527" v="131" actId="1035"/>
          <ac:spMkLst>
            <pc:docMk/>
            <pc:sldMk cId="0" sldId="281"/>
            <ac:spMk id="10" creationId="{5C04E120-D7C6-4FF3-8BE1-B91E8D9EF0C4}"/>
          </ac:spMkLst>
        </pc:spChg>
        <pc:spChg chg="mod ord">
          <ac:chgData name="Hoang Nhu Vinh (FE FGW DN)" userId="d2ccfa87-bd55-436a-894a-85c7f0ae780d" providerId="ADAL" clId="{DD042415-BF1A-4C34-83C6-E8376DD7A9E5}" dt="2021-03-31T13:30:42.337" v="132" actId="15"/>
          <ac:spMkLst>
            <pc:docMk/>
            <pc:sldMk cId="0" sldId="281"/>
            <ac:spMk id="320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0:29.412" v="106" actId="6264"/>
          <ac:spMkLst>
            <pc:docMk/>
            <pc:sldMk cId="0" sldId="281"/>
            <ac:spMk id="321" creationId="{00000000-0000-0000-0000-000000000000}"/>
          </ac:spMkLst>
        </pc:spChg>
        <pc:grpChg chg="mod">
          <ac:chgData name="Hoang Nhu Vinh (FE FGW DN)" userId="d2ccfa87-bd55-436a-894a-85c7f0ae780d" providerId="ADAL" clId="{DD042415-BF1A-4C34-83C6-E8376DD7A9E5}" dt="2021-03-31T13:30:40.527" v="131" actId="1035"/>
          <ac:grpSpMkLst>
            <pc:docMk/>
            <pc:sldMk cId="0" sldId="281"/>
            <ac:grpSpMk id="322" creationId="{00000000-0000-0000-0000-000000000000}"/>
          </ac:grpSpMkLst>
        </pc:grpChg>
      </pc:sldChg>
      <pc:sldChg chg="addSp delSp modSp mod chgLayout">
        <pc:chgData name="Hoang Nhu Vinh (FE FGW DN)" userId="d2ccfa87-bd55-436a-894a-85c7f0ae780d" providerId="ADAL" clId="{DD042415-BF1A-4C34-83C6-E8376DD7A9E5}" dt="2021-03-31T13:30:25.789" v="105" actId="404"/>
        <pc:sldMkLst>
          <pc:docMk/>
          <pc:sldMk cId="0" sldId="282"/>
        </pc:sldMkLst>
        <pc:spChg chg="add del mod">
          <ac:chgData name="Hoang Nhu Vinh (FE FGW DN)" userId="d2ccfa87-bd55-436a-894a-85c7f0ae780d" providerId="ADAL" clId="{DD042415-BF1A-4C34-83C6-E8376DD7A9E5}" dt="2021-03-31T13:30:16.941" v="102" actId="6264"/>
          <ac:spMkLst>
            <pc:docMk/>
            <pc:sldMk cId="0" sldId="282"/>
            <ac:spMk id="2" creationId="{A4EFD7E0-984E-4A53-B6BA-11F65CF8B2D8}"/>
          </ac:spMkLst>
        </pc:spChg>
        <pc:spChg chg="add del mod">
          <ac:chgData name="Hoang Nhu Vinh (FE FGW DN)" userId="d2ccfa87-bd55-436a-894a-85c7f0ae780d" providerId="ADAL" clId="{DD042415-BF1A-4C34-83C6-E8376DD7A9E5}" dt="2021-03-31T13:30:16.941" v="102" actId="6264"/>
          <ac:spMkLst>
            <pc:docMk/>
            <pc:sldMk cId="0" sldId="282"/>
            <ac:spMk id="3" creationId="{6243053A-A4C8-4E7C-BFD4-A1C25D70974B}"/>
          </ac:spMkLst>
        </pc:spChg>
        <pc:spChg chg="mod ord">
          <ac:chgData name="Hoang Nhu Vinh (FE FGW DN)" userId="d2ccfa87-bd55-436a-894a-85c7f0ae780d" providerId="ADAL" clId="{DD042415-BF1A-4C34-83C6-E8376DD7A9E5}" dt="2021-03-31T13:30:25.789" v="105" actId="404"/>
          <ac:spMkLst>
            <pc:docMk/>
            <pc:sldMk cId="0" sldId="282"/>
            <ac:spMk id="329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0:16.941" v="102" actId="6264"/>
          <ac:spMkLst>
            <pc:docMk/>
            <pc:sldMk cId="0" sldId="282"/>
            <ac:spMk id="330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30:01.751" v="98" actId="15"/>
        <pc:sldMkLst>
          <pc:docMk/>
          <pc:sldMk cId="0" sldId="283"/>
        </pc:sldMkLst>
        <pc:spChg chg="add del mod">
          <ac:chgData name="Hoang Nhu Vinh (FE FGW DN)" userId="d2ccfa87-bd55-436a-894a-85c7f0ae780d" providerId="ADAL" clId="{DD042415-BF1A-4C34-83C6-E8376DD7A9E5}" dt="2021-03-31T13:30:00.395" v="97" actId="6264"/>
          <ac:spMkLst>
            <pc:docMk/>
            <pc:sldMk cId="0" sldId="283"/>
            <ac:spMk id="2" creationId="{BA7DA381-C78E-430B-9381-4B6686DF8752}"/>
          </ac:spMkLst>
        </pc:spChg>
        <pc:spChg chg="add del mod">
          <ac:chgData name="Hoang Nhu Vinh (FE FGW DN)" userId="d2ccfa87-bd55-436a-894a-85c7f0ae780d" providerId="ADAL" clId="{DD042415-BF1A-4C34-83C6-E8376DD7A9E5}" dt="2021-03-31T13:30:00.395" v="97" actId="6264"/>
          <ac:spMkLst>
            <pc:docMk/>
            <pc:sldMk cId="0" sldId="283"/>
            <ac:spMk id="3" creationId="{FEB0B481-9028-4CC4-9851-61931F63939F}"/>
          </ac:spMkLst>
        </pc:spChg>
        <pc:spChg chg="mod ord">
          <ac:chgData name="Hoang Nhu Vinh (FE FGW DN)" userId="d2ccfa87-bd55-436a-894a-85c7f0ae780d" providerId="ADAL" clId="{DD042415-BF1A-4C34-83C6-E8376DD7A9E5}" dt="2021-03-31T13:30:01.751" v="98" actId="15"/>
          <ac:spMkLst>
            <pc:docMk/>
            <pc:sldMk cId="0" sldId="283"/>
            <ac:spMk id="338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30:00.395" v="97" actId="6264"/>
          <ac:spMkLst>
            <pc:docMk/>
            <pc:sldMk cId="0" sldId="283"/>
            <ac:spMk id="339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D042415-BF1A-4C34-83C6-E8376DD7A9E5}" dt="2021-03-31T13:29:55.083" v="96" actId="1076"/>
        <pc:sldMkLst>
          <pc:docMk/>
          <pc:sldMk cId="0" sldId="284"/>
        </pc:sldMkLst>
        <pc:spChg chg="add del mod">
          <ac:chgData name="Hoang Nhu Vinh (FE FGW DN)" userId="d2ccfa87-bd55-436a-894a-85c7f0ae780d" providerId="ADAL" clId="{DD042415-BF1A-4C34-83C6-E8376DD7A9E5}" dt="2021-03-31T13:29:22.363" v="81" actId="6264"/>
          <ac:spMkLst>
            <pc:docMk/>
            <pc:sldMk cId="0" sldId="284"/>
            <ac:spMk id="2" creationId="{41AE0ADF-25A5-4641-896D-70C620767F7C}"/>
          </ac:spMkLst>
        </pc:spChg>
        <pc:spChg chg="add del mod">
          <ac:chgData name="Hoang Nhu Vinh (FE FGW DN)" userId="d2ccfa87-bd55-436a-894a-85c7f0ae780d" providerId="ADAL" clId="{DD042415-BF1A-4C34-83C6-E8376DD7A9E5}" dt="2021-03-31T13:29:22.363" v="81" actId="6264"/>
          <ac:spMkLst>
            <pc:docMk/>
            <pc:sldMk cId="0" sldId="284"/>
            <ac:spMk id="4" creationId="{B9A3E590-49EF-413E-91FF-A9D29A96BDA3}"/>
          </ac:spMkLst>
        </pc:spChg>
        <pc:spChg chg="mod ord">
          <ac:chgData name="Hoang Nhu Vinh (FE FGW DN)" userId="d2ccfa87-bd55-436a-894a-85c7f0ae780d" providerId="ADAL" clId="{DD042415-BF1A-4C34-83C6-E8376DD7A9E5}" dt="2021-03-31T13:29:50.954" v="95" actId="5793"/>
          <ac:spMkLst>
            <pc:docMk/>
            <pc:sldMk cId="0" sldId="284"/>
            <ac:spMk id="347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29:22.363" v="81" actId="6264"/>
          <ac:spMkLst>
            <pc:docMk/>
            <pc:sldMk cId="0" sldId="284"/>
            <ac:spMk id="348" creationId="{00000000-0000-0000-0000-000000000000}"/>
          </ac:spMkLst>
        </pc:spChg>
        <pc:spChg chg="mod">
          <ac:chgData name="Hoang Nhu Vinh (FE FGW DN)" userId="d2ccfa87-bd55-436a-894a-85c7f0ae780d" providerId="ADAL" clId="{DD042415-BF1A-4C34-83C6-E8376DD7A9E5}" dt="2021-03-31T13:29:25.528" v="82" actId="21"/>
          <ac:spMkLst>
            <pc:docMk/>
            <pc:sldMk cId="0" sldId="284"/>
            <ac:spMk id="349" creationId="{00000000-0000-0000-0000-000000000000}"/>
          </ac:spMkLst>
        </pc:spChg>
        <pc:picChg chg="mod">
          <ac:chgData name="Hoang Nhu Vinh (FE FGW DN)" userId="d2ccfa87-bd55-436a-894a-85c7f0ae780d" providerId="ADAL" clId="{DD042415-BF1A-4C34-83C6-E8376DD7A9E5}" dt="2021-03-31T13:29:55.083" v="96" actId="1076"/>
          <ac:picMkLst>
            <pc:docMk/>
            <pc:sldMk cId="0" sldId="284"/>
            <ac:picMk id="3" creationId="{44825E50-9BD8-4102-B82C-3976DD8D50FD}"/>
          </ac:picMkLst>
        </pc:picChg>
      </pc:sldChg>
      <pc:sldChg chg="addSp delSp modSp mod chgLayout">
        <pc:chgData name="Hoang Nhu Vinh (FE FGW DN)" userId="d2ccfa87-bd55-436a-894a-85c7f0ae780d" providerId="ADAL" clId="{DD042415-BF1A-4C34-83C6-E8376DD7A9E5}" dt="2021-03-31T13:29:19.958" v="80" actId="1076"/>
        <pc:sldMkLst>
          <pc:docMk/>
          <pc:sldMk cId="0" sldId="285"/>
        </pc:sldMkLst>
        <pc:spChg chg="add del mod">
          <ac:chgData name="Hoang Nhu Vinh (FE FGW DN)" userId="d2ccfa87-bd55-436a-894a-85c7f0ae780d" providerId="ADAL" clId="{DD042415-BF1A-4C34-83C6-E8376DD7A9E5}" dt="2021-03-31T13:29:13.153" v="77" actId="6264"/>
          <ac:spMkLst>
            <pc:docMk/>
            <pc:sldMk cId="0" sldId="285"/>
            <ac:spMk id="2" creationId="{0DD32860-7770-4325-A174-F57495CF3604}"/>
          </ac:spMkLst>
        </pc:spChg>
        <pc:spChg chg="add del mod">
          <ac:chgData name="Hoang Nhu Vinh (FE FGW DN)" userId="d2ccfa87-bd55-436a-894a-85c7f0ae780d" providerId="ADAL" clId="{DD042415-BF1A-4C34-83C6-E8376DD7A9E5}" dt="2021-03-31T13:29:13.153" v="77" actId="6264"/>
          <ac:spMkLst>
            <pc:docMk/>
            <pc:sldMk cId="0" sldId="285"/>
            <ac:spMk id="3" creationId="{FAF06769-D8F6-4E5C-A329-BEE559BFBB86}"/>
          </ac:spMkLst>
        </pc:spChg>
        <pc:spChg chg="mod ord">
          <ac:chgData name="Hoang Nhu Vinh (FE FGW DN)" userId="d2ccfa87-bd55-436a-894a-85c7f0ae780d" providerId="ADAL" clId="{DD042415-BF1A-4C34-83C6-E8376DD7A9E5}" dt="2021-03-31T13:29:16.994" v="79" actId="15"/>
          <ac:spMkLst>
            <pc:docMk/>
            <pc:sldMk cId="0" sldId="285"/>
            <ac:spMk id="355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29:13.153" v="77" actId="6264"/>
          <ac:spMkLst>
            <pc:docMk/>
            <pc:sldMk cId="0" sldId="285"/>
            <ac:spMk id="356" creationId="{00000000-0000-0000-0000-000000000000}"/>
          </ac:spMkLst>
        </pc:spChg>
        <pc:picChg chg="mod">
          <ac:chgData name="Hoang Nhu Vinh (FE FGW DN)" userId="d2ccfa87-bd55-436a-894a-85c7f0ae780d" providerId="ADAL" clId="{DD042415-BF1A-4C34-83C6-E8376DD7A9E5}" dt="2021-03-31T13:29:19.958" v="80" actId="1076"/>
          <ac:picMkLst>
            <pc:docMk/>
            <pc:sldMk cId="0" sldId="285"/>
            <ac:picMk id="4" creationId="{4F531ED1-659C-4560-9FCD-033323114C77}"/>
          </ac:picMkLst>
        </pc:picChg>
      </pc:sldChg>
      <pc:sldChg chg="addSp delSp modSp mod chgLayout">
        <pc:chgData name="Hoang Nhu Vinh (FE FGW DN)" userId="d2ccfa87-bd55-436a-894a-85c7f0ae780d" providerId="ADAL" clId="{DD042415-BF1A-4C34-83C6-E8376DD7A9E5}" dt="2021-03-31T13:29:08.888" v="76" actId="14100"/>
        <pc:sldMkLst>
          <pc:docMk/>
          <pc:sldMk cId="0" sldId="286"/>
        </pc:sldMkLst>
        <pc:spChg chg="add del mod">
          <ac:chgData name="Hoang Nhu Vinh (FE FGW DN)" userId="d2ccfa87-bd55-436a-894a-85c7f0ae780d" providerId="ADAL" clId="{DD042415-BF1A-4C34-83C6-E8376DD7A9E5}" dt="2021-03-31T13:28:55.989" v="71" actId="6264"/>
          <ac:spMkLst>
            <pc:docMk/>
            <pc:sldMk cId="0" sldId="286"/>
            <ac:spMk id="2" creationId="{6780A3D1-C4D1-4BAF-BB73-FD82181437D8}"/>
          </ac:spMkLst>
        </pc:spChg>
        <pc:spChg chg="add del mod">
          <ac:chgData name="Hoang Nhu Vinh (FE FGW DN)" userId="d2ccfa87-bd55-436a-894a-85c7f0ae780d" providerId="ADAL" clId="{DD042415-BF1A-4C34-83C6-E8376DD7A9E5}" dt="2021-03-31T13:28:55.989" v="71" actId="6264"/>
          <ac:spMkLst>
            <pc:docMk/>
            <pc:sldMk cId="0" sldId="286"/>
            <ac:spMk id="3" creationId="{C686B3B5-4C8F-48BD-AA04-4D406CDCFD6C}"/>
          </ac:spMkLst>
        </pc:spChg>
        <pc:spChg chg="mod ord">
          <ac:chgData name="Hoang Nhu Vinh (FE FGW DN)" userId="d2ccfa87-bd55-436a-894a-85c7f0ae780d" providerId="ADAL" clId="{DD042415-BF1A-4C34-83C6-E8376DD7A9E5}" dt="2021-03-31T13:29:05.494" v="74" actId="14100"/>
          <ac:spMkLst>
            <pc:docMk/>
            <pc:sldMk cId="0" sldId="286"/>
            <ac:spMk id="362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28:55.989" v="71" actId="6264"/>
          <ac:spMkLst>
            <pc:docMk/>
            <pc:sldMk cId="0" sldId="286"/>
            <ac:spMk id="363" creationId="{00000000-0000-0000-0000-000000000000}"/>
          </ac:spMkLst>
        </pc:spChg>
        <pc:picChg chg="mod">
          <ac:chgData name="Hoang Nhu Vinh (FE FGW DN)" userId="d2ccfa87-bd55-436a-894a-85c7f0ae780d" providerId="ADAL" clId="{DD042415-BF1A-4C34-83C6-E8376DD7A9E5}" dt="2021-03-31T13:29:08.888" v="76" actId="14100"/>
          <ac:picMkLst>
            <pc:docMk/>
            <pc:sldMk cId="0" sldId="286"/>
            <ac:picMk id="4" creationId="{6FB4532F-9F5F-438C-B277-E85C78848720}"/>
          </ac:picMkLst>
        </pc:picChg>
      </pc:sldChg>
      <pc:sldChg chg="addSp delSp modSp mod chgLayout">
        <pc:chgData name="Hoang Nhu Vinh (FE FGW DN)" userId="d2ccfa87-bd55-436a-894a-85c7f0ae780d" providerId="ADAL" clId="{DD042415-BF1A-4C34-83C6-E8376DD7A9E5}" dt="2021-03-31T13:28:47.789" v="70" actId="478"/>
        <pc:sldMkLst>
          <pc:docMk/>
          <pc:sldMk cId="0" sldId="287"/>
        </pc:sldMkLst>
        <pc:spChg chg="add del mod">
          <ac:chgData name="Hoang Nhu Vinh (FE FGW DN)" userId="d2ccfa87-bd55-436a-894a-85c7f0ae780d" providerId="ADAL" clId="{DD042415-BF1A-4C34-83C6-E8376DD7A9E5}" dt="2021-03-31T13:28:32.316" v="67" actId="6264"/>
          <ac:spMkLst>
            <pc:docMk/>
            <pc:sldMk cId="0" sldId="287"/>
            <ac:spMk id="2" creationId="{B8754CBC-B669-44F8-BB25-6492EB5A2DA1}"/>
          </ac:spMkLst>
        </pc:spChg>
        <pc:spChg chg="add del mod">
          <ac:chgData name="Hoang Nhu Vinh (FE FGW DN)" userId="d2ccfa87-bd55-436a-894a-85c7f0ae780d" providerId="ADAL" clId="{DD042415-BF1A-4C34-83C6-E8376DD7A9E5}" dt="2021-03-31T13:28:32.316" v="67" actId="6264"/>
          <ac:spMkLst>
            <pc:docMk/>
            <pc:sldMk cId="0" sldId="287"/>
            <ac:spMk id="3" creationId="{3EC47BEE-B686-4EF3-88D7-68771DA68534}"/>
          </ac:spMkLst>
        </pc:spChg>
        <pc:spChg chg="mod ord">
          <ac:chgData name="Hoang Nhu Vinh (FE FGW DN)" userId="d2ccfa87-bd55-436a-894a-85c7f0ae780d" providerId="ADAL" clId="{DD042415-BF1A-4C34-83C6-E8376DD7A9E5}" dt="2021-03-31T13:28:38.381" v="69" actId="15"/>
          <ac:spMkLst>
            <pc:docMk/>
            <pc:sldMk cId="0" sldId="287"/>
            <ac:spMk id="369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28:32.316" v="67" actId="6264"/>
          <ac:spMkLst>
            <pc:docMk/>
            <pc:sldMk cId="0" sldId="287"/>
            <ac:spMk id="370" creationId="{00000000-0000-0000-0000-000000000000}"/>
          </ac:spMkLst>
        </pc:spChg>
        <pc:spChg chg="del">
          <ac:chgData name="Hoang Nhu Vinh (FE FGW DN)" userId="d2ccfa87-bd55-436a-894a-85c7f0ae780d" providerId="ADAL" clId="{DD042415-BF1A-4C34-83C6-E8376DD7A9E5}" dt="2021-03-31T13:28:47.789" v="70" actId="478"/>
          <ac:spMkLst>
            <pc:docMk/>
            <pc:sldMk cId="0" sldId="287"/>
            <ac:spMk id="371" creationId="{00000000-0000-0000-0000-000000000000}"/>
          </ac:spMkLst>
        </pc:spChg>
      </pc:sldChg>
      <pc:sldChg chg="delSp modSp mod modClrScheme chgLayout">
        <pc:chgData name="Hoang Nhu Vinh (FE FGW DN)" userId="d2ccfa87-bd55-436a-894a-85c7f0ae780d" providerId="ADAL" clId="{DD042415-BF1A-4C34-83C6-E8376DD7A9E5}" dt="2021-03-31T13:11:45.583" v="38" actId="478"/>
        <pc:sldMkLst>
          <pc:docMk/>
          <pc:sldMk cId="3215379390" sldId="402"/>
        </pc:sldMkLst>
        <pc:spChg chg="mod ord">
          <ac:chgData name="Hoang Nhu Vinh (FE FGW DN)" userId="d2ccfa87-bd55-436a-894a-85c7f0ae780d" providerId="ADAL" clId="{DD042415-BF1A-4C34-83C6-E8376DD7A9E5}" dt="2021-03-31T13:11:42.074" v="35" actId="700"/>
          <ac:spMkLst>
            <pc:docMk/>
            <pc:sldMk cId="3215379390" sldId="402"/>
            <ac:spMk id="5" creationId="{00000000-0000-0000-0000-000000000000}"/>
          </ac:spMkLst>
        </pc:spChg>
        <pc:spChg chg="mod ord">
          <ac:chgData name="Hoang Nhu Vinh (FE FGW DN)" userId="d2ccfa87-bd55-436a-894a-85c7f0ae780d" providerId="ADAL" clId="{DD042415-BF1A-4C34-83C6-E8376DD7A9E5}" dt="2021-03-31T13:11:42.074" v="35" actId="700"/>
          <ac:spMkLst>
            <pc:docMk/>
            <pc:sldMk cId="3215379390" sldId="402"/>
            <ac:spMk id="6" creationId="{00000000-0000-0000-0000-000000000000}"/>
          </ac:spMkLst>
        </pc:spChg>
        <pc:picChg chg="del">
          <ac:chgData name="Hoang Nhu Vinh (FE FGW DN)" userId="d2ccfa87-bd55-436a-894a-85c7f0ae780d" providerId="ADAL" clId="{DD042415-BF1A-4C34-83C6-E8376DD7A9E5}" dt="2021-03-31T13:11:43.819" v="36" actId="478"/>
          <ac:picMkLst>
            <pc:docMk/>
            <pc:sldMk cId="3215379390" sldId="402"/>
            <ac:picMk id="23" creationId="{11CE5A49-1C2E-498C-9324-879BA1F479D7}"/>
          </ac:picMkLst>
        </pc:picChg>
        <pc:picChg chg="del">
          <ac:chgData name="Hoang Nhu Vinh (FE FGW DN)" userId="d2ccfa87-bd55-436a-894a-85c7f0ae780d" providerId="ADAL" clId="{DD042415-BF1A-4C34-83C6-E8376DD7A9E5}" dt="2021-03-31T13:11:44.993" v="37" actId="478"/>
          <ac:picMkLst>
            <pc:docMk/>
            <pc:sldMk cId="3215379390" sldId="402"/>
            <ac:picMk id="24" creationId="{B5B52FCE-D09A-47E9-B078-67983C29BFA4}"/>
          </ac:picMkLst>
        </pc:picChg>
        <pc:picChg chg="del">
          <ac:chgData name="Hoang Nhu Vinh (FE FGW DN)" userId="d2ccfa87-bd55-436a-894a-85c7f0ae780d" providerId="ADAL" clId="{DD042415-BF1A-4C34-83C6-E8376DD7A9E5}" dt="2021-03-31T13:11:45.583" v="38" actId="478"/>
          <ac:picMkLst>
            <pc:docMk/>
            <pc:sldMk cId="3215379390" sldId="402"/>
            <ac:picMk id="25" creationId="{C0370532-DAFF-4DA7-B637-2F199F8478FC}"/>
          </ac:picMkLst>
        </pc:picChg>
      </pc:sldChg>
      <pc:sldChg chg="addSp delSp modSp mod modClrScheme chgLayout">
        <pc:chgData name="Hoang Nhu Vinh (FE FGW DN)" userId="d2ccfa87-bd55-436a-894a-85c7f0ae780d" providerId="ADAL" clId="{DD042415-BF1A-4C34-83C6-E8376DD7A9E5}" dt="2021-03-31T13:11:31.004" v="32" actId="478"/>
        <pc:sldMkLst>
          <pc:docMk/>
          <pc:sldMk cId="1641009465" sldId="467"/>
        </pc:sldMkLst>
        <pc:spChg chg="add mod ord">
          <ac:chgData name="Hoang Nhu Vinh (FE FGW DN)" userId="d2ccfa87-bd55-436a-894a-85c7f0ae780d" providerId="ADAL" clId="{DD042415-BF1A-4C34-83C6-E8376DD7A9E5}" dt="2021-03-31T13:11:24.392" v="28"/>
          <ac:spMkLst>
            <pc:docMk/>
            <pc:sldMk cId="1641009465" sldId="467"/>
            <ac:spMk id="2" creationId="{CF8BEA9F-5268-428A-9DBC-B47968668E53}"/>
          </ac:spMkLst>
        </pc:spChg>
        <pc:spChg chg="mod ord">
          <ac:chgData name="Hoang Nhu Vinh (FE FGW DN)" userId="d2ccfa87-bd55-436a-894a-85c7f0ae780d" providerId="ADAL" clId="{DD042415-BF1A-4C34-83C6-E8376DD7A9E5}" dt="2021-03-31T13:11:27.097" v="30"/>
          <ac:spMkLst>
            <pc:docMk/>
            <pc:sldMk cId="1641009465" sldId="467"/>
            <ac:spMk id="3" creationId="{00000000-0000-0000-0000-000000000000}"/>
          </ac:spMkLst>
        </pc:spChg>
        <pc:spChg chg="del mod ord">
          <ac:chgData name="Hoang Nhu Vinh (FE FGW DN)" userId="d2ccfa87-bd55-436a-894a-85c7f0ae780d" providerId="ADAL" clId="{DD042415-BF1A-4C34-83C6-E8376DD7A9E5}" dt="2021-03-31T13:11:29.332" v="31" actId="478"/>
          <ac:spMkLst>
            <pc:docMk/>
            <pc:sldMk cId="1641009465" sldId="467"/>
            <ac:spMk id="7" creationId="{A688D22A-6167-4B35-848C-430A24E1D2A6}"/>
          </ac:spMkLst>
        </pc:spChg>
        <pc:picChg chg="del">
          <ac:chgData name="Hoang Nhu Vinh (FE FGW DN)" userId="d2ccfa87-bd55-436a-894a-85c7f0ae780d" providerId="ADAL" clId="{DD042415-BF1A-4C34-83C6-E8376DD7A9E5}" dt="2021-03-31T13:11:31.004" v="32" actId="478"/>
          <ac:picMkLst>
            <pc:docMk/>
            <pc:sldMk cId="1641009465" sldId="467"/>
            <ac:picMk id="8" creationId="{892D02B2-8901-4D03-AA95-F273312B4E0D}"/>
          </ac:picMkLst>
        </pc:picChg>
      </pc:sldChg>
      <pc:sldChg chg="addSp delSp modSp mod chgLayout">
        <pc:chgData name="Hoang Nhu Vinh (FE FGW DN)" userId="d2ccfa87-bd55-436a-894a-85c7f0ae780d" providerId="ADAL" clId="{DD042415-BF1A-4C34-83C6-E8376DD7A9E5}" dt="2021-03-31T13:11:38.178" v="34" actId="6264"/>
        <pc:sldMkLst>
          <pc:docMk/>
          <pc:sldMk cId="2525525128" sldId="493"/>
        </pc:sldMkLst>
        <pc:spChg chg="mod ord">
          <ac:chgData name="Hoang Nhu Vinh (FE FGW DN)" userId="d2ccfa87-bd55-436a-894a-85c7f0ae780d" providerId="ADAL" clId="{DD042415-BF1A-4C34-83C6-E8376DD7A9E5}" dt="2021-03-31T13:11:38.178" v="34" actId="6264"/>
          <ac:spMkLst>
            <pc:docMk/>
            <pc:sldMk cId="2525525128" sldId="493"/>
            <ac:spMk id="2" creationId="{CA3C29A2-801E-45B5-8313-8492EDF9966A}"/>
          </ac:spMkLst>
        </pc:spChg>
        <pc:spChg chg="mod ord">
          <ac:chgData name="Hoang Nhu Vinh (FE FGW DN)" userId="d2ccfa87-bd55-436a-894a-85c7f0ae780d" providerId="ADAL" clId="{DD042415-BF1A-4C34-83C6-E8376DD7A9E5}" dt="2021-03-31T13:11:38.178" v="34" actId="6264"/>
          <ac:spMkLst>
            <pc:docMk/>
            <pc:sldMk cId="2525525128" sldId="493"/>
            <ac:spMk id="3" creationId="{ACAA566F-0E0E-4BF9-A3B0-6F01080380A3}"/>
          </ac:spMkLst>
        </pc:spChg>
        <pc:spChg chg="mod ord">
          <ac:chgData name="Hoang Nhu Vinh (FE FGW DN)" userId="d2ccfa87-bd55-436a-894a-85c7f0ae780d" providerId="ADAL" clId="{DD042415-BF1A-4C34-83C6-E8376DD7A9E5}" dt="2021-03-31T13:11:38.178" v="34" actId="6264"/>
          <ac:spMkLst>
            <pc:docMk/>
            <pc:sldMk cId="2525525128" sldId="493"/>
            <ac:spMk id="4" creationId="{DC603285-689A-4E41-8F77-BD9FEA5C433A}"/>
          </ac:spMkLst>
        </pc:spChg>
        <pc:spChg chg="add del mod">
          <ac:chgData name="Hoang Nhu Vinh (FE FGW DN)" userId="d2ccfa87-bd55-436a-894a-85c7f0ae780d" providerId="ADAL" clId="{DD042415-BF1A-4C34-83C6-E8376DD7A9E5}" dt="2021-03-31T13:11:38.178" v="34" actId="6264"/>
          <ac:spMkLst>
            <pc:docMk/>
            <pc:sldMk cId="2525525128" sldId="493"/>
            <ac:spMk id="5" creationId="{8E90347C-0798-470F-8716-187F02CA0CDB}"/>
          </ac:spMkLst>
        </pc:spChg>
        <pc:spChg chg="add del mod">
          <ac:chgData name="Hoang Nhu Vinh (FE FGW DN)" userId="d2ccfa87-bd55-436a-894a-85c7f0ae780d" providerId="ADAL" clId="{DD042415-BF1A-4C34-83C6-E8376DD7A9E5}" dt="2021-03-31T13:11:38.178" v="34" actId="6264"/>
          <ac:spMkLst>
            <pc:docMk/>
            <pc:sldMk cId="2525525128" sldId="493"/>
            <ac:spMk id="6" creationId="{99771C7B-D846-4B33-B088-58F3F24D7FFD}"/>
          </ac:spMkLst>
        </pc:spChg>
      </pc:sldChg>
      <pc:sldChg chg="addSp delSp modSp mod modClrScheme chgLayout">
        <pc:chgData name="Hoang Nhu Vinh (FE FGW DN)" userId="d2ccfa87-bd55-436a-894a-85c7f0ae780d" providerId="ADAL" clId="{DD042415-BF1A-4C34-83C6-E8376DD7A9E5}" dt="2021-03-31T13:12:06.748" v="46" actId="478"/>
        <pc:sldMkLst>
          <pc:docMk/>
          <pc:sldMk cId="2652695223" sldId="543"/>
        </pc:sldMkLst>
        <pc:spChg chg="add mod ord">
          <ac:chgData name="Hoang Nhu Vinh (FE FGW DN)" userId="d2ccfa87-bd55-436a-894a-85c7f0ae780d" providerId="ADAL" clId="{DD042415-BF1A-4C34-83C6-E8376DD7A9E5}" dt="2021-03-31T13:11:59.477" v="42"/>
          <ac:spMkLst>
            <pc:docMk/>
            <pc:sldMk cId="2652695223" sldId="543"/>
            <ac:spMk id="2" creationId="{8CBEC3BC-9CB4-49A1-AE58-9A0F317C674C}"/>
          </ac:spMkLst>
        </pc:spChg>
        <pc:spChg chg="mod ord">
          <ac:chgData name="Hoang Nhu Vinh (FE FGW DN)" userId="d2ccfa87-bd55-436a-894a-85c7f0ae780d" providerId="ADAL" clId="{DD042415-BF1A-4C34-83C6-E8376DD7A9E5}" dt="2021-03-31T13:12:02.590" v="44"/>
          <ac:spMkLst>
            <pc:docMk/>
            <pc:sldMk cId="2652695223" sldId="543"/>
            <ac:spMk id="7" creationId="{90194333-CD6B-41FD-A7FB-0DCA954972CC}"/>
          </ac:spMkLst>
        </pc:spChg>
        <pc:spChg chg="del mod ord">
          <ac:chgData name="Hoang Nhu Vinh (FE FGW DN)" userId="d2ccfa87-bd55-436a-894a-85c7f0ae780d" providerId="ADAL" clId="{DD042415-BF1A-4C34-83C6-E8376DD7A9E5}" dt="2021-03-31T13:12:06.748" v="46" actId="478"/>
          <ac:spMkLst>
            <pc:docMk/>
            <pc:sldMk cId="2652695223" sldId="543"/>
            <ac:spMk id="8" creationId="{860F75D7-DF2B-44C1-8494-C9E165B1CF65}"/>
          </ac:spMkLst>
        </pc:spChg>
        <pc:picChg chg="del">
          <ac:chgData name="Hoang Nhu Vinh (FE FGW DN)" userId="d2ccfa87-bd55-436a-894a-85c7f0ae780d" providerId="ADAL" clId="{DD042415-BF1A-4C34-83C6-E8376DD7A9E5}" dt="2021-03-31T13:12:04.027" v="45" actId="478"/>
          <ac:picMkLst>
            <pc:docMk/>
            <pc:sldMk cId="2652695223" sldId="543"/>
            <ac:picMk id="20" creationId="{47A2A612-BEE6-45F5-9522-87E2D45DF06D}"/>
          </ac:picMkLst>
        </pc:picChg>
      </pc:sldChg>
      <pc:sldChg chg="addSp delSp modSp mod modClrScheme chgLayout">
        <pc:chgData name="Hoang Nhu Vinh (FE FGW DN)" userId="d2ccfa87-bd55-436a-894a-85c7f0ae780d" providerId="ADAL" clId="{DD042415-BF1A-4C34-83C6-E8376DD7A9E5}" dt="2021-03-31T13:12:41.733" v="55" actId="478"/>
        <pc:sldMkLst>
          <pc:docMk/>
          <pc:sldMk cId="2329413655" sldId="572"/>
        </pc:sldMkLst>
        <pc:spChg chg="add mod ord">
          <ac:chgData name="Hoang Nhu Vinh (FE FGW DN)" userId="d2ccfa87-bd55-436a-894a-85c7f0ae780d" providerId="ADAL" clId="{DD042415-BF1A-4C34-83C6-E8376DD7A9E5}" dt="2021-03-31T13:12:31.836" v="51"/>
          <ac:spMkLst>
            <pc:docMk/>
            <pc:sldMk cId="2329413655" sldId="572"/>
            <ac:spMk id="2" creationId="{4F091332-E743-453D-A511-9F8EAFA93A70}"/>
          </ac:spMkLst>
        </pc:spChg>
        <pc:spChg chg="mod ord">
          <ac:chgData name="Hoang Nhu Vinh (FE FGW DN)" userId="d2ccfa87-bd55-436a-894a-85c7f0ae780d" providerId="ADAL" clId="{DD042415-BF1A-4C34-83C6-E8376DD7A9E5}" dt="2021-03-31T13:12:29.109" v="48" actId="700"/>
          <ac:spMkLst>
            <pc:docMk/>
            <pc:sldMk cId="2329413655" sldId="572"/>
            <ac:spMk id="4" creationId="{DD1F004C-FB34-4A8F-927E-9443E132B3C7}"/>
          </ac:spMkLst>
        </pc:spChg>
        <pc:spChg chg="mod ord">
          <ac:chgData name="Hoang Nhu Vinh (FE FGW DN)" userId="d2ccfa87-bd55-436a-894a-85c7f0ae780d" providerId="ADAL" clId="{DD042415-BF1A-4C34-83C6-E8376DD7A9E5}" dt="2021-03-31T13:12:38.914" v="54"/>
          <ac:spMkLst>
            <pc:docMk/>
            <pc:sldMk cId="2329413655" sldId="572"/>
            <ac:spMk id="5" creationId="{B55D40C4-8A27-4427-B17C-A5B69C5329C8}"/>
          </ac:spMkLst>
        </pc:spChg>
        <pc:spChg chg="del mod ord">
          <ac:chgData name="Hoang Nhu Vinh (FE FGW DN)" userId="d2ccfa87-bd55-436a-894a-85c7f0ae780d" providerId="ADAL" clId="{DD042415-BF1A-4C34-83C6-E8376DD7A9E5}" dt="2021-03-31T13:12:41.733" v="55" actId="478"/>
          <ac:spMkLst>
            <pc:docMk/>
            <pc:sldMk cId="2329413655" sldId="572"/>
            <ac:spMk id="6" creationId="{21487642-E2F1-4958-BF2C-26E24BAF3DC8}"/>
          </ac:spMkLst>
        </pc:spChg>
        <pc:picChg chg="del">
          <ac:chgData name="Hoang Nhu Vinh (FE FGW DN)" userId="d2ccfa87-bd55-436a-894a-85c7f0ae780d" providerId="ADAL" clId="{DD042415-BF1A-4C34-83C6-E8376DD7A9E5}" dt="2021-03-31T13:12:35.150" v="52" actId="478"/>
          <ac:picMkLst>
            <pc:docMk/>
            <pc:sldMk cId="2329413655" sldId="572"/>
            <ac:picMk id="7" creationId="{059A61FF-B019-447D-8A46-C5D986CCCB33}"/>
          </ac:picMkLst>
        </pc:picChg>
      </pc:sldChg>
      <pc:sldMasterChg chg="delSldLayout">
        <pc:chgData name="Hoang Nhu Vinh (FE FGW DN)" userId="d2ccfa87-bd55-436a-894a-85c7f0ae780d" providerId="ADAL" clId="{DD042415-BF1A-4C34-83C6-E8376DD7A9E5}" dt="2021-03-31T13:28:19.774" v="66" actId="2696"/>
        <pc:sldMasterMkLst>
          <pc:docMk/>
          <pc:sldMasterMk cId="1637200248" sldId="2147483700"/>
        </pc:sldMasterMkLst>
        <pc:sldLayoutChg chg="del">
          <pc:chgData name="Hoang Nhu Vinh (FE FGW DN)" userId="d2ccfa87-bd55-436a-894a-85c7f0ae780d" providerId="ADAL" clId="{DD042415-BF1A-4C34-83C6-E8376DD7A9E5}" dt="2021-03-31T13:28:19.774" v="66" actId="2696"/>
          <pc:sldLayoutMkLst>
            <pc:docMk/>
            <pc:sldMasterMk cId="1637200248" sldId="2147483700"/>
            <pc:sldLayoutMk cId="3077558671" sldId="2147483704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28:19.212" v="65" actId="2696"/>
          <pc:sldLayoutMkLst>
            <pc:docMk/>
            <pc:sldMasterMk cId="1637200248" sldId="2147483700"/>
            <pc:sldLayoutMk cId="3892786567" sldId="2147483705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28:18.743" v="64" actId="2696"/>
          <pc:sldLayoutMkLst>
            <pc:docMk/>
            <pc:sldMasterMk cId="1637200248" sldId="2147483700"/>
            <pc:sldLayoutMk cId="3287334687" sldId="2147483706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28:18.227" v="63" actId="2696"/>
          <pc:sldLayoutMkLst>
            <pc:docMk/>
            <pc:sldMasterMk cId="1637200248" sldId="2147483700"/>
            <pc:sldLayoutMk cId="2648604028" sldId="2147483707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28:17.883" v="62" actId="2696"/>
          <pc:sldLayoutMkLst>
            <pc:docMk/>
            <pc:sldMasterMk cId="1637200248" sldId="2147483700"/>
            <pc:sldLayoutMk cId="2222131767" sldId="2147483708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28:17.430" v="61" actId="2696"/>
          <pc:sldLayoutMkLst>
            <pc:docMk/>
            <pc:sldMasterMk cId="1637200248" sldId="2147483700"/>
            <pc:sldLayoutMk cId="1836159875" sldId="2147483709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28:17.004" v="60" actId="2696"/>
          <pc:sldLayoutMkLst>
            <pc:docMk/>
            <pc:sldMasterMk cId="1637200248" sldId="2147483700"/>
            <pc:sldLayoutMk cId="2186346956" sldId="2147483710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11.013" v="24" actId="2696"/>
          <pc:sldLayoutMkLst>
            <pc:docMk/>
            <pc:sldMasterMk cId="1637200248" sldId="2147483700"/>
            <pc:sldLayoutMk cId="1287850715" sldId="2147483711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10.872" v="23" actId="2696"/>
          <pc:sldLayoutMkLst>
            <pc:docMk/>
            <pc:sldMasterMk cId="1637200248" sldId="2147483700"/>
            <pc:sldLayoutMk cId="4179926586" sldId="2147483712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10.778" v="22" actId="2696"/>
          <pc:sldLayoutMkLst>
            <pc:docMk/>
            <pc:sldMasterMk cId="1637200248" sldId="2147483700"/>
            <pc:sldLayoutMk cId="1871125687" sldId="2147483713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10.653" v="21" actId="2696"/>
          <pc:sldLayoutMkLst>
            <pc:docMk/>
            <pc:sldMasterMk cId="1637200248" sldId="2147483700"/>
            <pc:sldLayoutMk cId="3025134421" sldId="2147483714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10.134" v="20" actId="2696"/>
          <pc:sldLayoutMkLst>
            <pc:docMk/>
            <pc:sldMasterMk cId="1637200248" sldId="2147483700"/>
            <pc:sldLayoutMk cId="2616672576" sldId="2147483715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10.024" v="19" actId="2696"/>
          <pc:sldLayoutMkLst>
            <pc:docMk/>
            <pc:sldMasterMk cId="1637200248" sldId="2147483700"/>
            <pc:sldLayoutMk cId="1123137772" sldId="2147483716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10.009" v="18" actId="2696"/>
          <pc:sldLayoutMkLst>
            <pc:docMk/>
            <pc:sldMasterMk cId="1637200248" sldId="2147483700"/>
            <pc:sldLayoutMk cId="1404896144" sldId="2147483717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9.785" v="17" actId="2696"/>
          <pc:sldLayoutMkLst>
            <pc:docMk/>
            <pc:sldMasterMk cId="1637200248" sldId="2147483700"/>
            <pc:sldLayoutMk cId="1952716522" sldId="2147483718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9.691" v="16" actId="2696"/>
          <pc:sldLayoutMkLst>
            <pc:docMk/>
            <pc:sldMasterMk cId="1637200248" sldId="2147483700"/>
            <pc:sldLayoutMk cId="3639368041" sldId="2147483719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9.628" v="15" actId="2696"/>
          <pc:sldLayoutMkLst>
            <pc:docMk/>
            <pc:sldMasterMk cId="1637200248" sldId="2147483700"/>
            <pc:sldLayoutMk cId="147011758" sldId="2147483720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9.457" v="14" actId="2696"/>
          <pc:sldLayoutMkLst>
            <pc:docMk/>
            <pc:sldMasterMk cId="1637200248" sldId="2147483700"/>
            <pc:sldLayoutMk cId="1981190430" sldId="2147483721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9.332" v="13" actId="2696"/>
          <pc:sldLayoutMkLst>
            <pc:docMk/>
            <pc:sldMasterMk cId="1637200248" sldId="2147483700"/>
            <pc:sldLayoutMk cId="1101413274" sldId="2147483722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9.253" v="12" actId="2696"/>
          <pc:sldLayoutMkLst>
            <pc:docMk/>
            <pc:sldMasterMk cId="1637200248" sldId="2147483700"/>
            <pc:sldLayoutMk cId="136185427" sldId="2147483723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9.097" v="11" actId="2696"/>
          <pc:sldLayoutMkLst>
            <pc:docMk/>
            <pc:sldMasterMk cId="1637200248" sldId="2147483700"/>
            <pc:sldLayoutMk cId="1060341618" sldId="2147483724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985" v="10" actId="2696"/>
          <pc:sldLayoutMkLst>
            <pc:docMk/>
            <pc:sldMasterMk cId="1637200248" sldId="2147483700"/>
            <pc:sldLayoutMk cId="1585323055" sldId="2147483725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876" v="9" actId="2696"/>
          <pc:sldLayoutMkLst>
            <pc:docMk/>
            <pc:sldMasterMk cId="1637200248" sldId="2147483700"/>
            <pc:sldLayoutMk cId="2328598548" sldId="2147483726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751" v="8" actId="2696"/>
          <pc:sldLayoutMkLst>
            <pc:docMk/>
            <pc:sldMasterMk cId="1637200248" sldId="2147483700"/>
            <pc:sldLayoutMk cId="3934901811" sldId="2147483727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626" v="7" actId="2696"/>
          <pc:sldLayoutMkLst>
            <pc:docMk/>
            <pc:sldMasterMk cId="1637200248" sldId="2147483700"/>
            <pc:sldLayoutMk cId="194656234" sldId="2147483728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501" v="6" actId="2696"/>
          <pc:sldLayoutMkLst>
            <pc:docMk/>
            <pc:sldMasterMk cId="1637200248" sldId="2147483700"/>
            <pc:sldLayoutMk cId="3973693423" sldId="2147483729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360" v="5" actId="2696"/>
          <pc:sldLayoutMkLst>
            <pc:docMk/>
            <pc:sldMasterMk cId="1637200248" sldId="2147483700"/>
            <pc:sldLayoutMk cId="366065572" sldId="2147483730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220" v="4" actId="2696"/>
          <pc:sldLayoutMkLst>
            <pc:docMk/>
            <pc:sldMasterMk cId="1637200248" sldId="2147483700"/>
            <pc:sldLayoutMk cId="1837538115" sldId="2147483731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8.126" v="3" actId="2696"/>
          <pc:sldLayoutMkLst>
            <pc:docMk/>
            <pc:sldMasterMk cId="1637200248" sldId="2147483700"/>
            <pc:sldLayoutMk cId="3072981908" sldId="2147483732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7.948" v="2" actId="2696"/>
          <pc:sldLayoutMkLst>
            <pc:docMk/>
            <pc:sldMasterMk cId="1637200248" sldId="2147483700"/>
            <pc:sldLayoutMk cId="246332512" sldId="2147483733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7.792" v="1" actId="2696"/>
          <pc:sldLayoutMkLst>
            <pc:docMk/>
            <pc:sldMasterMk cId="1637200248" sldId="2147483700"/>
            <pc:sldLayoutMk cId="1764391335" sldId="2147483734"/>
          </pc:sldLayoutMkLst>
        </pc:sldLayoutChg>
        <pc:sldLayoutChg chg="del">
          <pc:chgData name="Hoang Nhu Vinh (FE FGW DN)" userId="d2ccfa87-bd55-436a-894a-85c7f0ae780d" providerId="ADAL" clId="{DD042415-BF1A-4C34-83C6-E8376DD7A9E5}" dt="2021-03-31T13:11:07.620" v="0" actId="2696"/>
          <pc:sldLayoutMkLst>
            <pc:docMk/>
            <pc:sldMasterMk cId="1637200248" sldId="2147483700"/>
            <pc:sldLayoutMk cId="1589695968" sldId="2147483735"/>
          </pc:sldLayoutMkLst>
        </pc:sldLayoutChg>
      </pc:sldMasterChg>
    </pc:docChg>
  </pc:docChgLst>
  <pc:docChgLst>
    <pc:chgData name="Vinh Hoang Nhu (FE FGW DN)" userId="d2ccfa87-bd55-436a-894a-85c7f0ae780d" providerId="ADAL" clId="{ED429F86-E54D-4B1B-B617-53636F6AC1E7}"/>
    <pc:docChg chg="custSel delSld modSld modMainMaster modSection">
      <pc:chgData name="Vinh Hoang Nhu (FE FGW DN)" userId="d2ccfa87-bd55-436a-894a-85c7f0ae780d" providerId="ADAL" clId="{ED429F86-E54D-4B1B-B617-53636F6AC1E7}" dt="2020-10-19T05:10:26.295" v="10" actId="478"/>
      <pc:docMkLst>
        <pc:docMk/>
      </pc:docMkLst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63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3"/>
            <ac:spMk id="163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3"/>
            <ac:spMk id="168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64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4"/>
            <ac:spMk id="174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65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5"/>
            <ac:spMk id="180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5"/>
            <ac:spMk id="181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5"/>
            <ac:spMk id="182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66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6"/>
            <ac:spMk id="191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6"/>
            <ac:spMk id="196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67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7"/>
            <ac:spMk id="3" creationId="{68C016EB-7A50-48DA-A5C8-9300A7FA1603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67"/>
            <ac:spMk id="201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1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1"/>
            <ac:spMk id="232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1"/>
            <ac:spMk id="233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1"/>
            <ac:spMk id="234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2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2"/>
            <ac:spMk id="245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2"/>
            <ac:spMk id="246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2"/>
            <ac:spMk id="248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3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3"/>
            <ac:spMk id="253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3"/>
            <ac:spMk id="254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4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4"/>
            <ac:spMk id="260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4"/>
            <ac:spMk id="261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4"/>
            <ac:spMk id="262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5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5"/>
            <ac:spMk id="270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5"/>
            <ac:spMk id="271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6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6"/>
            <ac:spMk id="277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7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7"/>
            <ac:spMk id="283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7"/>
            <ac:spMk id="284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8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8"/>
            <ac:spMk id="292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8"/>
            <ac:spMk id="293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79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9"/>
            <ac:spMk id="302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79"/>
            <ac:spMk id="303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0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0"/>
            <ac:spMk id="311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0"/>
            <ac:spMk id="312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1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1"/>
            <ac:spMk id="320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1"/>
            <ac:spMk id="321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2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2"/>
            <ac:spMk id="329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2"/>
            <ac:spMk id="330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3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3"/>
            <ac:spMk id="338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3"/>
            <ac:spMk id="339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4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4"/>
            <ac:spMk id="348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5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5"/>
            <ac:spMk id="355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5"/>
            <ac:spMk id="356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6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6"/>
            <ac:spMk id="362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6"/>
            <ac:spMk id="363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7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7"/>
            <ac:spMk id="369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7"/>
            <ac:spMk id="370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0" sldId="288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0" sldId="288"/>
            <ac:spMk id="381" creationId="{00000000-0000-0000-0000-000000000000}"/>
          </ac:spMkLst>
        </pc:spChg>
      </pc:sldChg>
      <pc:sldChg chg="delSp modSp mod">
        <pc:chgData name="Vinh Hoang Nhu (FE FGW DN)" userId="d2ccfa87-bd55-436a-894a-85c7f0ae780d" providerId="ADAL" clId="{ED429F86-E54D-4B1B-B617-53636F6AC1E7}" dt="2020-10-19T05:10:26.295" v="10" actId="478"/>
        <pc:sldMkLst>
          <pc:docMk/>
          <pc:sldMk cId="2087190546" sldId="349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087190546" sldId="349"/>
            <ac:spMk id="6" creationId="{00000000-0000-0000-0000-000000000000}"/>
          </ac:spMkLst>
        </pc:spChg>
        <pc:picChg chg="del">
          <ac:chgData name="Vinh Hoang Nhu (FE FGW DN)" userId="d2ccfa87-bd55-436a-894a-85c7f0ae780d" providerId="ADAL" clId="{ED429F86-E54D-4B1B-B617-53636F6AC1E7}" dt="2020-10-19T05:10:26.295" v="10" actId="478"/>
          <ac:picMkLst>
            <pc:docMk/>
            <pc:sldMk cId="2087190546" sldId="349"/>
            <ac:picMk id="13" creationId="{CCC3A316-993C-4741-8826-E104F27650A3}"/>
          </ac:picMkLst>
        </pc:picChg>
      </pc:sldChg>
      <pc:sldChg chg="modSp del">
        <pc:chgData name="Vinh Hoang Nhu (FE FGW DN)" userId="d2ccfa87-bd55-436a-894a-85c7f0ae780d" providerId="ADAL" clId="{ED429F86-E54D-4B1B-B617-53636F6AC1E7}" dt="2020-10-19T05:10:23.624" v="5" actId="47"/>
        <pc:sldMkLst>
          <pc:docMk/>
          <pc:sldMk cId="4007765886" sldId="400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4007765886" sldId="400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4007765886" sldId="400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4007765886" sldId="400"/>
            <ac:spMk id="4" creationId="{00000000-0000-0000-0000-000000000000}"/>
          </ac:spMkLst>
        </pc:spChg>
      </pc:sldChg>
      <pc:sldChg chg="addSp delSp modSp mod">
        <pc:chgData name="Vinh Hoang Nhu (FE FGW DN)" userId="d2ccfa87-bd55-436a-894a-85c7f0ae780d" providerId="ADAL" clId="{ED429F86-E54D-4B1B-B617-53636F6AC1E7}" dt="2020-10-19T05:10:14.266" v="3" actId="478"/>
        <pc:sldMkLst>
          <pc:docMk/>
          <pc:sldMk cId="3215379390" sldId="402"/>
        </pc:sldMkLst>
        <pc:spChg chg="add mod">
          <ac:chgData name="Vinh Hoang Nhu (FE FGW DN)" userId="d2ccfa87-bd55-436a-894a-85c7f0ae780d" providerId="ADAL" clId="{ED429F86-E54D-4B1B-B617-53636F6AC1E7}" dt="2020-10-19T05:10:11.102" v="1" actId="478"/>
          <ac:spMkLst>
            <pc:docMk/>
            <pc:sldMk cId="3215379390" sldId="402"/>
            <ac:spMk id="3" creationId="{BF1B1DE9-2C99-4F49-8B35-3B04A6556854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3215379390" sldId="402"/>
            <ac:spMk id="5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3215379390" sldId="402"/>
            <ac:spMk id="6" creationId="{00000000-0000-0000-0000-000000000000}"/>
          </ac:spMkLst>
        </pc:spChg>
        <pc:spChg chg="del mod">
          <ac:chgData name="Vinh Hoang Nhu (FE FGW DN)" userId="d2ccfa87-bd55-436a-894a-85c7f0ae780d" providerId="ADAL" clId="{ED429F86-E54D-4B1B-B617-53636F6AC1E7}" dt="2020-10-19T05:10:11.102" v="1" actId="478"/>
          <ac:spMkLst>
            <pc:docMk/>
            <pc:sldMk cId="3215379390" sldId="402"/>
            <ac:spMk id="7" creationId="{00000000-0000-0000-0000-000000000000}"/>
          </ac:spMkLst>
        </pc:spChg>
        <pc:spChg chg="del mod">
          <ac:chgData name="Vinh Hoang Nhu (FE FGW DN)" userId="d2ccfa87-bd55-436a-894a-85c7f0ae780d" providerId="ADAL" clId="{ED429F86-E54D-4B1B-B617-53636F6AC1E7}" dt="2020-10-19T05:10:12.777" v="2" actId="478"/>
          <ac:spMkLst>
            <pc:docMk/>
            <pc:sldMk cId="3215379390" sldId="402"/>
            <ac:spMk id="8" creationId="{00000000-0000-0000-0000-000000000000}"/>
          </ac:spMkLst>
        </pc:spChg>
        <pc:spChg chg="add mod">
          <ac:chgData name="Vinh Hoang Nhu (FE FGW DN)" userId="d2ccfa87-bd55-436a-894a-85c7f0ae780d" providerId="ADAL" clId="{ED429F86-E54D-4B1B-B617-53636F6AC1E7}" dt="2020-10-19T05:10:12.777" v="2" actId="478"/>
          <ac:spMkLst>
            <pc:docMk/>
            <pc:sldMk cId="3215379390" sldId="402"/>
            <ac:spMk id="9" creationId="{0121BDFB-0563-481B-B11E-773370A18CD1}"/>
          </ac:spMkLst>
        </pc:spChg>
        <pc:spChg chg="del mod">
          <ac:chgData name="Vinh Hoang Nhu (FE FGW DN)" userId="d2ccfa87-bd55-436a-894a-85c7f0ae780d" providerId="ADAL" clId="{ED429F86-E54D-4B1B-B617-53636F6AC1E7}" dt="2020-10-19T05:10:14.266" v="3" actId="478"/>
          <ac:spMkLst>
            <pc:docMk/>
            <pc:sldMk cId="3215379390" sldId="402"/>
            <ac:spMk id="11" creationId="{00000000-0000-0000-0000-000000000000}"/>
          </ac:spMkLst>
        </pc:spChg>
        <pc:spChg chg="del mod">
          <ac:chgData name="Vinh Hoang Nhu (FE FGW DN)" userId="d2ccfa87-bd55-436a-894a-85c7f0ae780d" providerId="ADAL" clId="{ED429F86-E54D-4B1B-B617-53636F6AC1E7}" dt="2020-10-19T05:10:14.266" v="3" actId="478"/>
          <ac:spMkLst>
            <pc:docMk/>
            <pc:sldMk cId="3215379390" sldId="402"/>
            <ac:spMk id="12" creationId="{00000000-0000-0000-0000-000000000000}"/>
          </ac:spMkLst>
        </pc:spChg>
        <pc:spChg chg="add mod">
          <ac:chgData name="Vinh Hoang Nhu (FE FGW DN)" userId="d2ccfa87-bd55-436a-894a-85c7f0ae780d" providerId="ADAL" clId="{ED429F86-E54D-4B1B-B617-53636F6AC1E7}" dt="2020-10-19T05:10:14.266" v="3" actId="478"/>
          <ac:spMkLst>
            <pc:docMk/>
            <pc:sldMk cId="3215379390" sldId="402"/>
            <ac:spMk id="13" creationId="{02281E13-C0CF-45A5-9E17-6A5B6D6C786A}"/>
          </ac:spMkLst>
        </pc:spChg>
        <pc:spChg chg="add mod">
          <ac:chgData name="Vinh Hoang Nhu (FE FGW DN)" userId="d2ccfa87-bd55-436a-894a-85c7f0ae780d" providerId="ADAL" clId="{ED429F86-E54D-4B1B-B617-53636F6AC1E7}" dt="2020-10-19T05:10:14.266" v="3" actId="478"/>
          <ac:spMkLst>
            <pc:docMk/>
            <pc:sldMk cId="3215379390" sldId="402"/>
            <ac:spMk id="15" creationId="{3D74FE99-1F14-4A86-AB6C-ACEC6151A123}"/>
          </ac:spMkLst>
        </pc:spChg>
      </pc:sldChg>
      <pc:sldChg chg="modSp del">
        <pc:chgData name="Vinh Hoang Nhu (FE FGW DN)" userId="d2ccfa87-bd55-436a-894a-85c7f0ae780d" providerId="ADAL" clId="{ED429F86-E54D-4B1B-B617-53636F6AC1E7}" dt="2020-10-19T05:10:23.992" v="6" actId="47"/>
        <pc:sldMkLst>
          <pc:docMk/>
          <pc:sldMk cId="144186764" sldId="405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144186764" sldId="405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144186764" sldId="405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1641009465" sldId="467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1641009465" sldId="467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1641009465" sldId="467"/>
            <ac:spMk id="7" creationId="{A688D22A-6167-4B35-848C-430A24E1D2A6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3265440053" sldId="468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3265440053" sldId="46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3265440053" sldId="468"/>
            <ac:spMk id="428034" creationId="{00000000-0000-0000-0000-000000000000}"/>
          </ac:spMkLst>
        </pc:spChg>
      </pc:sldChg>
      <pc:sldChg chg="modSp del">
        <pc:chgData name="Vinh Hoang Nhu (FE FGW DN)" userId="d2ccfa87-bd55-436a-894a-85c7f0ae780d" providerId="ADAL" clId="{ED429F86-E54D-4B1B-B617-53636F6AC1E7}" dt="2020-10-19T05:10:24.553" v="8" actId="47"/>
        <pc:sldMkLst>
          <pc:docMk/>
          <pc:sldMk cId="663650134" sldId="492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663650134" sldId="492"/>
            <ac:spMk id="444418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2525525128" sldId="493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525525128" sldId="493"/>
            <ac:spMk id="2" creationId="{CA3C29A2-801E-45B5-8313-8492EDF9966A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525525128" sldId="493"/>
            <ac:spMk id="4" creationId="{DC603285-689A-4E41-8F77-BD9FEA5C433A}"/>
          </ac:spMkLst>
        </pc:spChg>
      </pc:sldChg>
      <pc:sldChg chg="modSp del">
        <pc:chgData name="Vinh Hoang Nhu (FE FGW DN)" userId="d2ccfa87-bd55-436a-894a-85c7f0ae780d" providerId="ADAL" clId="{ED429F86-E54D-4B1B-B617-53636F6AC1E7}" dt="2020-10-19T05:10:17.728" v="4" actId="47"/>
        <pc:sldMkLst>
          <pc:docMk/>
          <pc:sldMk cId="861354361" sldId="508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861354361" sldId="50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861354361" sldId="508"/>
            <ac:spMk id="5" creationId="{00000000-0000-0000-0000-000000000000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861354361" sldId="508"/>
            <ac:spMk id="6" creationId="{00000000-0000-0000-0000-000000000000}"/>
          </ac:spMkLst>
        </pc:spChg>
      </pc:sldChg>
      <pc:sldChg chg="del">
        <pc:chgData name="Vinh Hoang Nhu (FE FGW DN)" userId="d2ccfa87-bd55-436a-894a-85c7f0ae780d" providerId="ADAL" clId="{ED429F86-E54D-4B1B-B617-53636F6AC1E7}" dt="2020-10-19T05:10:25.297" v="9" actId="47"/>
        <pc:sldMkLst>
          <pc:docMk/>
          <pc:sldMk cId="2856839338" sldId="528"/>
        </pc:sldMkLst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2652695223" sldId="543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652695223" sldId="543"/>
            <ac:spMk id="7" creationId="{90194333-CD6B-41FD-A7FB-0DCA954972CC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652695223" sldId="543"/>
            <ac:spMk id="8" creationId="{860F75D7-DF2B-44C1-8494-C9E165B1CF65}"/>
          </ac:spMkLst>
        </pc:spChg>
      </pc:sldChg>
      <pc:sldChg chg="modSp del">
        <pc:chgData name="Vinh Hoang Nhu (FE FGW DN)" userId="d2ccfa87-bd55-436a-894a-85c7f0ae780d" providerId="ADAL" clId="{ED429F86-E54D-4B1B-B617-53636F6AC1E7}" dt="2020-10-19T05:10:24.279" v="7" actId="47"/>
        <pc:sldMkLst>
          <pc:docMk/>
          <pc:sldMk cId="126045144" sldId="571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126045144" sldId="571"/>
            <ac:spMk id="444418" creationId="{00000000-0000-0000-0000-000000000000}"/>
          </ac:spMkLst>
        </pc:spChg>
      </pc:sldChg>
      <pc:sldChg chg="modSp">
        <pc:chgData name="Vinh Hoang Nhu (FE FGW DN)" userId="d2ccfa87-bd55-436a-894a-85c7f0ae780d" providerId="ADAL" clId="{ED429F86-E54D-4B1B-B617-53636F6AC1E7}" dt="2020-10-19T05:10:07.836" v="0"/>
        <pc:sldMkLst>
          <pc:docMk/>
          <pc:sldMk cId="2329413655" sldId="572"/>
        </pc:sldMkLst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329413655" sldId="572"/>
            <ac:spMk id="5" creationId="{B55D40C4-8A27-4427-B17C-A5B69C5329C8}"/>
          </ac:spMkLst>
        </pc:spChg>
        <pc:spChg chg="mod">
          <ac:chgData name="Vinh Hoang Nhu (FE FGW DN)" userId="d2ccfa87-bd55-436a-894a-85c7f0ae780d" providerId="ADAL" clId="{ED429F86-E54D-4B1B-B617-53636F6AC1E7}" dt="2020-10-19T05:10:07.836" v="0"/>
          <ac:spMkLst>
            <pc:docMk/>
            <pc:sldMk cId="2329413655" sldId="572"/>
            <ac:spMk id="6" creationId="{21487642-E2F1-4958-BF2C-26E24BAF3DC8}"/>
          </ac:spMkLst>
        </pc:spChg>
      </pc:sldChg>
      <pc:sldMasterChg chg="delSldLayout modSldLayout">
        <pc:chgData name="Vinh Hoang Nhu (FE FGW DN)" userId="d2ccfa87-bd55-436a-894a-85c7f0ae780d" providerId="ADAL" clId="{ED429F86-E54D-4B1B-B617-53636F6AC1E7}" dt="2020-10-19T05:10:17.728" v="4" actId="47"/>
        <pc:sldMasterMkLst>
          <pc:docMk/>
          <pc:sldMasterMk cId="3572195633" sldId="2147483688"/>
        </pc:sldMasterMkLst>
        <pc:sldLayoutChg chg="delSp del">
          <pc:chgData name="Vinh Hoang Nhu (FE FGW DN)" userId="d2ccfa87-bd55-436a-894a-85c7f0ae780d" providerId="ADAL" clId="{ED429F86-E54D-4B1B-B617-53636F6AC1E7}" dt="2020-10-19T05:10:17.728" v="4" actId="47"/>
          <pc:sldLayoutMkLst>
            <pc:docMk/>
            <pc:sldMasterMk cId="3572195633" sldId="2147483688"/>
            <pc:sldLayoutMk cId="551854834" sldId="2147483700"/>
          </pc:sldLayoutMkLst>
          <pc:spChg chg="del">
            <ac:chgData name="Vinh Hoang Nhu (FE FGW DN)" userId="d2ccfa87-bd55-436a-894a-85c7f0ae780d" providerId="ADAL" clId="{ED429F86-E54D-4B1B-B617-53636F6AC1E7}" dt="2020-10-19T05:10:07.836" v="0"/>
            <ac:spMkLst>
              <pc:docMk/>
              <pc:sldMasterMk cId="3572195633" sldId="2147483688"/>
              <pc:sldLayoutMk cId="551854834" sldId="2147483700"/>
              <ac:spMk id="13" creationId="{391AFA4E-7870-4561-A1B8-AC956B0C8931}"/>
            </ac:spMkLst>
          </pc:spChg>
          <pc:picChg chg="del">
            <ac:chgData name="Vinh Hoang Nhu (FE FGW DN)" userId="d2ccfa87-bd55-436a-894a-85c7f0ae780d" providerId="ADAL" clId="{ED429F86-E54D-4B1B-B617-53636F6AC1E7}" dt="2020-10-19T05:10:07.836" v="0"/>
            <ac:picMkLst>
              <pc:docMk/>
              <pc:sldMasterMk cId="3572195633" sldId="2147483688"/>
              <pc:sldLayoutMk cId="551854834" sldId="2147483700"/>
              <ac:picMk id="10" creationId="{89AD94B5-9922-4E42-89CE-3C445EFB152E}"/>
            </ac:picMkLst>
          </pc:picChg>
          <pc:picChg chg="del">
            <ac:chgData name="Vinh Hoang Nhu (FE FGW DN)" userId="d2ccfa87-bd55-436a-894a-85c7f0ae780d" providerId="ADAL" clId="{ED429F86-E54D-4B1B-B617-53636F6AC1E7}" dt="2020-10-19T05:10:07.836" v="0"/>
            <ac:picMkLst>
              <pc:docMk/>
              <pc:sldMasterMk cId="3572195633" sldId="2147483688"/>
              <pc:sldLayoutMk cId="551854834" sldId="2147483700"/>
              <ac:picMk id="11" creationId="{0991B60F-461F-45D1-A35C-8AC3D83E7AD8}"/>
            </ac:picMkLst>
          </pc:picChg>
        </pc:sldLayoutChg>
      </pc:sldMasterChg>
    </pc:docChg>
  </pc:docChgLst>
  <pc:docChgLst>
    <pc:chgData name="Hoang Nhu Vinh (FE FGW DN)" userId="d2ccfa87-bd55-436a-894a-85c7f0ae780d" providerId="ADAL" clId="{ED429F86-E54D-4B1B-B617-53636F6AC1E7}"/>
    <pc:docChg chg="undo custSel modSld">
      <pc:chgData name="Hoang Nhu Vinh (FE FGW DN)" userId="d2ccfa87-bd55-436a-894a-85c7f0ae780d" providerId="ADAL" clId="{ED429F86-E54D-4B1B-B617-53636F6AC1E7}" dt="2020-11-12T14:15:55.179" v="4" actId="1076"/>
      <pc:docMkLst>
        <pc:docMk/>
      </pc:docMkLst>
      <pc:sldChg chg="modSp mod">
        <pc:chgData name="Hoang Nhu Vinh (FE FGW DN)" userId="d2ccfa87-bd55-436a-894a-85c7f0ae780d" providerId="ADAL" clId="{ED429F86-E54D-4B1B-B617-53636F6AC1E7}" dt="2020-11-12T14:15:55.179" v="4" actId="1076"/>
        <pc:sldMkLst>
          <pc:docMk/>
          <pc:sldMk cId="0" sldId="287"/>
        </pc:sldMkLst>
        <pc:picChg chg="mod modCrop">
          <ac:chgData name="Hoang Nhu Vinh (FE FGW DN)" userId="d2ccfa87-bd55-436a-894a-85c7f0ae780d" providerId="ADAL" clId="{ED429F86-E54D-4B1B-B617-53636F6AC1E7}" dt="2020-11-12T14:15:55.179" v="4" actId="1076"/>
          <ac:picMkLst>
            <pc:docMk/>
            <pc:sldMk cId="0" sldId="287"/>
            <ac:picMk id="373" creationId="{00000000-0000-0000-0000-000000000000}"/>
          </ac:picMkLst>
        </pc:picChg>
      </pc:sldChg>
    </pc:docChg>
  </pc:docChgLst>
  <pc:docChgLst>
    <pc:chgData name="Hoang Nhu Vinh (FE FGW DN)" userId="d2ccfa87-bd55-436a-894a-85c7f0ae780d" providerId="ADAL" clId="{DDBDFAD8-6A48-46D9-AA62-4E5D165039F4}"/>
    <pc:docChg chg="undo custSel delSld modSld modSection">
      <pc:chgData name="Hoang Nhu Vinh (FE FGW DN)" userId="d2ccfa87-bd55-436a-894a-85c7f0ae780d" providerId="ADAL" clId="{DDBDFAD8-6A48-46D9-AA62-4E5D165039F4}" dt="2021-01-25T09:48:32.386" v="427" actId="1076"/>
      <pc:docMkLst>
        <pc:docMk/>
      </pc:docMkLst>
      <pc:sldChg chg="addSp delSp modSp mod">
        <pc:chgData name="Hoang Nhu Vinh (FE FGW DN)" userId="d2ccfa87-bd55-436a-894a-85c7f0ae780d" providerId="ADAL" clId="{DDBDFAD8-6A48-46D9-AA62-4E5D165039F4}" dt="2021-01-25T09:48:06.925" v="420" actId="14100"/>
        <pc:sldMkLst>
          <pc:docMk/>
          <pc:sldMk cId="0" sldId="263"/>
        </pc:sldMkLst>
        <pc:spChg chg="mod">
          <ac:chgData name="Hoang Nhu Vinh (FE FGW DN)" userId="d2ccfa87-bd55-436a-894a-85c7f0ae780d" providerId="ADAL" clId="{DDBDFAD8-6A48-46D9-AA62-4E5D165039F4}" dt="2021-01-25T09:22:42.315" v="3" actId="14100"/>
          <ac:spMkLst>
            <pc:docMk/>
            <pc:sldMk cId="0" sldId="263"/>
            <ac:spMk id="8" creationId="{A3D2991D-E39A-49E2-BD12-BD53659A6073}"/>
          </ac:spMkLst>
        </pc:spChg>
        <pc:picChg chg="add mod modCrop">
          <ac:chgData name="Hoang Nhu Vinh (FE FGW DN)" userId="d2ccfa87-bd55-436a-894a-85c7f0ae780d" providerId="ADAL" clId="{DDBDFAD8-6A48-46D9-AA62-4E5D165039F4}" dt="2021-01-25T09:48:06.925" v="420" actId="14100"/>
          <ac:picMkLst>
            <pc:docMk/>
            <pc:sldMk cId="0" sldId="263"/>
            <ac:picMk id="6" creationId="{7B173F24-FA96-4039-AF93-90CFF1C294EF}"/>
          </ac:picMkLst>
        </pc:picChg>
        <pc:picChg chg="del mod">
          <ac:chgData name="Hoang Nhu Vinh (FE FGW DN)" userId="d2ccfa87-bd55-436a-894a-85c7f0ae780d" providerId="ADAL" clId="{DDBDFAD8-6A48-46D9-AA62-4E5D165039F4}" dt="2021-01-25T09:47:56.924" v="416" actId="478"/>
          <ac:picMkLst>
            <pc:docMk/>
            <pc:sldMk cId="0" sldId="263"/>
            <ac:picMk id="167" creationId="{00000000-0000-0000-0000-000000000000}"/>
          </ac:picMkLst>
        </pc:picChg>
      </pc:sldChg>
      <pc:sldChg chg="addSp delSp modSp mod">
        <pc:chgData name="Hoang Nhu Vinh (FE FGW DN)" userId="d2ccfa87-bd55-436a-894a-85c7f0ae780d" providerId="ADAL" clId="{DDBDFAD8-6A48-46D9-AA62-4E5D165039F4}" dt="2021-01-25T09:25:08.607" v="20" actId="1076"/>
        <pc:sldMkLst>
          <pc:docMk/>
          <pc:sldMk cId="0" sldId="265"/>
        </pc:sldMkLst>
        <pc:spChg chg="del mod">
          <ac:chgData name="Hoang Nhu Vinh (FE FGW DN)" userId="d2ccfa87-bd55-436a-894a-85c7f0ae780d" providerId="ADAL" clId="{DDBDFAD8-6A48-46D9-AA62-4E5D165039F4}" dt="2021-01-25T09:24:50.942" v="16" actId="478"/>
          <ac:spMkLst>
            <pc:docMk/>
            <pc:sldMk cId="0" sldId="265"/>
            <ac:spMk id="9" creationId="{8736BD10-E684-40C2-A090-C34EA486DB5D}"/>
          </ac:spMkLst>
        </pc:spChg>
        <pc:spChg chg="mod">
          <ac:chgData name="Hoang Nhu Vinh (FE FGW DN)" userId="d2ccfa87-bd55-436a-894a-85c7f0ae780d" providerId="ADAL" clId="{DDBDFAD8-6A48-46D9-AA62-4E5D165039F4}" dt="2021-01-25T09:24:46.362" v="14" actId="20577"/>
          <ac:spMkLst>
            <pc:docMk/>
            <pc:sldMk cId="0" sldId="265"/>
            <ac:spMk id="181" creationId="{00000000-0000-0000-0000-000000000000}"/>
          </ac:spMkLst>
        </pc:spChg>
        <pc:picChg chg="add mod">
          <ac:chgData name="Hoang Nhu Vinh (FE FGW DN)" userId="d2ccfa87-bd55-436a-894a-85c7f0ae780d" providerId="ADAL" clId="{DDBDFAD8-6A48-46D9-AA62-4E5D165039F4}" dt="2021-01-25T09:25:08.607" v="20" actId="1076"/>
          <ac:picMkLst>
            <pc:docMk/>
            <pc:sldMk cId="0" sldId="265"/>
            <ac:picMk id="3" creationId="{C962AE4D-6023-4BD0-9941-D4E690A2E74B}"/>
          </ac:picMkLst>
        </pc:picChg>
        <pc:picChg chg="del">
          <ac:chgData name="Hoang Nhu Vinh (FE FGW DN)" userId="d2ccfa87-bd55-436a-894a-85c7f0ae780d" providerId="ADAL" clId="{DDBDFAD8-6A48-46D9-AA62-4E5D165039F4}" dt="2021-01-25T09:24:52.221" v="17" actId="478"/>
          <ac:picMkLst>
            <pc:docMk/>
            <pc:sldMk cId="0" sldId="265"/>
            <ac:picMk id="186" creationId="{00000000-0000-0000-0000-000000000000}"/>
          </ac:picMkLst>
        </pc:picChg>
      </pc:sldChg>
      <pc:sldChg chg="addSp delSp modSp mod">
        <pc:chgData name="Hoang Nhu Vinh (FE FGW DN)" userId="d2ccfa87-bd55-436a-894a-85c7f0ae780d" providerId="ADAL" clId="{DDBDFAD8-6A48-46D9-AA62-4E5D165039F4}" dt="2021-01-25T09:30:33.492" v="62" actId="14100"/>
        <pc:sldMkLst>
          <pc:docMk/>
          <pc:sldMk cId="0" sldId="266"/>
        </pc:sldMkLst>
        <pc:spChg chg="add mod">
          <ac:chgData name="Hoang Nhu Vinh (FE FGW DN)" userId="d2ccfa87-bd55-436a-894a-85c7f0ae780d" providerId="ADAL" clId="{DDBDFAD8-6A48-46D9-AA62-4E5D165039F4}" dt="2021-01-25T09:27:00.965" v="22" actId="13822"/>
          <ac:spMkLst>
            <pc:docMk/>
            <pc:sldMk cId="0" sldId="266"/>
            <ac:spMk id="2" creationId="{A8F0B875-8307-4070-B057-2720192E2DE3}"/>
          </ac:spMkLst>
        </pc:spChg>
        <pc:spChg chg="mod">
          <ac:chgData name="Hoang Nhu Vinh (FE FGW DN)" userId="d2ccfa87-bd55-436a-894a-85c7f0ae780d" providerId="ADAL" clId="{DDBDFAD8-6A48-46D9-AA62-4E5D165039F4}" dt="2021-01-25T09:29:33.360" v="39" actId="1035"/>
          <ac:spMkLst>
            <pc:docMk/>
            <pc:sldMk cId="0" sldId="266"/>
            <ac:spMk id="9" creationId="{52C2CC25-CC46-450B-BF0F-433A8295A6AE}"/>
          </ac:spMkLst>
        </pc:spChg>
        <pc:picChg chg="add del mod modCrop">
          <ac:chgData name="Hoang Nhu Vinh (FE FGW DN)" userId="d2ccfa87-bd55-436a-894a-85c7f0ae780d" providerId="ADAL" clId="{DDBDFAD8-6A48-46D9-AA62-4E5D165039F4}" dt="2021-01-25T09:28:53.710" v="29" actId="478"/>
          <ac:picMkLst>
            <pc:docMk/>
            <pc:sldMk cId="0" sldId="266"/>
            <ac:picMk id="4" creationId="{E64B9E1A-7AC8-42B5-A123-6F8017BF7691}"/>
          </ac:picMkLst>
        </pc:picChg>
        <pc:picChg chg="add del mod modCrop">
          <ac:chgData name="Hoang Nhu Vinh (FE FGW DN)" userId="d2ccfa87-bd55-436a-894a-85c7f0ae780d" providerId="ADAL" clId="{DDBDFAD8-6A48-46D9-AA62-4E5D165039F4}" dt="2021-01-25T09:30:13.459" v="53" actId="478"/>
          <ac:picMkLst>
            <pc:docMk/>
            <pc:sldMk cId="0" sldId="266"/>
            <ac:picMk id="6" creationId="{81BBEAEC-7E2A-427E-A385-735FE037BD8E}"/>
          </ac:picMkLst>
        </pc:picChg>
        <pc:picChg chg="add del mod modCrop">
          <ac:chgData name="Hoang Nhu Vinh (FE FGW DN)" userId="d2ccfa87-bd55-436a-894a-85c7f0ae780d" providerId="ADAL" clId="{DDBDFAD8-6A48-46D9-AA62-4E5D165039F4}" dt="2021-01-25T09:30:12.883" v="52" actId="478"/>
          <ac:picMkLst>
            <pc:docMk/>
            <pc:sldMk cId="0" sldId="266"/>
            <ac:picMk id="8" creationId="{1F4104D1-49BA-41B3-BC6D-47B9842B3037}"/>
          </ac:picMkLst>
        </pc:picChg>
        <pc:picChg chg="add mod modCrop">
          <ac:chgData name="Hoang Nhu Vinh (FE FGW DN)" userId="d2ccfa87-bd55-436a-894a-85c7f0ae780d" providerId="ADAL" clId="{DDBDFAD8-6A48-46D9-AA62-4E5D165039F4}" dt="2021-01-25T09:30:33.492" v="62" actId="14100"/>
          <ac:picMkLst>
            <pc:docMk/>
            <pc:sldMk cId="0" sldId="266"/>
            <ac:picMk id="11" creationId="{7ED29A46-5162-4128-AEB9-881A18669C0A}"/>
          </ac:picMkLst>
        </pc:picChg>
        <pc:picChg chg="del">
          <ac:chgData name="Hoang Nhu Vinh (FE FGW DN)" userId="d2ccfa87-bd55-436a-894a-85c7f0ae780d" providerId="ADAL" clId="{DDBDFAD8-6A48-46D9-AA62-4E5D165039F4}" dt="2021-01-25T09:28:28.448" v="24" actId="478"/>
          <ac:picMkLst>
            <pc:docMk/>
            <pc:sldMk cId="0" sldId="266"/>
            <ac:picMk id="194" creationId="{00000000-0000-0000-0000-000000000000}"/>
          </ac:picMkLst>
        </pc:picChg>
      </pc:sldChg>
      <pc:sldChg chg="addSp delSp modSp mod">
        <pc:chgData name="Hoang Nhu Vinh (FE FGW DN)" userId="d2ccfa87-bd55-436a-894a-85c7f0ae780d" providerId="ADAL" clId="{DDBDFAD8-6A48-46D9-AA62-4E5D165039F4}" dt="2021-01-25T09:32:33.640" v="92" actId="14100"/>
        <pc:sldMkLst>
          <pc:docMk/>
          <pc:sldMk cId="0" sldId="267"/>
        </pc:sldMkLst>
        <pc:spChg chg="add del">
          <ac:chgData name="Hoang Nhu Vinh (FE FGW DN)" userId="d2ccfa87-bd55-436a-894a-85c7f0ae780d" providerId="ADAL" clId="{DDBDFAD8-6A48-46D9-AA62-4E5D165039F4}" dt="2021-01-25T09:31:44.527" v="81" actId="478"/>
          <ac:spMkLst>
            <pc:docMk/>
            <pc:sldMk cId="0" sldId="267"/>
            <ac:spMk id="3" creationId="{68C016EB-7A50-48DA-A5C8-9300A7FA1603}"/>
          </ac:spMkLst>
        </pc:spChg>
        <pc:spChg chg="add del mod">
          <ac:chgData name="Hoang Nhu Vinh (FE FGW DN)" userId="d2ccfa87-bd55-436a-894a-85c7f0ae780d" providerId="ADAL" clId="{DDBDFAD8-6A48-46D9-AA62-4E5D165039F4}" dt="2021-01-25T09:31:45.352" v="82" actId="478"/>
          <ac:spMkLst>
            <pc:docMk/>
            <pc:sldMk cId="0" sldId="267"/>
            <ac:spMk id="6" creationId="{709A3B9D-FFD2-4A21-B1EB-CB16CCCA521C}"/>
          </ac:spMkLst>
        </pc:spChg>
        <pc:spChg chg="add del mod">
          <ac:chgData name="Hoang Nhu Vinh (FE FGW DN)" userId="d2ccfa87-bd55-436a-894a-85c7f0ae780d" providerId="ADAL" clId="{DDBDFAD8-6A48-46D9-AA62-4E5D165039F4}" dt="2021-01-25T09:31:26.837" v="74" actId="478"/>
          <ac:spMkLst>
            <pc:docMk/>
            <pc:sldMk cId="0" sldId="267"/>
            <ac:spMk id="7" creationId="{75816E73-C831-41C2-9C42-421BA5331755}"/>
          </ac:spMkLst>
        </pc:spChg>
        <pc:spChg chg="add del mod">
          <ac:chgData name="Hoang Nhu Vinh (FE FGW DN)" userId="d2ccfa87-bd55-436a-894a-85c7f0ae780d" providerId="ADAL" clId="{DDBDFAD8-6A48-46D9-AA62-4E5D165039F4}" dt="2021-01-25T09:32:28.531" v="90" actId="478"/>
          <ac:spMkLst>
            <pc:docMk/>
            <pc:sldMk cId="0" sldId="267"/>
            <ac:spMk id="11" creationId="{65C3178D-4F12-4837-8FF9-650DB744D2F8}"/>
          </ac:spMkLst>
        </pc:spChg>
        <pc:picChg chg="add mod modCrop">
          <ac:chgData name="Hoang Nhu Vinh (FE FGW DN)" userId="d2ccfa87-bd55-436a-894a-85c7f0ae780d" providerId="ADAL" clId="{DDBDFAD8-6A48-46D9-AA62-4E5D165039F4}" dt="2021-01-25T09:32:33.640" v="92" actId="14100"/>
          <ac:picMkLst>
            <pc:docMk/>
            <pc:sldMk cId="0" sldId="267"/>
            <ac:picMk id="4" creationId="{C1010ECD-E212-4B08-A034-710A7FACCA21}"/>
          </ac:picMkLst>
        </pc:picChg>
        <pc:picChg chg="del">
          <ac:chgData name="Hoang Nhu Vinh (FE FGW DN)" userId="d2ccfa87-bd55-436a-894a-85c7f0ae780d" providerId="ADAL" clId="{DDBDFAD8-6A48-46D9-AA62-4E5D165039F4}" dt="2021-01-25T09:31:04.428" v="66" actId="478"/>
          <ac:picMkLst>
            <pc:docMk/>
            <pc:sldMk cId="0" sldId="267"/>
            <ac:picMk id="203" creationId="{00000000-0000-0000-0000-000000000000}"/>
          </ac:picMkLst>
        </pc:picChg>
        <pc:picChg chg="del mod">
          <ac:chgData name="Hoang Nhu Vinh (FE FGW DN)" userId="d2ccfa87-bd55-436a-894a-85c7f0ae780d" providerId="ADAL" clId="{DDBDFAD8-6A48-46D9-AA62-4E5D165039F4}" dt="2021-01-25T09:31:01.263" v="64" actId="478"/>
          <ac:picMkLst>
            <pc:docMk/>
            <pc:sldMk cId="0" sldId="267"/>
            <ac:picMk id="204" creationId="{00000000-0000-0000-0000-000000000000}"/>
          </ac:picMkLst>
        </pc:picChg>
      </pc:sldChg>
      <pc:sldChg chg="addSp modSp mod">
        <pc:chgData name="Hoang Nhu Vinh (FE FGW DN)" userId="d2ccfa87-bd55-436a-894a-85c7f0ae780d" providerId="ADAL" clId="{DDBDFAD8-6A48-46D9-AA62-4E5D165039F4}" dt="2021-01-25T09:47:12.139" v="414"/>
        <pc:sldMkLst>
          <pc:docMk/>
          <pc:sldMk cId="0" sldId="271"/>
        </pc:sldMkLst>
        <pc:spChg chg="add mod">
          <ac:chgData name="Hoang Nhu Vinh (FE FGW DN)" userId="d2ccfa87-bd55-436a-894a-85c7f0ae780d" providerId="ADAL" clId="{DDBDFAD8-6A48-46D9-AA62-4E5D165039F4}" dt="2021-01-25T09:47:04.295" v="413" actId="1076"/>
          <ac:spMkLst>
            <pc:docMk/>
            <pc:sldMk cId="0" sldId="271"/>
            <ac:spMk id="8" creationId="{FABE9443-0E76-429D-8F73-7E4E892A39C3}"/>
          </ac:spMkLst>
        </pc:spChg>
        <pc:spChg chg="add mod">
          <ac:chgData name="Hoang Nhu Vinh (FE FGW DN)" userId="d2ccfa87-bd55-436a-894a-85c7f0ae780d" providerId="ADAL" clId="{DDBDFAD8-6A48-46D9-AA62-4E5D165039F4}" dt="2021-01-25T09:47:12.139" v="414"/>
          <ac:spMkLst>
            <pc:docMk/>
            <pc:sldMk cId="0" sldId="271"/>
            <ac:spMk id="9" creationId="{206FCC02-6072-44A0-A982-49A28AA4A58F}"/>
          </ac:spMkLst>
        </pc:spChg>
        <pc:spChg chg="mod">
          <ac:chgData name="Hoang Nhu Vinh (FE FGW DN)" userId="d2ccfa87-bd55-436a-894a-85c7f0ae780d" providerId="ADAL" clId="{DDBDFAD8-6A48-46D9-AA62-4E5D165039F4}" dt="2021-01-25T09:32:59.802" v="96" actId="1076"/>
          <ac:spMkLst>
            <pc:docMk/>
            <pc:sldMk cId="0" sldId="271"/>
            <ac:spMk id="239" creationId="{00000000-0000-0000-0000-000000000000}"/>
          </ac:spMkLst>
        </pc:spChg>
        <pc:spChg chg="mod">
          <ac:chgData name="Hoang Nhu Vinh (FE FGW DN)" userId="d2ccfa87-bd55-436a-894a-85c7f0ae780d" providerId="ADAL" clId="{DDBDFAD8-6A48-46D9-AA62-4E5D165039F4}" dt="2021-01-25T09:33:02.623" v="97" actId="2711"/>
          <ac:spMkLst>
            <pc:docMk/>
            <pc:sldMk cId="0" sldId="271"/>
            <ac:spMk id="240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DDBDFAD8-6A48-46D9-AA62-4E5D165039F4}" dt="2021-01-25T09:32:55.428" v="94" actId="700"/>
        <pc:sldMkLst>
          <pc:docMk/>
          <pc:sldMk cId="0" sldId="272"/>
        </pc:sldMkLst>
        <pc:spChg chg="add del 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2" creationId="{D11E89A3-0778-4169-BE1E-FC764B688C6E}"/>
          </ac:spMkLst>
        </pc:spChg>
        <pc:spChg chg="add del 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3" creationId="{422A5069-C8F5-41F8-BBB6-B71F09C4B999}"/>
          </ac:spMkLst>
        </pc:spChg>
        <pc:spChg chg="add del 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4" creationId="{AD730ABF-DFF1-4120-B691-9D2A08B525DA}"/>
          </ac:spMkLst>
        </pc:spChg>
        <pc:spChg chg="add del 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5" creationId="{EAF30F37-CF6C-4ADA-B8D6-310C4050B096}"/>
          </ac:spMkLst>
        </pc:spChg>
        <pc:spChg chg="add del 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6" creationId="{C6AEE9E3-DC56-487D-838F-79B10AA96B00}"/>
          </ac:spMkLst>
        </pc:spChg>
        <pc:spChg chg="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245" creationId="{00000000-0000-0000-0000-000000000000}"/>
          </ac:spMkLst>
        </pc:spChg>
        <pc:spChg chg="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246" creationId="{00000000-0000-0000-0000-000000000000}"/>
          </ac:spMkLst>
        </pc:spChg>
        <pc:spChg chg="mod ord">
          <ac:chgData name="Hoang Nhu Vinh (FE FGW DN)" userId="d2ccfa87-bd55-436a-894a-85c7f0ae780d" providerId="ADAL" clId="{DDBDFAD8-6A48-46D9-AA62-4E5D165039F4}" dt="2021-01-25T09:32:55.428" v="94" actId="700"/>
          <ac:spMkLst>
            <pc:docMk/>
            <pc:sldMk cId="0" sldId="272"/>
            <ac:spMk id="248" creationId="{00000000-0000-0000-0000-000000000000}"/>
          </ac:spMkLst>
        </pc:spChg>
      </pc:sldChg>
      <pc:sldChg chg="addSp delSp modSp mod">
        <pc:chgData name="Hoang Nhu Vinh (FE FGW DN)" userId="d2ccfa87-bd55-436a-894a-85c7f0ae780d" providerId="ADAL" clId="{DDBDFAD8-6A48-46D9-AA62-4E5D165039F4}" dt="2021-01-25T09:37:03.820" v="157" actId="1035"/>
        <pc:sldMkLst>
          <pc:docMk/>
          <pc:sldMk cId="0" sldId="277"/>
        </pc:sldMkLst>
        <pc:spChg chg="add del">
          <ac:chgData name="Hoang Nhu Vinh (FE FGW DN)" userId="d2ccfa87-bd55-436a-894a-85c7f0ae780d" providerId="ADAL" clId="{DDBDFAD8-6A48-46D9-AA62-4E5D165039F4}" dt="2021-01-25T09:35:27.835" v="108"/>
          <ac:spMkLst>
            <pc:docMk/>
            <pc:sldMk cId="0" sldId="277"/>
            <ac:spMk id="2" creationId="{3F1D00ED-8847-4E39-9CAA-1640D7DD0466}"/>
          </ac:spMkLst>
        </pc:spChg>
        <pc:spChg chg="add del">
          <ac:chgData name="Hoang Nhu Vinh (FE FGW DN)" userId="d2ccfa87-bd55-436a-894a-85c7f0ae780d" providerId="ADAL" clId="{DDBDFAD8-6A48-46D9-AA62-4E5D165039F4}" dt="2021-01-25T09:35:31.201" v="111"/>
          <ac:spMkLst>
            <pc:docMk/>
            <pc:sldMk cId="0" sldId="277"/>
            <ac:spMk id="3" creationId="{A88E6D0B-C542-4B5F-9D3F-8292FF95BA59}"/>
          </ac:spMkLst>
        </pc:spChg>
        <pc:spChg chg="add del">
          <ac:chgData name="Hoang Nhu Vinh (FE FGW DN)" userId="d2ccfa87-bd55-436a-894a-85c7f0ae780d" providerId="ADAL" clId="{DDBDFAD8-6A48-46D9-AA62-4E5D165039F4}" dt="2021-01-25T09:35:36.595" v="116"/>
          <ac:spMkLst>
            <pc:docMk/>
            <pc:sldMk cId="0" sldId="277"/>
            <ac:spMk id="5" creationId="{28938837-642C-461B-958C-010B994556CA}"/>
          </ac:spMkLst>
        </pc:spChg>
        <pc:spChg chg="add del">
          <ac:chgData name="Hoang Nhu Vinh (FE FGW DN)" userId="d2ccfa87-bd55-436a-894a-85c7f0ae780d" providerId="ADAL" clId="{DDBDFAD8-6A48-46D9-AA62-4E5D165039F4}" dt="2021-01-25T09:35:33.907" v="114" actId="22"/>
          <ac:spMkLst>
            <pc:docMk/>
            <pc:sldMk cId="0" sldId="277"/>
            <ac:spMk id="10" creationId="{BED458FB-2ABC-4101-B4F4-D0C235AB700A}"/>
          </ac:spMkLst>
        </pc:spChg>
        <pc:spChg chg="add mod">
          <ac:chgData name="Hoang Nhu Vinh (FE FGW DN)" userId="d2ccfa87-bd55-436a-894a-85c7f0ae780d" providerId="ADAL" clId="{DDBDFAD8-6A48-46D9-AA62-4E5D165039F4}" dt="2021-01-25T09:37:03.820" v="157" actId="1035"/>
          <ac:spMkLst>
            <pc:docMk/>
            <pc:sldMk cId="0" sldId="277"/>
            <ac:spMk id="13" creationId="{F1841679-AD06-45F2-B261-4DA8335D896A}"/>
          </ac:spMkLst>
        </pc:spChg>
        <pc:spChg chg="mod">
          <ac:chgData name="Hoang Nhu Vinh (FE FGW DN)" userId="d2ccfa87-bd55-436a-894a-85c7f0ae780d" providerId="ADAL" clId="{DDBDFAD8-6A48-46D9-AA62-4E5D165039F4}" dt="2021-01-25T09:34:48.453" v="106" actId="20577"/>
          <ac:spMkLst>
            <pc:docMk/>
            <pc:sldMk cId="0" sldId="277"/>
            <ac:spMk id="283" creationId="{00000000-0000-0000-0000-000000000000}"/>
          </ac:spMkLst>
        </pc:spChg>
        <pc:spChg chg="mod">
          <ac:chgData name="Hoang Nhu Vinh (FE FGW DN)" userId="d2ccfa87-bd55-436a-894a-85c7f0ae780d" providerId="ADAL" clId="{DDBDFAD8-6A48-46D9-AA62-4E5D165039F4}" dt="2021-01-25T09:35:30.376" v="109" actId="20577"/>
          <ac:spMkLst>
            <pc:docMk/>
            <pc:sldMk cId="0" sldId="277"/>
            <ac:spMk id="287" creationId="{00000000-0000-0000-0000-000000000000}"/>
          </ac:spMkLst>
        </pc:spChg>
        <pc:grpChg chg="mod">
          <ac:chgData name="Hoang Nhu Vinh (FE FGW DN)" userId="d2ccfa87-bd55-436a-894a-85c7f0ae780d" providerId="ADAL" clId="{DDBDFAD8-6A48-46D9-AA62-4E5D165039F4}" dt="2021-01-25T09:36:22.612" v="130" actId="14100"/>
          <ac:grpSpMkLst>
            <pc:docMk/>
            <pc:sldMk cId="0" sldId="277"/>
            <ac:grpSpMk id="285" creationId="{00000000-0000-0000-0000-000000000000}"/>
          </ac:grpSpMkLst>
        </pc:grpChg>
      </pc:sldChg>
      <pc:sldChg chg="modSp mod">
        <pc:chgData name="Hoang Nhu Vinh (FE FGW DN)" userId="d2ccfa87-bd55-436a-894a-85c7f0ae780d" providerId="ADAL" clId="{DDBDFAD8-6A48-46D9-AA62-4E5D165039F4}" dt="2021-01-25T09:37:31.918" v="164" actId="404"/>
        <pc:sldMkLst>
          <pc:docMk/>
          <pc:sldMk cId="0" sldId="278"/>
        </pc:sldMkLst>
        <pc:spChg chg="mod">
          <ac:chgData name="Hoang Nhu Vinh (FE FGW DN)" userId="d2ccfa87-bd55-436a-894a-85c7f0ae780d" providerId="ADAL" clId="{DDBDFAD8-6A48-46D9-AA62-4E5D165039F4}" dt="2021-01-25T09:36:58.706" v="153" actId="20577"/>
          <ac:spMkLst>
            <pc:docMk/>
            <pc:sldMk cId="0" sldId="278"/>
            <ac:spMk id="292" creationId="{00000000-0000-0000-0000-000000000000}"/>
          </ac:spMkLst>
        </pc:spChg>
        <pc:spChg chg="mod">
          <ac:chgData name="Hoang Nhu Vinh (FE FGW DN)" userId="d2ccfa87-bd55-436a-894a-85c7f0ae780d" providerId="ADAL" clId="{DDBDFAD8-6A48-46D9-AA62-4E5D165039F4}" dt="2021-01-25T09:37:31.918" v="164" actId="404"/>
          <ac:spMkLst>
            <pc:docMk/>
            <pc:sldMk cId="0" sldId="278"/>
            <ac:spMk id="296" creationId="{00000000-0000-0000-0000-000000000000}"/>
          </ac:spMkLst>
        </pc:spChg>
      </pc:sldChg>
      <pc:sldChg chg="modSp del mod">
        <pc:chgData name="Hoang Nhu Vinh (FE FGW DN)" userId="d2ccfa87-bd55-436a-894a-85c7f0ae780d" providerId="ADAL" clId="{DDBDFAD8-6A48-46D9-AA62-4E5D165039F4}" dt="2021-01-25T09:45:55.360" v="411" actId="47"/>
        <pc:sldMkLst>
          <pc:docMk/>
          <pc:sldMk cId="0" sldId="279"/>
        </pc:sldMkLst>
        <pc:spChg chg="mod">
          <ac:chgData name="Hoang Nhu Vinh (FE FGW DN)" userId="d2ccfa87-bd55-436a-894a-85c7f0ae780d" providerId="ADAL" clId="{DDBDFAD8-6A48-46D9-AA62-4E5D165039F4}" dt="2021-01-25T09:39:37.697" v="187" actId="2711"/>
          <ac:spMkLst>
            <pc:docMk/>
            <pc:sldMk cId="0" sldId="279"/>
            <ac:spMk id="306" creationId="{00000000-0000-0000-0000-000000000000}"/>
          </ac:spMkLst>
        </pc:spChg>
      </pc:sldChg>
      <pc:sldChg chg="modSp del mod">
        <pc:chgData name="Hoang Nhu Vinh (FE FGW DN)" userId="d2ccfa87-bd55-436a-894a-85c7f0ae780d" providerId="ADAL" clId="{DDBDFAD8-6A48-46D9-AA62-4E5D165039F4}" dt="2021-01-25T09:45:43.689" v="410" actId="47"/>
        <pc:sldMkLst>
          <pc:docMk/>
          <pc:sldMk cId="0" sldId="280"/>
        </pc:sldMkLst>
        <pc:spChg chg="mod">
          <ac:chgData name="Hoang Nhu Vinh (FE FGW DN)" userId="d2ccfa87-bd55-436a-894a-85c7f0ae780d" providerId="ADAL" clId="{DDBDFAD8-6A48-46D9-AA62-4E5D165039F4}" dt="2021-01-25T09:39:32.086" v="186" actId="2711"/>
          <ac:spMkLst>
            <pc:docMk/>
            <pc:sldMk cId="0" sldId="280"/>
            <ac:spMk id="315" creationId="{00000000-0000-0000-0000-000000000000}"/>
          </ac:spMkLst>
        </pc:spChg>
      </pc:sldChg>
      <pc:sldChg chg="addSp delSp modSp mod">
        <pc:chgData name="Hoang Nhu Vinh (FE FGW DN)" userId="d2ccfa87-bd55-436a-894a-85c7f0ae780d" providerId="ADAL" clId="{DDBDFAD8-6A48-46D9-AA62-4E5D165039F4}" dt="2021-01-25T09:39:26.215" v="185" actId="2711"/>
        <pc:sldMkLst>
          <pc:docMk/>
          <pc:sldMk cId="0" sldId="281"/>
        </pc:sldMkLst>
        <pc:spChg chg="add del">
          <ac:chgData name="Hoang Nhu Vinh (FE FGW DN)" userId="d2ccfa87-bd55-436a-894a-85c7f0ae780d" providerId="ADAL" clId="{DDBDFAD8-6A48-46D9-AA62-4E5D165039F4}" dt="2021-01-25T09:38:59.072" v="174"/>
          <ac:spMkLst>
            <pc:docMk/>
            <pc:sldMk cId="0" sldId="281"/>
            <ac:spMk id="2" creationId="{0F9ACBCD-0B1F-49AA-9AFC-777781FDAB79}"/>
          </ac:spMkLst>
        </pc:spChg>
        <pc:spChg chg="add del">
          <ac:chgData name="Hoang Nhu Vinh (FE FGW DN)" userId="d2ccfa87-bd55-436a-894a-85c7f0ae780d" providerId="ADAL" clId="{DDBDFAD8-6A48-46D9-AA62-4E5D165039F4}" dt="2021-01-25T09:39:02.326" v="177"/>
          <ac:spMkLst>
            <pc:docMk/>
            <pc:sldMk cId="0" sldId="281"/>
            <ac:spMk id="3" creationId="{413EFDBE-288C-4956-9F46-8B5FFB34F49B}"/>
          </ac:spMkLst>
        </pc:spChg>
        <pc:spChg chg="add mod">
          <ac:chgData name="Hoang Nhu Vinh (FE FGW DN)" userId="d2ccfa87-bd55-436a-894a-85c7f0ae780d" providerId="ADAL" clId="{DDBDFAD8-6A48-46D9-AA62-4E5D165039F4}" dt="2021-01-25T09:39:26.215" v="185" actId="2711"/>
          <ac:spMkLst>
            <pc:docMk/>
            <pc:sldMk cId="0" sldId="281"/>
            <ac:spMk id="10" creationId="{5C04E120-D7C6-4FF3-8BE1-B91E8D9EF0C4}"/>
          </ac:spMkLst>
        </pc:spChg>
        <pc:spChg chg="mod">
          <ac:chgData name="Hoang Nhu Vinh (FE FGW DN)" userId="d2ccfa87-bd55-436a-894a-85c7f0ae780d" providerId="ADAL" clId="{DDBDFAD8-6A48-46D9-AA62-4E5D165039F4}" dt="2021-01-25T09:38:50.525" v="172" actId="20577"/>
          <ac:spMkLst>
            <pc:docMk/>
            <pc:sldMk cId="0" sldId="281"/>
            <ac:spMk id="320" creationId="{00000000-0000-0000-0000-000000000000}"/>
          </ac:spMkLst>
        </pc:spChg>
        <pc:spChg chg="mod">
          <ac:chgData name="Hoang Nhu Vinh (FE FGW DN)" userId="d2ccfa87-bd55-436a-894a-85c7f0ae780d" providerId="ADAL" clId="{DDBDFAD8-6A48-46D9-AA62-4E5D165039F4}" dt="2021-01-25T09:39:04.627" v="178" actId="6549"/>
          <ac:spMkLst>
            <pc:docMk/>
            <pc:sldMk cId="0" sldId="281"/>
            <ac:spMk id="324" creationId="{00000000-0000-0000-0000-000000000000}"/>
          </ac:spMkLst>
        </pc:spChg>
      </pc:sldChg>
      <pc:sldChg chg="addSp modSp mod">
        <pc:chgData name="Hoang Nhu Vinh (FE FGW DN)" userId="d2ccfa87-bd55-436a-894a-85c7f0ae780d" providerId="ADAL" clId="{DDBDFAD8-6A48-46D9-AA62-4E5D165039F4}" dt="2021-01-25T09:45:19.120" v="409" actId="1035"/>
        <pc:sldMkLst>
          <pc:docMk/>
          <pc:sldMk cId="0" sldId="282"/>
        </pc:sldMkLst>
        <pc:spChg chg="add mod">
          <ac:chgData name="Hoang Nhu Vinh (FE FGW DN)" userId="d2ccfa87-bd55-436a-894a-85c7f0ae780d" providerId="ADAL" clId="{DDBDFAD8-6A48-46D9-AA62-4E5D165039F4}" dt="2021-01-25T09:45:19.120" v="409" actId="1035"/>
          <ac:spMkLst>
            <pc:docMk/>
            <pc:sldMk cId="0" sldId="282"/>
            <ac:spMk id="8" creationId="{7E123C2E-1F5B-4A64-AC6B-E8D8F7E52323}"/>
          </ac:spMkLst>
        </pc:spChg>
        <pc:spChg chg="mod">
          <ac:chgData name="Hoang Nhu Vinh (FE FGW DN)" userId="d2ccfa87-bd55-436a-894a-85c7f0ae780d" providerId="ADAL" clId="{DDBDFAD8-6A48-46D9-AA62-4E5D165039F4}" dt="2021-01-25T09:44:43.016" v="380" actId="20577"/>
          <ac:spMkLst>
            <pc:docMk/>
            <pc:sldMk cId="0" sldId="282"/>
            <ac:spMk id="329" creationId="{00000000-0000-0000-0000-000000000000}"/>
          </ac:spMkLst>
        </pc:spChg>
        <pc:spChg chg="mod">
          <ac:chgData name="Hoang Nhu Vinh (FE FGW DN)" userId="d2ccfa87-bd55-436a-894a-85c7f0ae780d" providerId="ADAL" clId="{DDBDFAD8-6A48-46D9-AA62-4E5D165039F4}" dt="2021-01-25T09:44:54.824" v="381" actId="6549"/>
          <ac:spMkLst>
            <pc:docMk/>
            <pc:sldMk cId="0" sldId="282"/>
            <ac:spMk id="333" creationId="{00000000-0000-0000-0000-000000000000}"/>
          </ac:spMkLst>
        </pc:spChg>
      </pc:sldChg>
      <pc:sldChg chg="addSp delSp modSp mod">
        <pc:chgData name="Hoang Nhu Vinh (FE FGW DN)" userId="d2ccfa87-bd55-436a-894a-85c7f0ae780d" providerId="ADAL" clId="{DDBDFAD8-6A48-46D9-AA62-4E5D165039F4}" dt="2021-01-25T09:44:14.582" v="371" actId="404"/>
        <pc:sldMkLst>
          <pc:docMk/>
          <pc:sldMk cId="0" sldId="283"/>
        </pc:sldMkLst>
        <pc:spChg chg="add del">
          <ac:chgData name="Hoang Nhu Vinh (FE FGW DN)" userId="d2ccfa87-bd55-436a-894a-85c7f0ae780d" providerId="ADAL" clId="{DDBDFAD8-6A48-46D9-AA62-4E5D165039F4}" dt="2021-01-25T09:43:43.275" v="334"/>
          <ac:spMkLst>
            <pc:docMk/>
            <pc:sldMk cId="0" sldId="283"/>
            <ac:spMk id="2" creationId="{1FD43950-2139-45A4-B3CA-ADE729A5F915}"/>
          </ac:spMkLst>
        </pc:spChg>
        <pc:spChg chg="add mod">
          <ac:chgData name="Hoang Nhu Vinh (FE FGW DN)" userId="d2ccfa87-bd55-436a-894a-85c7f0ae780d" providerId="ADAL" clId="{DDBDFAD8-6A48-46D9-AA62-4E5D165039F4}" dt="2021-01-25T09:44:14.582" v="371" actId="404"/>
          <ac:spMkLst>
            <pc:docMk/>
            <pc:sldMk cId="0" sldId="283"/>
            <ac:spMk id="9" creationId="{6ED91FBF-CFD3-4C9F-813E-84DA77244A14}"/>
          </ac:spMkLst>
        </pc:spChg>
        <pc:spChg chg="mod">
          <ac:chgData name="Hoang Nhu Vinh (FE FGW DN)" userId="d2ccfa87-bd55-436a-894a-85c7f0ae780d" providerId="ADAL" clId="{DDBDFAD8-6A48-46D9-AA62-4E5D165039F4}" dt="2021-01-25T09:43:41.729" v="332" actId="6549"/>
          <ac:spMkLst>
            <pc:docMk/>
            <pc:sldMk cId="0" sldId="283"/>
            <ac:spMk id="342" creationId="{00000000-0000-0000-0000-000000000000}"/>
          </ac:spMkLst>
        </pc:spChg>
        <pc:grpChg chg="mod">
          <ac:chgData name="Hoang Nhu Vinh (FE FGW DN)" userId="d2ccfa87-bd55-436a-894a-85c7f0ae780d" providerId="ADAL" clId="{DDBDFAD8-6A48-46D9-AA62-4E5D165039F4}" dt="2021-01-25T09:44:09.448" v="368" actId="14100"/>
          <ac:grpSpMkLst>
            <pc:docMk/>
            <pc:sldMk cId="0" sldId="283"/>
            <ac:grpSpMk id="340" creationId="{00000000-0000-0000-0000-000000000000}"/>
          </ac:grpSpMkLst>
        </pc:grpChg>
      </pc:sldChg>
      <pc:sldChg chg="addSp delSp modSp mod">
        <pc:chgData name="Hoang Nhu Vinh (FE FGW DN)" userId="d2ccfa87-bd55-436a-894a-85c7f0ae780d" providerId="ADAL" clId="{DDBDFAD8-6A48-46D9-AA62-4E5D165039F4}" dt="2021-01-25T09:43:01.218" v="331" actId="1076"/>
        <pc:sldMkLst>
          <pc:docMk/>
          <pc:sldMk cId="0" sldId="284"/>
        </pc:sldMkLst>
        <pc:picChg chg="add mod modCrop">
          <ac:chgData name="Hoang Nhu Vinh (FE FGW DN)" userId="d2ccfa87-bd55-436a-894a-85c7f0ae780d" providerId="ADAL" clId="{DDBDFAD8-6A48-46D9-AA62-4E5D165039F4}" dt="2021-01-25T09:43:01.218" v="331" actId="1076"/>
          <ac:picMkLst>
            <pc:docMk/>
            <pc:sldMk cId="0" sldId="284"/>
            <ac:picMk id="3" creationId="{44825E50-9BD8-4102-B82C-3976DD8D50FD}"/>
          </ac:picMkLst>
        </pc:picChg>
        <pc:picChg chg="del">
          <ac:chgData name="Hoang Nhu Vinh (FE FGW DN)" userId="d2ccfa87-bd55-436a-894a-85c7f0ae780d" providerId="ADAL" clId="{DDBDFAD8-6A48-46D9-AA62-4E5D165039F4}" dt="2021-01-25T09:42:43.522" v="326" actId="478"/>
          <ac:picMkLst>
            <pc:docMk/>
            <pc:sldMk cId="0" sldId="284"/>
            <ac:picMk id="350" creationId="{00000000-0000-0000-0000-000000000000}"/>
          </ac:picMkLst>
        </pc:picChg>
      </pc:sldChg>
      <pc:sldChg chg="addSp delSp modSp mod">
        <pc:chgData name="Hoang Nhu Vinh (FE FGW DN)" userId="d2ccfa87-bd55-436a-894a-85c7f0ae780d" providerId="ADAL" clId="{DDBDFAD8-6A48-46D9-AA62-4E5D165039F4}" dt="2021-01-25T09:41:29.706" v="320" actId="20577"/>
        <pc:sldMkLst>
          <pc:docMk/>
          <pc:sldMk cId="0" sldId="285"/>
        </pc:sldMkLst>
        <pc:spChg chg="mod">
          <ac:chgData name="Hoang Nhu Vinh (FE FGW DN)" userId="d2ccfa87-bd55-436a-894a-85c7f0ae780d" providerId="ADAL" clId="{DDBDFAD8-6A48-46D9-AA62-4E5D165039F4}" dt="2021-01-25T09:41:29.706" v="320" actId="20577"/>
          <ac:spMkLst>
            <pc:docMk/>
            <pc:sldMk cId="0" sldId="285"/>
            <ac:spMk id="355" creationId="{00000000-0000-0000-0000-000000000000}"/>
          </ac:spMkLst>
        </pc:spChg>
        <pc:picChg chg="add mod">
          <ac:chgData name="Hoang Nhu Vinh (FE FGW DN)" userId="d2ccfa87-bd55-436a-894a-85c7f0ae780d" providerId="ADAL" clId="{DDBDFAD8-6A48-46D9-AA62-4E5D165039F4}" dt="2021-01-25T09:41:10.036" v="198" actId="1076"/>
          <ac:picMkLst>
            <pc:docMk/>
            <pc:sldMk cId="0" sldId="285"/>
            <ac:picMk id="4" creationId="{4F531ED1-659C-4560-9FCD-033323114C77}"/>
          </ac:picMkLst>
        </pc:picChg>
        <pc:picChg chg="del">
          <ac:chgData name="Hoang Nhu Vinh (FE FGW DN)" userId="d2ccfa87-bd55-436a-894a-85c7f0ae780d" providerId="ADAL" clId="{DDBDFAD8-6A48-46D9-AA62-4E5D165039F4}" dt="2021-01-25T09:40:58.805" v="194" actId="478"/>
          <ac:picMkLst>
            <pc:docMk/>
            <pc:sldMk cId="0" sldId="285"/>
            <ac:picMk id="357" creationId="{00000000-0000-0000-0000-000000000000}"/>
          </ac:picMkLst>
        </pc:picChg>
      </pc:sldChg>
      <pc:sldChg chg="addSp delSp modSp mod">
        <pc:chgData name="Hoang Nhu Vinh (FE FGW DN)" userId="d2ccfa87-bd55-436a-894a-85c7f0ae780d" providerId="ADAL" clId="{DDBDFAD8-6A48-46D9-AA62-4E5D165039F4}" dt="2021-01-25T09:48:32.386" v="427" actId="1076"/>
        <pc:sldMkLst>
          <pc:docMk/>
          <pc:sldMk cId="0" sldId="286"/>
        </pc:sldMkLst>
        <pc:spChg chg="mod">
          <ac:chgData name="Hoang Nhu Vinh (FE FGW DN)" userId="d2ccfa87-bd55-436a-894a-85c7f0ae780d" providerId="ADAL" clId="{DDBDFAD8-6A48-46D9-AA62-4E5D165039F4}" dt="2021-01-25T09:48:29.407" v="426" actId="1036"/>
          <ac:spMkLst>
            <pc:docMk/>
            <pc:sldMk cId="0" sldId="286"/>
            <ac:spMk id="362" creationId="{00000000-0000-0000-0000-000000000000}"/>
          </ac:spMkLst>
        </pc:spChg>
        <pc:picChg chg="add mod">
          <ac:chgData name="Hoang Nhu Vinh (FE FGW DN)" userId="d2ccfa87-bd55-436a-894a-85c7f0ae780d" providerId="ADAL" clId="{DDBDFAD8-6A48-46D9-AA62-4E5D165039F4}" dt="2021-01-25T09:48:32.386" v="427" actId="1076"/>
          <ac:picMkLst>
            <pc:docMk/>
            <pc:sldMk cId="0" sldId="286"/>
            <ac:picMk id="4" creationId="{6FB4532F-9F5F-438C-B277-E85C78848720}"/>
          </ac:picMkLst>
        </pc:picChg>
        <pc:picChg chg="del">
          <ac:chgData name="Hoang Nhu Vinh (FE FGW DN)" userId="d2ccfa87-bd55-436a-894a-85c7f0ae780d" providerId="ADAL" clId="{DDBDFAD8-6A48-46D9-AA62-4E5D165039F4}" dt="2021-01-25T09:41:44.778" v="321" actId="478"/>
          <ac:picMkLst>
            <pc:docMk/>
            <pc:sldMk cId="0" sldId="286"/>
            <ac:picMk id="364" creationId="{00000000-0000-0000-0000-000000000000}"/>
          </ac:picMkLst>
        </pc:picChg>
      </pc:sldChg>
      <pc:sldChg chg="modSp mod">
        <pc:chgData name="Hoang Nhu Vinh (FE FGW DN)" userId="d2ccfa87-bd55-436a-894a-85c7f0ae780d" providerId="ADAL" clId="{DDBDFAD8-6A48-46D9-AA62-4E5D165039F4}" dt="2021-01-25T09:40:14.008" v="193" actId="1076"/>
        <pc:sldMkLst>
          <pc:docMk/>
          <pc:sldMk cId="0" sldId="287"/>
        </pc:sldMkLst>
        <pc:picChg chg="mod modCrop">
          <ac:chgData name="Hoang Nhu Vinh (FE FGW DN)" userId="d2ccfa87-bd55-436a-894a-85c7f0ae780d" providerId="ADAL" clId="{DDBDFAD8-6A48-46D9-AA62-4E5D165039F4}" dt="2021-01-25T09:40:14.008" v="193" actId="1076"/>
          <ac:picMkLst>
            <pc:docMk/>
            <pc:sldMk cId="0" sldId="287"/>
            <ac:picMk id="373" creationId="{00000000-0000-0000-0000-000000000000}"/>
          </ac:picMkLst>
        </pc:picChg>
      </pc:sldChg>
      <pc:sldChg chg="del">
        <pc:chgData name="Hoang Nhu Vinh (FE FGW DN)" userId="d2ccfa87-bd55-436a-894a-85c7f0ae780d" providerId="ADAL" clId="{DDBDFAD8-6A48-46D9-AA62-4E5D165039F4}" dt="2021-01-25T09:39:48.984" v="188" actId="47"/>
        <pc:sldMkLst>
          <pc:docMk/>
          <pc:sldMk cId="0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408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8500" y="596900"/>
            <a:ext cx="7939665" cy="1358900"/>
          </a:xfrm>
          <a:prstGeom prst="rect">
            <a:avLst/>
          </a:prstGeom>
        </p:spPr>
        <p:txBody>
          <a:bodyPr/>
          <a:lstStyle>
            <a:lvl1pPr algn="r">
              <a:defRPr sz="3599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8500" y="2070100"/>
            <a:ext cx="7939665" cy="812800"/>
          </a:xfrm>
        </p:spPr>
        <p:txBody>
          <a:bodyPr>
            <a:normAutofit/>
          </a:bodyPr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00" y="596900"/>
            <a:ext cx="271709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743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3534F68-EC21-4073-85E9-EA41DD2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736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5" y="2908300"/>
            <a:ext cx="10616551" cy="1362075"/>
          </a:xfrm>
          <a:prstGeom prst="rect">
            <a:avLst/>
          </a:prstGeom>
        </p:spPr>
        <p:txBody>
          <a:bodyPr anchor="t"/>
          <a:lstStyle>
            <a:lvl1pPr algn="r">
              <a:defRPr sz="3999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5" y="4270379"/>
            <a:ext cx="10616551" cy="1500187"/>
          </a:xfrm>
        </p:spPr>
        <p:txBody>
          <a:bodyPr anchor="b"/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69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5C8E18-FD91-4D75-8065-D52E1EC6A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4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FBC8A9-B1E7-4609-986F-DAC223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2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2799" kern="1200">
          <a:solidFill>
            <a:srgbClr val="2E379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457063" rtl="0" eaLnBrk="1" latinLnBrk="0" hangingPunct="1">
        <a:spcBef>
          <a:spcPct val="20000"/>
        </a:spcBef>
        <a:buFont typeface="Arial"/>
        <a:buChar char="•"/>
        <a:defRPr sz="3199" kern="1200">
          <a:solidFill>
            <a:srgbClr val="2E379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buFont typeface="Arial"/>
        <a:buChar char="–"/>
        <a:defRPr sz="2799" kern="1200">
          <a:solidFill>
            <a:srgbClr val="2E379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buFont typeface="Arial"/>
        <a:buChar char="•"/>
        <a:defRPr sz="2399" kern="1200">
          <a:solidFill>
            <a:srgbClr val="2E379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buFont typeface="Arial"/>
        <a:buChar char="–"/>
        <a:defRPr sz="1999" kern="1200">
          <a:solidFill>
            <a:srgbClr val="2E379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buFont typeface="Arial"/>
        <a:buChar char="»"/>
        <a:defRPr sz="1999" kern="1200">
          <a:solidFill>
            <a:srgbClr val="2E3791"/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composer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Symfony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Composer, Bundles, Symfony Framework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idx="1"/>
          </p:nvPr>
        </p:nvSpPr>
        <p:spPr>
          <a:xfrm>
            <a:off x="609441" y="1295400"/>
            <a:ext cx="10969943" cy="4830767"/>
          </a:xfrm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r>
              <a:rPr lang="en-US" dirty="0"/>
              <a:t>To install, execute: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Installer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D2991D-E39A-49E2-BD12-BD53659A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94779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symfony new --full my_project_name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A5B2-F71C-41D6-AD25-F9BF8434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2667000"/>
            <a:ext cx="12188825" cy="3677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Run Symfony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ym typeface="Calibri"/>
              </a:rPr>
              <a:pPr/>
              <a:t>11</a:t>
            </a:fld>
            <a:endParaRPr lang="en-US">
              <a:sym typeface="Calibri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2C2CC25-CC46-450B-BF0F-433A8295A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371600"/>
            <a:ext cx="777875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cd my_project_name/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symfony serve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2777D-C85B-463F-8CFA-BCAC7825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05" y="2456352"/>
            <a:ext cx="8789814" cy="3899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 dirty="0"/>
              <a:t>Run Symfony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EC5AC-6F16-4CF5-8F57-BA8EFE62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4" b="22534"/>
          <a:stretch/>
        </p:blipFill>
        <p:spPr>
          <a:xfrm>
            <a:off x="1391286" y="1172460"/>
            <a:ext cx="9406252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332-E743-453D-A511-9F8EAFA9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Overview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D40C4-8A27-4427-B17C-A5B69C532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Steps With The Framework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F004C-FB34-4A8F-927E-9443E132B3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r>
              <a:rPr lang="en-US" dirty="0"/>
              <a:t>What is a Bundle?</a:t>
            </a:r>
          </a:p>
          <a:p>
            <a:pPr lvl="1"/>
            <a:r>
              <a:rPr lang="en-US" dirty="0">
                <a:sym typeface="Helvetica Neue"/>
              </a:rPr>
              <a:t>set of files within a directory designed to implement </a:t>
            </a:r>
            <a:br>
              <a:rPr lang="en-US" dirty="0">
                <a:sym typeface="Helvetica Neue"/>
              </a:rPr>
            </a:br>
            <a:r>
              <a:rPr lang="en-US" dirty="0">
                <a:sym typeface="Helvetica Neue"/>
              </a:rPr>
              <a:t>a single feature</a:t>
            </a:r>
          </a:p>
          <a:p>
            <a:pPr lvl="1"/>
            <a:r>
              <a:rPr lang="en-US" dirty="0">
                <a:sym typeface="Helvetica Neue"/>
              </a:rPr>
              <a:t>each bundle has its own namespace</a:t>
            </a:r>
          </a:p>
          <a:p>
            <a:endParaRPr lang="en-US" dirty="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The Bundle System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63500">
              <a:buClr>
                <a:srgbClr val="FFFFFF"/>
              </a:buClr>
              <a:buSzPct val="100000"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indent="-63500">
                <a:buClr>
                  <a:srgbClr val="FFFFFF"/>
                </a:buClr>
                <a:buSzPct val="100000"/>
              </a:pPr>
              <a:t>14</a:t>
            </a:fld>
            <a:endParaRPr lang="en-US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58056" y="1779729"/>
            <a:ext cx="11551356" cy="16535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40894" indent="-340894">
              <a:buClr>
                <a:srgbClr val="FFFFFF"/>
              </a:buClr>
              <a:buSzPct val="150000"/>
              <a:buFont typeface="Helvetica Neue"/>
              <a:buChar char="•"/>
            </a:pPr>
            <a:endParaRPr lang="en-US" sz="3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08012" y="3645991"/>
            <a:ext cx="8960556" cy="91470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 cap="flat" cmpd="sng">
            <a:solidFill>
              <a:srgbClr val="C7BFA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69850" indent="-158750">
              <a:buClr>
                <a:srgbClr val="000000"/>
              </a:buClr>
              <a:buSzPct val="100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735989" y="3873470"/>
            <a:ext cx="7769780" cy="4597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2400">
              <a:buClr>
                <a:srgbClr val="FFFFFF"/>
              </a:buClr>
              <a:buSzPct val="100000"/>
            </a:pPr>
            <a:r>
              <a:rPr lang="en-US" sz="2400" dirty="0">
                <a:latin typeface="Consolas" panose="020B0609020204030204" pitchFamily="49" charset="0"/>
                <a:ea typeface="Helvetica Neue"/>
                <a:cs typeface="Helvetica Neue"/>
                <a:sym typeface="Helvetica Neue"/>
              </a:rPr>
              <a:t>\&lt;Vendor Name&gt;\(&lt;Namespace&gt;\)*&lt;Class Name&gt;</a:t>
            </a:r>
          </a:p>
        </p:txBody>
      </p:sp>
      <p:sp>
        <p:nvSpPr>
          <p:cNvPr id="8" name="Shape 239">
            <a:extLst>
              <a:ext uri="{FF2B5EF4-FFF2-40B4-BE49-F238E27FC236}">
                <a16:creationId xmlns:a16="http://schemas.microsoft.com/office/drawing/2014/main" id="{FABE9443-0E76-429D-8F73-7E4E892A39C3}"/>
              </a:ext>
            </a:extLst>
          </p:cNvPr>
          <p:cNvSpPr/>
          <p:nvPr/>
        </p:nvSpPr>
        <p:spPr>
          <a:xfrm>
            <a:off x="607164" y="4773412"/>
            <a:ext cx="8960556" cy="91470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 cap="flat" cmpd="sng">
            <a:solidFill>
              <a:srgbClr val="C7BFA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69850" indent="-158750">
              <a:buClr>
                <a:srgbClr val="000000"/>
              </a:buClr>
              <a:buSzPct val="100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40">
            <a:extLst>
              <a:ext uri="{FF2B5EF4-FFF2-40B4-BE49-F238E27FC236}">
                <a16:creationId xmlns:a16="http://schemas.microsoft.com/office/drawing/2014/main" id="{206FCC02-6072-44A0-A982-49A28AA4A58F}"/>
              </a:ext>
            </a:extLst>
          </p:cNvPr>
          <p:cNvSpPr/>
          <p:nvPr/>
        </p:nvSpPr>
        <p:spPr>
          <a:xfrm>
            <a:off x="735141" y="5000891"/>
            <a:ext cx="7769780" cy="4597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2400">
              <a:buClr>
                <a:srgbClr val="FFFFFF"/>
              </a:buClr>
              <a:buSzPct val="100000"/>
            </a:pPr>
            <a:r>
              <a:rPr lang="en-US" sz="2400" dirty="0">
                <a:latin typeface="Consolas" panose="020B0609020204030204" pitchFamily="49" charset="0"/>
                <a:ea typeface="Helvetica Neue"/>
                <a:cs typeface="Helvetica Neue"/>
                <a:sym typeface="Helvetica Neue"/>
              </a:rPr>
              <a:t>$ php bin/console </a:t>
            </a:r>
            <a:r>
              <a:rPr lang="en-US" sz="2400" dirty="0" err="1">
                <a:latin typeface="Consolas" panose="020B0609020204030204" pitchFamily="49" charset="0"/>
                <a:ea typeface="Helvetica Neue"/>
                <a:cs typeface="Helvetica Neue"/>
                <a:sym typeface="Helvetica Neue"/>
              </a:rPr>
              <a:t>generate:bundle</a:t>
            </a:r>
            <a:endParaRPr lang="en-US" sz="2400" dirty="0">
              <a:latin typeface="Consolas" panose="020B0609020204030204" pitchFamily="49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r>
              <a:rPr lang="en-US" dirty="0"/>
              <a:t>The bundle class name must follow five simple rules:</a:t>
            </a:r>
          </a:p>
          <a:p>
            <a:pPr lvl="1"/>
            <a:r>
              <a:rPr lang="en-US" dirty="0">
                <a:sym typeface="Calibri"/>
              </a:rPr>
              <a:t>Use only alphanumeric characters and underscores;</a:t>
            </a:r>
          </a:p>
          <a:p>
            <a:pPr lvl="1"/>
            <a:r>
              <a:rPr lang="en-US" dirty="0">
                <a:sym typeface="Calibri"/>
              </a:rPr>
              <a:t>Use a CamelCase name;</a:t>
            </a:r>
          </a:p>
          <a:p>
            <a:pPr lvl="1"/>
            <a:r>
              <a:rPr lang="en-US" dirty="0">
                <a:sym typeface="Calibri"/>
              </a:rPr>
              <a:t>Use a descriptive and short name (no more than two words);</a:t>
            </a:r>
          </a:p>
          <a:p>
            <a:pPr lvl="1"/>
            <a:r>
              <a:rPr lang="en-US" dirty="0">
                <a:sym typeface="Calibri"/>
              </a:rPr>
              <a:t>Prefix the name with the concatenation of the vendor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(and optionally the category namespaces);</a:t>
            </a:r>
          </a:p>
          <a:p>
            <a:pPr lvl="1"/>
            <a:r>
              <a:rPr lang="en-US" dirty="0">
                <a:sym typeface="Calibri"/>
              </a:rPr>
              <a:t>Suffix the name with Bundle.</a:t>
            </a:r>
          </a:p>
          <a:p>
            <a:endParaRPr lang="en-US" dirty="0"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The Bundle System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63500">
              <a:buClr>
                <a:srgbClr val="FFFFFF"/>
              </a:buClr>
              <a:buSzPct val="100000"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indent="-63500">
                <a:buClr>
                  <a:srgbClr val="FFFFFF"/>
                </a:buClr>
                <a:buSzPct val="100000"/>
              </a:pPr>
              <a:t>15</a:t>
            </a:fld>
            <a:endParaRPr lang="en-US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08219" y="2188599"/>
            <a:ext cx="11271165" cy="413600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3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/>
              <a:t>Example of valid bundle names: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The Bundle System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12" y="2362200"/>
            <a:ext cx="9782904" cy="340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idx="1"/>
          </p:nvPr>
        </p:nvSpPr>
        <p:spPr>
          <a:xfrm>
            <a:off x="609441" y="1371600"/>
            <a:ext cx="10969943" cy="4754567"/>
          </a:xfrm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r>
              <a:rPr lang="en-US"/>
              <a:t>YAML is:</a:t>
            </a:r>
            <a:endParaRPr lang="en-US" dirty="0"/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YAML - YAML Ain’t Markup Language!</a:t>
            </a:r>
            <a:endParaRPr lang="en-US" dirty="0"/>
          </a:p>
        </p:txBody>
      </p:sp>
      <p:sp>
        <p:nvSpPr>
          <p:cNvPr id="260" name="Shape 260"/>
          <p:cNvSpPr txBox="1"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63500">
              <a:buClr>
                <a:srgbClr val="FFFFFF"/>
              </a:buClr>
              <a:buSzPct val="100000"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indent="-63500">
                <a:buClr>
                  <a:srgbClr val="FFFFFF"/>
                </a:buClr>
                <a:buSzPct val="100000"/>
              </a:pPr>
              <a:t>17</a:t>
            </a:fld>
            <a:endParaRPr lang="en-US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879300" y="3287058"/>
            <a:ext cx="430224" cy="28882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88900">
              <a:buClr>
                <a:srgbClr val="000000"/>
              </a:buClr>
              <a:buSzPct val="100000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27837" y="1828800"/>
            <a:ext cx="11804702" cy="2087448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40665" indent="-240665"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lang="en-US" sz="3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human-readable data serialization language like </a:t>
            </a:r>
            <a:r>
              <a:rPr lang="en-US" sz="34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US" sz="3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34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xml</a:t>
            </a:r>
            <a:r>
              <a:rPr lang="en-US" sz="3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but easier to read</a:t>
            </a:r>
          </a:p>
          <a:p>
            <a:pPr marL="240665" indent="-240665"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lang="en-US" sz="3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</a:t>
            </a:r>
            <a:r>
              <a:rPr lang="en-US" sz="34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key: value </a:t>
            </a:r>
            <a:r>
              <a:rPr lang="en-US" sz="3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for Symfony configuration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12" y="3429000"/>
            <a:ext cx="7192824" cy="247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89384-3E95-41FB-A9D0-2B3AD3B5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/>
            <a:r>
              <a:rPr lang="en-US"/>
              <a:t>Directory Structure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63500">
              <a:buClr>
                <a:srgbClr val="FFFFFF"/>
              </a:buClr>
              <a:buSzPct val="100000"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indent="-63500">
                <a:buClr>
                  <a:srgbClr val="FFFFFF"/>
                </a:buClr>
                <a:buSzPct val="100000"/>
              </a:pPr>
              <a:t>18</a:t>
            </a:fld>
            <a:endParaRPr lang="en-US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Shape 272"/>
          <p:cNvGraphicFramePr/>
          <p:nvPr>
            <p:extLst>
              <p:ext uri="{D42A27DB-BD31-4B8C-83A1-F6EECF244321}">
                <p14:modId xmlns:p14="http://schemas.microsoft.com/office/powerpoint/2010/main" val="3363572526"/>
              </p:ext>
            </p:extLst>
          </p:nvPr>
        </p:nvGraphicFramePr>
        <p:xfrm>
          <a:off x="530158" y="1870427"/>
          <a:ext cx="11128525" cy="4023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55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50">
                <a:tc>
                  <a:txBody>
                    <a:bodyPr/>
                    <a:lstStyle/>
                    <a:p>
                      <a:pPr marL="0" marR="0" lvl="0" indent="-152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</a:rPr>
                        <a:t>Directory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-152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609219" marR="0" lvl="1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 dirty="0"/>
                        <a:t>app/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2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>
                          <a:sym typeface="Helvetica Neue"/>
                        </a:rPr>
                        <a:t>Application Kernel (AppKernel) and main configuration files in config/ directory</a:t>
                      </a:r>
                      <a:endParaRPr lang="en-US" sz="2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950">
                <a:tc>
                  <a:txBody>
                    <a:bodyPr/>
                    <a:lstStyle/>
                    <a:p>
                      <a:pPr marL="609219" marR="0" lvl="1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/>
                        <a:t>bin/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1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>
                          <a:sym typeface="Helvetica Neue"/>
                        </a:rPr>
                        <a:t>Symfony console</a:t>
                      </a:r>
                      <a:endParaRPr lang="en-US" sz="2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950">
                <a:tc>
                  <a:txBody>
                    <a:bodyPr/>
                    <a:lstStyle/>
                    <a:p>
                      <a:pPr marL="609219" marR="0" lvl="1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/>
                        <a:t>src/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1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>
                          <a:sym typeface="Helvetica Neue"/>
                        </a:rPr>
                        <a:t>the project’s code</a:t>
                      </a:r>
                      <a:endParaRPr lang="en-US" sz="2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950">
                <a:tc>
                  <a:txBody>
                    <a:bodyPr/>
                    <a:lstStyle/>
                    <a:p>
                      <a:pPr marL="609219" marR="0" lvl="1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/>
                        <a:t>tests/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1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strike="noStrike" cap="none" dirty="0">
                          <a:sym typeface="Helvetica Neue"/>
                        </a:rPr>
                        <a:t>automatic(unit) tests</a:t>
                      </a:r>
                      <a:endParaRPr lang="en-US" sz="24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1256C-B563-4F9C-9DD6-16ABA857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/>
            <a:r>
              <a:rPr lang="en-US"/>
              <a:t>Directory Structure</a:t>
            </a:r>
          </a:p>
        </p:txBody>
      </p:sp>
      <p:graphicFrame>
        <p:nvGraphicFramePr>
          <p:cNvPr id="278" name="Shape 278"/>
          <p:cNvGraphicFramePr/>
          <p:nvPr>
            <p:extLst>
              <p:ext uri="{D42A27DB-BD31-4B8C-83A1-F6EECF244321}">
                <p14:modId xmlns:p14="http://schemas.microsoft.com/office/powerpoint/2010/main" val="1072412449"/>
              </p:ext>
            </p:extLst>
          </p:nvPr>
        </p:nvGraphicFramePr>
        <p:xfrm>
          <a:off x="530158" y="1870427"/>
          <a:ext cx="11128525" cy="4023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55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50">
                <a:tc>
                  <a:txBody>
                    <a:bodyPr/>
                    <a:lstStyle/>
                    <a:p>
                      <a:pPr marL="0" marR="0" lvl="0" indent="-152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</a:rPr>
                        <a:t>Directory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-152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609219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/>
                        <a:t>var/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>
                          <a:sym typeface="Helvetica Neue"/>
                        </a:rPr>
                        <a:t>logs and cache files</a:t>
                      </a:r>
                      <a:endParaRPr lang="en-US" sz="24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950">
                <a:tc>
                  <a:txBody>
                    <a:bodyPr/>
                    <a:lstStyle/>
                    <a:p>
                      <a:pPr marL="609219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/>
                        <a:t>vendor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>
                          <a:sym typeface="Helvetica Neue"/>
                        </a:rPr>
                        <a:t>third-party </a:t>
                      </a:r>
                      <a:r>
                        <a:rPr lang="en-US" sz="2400" u="none" strike="noStrike" cap="none" dirty="0" err="1">
                          <a:sym typeface="Helvetica Neue"/>
                        </a:rPr>
                        <a:t>dependecies</a:t>
                      </a:r>
                      <a:r>
                        <a:rPr lang="en-US" sz="2400" u="none" strike="noStrike" cap="none" dirty="0">
                          <a:sym typeface="Helvetica Neue"/>
                        </a:rPr>
                        <a:t> (bundles)</a:t>
                      </a:r>
                      <a:endParaRPr lang="en-US" sz="24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950">
                <a:tc>
                  <a:txBody>
                    <a:bodyPr/>
                    <a:lstStyle/>
                    <a:p>
                      <a:pPr marL="609219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 err="1"/>
                        <a:t>src</a:t>
                      </a:r>
                      <a:r>
                        <a:rPr lang="en-US" sz="2400" u="none" strike="noStrike" cap="none" dirty="0"/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>
                          <a:sym typeface="Helvetica Neue"/>
                        </a:rPr>
                        <a:t>the project’s code</a:t>
                      </a:r>
                      <a:endParaRPr lang="en-US" sz="24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950">
                <a:tc>
                  <a:txBody>
                    <a:bodyPr/>
                    <a:lstStyle/>
                    <a:p>
                      <a:pPr marL="609219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/>
                        <a:t>web/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219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2400" u="none" strike="noStrike" cap="none" dirty="0">
                          <a:sym typeface="Helvetica Neue"/>
                        </a:rPr>
                        <a:t>web root directory, application index</a:t>
                      </a:r>
                      <a:endParaRPr lang="en-US" sz="24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r>
              <a:rPr lang="en-US" dirty="0"/>
              <a:t>Introducing Symfony</a:t>
            </a:r>
          </a:p>
          <a:p>
            <a:r>
              <a:rPr lang="en-US" dirty="0"/>
              <a:t>Install Symfony</a:t>
            </a:r>
          </a:p>
          <a:p>
            <a:pPr lvl="1"/>
            <a:r>
              <a:rPr lang="en-US" dirty="0"/>
              <a:t>Symfony Installer</a:t>
            </a:r>
          </a:p>
          <a:p>
            <a:pPr lvl="1"/>
            <a:r>
              <a:rPr lang="en-US" dirty="0"/>
              <a:t>Composer</a:t>
            </a:r>
          </a:p>
          <a:p>
            <a:r>
              <a:rPr lang="en-US" dirty="0"/>
              <a:t>Symfony Overview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</p:spPr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xfrm>
            <a:off x="609599" y="1194774"/>
            <a:ext cx="10969625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 err="1">
                <a:sym typeface="Helvetica Neue"/>
              </a:rPr>
              <a:t>src</a:t>
            </a:r>
            <a:r>
              <a:rPr lang="en-US" dirty="0">
                <a:sym typeface="Helvetica Neue"/>
              </a:rPr>
              <a:t>/</a:t>
            </a:r>
            <a:r>
              <a:rPr lang="en-US" dirty="0" err="1">
                <a:sym typeface="Helvetica Neue"/>
              </a:rPr>
              <a:t>Kernel.php</a:t>
            </a:r>
            <a:r>
              <a:rPr lang="en-US" dirty="0">
                <a:sym typeface="Helvetica Neue"/>
              </a:rPr>
              <a:t> </a:t>
            </a:r>
          </a:p>
          <a:p>
            <a:pPr lvl="1"/>
            <a:r>
              <a:rPr lang="en-US" dirty="0">
                <a:sym typeface="Helvetica Neue"/>
              </a:rPr>
              <a:t>Is the most important file of our project</a:t>
            </a:r>
          </a:p>
          <a:p>
            <a:pPr lvl="1"/>
            <a:r>
              <a:rPr lang="en-US" dirty="0">
                <a:sym typeface="Helvetica Neue"/>
              </a:rPr>
              <a:t>All bundles are registered/activated in Kernel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294943" y="2810732"/>
            <a:ext cx="11598940" cy="3818668"/>
            <a:chOff x="0" y="-1"/>
            <a:chExt cx="11598938" cy="2824254"/>
          </a:xfrm>
        </p:grpSpPr>
        <p:sp>
          <p:nvSpPr>
            <p:cNvPr id="286" name="Shape 286"/>
            <p:cNvSpPr/>
            <p:nvPr/>
          </p:nvSpPr>
          <p:spPr>
            <a:xfrm>
              <a:off x="0" y="-1"/>
              <a:ext cx="11598938" cy="2824254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 cap="flat" cmpd="sng">
              <a:solidFill>
                <a:srgbClr val="C7BFA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indent="-152400">
                <a:buClr>
                  <a:srgbClr val="FBEEDC"/>
                </a:buClr>
                <a:buSzPct val="100000"/>
              </a:pPr>
              <a:endParaRPr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0"/>
              <a:ext cx="11598938" cy="27319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72000" rIns="72000" bIns="72000" anchor="t" anchorCtr="0">
              <a:noAutofit/>
            </a:bodyPr>
            <a:lstStyle/>
            <a:p>
              <a:pPr indent="-152400">
                <a:buClr>
                  <a:srgbClr val="FFFFFF"/>
                </a:buClr>
                <a:buSzPct val="100000"/>
              </a:pPr>
              <a:endParaRPr lang="en-US" sz="24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1841679-AD06-45F2-B261-4DA8335D896A}"/>
              </a:ext>
            </a:extLst>
          </p:cNvPr>
          <p:cNvSpPr txBox="1"/>
          <p:nvPr/>
        </p:nvSpPr>
        <p:spPr>
          <a:xfrm>
            <a:off x="294942" y="2819400"/>
            <a:ext cx="115989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Kernel extends </a:t>
            </a:r>
            <a:r>
              <a:rPr lang="en-US" dirty="0" err="1">
                <a:latin typeface="Consolas" panose="020B0609020204030204" pitchFamily="49" charset="0"/>
              </a:rPr>
              <a:t>BaseKernel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function </a:t>
            </a:r>
            <a:r>
              <a:rPr lang="en-US" dirty="0" err="1">
                <a:latin typeface="Consolas" panose="020B0609020204030204" pitchFamily="49" charset="0"/>
              </a:rPr>
              <a:t>registerBundles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$contents = require $this-&gt;</a:t>
            </a:r>
            <a:r>
              <a:rPr lang="en-US" dirty="0" err="1">
                <a:latin typeface="Consolas" panose="020B0609020204030204" pitchFamily="49" charset="0"/>
              </a:rPr>
              <a:t>getProjectDir</a:t>
            </a:r>
            <a:r>
              <a:rPr lang="en-US" dirty="0">
                <a:latin typeface="Consolas" panose="020B0609020204030204" pitchFamily="49" charset="0"/>
              </a:rPr>
              <a:t>().'/config/</a:t>
            </a:r>
            <a:r>
              <a:rPr lang="en-US" dirty="0" err="1">
                <a:latin typeface="Consolas" panose="020B0609020204030204" pitchFamily="49" charset="0"/>
              </a:rPr>
              <a:t>bundles.php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foreach ($contents as $class =&gt; $</a:t>
            </a:r>
            <a:r>
              <a:rPr lang="en-US" dirty="0" err="1">
                <a:latin typeface="Consolas" panose="020B0609020204030204" pitchFamily="49" charset="0"/>
              </a:rPr>
              <a:t>envs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 ($</a:t>
            </a:r>
            <a:r>
              <a:rPr lang="en-US" dirty="0" err="1">
                <a:latin typeface="Consolas" panose="020B0609020204030204" pitchFamily="49" charset="0"/>
              </a:rPr>
              <a:t>envs</a:t>
            </a:r>
            <a:r>
              <a:rPr lang="en-US" dirty="0">
                <a:latin typeface="Consolas" panose="020B0609020204030204" pitchFamily="49" charset="0"/>
              </a:rPr>
              <a:t>[$this-&gt;environment] ?? $</a:t>
            </a:r>
            <a:r>
              <a:rPr lang="en-US" dirty="0" err="1">
                <a:latin typeface="Consolas" panose="020B0609020204030204" pitchFamily="49" charset="0"/>
              </a:rPr>
              <a:t>envs</a:t>
            </a:r>
            <a:r>
              <a:rPr lang="en-US" dirty="0">
                <a:latin typeface="Consolas" panose="020B0609020204030204" pitchFamily="49" charset="0"/>
              </a:rPr>
              <a:t>['all'] ?? false)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yield new $class();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xfrm>
            <a:off x="596289" y="1291119"/>
            <a:ext cx="10969625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 err="1">
                <a:sym typeface="Helvetica Neue"/>
              </a:rPr>
              <a:t>src</a:t>
            </a:r>
            <a:r>
              <a:rPr lang="en-US" dirty="0">
                <a:sym typeface="Helvetica Neue"/>
              </a:rPr>
              <a:t>/</a:t>
            </a:r>
            <a:r>
              <a:rPr lang="en-US" dirty="0" err="1">
                <a:sym typeface="Helvetica Neue"/>
              </a:rPr>
              <a:t>Kernel.php</a:t>
            </a:r>
            <a:endParaRPr lang="en-US" dirty="0">
              <a:sym typeface="Helvetica Neue"/>
            </a:endParaRPr>
          </a:p>
          <a:p>
            <a:pPr lvl="1"/>
            <a:r>
              <a:rPr lang="en-US" sz="2400" dirty="0" err="1">
                <a:sym typeface="Helvetica Neue"/>
              </a:rPr>
              <a:t>AppKernel</a:t>
            </a:r>
            <a:r>
              <a:rPr lang="en-US" sz="2400" dirty="0">
                <a:sym typeface="Helvetica Neue"/>
              </a:rPr>
              <a:t> also provides configuration for different environments</a:t>
            </a:r>
            <a:endParaRPr lang="en-US" dirty="0">
              <a:sym typeface="Helvetica Neue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294943" y="2286000"/>
            <a:ext cx="11598940" cy="2824256"/>
            <a:chOff x="0" y="-1"/>
            <a:chExt cx="11598938" cy="2824254"/>
          </a:xfrm>
        </p:grpSpPr>
        <p:sp>
          <p:nvSpPr>
            <p:cNvPr id="295" name="Shape 295"/>
            <p:cNvSpPr/>
            <p:nvPr/>
          </p:nvSpPr>
          <p:spPr>
            <a:xfrm>
              <a:off x="0" y="-1"/>
              <a:ext cx="11598938" cy="2824254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 cap="flat" cmpd="sng">
              <a:solidFill>
                <a:srgbClr val="C7BFA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indent="-152400">
                <a:buClr>
                  <a:srgbClr val="FBEEDC"/>
                </a:buClr>
                <a:buSzPct val="100000"/>
              </a:pPr>
              <a:endParaRPr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0"/>
              <a:ext cx="11598938" cy="27319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72000" rIns="72000" bIns="72000" anchor="t" anchorCtr="0">
              <a:noAutofit/>
            </a:bodyPr>
            <a:lstStyle/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class Kernel extends </a:t>
              </a:r>
              <a:r>
                <a:rPr lang="en-US" sz="1600" dirty="0" err="1">
                  <a:latin typeface="Consolas" panose="020B0609020204030204" pitchFamily="49" charset="0"/>
                  <a:sym typeface="Helvetica Neue"/>
                </a:rPr>
                <a:t>BaseKernel</a:t>
              </a: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{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public function </a:t>
              </a:r>
              <a:r>
                <a:rPr lang="en-US" sz="1600" dirty="0" err="1">
                  <a:latin typeface="Consolas" panose="020B0609020204030204" pitchFamily="49" charset="0"/>
                  <a:sym typeface="Helvetica Neue"/>
                </a:rPr>
                <a:t>registerBundles</a:t>
              </a: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()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{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    $contents = require $this-&gt;</a:t>
              </a:r>
              <a:r>
                <a:rPr lang="en-US" sz="1600" dirty="0" err="1">
                  <a:latin typeface="Consolas" panose="020B0609020204030204" pitchFamily="49" charset="0"/>
                  <a:sym typeface="Helvetica Neue"/>
                </a:rPr>
                <a:t>getProjectDir</a:t>
              </a: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().'/config/</a:t>
              </a:r>
              <a:r>
                <a:rPr lang="en-US" sz="1600" dirty="0" err="1">
                  <a:latin typeface="Consolas" panose="020B0609020204030204" pitchFamily="49" charset="0"/>
                  <a:sym typeface="Helvetica Neue"/>
                </a:rPr>
                <a:t>bundles.php</a:t>
              </a: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';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    foreach ($contents as $class =&gt; $</a:t>
              </a:r>
              <a:r>
                <a:rPr lang="en-US" sz="1600" dirty="0" err="1">
                  <a:latin typeface="Consolas" panose="020B0609020204030204" pitchFamily="49" charset="0"/>
                  <a:sym typeface="Helvetica Neue"/>
                </a:rPr>
                <a:t>envs</a:t>
              </a: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) {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        if ($</a:t>
              </a:r>
              <a:r>
                <a:rPr lang="en-US" sz="1600" dirty="0" err="1">
                  <a:latin typeface="Consolas" panose="020B0609020204030204" pitchFamily="49" charset="0"/>
                  <a:sym typeface="Helvetica Neue"/>
                </a:rPr>
                <a:t>envs</a:t>
              </a: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[$this-&gt;environment] ?? $</a:t>
              </a:r>
              <a:r>
                <a:rPr lang="en-US" sz="1600" dirty="0" err="1">
                  <a:latin typeface="Consolas" panose="020B0609020204030204" pitchFamily="49" charset="0"/>
                  <a:sym typeface="Helvetica Neue"/>
                </a:rPr>
                <a:t>envs</a:t>
              </a: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['all'] ?? false) {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            yield new $class();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        }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    }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    }</a:t>
              </a:r>
            </a:p>
            <a:p>
              <a:pPr indent="-152400">
                <a:buClr>
                  <a:srgbClr val="FFFFFF"/>
                </a:buClr>
                <a:buSzPct val="100000"/>
              </a:pPr>
              <a:r>
                <a:rPr lang="en-US" sz="1600" dirty="0">
                  <a:latin typeface="Consolas" panose="020B0609020204030204" pitchFamily="49" charset="0"/>
                  <a:sym typeface="Helvetica Neue"/>
                </a:rPr>
                <a:t>}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269586" y="5181600"/>
            <a:ext cx="118047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>
              <a:buClr>
                <a:srgbClr val="F7D096"/>
              </a:buClr>
              <a:buSzPct val="150000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Each environment should have its own config file suffixed with the name of the provided environment, e.g.: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config_dev.yml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150000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Each environment creates its own cache and log files in var/cache and var/log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>
                <a:sym typeface="Helvetica Neue"/>
              </a:rPr>
              <a:t>app/config/</a:t>
            </a:r>
            <a:r>
              <a:rPr lang="en-US" dirty="0" err="1">
                <a:sym typeface="Helvetica Neue"/>
              </a:rPr>
              <a:t>routes.yaml</a:t>
            </a:r>
            <a:endParaRPr lang="en-US" dirty="0">
              <a:sym typeface="Helvetica Neue"/>
            </a:endParaRPr>
          </a:p>
          <a:p>
            <a:pPr lvl="1"/>
            <a:r>
              <a:rPr lang="en-US" dirty="0">
                <a:sym typeface="Helvetica Neue"/>
              </a:rPr>
              <a:t>Contains mapping between controllers and routes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grpSp>
        <p:nvGrpSpPr>
          <p:cNvPr id="322" name="Shape 322"/>
          <p:cNvGrpSpPr/>
          <p:nvPr/>
        </p:nvGrpSpPr>
        <p:grpSpPr>
          <a:xfrm>
            <a:off x="294943" y="2973527"/>
            <a:ext cx="11598940" cy="2930321"/>
            <a:chOff x="0" y="-1"/>
            <a:chExt cx="11598938" cy="2930319"/>
          </a:xfrm>
        </p:grpSpPr>
        <p:sp>
          <p:nvSpPr>
            <p:cNvPr id="323" name="Shape 323"/>
            <p:cNvSpPr/>
            <p:nvPr/>
          </p:nvSpPr>
          <p:spPr>
            <a:xfrm>
              <a:off x="0" y="-1"/>
              <a:ext cx="11598938" cy="293031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 cap="flat" cmpd="sng">
              <a:solidFill>
                <a:srgbClr val="C7BFA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indent="-152400">
                <a:buClr>
                  <a:srgbClr val="FBEEDC"/>
                </a:buClr>
                <a:buSzPct val="100000"/>
              </a:pPr>
              <a:endParaRPr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-1"/>
              <a:ext cx="11598938" cy="27383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72000" rIns="72000" bIns="72000" anchor="t" anchorCtr="0">
              <a:noAutofit/>
            </a:bodyPr>
            <a:lstStyle/>
            <a:p>
              <a:pPr indent="-152400">
                <a:buClr>
                  <a:srgbClr val="F7D096"/>
                </a:buClr>
                <a:buSzPct val="100000"/>
              </a:pPr>
              <a:endParaRPr lang="en-US" sz="2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04E120-D7C6-4FF3-8BE1-B91E8D9EF0C4}"/>
              </a:ext>
            </a:extLst>
          </p:cNvPr>
          <p:cNvSpPr txBox="1"/>
          <p:nvPr/>
        </p:nvSpPr>
        <p:spPr>
          <a:xfrm>
            <a:off x="294942" y="2971800"/>
            <a:ext cx="11438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 This file is the entry point to configure your own HTTP routes.</a:t>
            </a:r>
          </a:p>
          <a:p>
            <a:r>
              <a:rPr lang="en-US" dirty="0">
                <a:latin typeface="Consolas" panose="020B0609020204030204" pitchFamily="49" charset="0"/>
              </a:rPr>
              <a:t># Files in the routes/ subdirectory configure the routes for your dependencies.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#index:</a:t>
            </a:r>
          </a:p>
          <a:p>
            <a:r>
              <a:rPr lang="en-US" dirty="0">
                <a:latin typeface="Consolas" panose="020B0609020204030204" pitchFamily="49" charset="0"/>
              </a:rPr>
              <a:t>#    path: /</a:t>
            </a:r>
          </a:p>
          <a:p>
            <a:r>
              <a:rPr lang="en-US" dirty="0">
                <a:latin typeface="Consolas" panose="020B0609020204030204" pitchFamily="49" charset="0"/>
              </a:rPr>
              <a:t>#    defaults: { _controller: 'App\Controller\</a:t>
            </a:r>
            <a:r>
              <a:rPr lang="en-US" dirty="0" err="1">
                <a:latin typeface="Consolas" panose="020B0609020204030204" pitchFamily="49" charset="0"/>
              </a:rPr>
              <a:t>DefaultController</a:t>
            </a:r>
            <a:r>
              <a:rPr lang="en-US" dirty="0">
                <a:latin typeface="Consolas" panose="020B0609020204030204" pitchFamily="49" charset="0"/>
              </a:rPr>
              <a:t>::index'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idx="1"/>
          </p:nvPr>
        </p:nvSpPr>
        <p:spPr>
          <a:xfrm>
            <a:off x="609600" y="1219200"/>
            <a:ext cx="10969625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>
                <a:sym typeface="Helvetica Neue"/>
              </a:rPr>
              <a:t>app/config/packages/</a:t>
            </a:r>
            <a:r>
              <a:rPr lang="en-US" dirty="0" err="1">
                <a:sym typeface="Helvetica Neue"/>
              </a:rPr>
              <a:t>security.yml</a:t>
            </a:r>
            <a:endParaRPr lang="en-US" dirty="0">
              <a:sym typeface="Helvetica Neue"/>
            </a:endParaRPr>
          </a:p>
          <a:p>
            <a:pPr lvl="1"/>
            <a:r>
              <a:rPr lang="en-US" sz="2400" dirty="0">
                <a:sym typeface="Helvetica Neue"/>
              </a:rPr>
              <a:t>Authentication and authorization (access control) settings.</a:t>
            </a:r>
            <a:br>
              <a:rPr lang="en-US" sz="2400" dirty="0">
                <a:sym typeface="Helvetica Neue"/>
              </a:rPr>
            </a:br>
            <a:r>
              <a:rPr lang="en-US" sz="2400" dirty="0">
                <a:sym typeface="Helvetica Neue"/>
              </a:rPr>
              <a:t>Settings for password encoding, login form, roles, role hierarchy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grpSp>
        <p:nvGrpSpPr>
          <p:cNvPr id="331" name="Shape 331"/>
          <p:cNvGrpSpPr/>
          <p:nvPr/>
        </p:nvGrpSpPr>
        <p:grpSpPr>
          <a:xfrm>
            <a:off x="294943" y="2590802"/>
            <a:ext cx="11598940" cy="3878851"/>
            <a:chOff x="0" y="-850900"/>
            <a:chExt cx="11598938" cy="3878849"/>
          </a:xfrm>
        </p:grpSpPr>
        <p:sp>
          <p:nvSpPr>
            <p:cNvPr id="332" name="Shape 332"/>
            <p:cNvSpPr/>
            <p:nvPr/>
          </p:nvSpPr>
          <p:spPr>
            <a:xfrm>
              <a:off x="0" y="-850900"/>
              <a:ext cx="11598938" cy="387884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 cap="flat" cmpd="sng">
              <a:solidFill>
                <a:srgbClr val="C7BFA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indent="-152400">
                <a:buClr>
                  <a:srgbClr val="FBEEDC"/>
                </a:buClr>
                <a:buSzPct val="100000"/>
              </a:pPr>
              <a:endParaRPr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-850900"/>
              <a:ext cx="11598938" cy="3604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72000" rIns="72000" bIns="72000" anchor="t" anchorCtr="0">
              <a:noAutofit/>
            </a:bodyPr>
            <a:lstStyle/>
            <a:p>
              <a:pPr indent="-152400">
                <a:buClr>
                  <a:srgbClr val="F7D096"/>
                </a:buClr>
                <a:buSzPct val="100000"/>
              </a:pPr>
              <a:endParaRPr lang="en-US" sz="2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123C2E-1F5B-4A64-AC6B-E8D8F7E52323}"/>
              </a:ext>
            </a:extLst>
          </p:cNvPr>
          <p:cNvSpPr txBox="1"/>
          <p:nvPr/>
        </p:nvSpPr>
        <p:spPr>
          <a:xfrm>
            <a:off x="294942" y="2590800"/>
            <a:ext cx="1159894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# https://symfony.com/doc/current/security.html#where-do-users-come-from-user-providers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providers: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users_in_memory</a:t>
            </a:r>
            <a:r>
              <a:rPr lang="en-US" sz="1100" dirty="0">
                <a:latin typeface="Consolas" panose="020B0609020204030204" pitchFamily="49" charset="0"/>
              </a:rPr>
              <a:t>: { memory: null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firewalls: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dev: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pattern: ^/(_(</a:t>
            </a:r>
            <a:r>
              <a:rPr lang="en-US" sz="1100" dirty="0" err="1">
                <a:latin typeface="Consolas" panose="020B0609020204030204" pitchFamily="49" charset="0"/>
              </a:rPr>
              <a:t>profiler|wdt</a:t>
            </a:r>
            <a:r>
              <a:rPr lang="en-US" sz="1100" dirty="0">
                <a:latin typeface="Consolas" panose="020B0609020204030204" pitchFamily="49" charset="0"/>
              </a:rPr>
              <a:t>)|</a:t>
            </a:r>
            <a:r>
              <a:rPr lang="en-US" sz="1100" dirty="0" err="1">
                <a:latin typeface="Consolas" panose="020B0609020204030204" pitchFamily="49" charset="0"/>
              </a:rPr>
              <a:t>css|images|js</a:t>
            </a:r>
            <a:r>
              <a:rPr lang="en-US" sz="1100" dirty="0">
                <a:latin typeface="Consolas" panose="020B0609020204030204" pitchFamily="49" charset="0"/>
              </a:rPr>
              <a:t>)/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security: false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main: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anonymous: true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provider: </a:t>
            </a:r>
            <a:r>
              <a:rPr lang="en-US" sz="1100" dirty="0" err="1">
                <a:latin typeface="Consolas" panose="020B0609020204030204" pitchFamily="49" charset="0"/>
              </a:rPr>
              <a:t>users_in_memory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# activate different ways to authenticate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# https://symfony.com/doc/current/security.html#firewalls-authentication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# https://symfony.com/doc/current/security/impersonating_user.html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# </a:t>
            </a:r>
            <a:r>
              <a:rPr lang="en-US" sz="1100" dirty="0" err="1">
                <a:latin typeface="Consolas" panose="020B0609020204030204" pitchFamily="49" charset="0"/>
              </a:rPr>
              <a:t>switch_user</a:t>
            </a:r>
            <a:r>
              <a:rPr lang="en-US" sz="1100" dirty="0">
                <a:latin typeface="Consolas" panose="020B0609020204030204" pitchFamily="49" charset="0"/>
              </a:rPr>
              <a:t>: true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# Easy way to control access for large sections of your site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# Note: Only the *first* access control that matches will be used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access_control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# - { path: ^/admin, roles: ROLE_ADMIN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# - { path: ^/profile, roles: ROLE_USER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>
                <a:sym typeface="Helvetica Neue"/>
              </a:rPr>
              <a:t>app/config/</a:t>
            </a:r>
            <a:r>
              <a:rPr lang="en-US" dirty="0" err="1">
                <a:sym typeface="Helvetica Neue"/>
              </a:rPr>
              <a:t>services.yml</a:t>
            </a:r>
            <a:endParaRPr lang="en-US" dirty="0">
              <a:sym typeface="Helvetica Neue"/>
            </a:endParaRPr>
          </a:p>
          <a:p>
            <a:pPr lvl="1"/>
            <a:r>
              <a:rPr lang="en-US" dirty="0">
                <a:sym typeface="Helvetica Neue"/>
              </a:rPr>
              <a:t>Configuration for different services and bundles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grpSp>
        <p:nvGrpSpPr>
          <p:cNvPr id="340" name="Shape 340"/>
          <p:cNvGrpSpPr/>
          <p:nvPr/>
        </p:nvGrpSpPr>
        <p:grpSpPr>
          <a:xfrm>
            <a:off x="590695" y="2819400"/>
            <a:ext cx="11598940" cy="3200400"/>
            <a:chOff x="0" y="-850900"/>
            <a:chExt cx="11598938" cy="2038589"/>
          </a:xfrm>
        </p:grpSpPr>
        <p:sp>
          <p:nvSpPr>
            <p:cNvPr id="341" name="Shape 341"/>
            <p:cNvSpPr/>
            <p:nvPr/>
          </p:nvSpPr>
          <p:spPr>
            <a:xfrm>
              <a:off x="0" y="-850900"/>
              <a:ext cx="11598938" cy="203858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 cap="flat" cmpd="sng">
              <a:solidFill>
                <a:srgbClr val="C7BFA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indent="-152400">
                <a:buClr>
                  <a:srgbClr val="FBEEDC"/>
                </a:buClr>
                <a:buSzPct val="100000"/>
              </a:pPr>
              <a:endParaRPr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-850900"/>
              <a:ext cx="11598938" cy="2007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72000" rIns="72000" bIns="72000" anchor="t" anchorCtr="0">
              <a:noAutofit/>
            </a:bodyPr>
            <a:lstStyle/>
            <a:p>
              <a:pPr indent="-152400">
                <a:buClr>
                  <a:srgbClr val="F7D096"/>
                </a:buClr>
                <a:buSzPct val="100000"/>
              </a:pPr>
              <a:endParaRPr lang="en-US" sz="2400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D91FBF-CFD3-4C9F-813E-84DA77244A14}"/>
              </a:ext>
            </a:extLst>
          </p:cNvPr>
          <p:cNvSpPr txBox="1"/>
          <p:nvPr/>
        </p:nvSpPr>
        <p:spPr>
          <a:xfrm>
            <a:off x="593057" y="2895600"/>
            <a:ext cx="114473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parameters: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services: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# default configuration for services in *this* file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_defaults: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autowire</a:t>
            </a:r>
            <a:r>
              <a:rPr lang="en-US" sz="1400" dirty="0">
                <a:latin typeface="Consolas" panose="020B0609020204030204" pitchFamily="49" charset="0"/>
              </a:rPr>
              <a:t>: true      # Automatically injects dependencies in your services.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autoconfigure: true # Automatically registers your services as commands, event subscribers, etc.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public: false       # Allows optimizing the container by removing unused services; this also means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         # fetching services directly from the container via $container-&gt;get() won't work.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         # The best practice is to be explicit about your dependencies anyway.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>
                <a:sym typeface="Helvetica Neue"/>
              </a:rPr>
              <a:t>app/config/</a:t>
            </a:r>
            <a:r>
              <a:rPr lang="en-US" dirty="0" err="1">
                <a:sym typeface="Helvetica Neue"/>
              </a:rPr>
              <a:t>services.yml</a:t>
            </a:r>
            <a:endParaRPr lang="en-US" dirty="0">
              <a:sym typeface="Helvetica Neue"/>
            </a:endParaRPr>
          </a:p>
          <a:p>
            <a:pPr lvl="1"/>
            <a:r>
              <a:rPr lang="en-US" dirty="0">
                <a:sym typeface="Helvetica Neue"/>
              </a:rPr>
              <a:t>Configuration for different services and bundles</a:t>
            </a:r>
          </a:p>
          <a:p>
            <a:r>
              <a:rPr lang="en-US" dirty="0">
                <a:sym typeface="Helvetica Neue"/>
              </a:rPr>
              <a:t>Full project configuration:</a:t>
            </a:r>
          </a:p>
          <a:p>
            <a:pPr lvl="1"/>
            <a:r>
              <a:rPr lang="en-US" dirty="0">
                <a:sym typeface="Helvetica Neue"/>
              </a:rPr>
              <a:t>php bin/console </a:t>
            </a:r>
            <a:r>
              <a:rPr lang="en-US" dirty="0" err="1">
                <a:sym typeface="Helvetica Neue"/>
              </a:rPr>
              <a:t>config:dump-reference</a:t>
            </a:r>
            <a:endParaRPr lang="en-US" dirty="0">
              <a:sym typeface="Helvetica Neue"/>
            </a:endParaRPr>
          </a:p>
          <a:p>
            <a:pPr marL="0" indent="0">
              <a:buNone/>
            </a:pPr>
            <a:endParaRPr lang="en-US" dirty="0">
              <a:sym typeface="Helvetica Neue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601" y="2329180"/>
            <a:ext cx="11600543" cy="13106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7D096"/>
              </a:buClr>
              <a:buSzPct val="100000"/>
            </a:pPr>
            <a:endParaRPr lang="en-US" sz="2400" dirty="0">
              <a:solidFill>
                <a:schemeClr val="tx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25E50-9BD8-4102-B82C-3976DD8D5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44"/>
          <a:stretch/>
        </p:blipFill>
        <p:spPr>
          <a:xfrm>
            <a:off x="1819221" y="3863181"/>
            <a:ext cx="8550381" cy="27609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 err="1">
                <a:sym typeface="Helvetica Neue"/>
              </a:rPr>
              <a:t>src</a:t>
            </a:r>
            <a:r>
              <a:rPr lang="en-US" dirty="0">
                <a:sym typeface="Helvetica Neue"/>
              </a:rPr>
              <a:t>/</a:t>
            </a:r>
          </a:p>
          <a:p>
            <a:pPr lvl="1"/>
            <a:r>
              <a:rPr lang="en-US" dirty="0">
                <a:sym typeface="Helvetica Neue"/>
              </a:rPr>
              <a:t>Source folder of our Controllers, Entities, Repositories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31ED1-659C-4560-9FCD-03332311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2895600"/>
            <a:ext cx="5358573" cy="353338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idx="1"/>
          </p:nvPr>
        </p:nvSpPr>
        <p:spPr>
          <a:xfrm>
            <a:off x="609601" y="1600200"/>
            <a:ext cx="6856412" cy="4525963"/>
          </a:xfrm>
          <a:noFill/>
          <a:ln>
            <a:noFill/>
          </a:ln>
        </p:spPr>
        <p:txBody>
          <a:bodyPr vert="horz" wrap="square" lIns="91400" tIns="91400" rIns="91400" bIns="91400" rtlCol="0" anchor="t" anchorCtr="0">
            <a:noAutofit/>
          </a:bodyPr>
          <a:lstStyle/>
          <a:p>
            <a:r>
              <a:rPr lang="en-US" dirty="0">
                <a:sym typeface="Helvetica Neue"/>
              </a:rPr>
              <a:t>vendor/</a:t>
            </a:r>
          </a:p>
          <a:p>
            <a:pPr lvl="1"/>
            <a:r>
              <a:rPr lang="en-US" dirty="0">
                <a:sym typeface="Helvetica Neue"/>
              </a:rPr>
              <a:t>Directory of all dependencies and external libraries used in our project.</a:t>
            </a:r>
          </a:p>
          <a:p>
            <a:pPr lvl="1"/>
            <a:r>
              <a:rPr lang="en-US" dirty="0">
                <a:sym typeface="Helvetica Neue"/>
              </a:rPr>
              <a:t>Autoloading and dependencies are handled by Composer so we don’t need to do anything in this directory. 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Symfony Project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4532F-9F5F-438C-B277-E85C7884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3" y="1658736"/>
            <a:ext cx="3733799" cy="43318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>
                <a:solidFill>
                  <a:schemeClr val="accent4"/>
                </a:solidFill>
              </a:rPr>
              <a:t>Install Composer and Symfony Installer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The Bundle system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YAML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Install Symfony and project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EA9F-5268-428A-9DBC-B4796866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Symfony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The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MVC Architecture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Scalability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Great Set of Components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Active community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Good documentation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Symfony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1" name="Shape 133">
            <a:extLst>
              <a:ext uri="{FF2B5EF4-FFF2-40B4-BE49-F238E27FC236}">
                <a16:creationId xmlns:a16="http://schemas.microsoft.com/office/drawing/2014/main" id="{D226B910-DD61-4194-B0CA-34A82B7B99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8412" y="2514600"/>
            <a:ext cx="3680941" cy="3575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C3BC-9CB4-49A1-AE58-9A0F317C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&amp; Configure Symfony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194333-CD6B-41FD-A7FB-0DCA95497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Symfony Installer &amp; Composer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5DD25-2AA8-43FF-BBCC-D31CC3134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565" y="1996021"/>
            <a:ext cx="7487695" cy="37343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039743-3B8B-41B8-84A5-EA46417E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XAMPP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C5E86-D62D-4B7F-B5B9-B40197407D3F}"/>
              </a:ext>
            </a:extLst>
          </p:cNvPr>
          <p:cNvSpPr/>
          <p:nvPr/>
        </p:nvSpPr>
        <p:spPr>
          <a:xfrm>
            <a:off x="2589212" y="3505200"/>
            <a:ext cx="70866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r>
              <a:rPr lang="en-US" dirty="0"/>
              <a:t>To install Composer go to </a:t>
            </a:r>
            <a:br>
              <a:rPr lang="en-US" dirty="0"/>
            </a:br>
            <a:r>
              <a:rPr lang="en-US" dirty="0">
                <a:hlinkClick r:id="rId3"/>
              </a:rPr>
              <a:t>https://getcomposer.org/download/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follow instructions.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/>
              <a:t>Composer</a:t>
            </a:r>
          </a:p>
        </p:txBody>
      </p:sp>
      <p:pic>
        <p:nvPicPr>
          <p:cNvPr id="6" name="Shape 94">
            <a:extLst>
              <a:ext uri="{FF2B5EF4-FFF2-40B4-BE49-F238E27FC236}">
                <a16:creationId xmlns:a16="http://schemas.microsoft.com/office/drawing/2014/main" id="{EDC98274-4C2C-495A-80CD-30A9F90C55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0012" y="2133600"/>
            <a:ext cx="1905000" cy="234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D9211-D33B-46B1-A83C-AC489D8CA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26" y="2553311"/>
            <a:ext cx="10374173" cy="261974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7465BE-B676-499B-99DB-F51446E3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Scoop</a:t>
            </a:r>
          </a:p>
        </p:txBody>
      </p:sp>
    </p:spTree>
    <p:extLst>
      <p:ext uri="{BB962C8B-B14F-4D97-AF65-F5344CB8AC3E}">
        <p14:creationId xmlns:p14="http://schemas.microsoft.com/office/powerpoint/2010/main" val="125823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xfrm>
            <a:off x="609441" y="1371600"/>
            <a:ext cx="10969943" cy="4754567"/>
          </a:xfrm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r>
              <a:rPr lang="en-US" dirty="0"/>
              <a:t>Install Symfony: go to </a:t>
            </a:r>
            <a:r>
              <a:rPr lang="en-US" dirty="0">
                <a:hlinkClick r:id="rId3"/>
              </a:rPr>
              <a:t>https://symfony.com/download</a:t>
            </a:r>
            <a:r>
              <a:rPr lang="en-US" dirty="0"/>
              <a:t>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r>
              <a:rPr lang="en-US" dirty="0"/>
              <a:t>Install Symfony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ym typeface="Calibri"/>
              </a:rPr>
              <a:pPr/>
              <a:t>9</a:t>
            </a:fld>
            <a:endParaRPr lang="en-US"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70260" y="1835418"/>
            <a:ext cx="11648307" cy="2840760"/>
          </a:xfrm>
          <a:prstGeom prst="rect">
            <a:avLst/>
          </a:prstGeom>
          <a:noFill/>
          <a:ln>
            <a:noFill/>
          </a:ln>
        </p:spPr>
        <p:txBody>
          <a:bodyPr wrap="square" lIns="107950" tIns="107950" rIns="107950" bIns="107950" anchor="t" anchorCtr="0">
            <a:noAutofit/>
          </a:bodyPr>
          <a:lstStyle/>
          <a:p>
            <a:pPr indent="-177800">
              <a:buClr>
                <a:srgbClr val="FBEEDC"/>
              </a:buClr>
              <a:buSzPct val="100000"/>
            </a:pPr>
            <a:endParaRPr lang="en-US" sz="2800" b="1" dirty="0">
              <a:solidFill>
                <a:srgbClr val="F3CD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DEB2F-02CD-4DC0-8630-2630DD1A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2362200"/>
            <a:ext cx="8764223" cy="3467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16.9_FGW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3335</TotalTime>
  <Words>1147</Words>
  <Application>Microsoft Office PowerPoint</Application>
  <PresentationFormat>Custom</PresentationFormat>
  <Paragraphs>192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Helvetica Neue</vt:lpstr>
      <vt:lpstr>Verdana</vt:lpstr>
      <vt:lpstr>Wingdings</vt:lpstr>
      <vt:lpstr>Presentation 16.9_FGW</vt:lpstr>
      <vt:lpstr>Introducing Symfony</vt:lpstr>
      <vt:lpstr>Table of Contents</vt:lpstr>
      <vt:lpstr>Introducing Symfony </vt:lpstr>
      <vt:lpstr>Introducing Symfony</vt:lpstr>
      <vt:lpstr>Install &amp; Configure Symfony </vt:lpstr>
      <vt:lpstr>Download XAMPP</vt:lpstr>
      <vt:lpstr>Composer</vt:lpstr>
      <vt:lpstr>Install Scoop</vt:lpstr>
      <vt:lpstr>Install Symfony</vt:lpstr>
      <vt:lpstr>Symfony Installer</vt:lpstr>
      <vt:lpstr>Run Symfony</vt:lpstr>
      <vt:lpstr>Run Symfony</vt:lpstr>
      <vt:lpstr>Symfony Overview </vt:lpstr>
      <vt:lpstr>The Bundle System</vt:lpstr>
      <vt:lpstr>The Bundle System</vt:lpstr>
      <vt:lpstr>The Bundle System</vt:lpstr>
      <vt:lpstr>YAML - YAML Ain’t Markup Language!</vt:lpstr>
      <vt:lpstr>Directory Structure</vt:lpstr>
      <vt:lpstr>Directory Structure</vt:lpstr>
      <vt:lpstr>Symfony Project Overview</vt:lpstr>
      <vt:lpstr>Symfony Project Overview</vt:lpstr>
      <vt:lpstr>Symfony Project Overview</vt:lpstr>
      <vt:lpstr>Symfony Project Overview</vt:lpstr>
      <vt:lpstr>Symfony Project Overview</vt:lpstr>
      <vt:lpstr>Symfony Project Overview</vt:lpstr>
      <vt:lpstr>Symfony Project Overview</vt:lpstr>
      <vt:lpstr>Symfony Project Overview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PHP-MVC-Frameworks - Symfony</dc:title>
  <dc:subject>C# Advanced – Practical Training Course @ SoftUni</dc:subject>
  <dc:creator>Software University Foundation</dc:creator>
  <cp:keywords>PHP, MVC, Symfony, Software University, SoftUni, programming, coding, software development, education, training, course</cp:keywords>
  <dc:description>C# Advanced Course @ SoftUni – https://softuni.bg/courses/csharp-advanced</dc:description>
  <cp:lastModifiedBy>Nhu Vinh Hoang</cp:lastModifiedBy>
  <cp:revision>397</cp:revision>
  <dcterms:created xsi:type="dcterms:W3CDTF">2014-01-02T17:00:34Z</dcterms:created>
  <dcterms:modified xsi:type="dcterms:W3CDTF">2022-02-04T06:00:53Z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