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467" r:id="rId5"/>
    <p:sldId id="468" r:id="rId6"/>
    <p:sldId id="543" r:id="rId7"/>
    <p:sldId id="544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49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</p14:sldIdLst>
        </p14:section>
        <p14:section name="Controller" id="{434EBAE8-1691-433D-9596-8AE3E67F67B5}">
          <p14:sldIdLst>
            <p14:sldId id="467"/>
            <p14:sldId id="468"/>
            <p14:sldId id="543"/>
            <p14:sldId id="544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10E03AB1-9AA8-4E86-9A64-D741901E50A2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533" autoAdjust="0"/>
  </p:normalViewPr>
  <p:slideViewPr>
    <p:cSldViewPr>
      <p:cViewPr varScale="1">
        <p:scale>
          <a:sx n="133" d="100"/>
          <a:sy n="133" d="100"/>
        </p:scale>
        <p:origin x="101" y="19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Nhu Vinh (FE FGW DN)" userId="d2ccfa87-bd55-436a-894a-85c7f0ae780d" providerId="ADAL" clId="{C7BB6E08-D5B0-40B4-969E-075D0DF52E6E}"/>
    <pc:docChg chg="undo custSel modSld delMainMaster">
      <pc:chgData name="Hoang Nhu Vinh (FE FGW DN)" userId="d2ccfa87-bd55-436a-894a-85c7f0ae780d" providerId="ADAL" clId="{C7BB6E08-D5B0-40B4-969E-075D0DF52E6E}" dt="2021-03-31T13:14:09.012" v="90" actId="6264"/>
      <pc:docMkLst>
        <pc:docMk/>
      </pc:docMkLst>
      <pc:sldChg chg="delSp mod">
        <pc:chgData name="Hoang Nhu Vinh (FE FGW DN)" userId="d2ccfa87-bd55-436a-894a-85c7f0ae780d" providerId="ADAL" clId="{C7BB6E08-D5B0-40B4-969E-075D0DF52E6E}" dt="2021-03-31T13:13:27.627" v="0" actId="478"/>
        <pc:sldMkLst>
          <pc:docMk/>
          <pc:sldMk cId="3215379390" sldId="402"/>
        </pc:sldMkLst>
        <pc:picChg chg="del">
          <ac:chgData name="Hoang Nhu Vinh (FE FGW DN)" userId="d2ccfa87-bd55-436a-894a-85c7f0ae780d" providerId="ADAL" clId="{C7BB6E08-D5B0-40B4-969E-075D0DF52E6E}" dt="2021-03-31T13:13:27.627" v="0" actId="478"/>
          <ac:picMkLst>
            <pc:docMk/>
            <pc:sldMk cId="3215379390" sldId="402"/>
            <ac:picMk id="24" creationId="{C5969457-5A9A-4B3D-9117-F8B785008A47}"/>
          </ac:picMkLst>
        </pc:picChg>
      </pc:sldChg>
      <pc:sldChg chg="addSp delSp modSp mod modClrScheme chgLayout">
        <pc:chgData name="Hoang Nhu Vinh (FE FGW DN)" userId="d2ccfa87-bd55-436a-894a-85c7f0ae780d" providerId="ADAL" clId="{C7BB6E08-D5B0-40B4-969E-075D0DF52E6E}" dt="2021-03-31T13:13:39.839" v="4"/>
        <pc:sldMkLst>
          <pc:docMk/>
          <pc:sldMk cId="1641009465" sldId="467"/>
        </pc:sldMkLst>
        <pc:spChg chg="add mod ord">
          <ac:chgData name="Hoang Nhu Vinh (FE FGW DN)" userId="d2ccfa87-bd55-436a-894a-85c7f0ae780d" providerId="ADAL" clId="{C7BB6E08-D5B0-40B4-969E-075D0DF52E6E}" dt="2021-03-31T13:13:39.839" v="4"/>
          <ac:spMkLst>
            <pc:docMk/>
            <pc:sldMk cId="1641009465" sldId="467"/>
            <ac:spMk id="2" creationId="{AC980F56-5DC9-4882-8910-B77E2D0551A0}"/>
          </ac:spMkLst>
        </pc:spChg>
        <pc:spChg chg="mod ord">
          <ac:chgData name="Hoang Nhu Vinh (FE FGW DN)" userId="d2ccfa87-bd55-436a-894a-85c7f0ae780d" providerId="ADAL" clId="{C7BB6E08-D5B0-40B4-969E-075D0DF52E6E}" dt="2021-03-31T13:13:38.589" v="3" actId="21"/>
          <ac:spMkLst>
            <pc:docMk/>
            <pc:sldMk cId="1641009465" sldId="467"/>
            <ac:spMk id="3" creationId="{00000000-0000-0000-0000-000000000000}"/>
          </ac:spMkLst>
        </pc:spChg>
        <pc:picChg chg="del">
          <ac:chgData name="Hoang Nhu Vinh (FE FGW DN)" userId="d2ccfa87-bd55-436a-894a-85c7f0ae780d" providerId="ADAL" clId="{C7BB6E08-D5B0-40B4-969E-075D0DF52E6E}" dt="2021-03-31T13:13:36.847" v="2" actId="478"/>
          <ac:picMkLst>
            <pc:docMk/>
            <pc:sldMk cId="1641009465" sldId="467"/>
            <ac:picMk id="6" creationId="{BBF66F1D-7929-4F82-8447-9EFC3061B4F4}"/>
          </ac:picMkLst>
        </pc:picChg>
      </pc:sldChg>
      <pc:sldChg chg="addSp delSp modSp mod chgLayout">
        <pc:chgData name="Hoang Nhu Vinh (FE FGW DN)" userId="d2ccfa87-bd55-436a-894a-85c7f0ae780d" providerId="ADAL" clId="{C7BB6E08-D5B0-40B4-969E-075D0DF52E6E}" dt="2021-03-31T13:14:09.012" v="90" actId="6264"/>
        <pc:sldMkLst>
          <pc:docMk/>
          <pc:sldMk cId="2652695223" sldId="543"/>
        </pc:sldMkLst>
        <pc:spChg chg="mod ord">
          <ac:chgData name="Hoang Nhu Vinh (FE FGW DN)" userId="d2ccfa87-bd55-436a-894a-85c7f0ae780d" providerId="ADAL" clId="{C7BB6E08-D5B0-40B4-969E-075D0DF52E6E}" dt="2021-03-31T13:14:09.012" v="90" actId="6264"/>
          <ac:spMkLst>
            <pc:docMk/>
            <pc:sldMk cId="2652695223" sldId="543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C7BB6E08-D5B0-40B4-969E-075D0DF52E6E}" dt="2021-03-31T13:14:09.012" v="90" actId="6264"/>
          <ac:spMkLst>
            <pc:docMk/>
            <pc:sldMk cId="2652695223" sldId="543"/>
            <ac:spMk id="3" creationId="{29010398-8FCC-40B5-A50C-4A060E8A6922}"/>
          </ac:spMkLst>
        </pc:spChg>
        <pc:spChg chg="mod ord">
          <ac:chgData name="Hoang Nhu Vinh (FE FGW DN)" userId="d2ccfa87-bd55-436a-894a-85c7f0ae780d" providerId="ADAL" clId="{C7BB6E08-D5B0-40B4-969E-075D0DF52E6E}" dt="2021-03-31T13:14:09.012" v="90" actId="6264"/>
          <ac:spMkLst>
            <pc:docMk/>
            <pc:sldMk cId="2652695223" sldId="543"/>
            <ac:spMk id="4" creationId="{00000000-0000-0000-0000-000000000000}"/>
          </ac:spMkLst>
        </pc:spChg>
        <pc:spChg chg="mod ord">
          <ac:chgData name="Hoang Nhu Vinh (FE FGW DN)" userId="d2ccfa87-bd55-436a-894a-85c7f0ae780d" providerId="ADAL" clId="{C7BB6E08-D5B0-40B4-969E-075D0DF52E6E}" dt="2021-03-31T13:14:09.012" v="90" actId="6264"/>
          <ac:spMkLst>
            <pc:docMk/>
            <pc:sldMk cId="2652695223" sldId="543"/>
            <ac:spMk id="5" creationId="{9AB9D85E-1028-4211-AB38-D1178B72D48C}"/>
          </ac:spMkLst>
        </pc:spChg>
        <pc:spChg chg="add del mod">
          <ac:chgData name="Hoang Nhu Vinh (FE FGW DN)" userId="d2ccfa87-bd55-436a-894a-85c7f0ae780d" providerId="ADAL" clId="{C7BB6E08-D5B0-40B4-969E-075D0DF52E6E}" dt="2021-03-31T13:14:09.012" v="90" actId="6264"/>
          <ac:spMkLst>
            <pc:docMk/>
            <pc:sldMk cId="2652695223" sldId="543"/>
            <ac:spMk id="6" creationId="{D2DCE604-9AE7-40F5-B915-506E6596C8D2}"/>
          </ac:spMkLst>
        </pc:spChg>
      </pc:sldChg>
      <pc:sldMasterChg chg="del delSldLayout">
        <pc:chgData name="Hoang Nhu Vinh (FE FGW DN)" userId="d2ccfa87-bd55-436a-894a-85c7f0ae780d" providerId="ADAL" clId="{C7BB6E08-D5B0-40B4-969E-075D0DF52E6E}" dt="2021-03-31T13:13:51.740" v="75" actId="2696"/>
        <pc:sldMasterMkLst>
          <pc:docMk/>
          <pc:sldMasterMk cId="2078993563" sldId="2147483669"/>
        </pc:sldMasterMkLst>
        <pc:sldLayoutChg chg="del">
          <pc:chgData name="Hoang Nhu Vinh (FE FGW DN)" userId="d2ccfa87-bd55-436a-894a-85c7f0ae780d" providerId="ADAL" clId="{C7BB6E08-D5B0-40B4-969E-075D0DF52E6E}" dt="2021-03-31T13:13:51.631" v="36" actId="2696"/>
          <pc:sldLayoutMkLst>
            <pc:docMk/>
            <pc:sldMasterMk cId="2078993563" sldId="2147483669"/>
            <pc:sldLayoutMk cId="1194018670" sldId="2147483670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31" v="37" actId="2696"/>
          <pc:sldLayoutMkLst>
            <pc:docMk/>
            <pc:sldMasterMk cId="2078993563" sldId="2147483669"/>
            <pc:sldLayoutMk cId="22567123" sldId="2147483671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31" v="38" actId="2696"/>
          <pc:sldLayoutMkLst>
            <pc:docMk/>
            <pc:sldMasterMk cId="2078993563" sldId="2147483669"/>
            <pc:sldLayoutMk cId="545440112" sldId="2147483672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47" v="39" actId="2696"/>
          <pc:sldLayoutMkLst>
            <pc:docMk/>
            <pc:sldMasterMk cId="2078993563" sldId="2147483669"/>
            <pc:sldLayoutMk cId="3942384461" sldId="2147483673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47" v="40" actId="2696"/>
          <pc:sldLayoutMkLst>
            <pc:docMk/>
            <pc:sldMasterMk cId="2078993563" sldId="2147483669"/>
            <pc:sldLayoutMk cId="1990539007" sldId="2147483674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47" v="41" actId="2696"/>
          <pc:sldLayoutMkLst>
            <pc:docMk/>
            <pc:sldMasterMk cId="2078993563" sldId="2147483669"/>
            <pc:sldLayoutMk cId="1446207280" sldId="2147483675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47" v="42" actId="2696"/>
          <pc:sldLayoutMkLst>
            <pc:docMk/>
            <pc:sldMasterMk cId="2078993563" sldId="2147483669"/>
            <pc:sldLayoutMk cId="506157310" sldId="2147483676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62" v="43" actId="2696"/>
          <pc:sldLayoutMkLst>
            <pc:docMk/>
            <pc:sldMasterMk cId="2078993563" sldId="2147483669"/>
            <pc:sldLayoutMk cId="2812946973" sldId="2147483677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62" v="44" actId="2696"/>
          <pc:sldLayoutMkLst>
            <pc:docMk/>
            <pc:sldMasterMk cId="2078993563" sldId="2147483669"/>
            <pc:sldLayoutMk cId="850868257" sldId="2147483678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62" v="45" actId="2696"/>
          <pc:sldLayoutMkLst>
            <pc:docMk/>
            <pc:sldMasterMk cId="2078993563" sldId="2147483669"/>
            <pc:sldLayoutMk cId="1998963861" sldId="2147483679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62" v="46" actId="2696"/>
          <pc:sldLayoutMkLst>
            <pc:docMk/>
            <pc:sldMasterMk cId="2078993563" sldId="2147483669"/>
            <pc:sldLayoutMk cId="2614392713" sldId="2147483680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78" v="47" actId="2696"/>
          <pc:sldLayoutMkLst>
            <pc:docMk/>
            <pc:sldMasterMk cId="2078993563" sldId="2147483669"/>
            <pc:sldLayoutMk cId="588798093" sldId="2147483681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78" v="48" actId="2696"/>
          <pc:sldLayoutMkLst>
            <pc:docMk/>
            <pc:sldMasterMk cId="2078993563" sldId="2147483669"/>
            <pc:sldLayoutMk cId="1225548389" sldId="2147483686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78" v="49" actId="2696"/>
          <pc:sldLayoutMkLst>
            <pc:docMk/>
            <pc:sldMasterMk cId="2078993563" sldId="2147483669"/>
            <pc:sldLayoutMk cId="1114105194" sldId="2147483687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78" v="50" actId="2696"/>
          <pc:sldLayoutMkLst>
            <pc:docMk/>
            <pc:sldMasterMk cId="2078993563" sldId="2147483669"/>
            <pc:sldLayoutMk cId="1692935097" sldId="2147483688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78" v="51" actId="2696"/>
          <pc:sldLayoutMkLst>
            <pc:docMk/>
            <pc:sldMasterMk cId="2078993563" sldId="2147483669"/>
            <pc:sldLayoutMk cId="2833496363" sldId="2147483689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78" v="52" actId="2696"/>
          <pc:sldLayoutMkLst>
            <pc:docMk/>
            <pc:sldMasterMk cId="2078993563" sldId="2147483669"/>
            <pc:sldLayoutMk cId="2241447119" sldId="2147483690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94" v="53" actId="2696"/>
          <pc:sldLayoutMkLst>
            <pc:docMk/>
            <pc:sldMasterMk cId="2078993563" sldId="2147483669"/>
            <pc:sldLayoutMk cId="294532282" sldId="2147483691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94" v="54" actId="2696"/>
          <pc:sldLayoutMkLst>
            <pc:docMk/>
            <pc:sldMasterMk cId="2078993563" sldId="2147483669"/>
            <pc:sldLayoutMk cId="3824488902" sldId="2147483692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94" v="55" actId="2696"/>
          <pc:sldLayoutMkLst>
            <pc:docMk/>
            <pc:sldMasterMk cId="2078993563" sldId="2147483669"/>
            <pc:sldLayoutMk cId="1276696203" sldId="2147483693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94" v="56" actId="2696"/>
          <pc:sldLayoutMkLst>
            <pc:docMk/>
            <pc:sldMasterMk cId="2078993563" sldId="2147483669"/>
            <pc:sldLayoutMk cId="2677082043" sldId="2147483694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94" v="57" actId="2696"/>
          <pc:sldLayoutMkLst>
            <pc:docMk/>
            <pc:sldMasterMk cId="2078993563" sldId="2147483669"/>
            <pc:sldLayoutMk cId="2463691222" sldId="2147483695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94" v="58" actId="2696"/>
          <pc:sldLayoutMkLst>
            <pc:docMk/>
            <pc:sldMasterMk cId="2078993563" sldId="2147483669"/>
            <pc:sldLayoutMk cId="3662771513" sldId="2147483696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694" v="59" actId="2696"/>
          <pc:sldLayoutMkLst>
            <pc:docMk/>
            <pc:sldMasterMk cId="2078993563" sldId="2147483669"/>
            <pc:sldLayoutMk cId="2941827940" sldId="2147483697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09" v="60" actId="2696"/>
          <pc:sldLayoutMkLst>
            <pc:docMk/>
            <pc:sldMasterMk cId="2078993563" sldId="2147483669"/>
            <pc:sldLayoutMk cId="1532039854" sldId="2147483698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09" v="61" actId="2696"/>
          <pc:sldLayoutMkLst>
            <pc:docMk/>
            <pc:sldMasterMk cId="2078993563" sldId="2147483669"/>
            <pc:sldLayoutMk cId="3153327651" sldId="2147483699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09" v="62" actId="2696"/>
          <pc:sldLayoutMkLst>
            <pc:docMk/>
            <pc:sldMasterMk cId="2078993563" sldId="2147483669"/>
            <pc:sldLayoutMk cId="3071328007" sldId="2147483700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09" v="63" actId="2696"/>
          <pc:sldLayoutMkLst>
            <pc:docMk/>
            <pc:sldMasterMk cId="2078993563" sldId="2147483669"/>
            <pc:sldLayoutMk cId="511324424" sldId="2147483701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09" v="64" actId="2696"/>
          <pc:sldLayoutMkLst>
            <pc:docMk/>
            <pc:sldMasterMk cId="2078993563" sldId="2147483669"/>
            <pc:sldLayoutMk cId="2846577322" sldId="2147483702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09" v="65" actId="2696"/>
          <pc:sldLayoutMkLst>
            <pc:docMk/>
            <pc:sldMasterMk cId="2078993563" sldId="2147483669"/>
            <pc:sldLayoutMk cId="13567844" sldId="2147483703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25" v="66" actId="2696"/>
          <pc:sldLayoutMkLst>
            <pc:docMk/>
            <pc:sldMasterMk cId="2078993563" sldId="2147483669"/>
            <pc:sldLayoutMk cId="1175551377" sldId="2147483704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25" v="67" actId="2696"/>
          <pc:sldLayoutMkLst>
            <pc:docMk/>
            <pc:sldMasterMk cId="2078993563" sldId="2147483669"/>
            <pc:sldLayoutMk cId="4140739" sldId="2147483705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25" v="68" actId="2696"/>
          <pc:sldLayoutMkLst>
            <pc:docMk/>
            <pc:sldMasterMk cId="2078993563" sldId="2147483669"/>
            <pc:sldLayoutMk cId="3693579022" sldId="2147483706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25" v="69" actId="2696"/>
          <pc:sldLayoutMkLst>
            <pc:docMk/>
            <pc:sldMasterMk cId="2078993563" sldId="2147483669"/>
            <pc:sldLayoutMk cId="392425856" sldId="2147483707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25" v="70" actId="2696"/>
          <pc:sldLayoutMkLst>
            <pc:docMk/>
            <pc:sldMasterMk cId="2078993563" sldId="2147483669"/>
            <pc:sldLayoutMk cId="511682460" sldId="2147483708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40" v="71" actId="2696"/>
          <pc:sldLayoutMkLst>
            <pc:docMk/>
            <pc:sldMasterMk cId="2078993563" sldId="2147483669"/>
            <pc:sldLayoutMk cId="731874128" sldId="2147483709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40" v="72" actId="2696"/>
          <pc:sldLayoutMkLst>
            <pc:docMk/>
            <pc:sldMasterMk cId="2078993563" sldId="2147483669"/>
            <pc:sldLayoutMk cId="2528858099" sldId="2147483710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40" v="73" actId="2696"/>
          <pc:sldLayoutMkLst>
            <pc:docMk/>
            <pc:sldMasterMk cId="2078993563" sldId="2147483669"/>
            <pc:sldLayoutMk cId="3173670534" sldId="2147483711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1.740" v="74" actId="2696"/>
          <pc:sldLayoutMkLst>
            <pc:docMk/>
            <pc:sldMasterMk cId="2078993563" sldId="2147483669"/>
            <pc:sldLayoutMk cId="3310400117" sldId="2147483712"/>
          </pc:sldLayoutMkLst>
        </pc:sldLayoutChg>
      </pc:sldMasterChg>
      <pc:sldMasterChg chg="del delSldLayout">
        <pc:chgData name="Hoang Nhu Vinh (FE FGW DN)" userId="d2ccfa87-bd55-436a-894a-85c7f0ae780d" providerId="ADAL" clId="{C7BB6E08-D5B0-40B4-969E-075D0DF52E6E}" dt="2021-03-31T13:13:55.053" v="87" actId="2696"/>
        <pc:sldMasterMkLst>
          <pc:docMk/>
          <pc:sldMasterMk cId="151712365" sldId="2147483713"/>
        </pc:sldMasterMkLst>
        <pc:sldLayoutChg chg="del">
          <pc:chgData name="Hoang Nhu Vinh (FE FGW DN)" userId="d2ccfa87-bd55-436a-894a-85c7f0ae780d" providerId="ADAL" clId="{C7BB6E08-D5B0-40B4-969E-075D0DF52E6E}" dt="2021-03-31T13:13:55.038" v="76" actId="2696"/>
          <pc:sldLayoutMkLst>
            <pc:docMk/>
            <pc:sldMasterMk cId="151712365" sldId="2147483713"/>
            <pc:sldLayoutMk cId="3178647841" sldId="2147483714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38" v="77" actId="2696"/>
          <pc:sldLayoutMkLst>
            <pc:docMk/>
            <pc:sldMasterMk cId="151712365" sldId="2147483713"/>
            <pc:sldLayoutMk cId="455793272" sldId="2147483715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38" v="78" actId="2696"/>
          <pc:sldLayoutMkLst>
            <pc:docMk/>
            <pc:sldMasterMk cId="151712365" sldId="2147483713"/>
            <pc:sldLayoutMk cId="2659243821" sldId="2147483716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38" v="79" actId="2696"/>
          <pc:sldLayoutMkLst>
            <pc:docMk/>
            <pc:sldMasterMk cId="151712365" sldId="2147483713"/>
            <pc:sldLayoutMk cId="1166825853" sldId="2147483717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53" v="80" actId="2696"/>
          <pc:sldLayoutMkLst>
            <pc:docMk/>
            <pc:sldMasterMk cId="151712365" sldId="2147483713"/>
            <pc:sldLayoutMk cId="2921028171" sldId="2147483718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53" v="81" actId="2696"/>
          <pc:sldLayoutMkLst>
            <pc:docMk/>
            <pc:sldMasterMk cId="151712365" sldId="2147483713"/>
            <pc:sldLayoutMk cId="4056903919" sldId="2147483719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53" v="82" actId="2696"/>
          <pc:sldLayoutMkLst>
            <pc:docMk/>
            <pc:sldMasterMk cId="151712365" sldId="2147483713"/>
            <pc:sldLayoutMk cId="3254768935" sldId="2147483720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53" v="83" actId="2696"/>
          <pc:sldLayoutMkLst>
            <pc:docMk/>
            <pc:sldMasterMk cId="151712365" sldId="2147483713"/>
            <pc:sldLayoutMk cId="866370280" sldId="2147483721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53" v="84" actId="2696"/>
          <pc:sldLayoutMkLst>
            <pc:docMk/>
            <pc:sldMasterMk cId="151712365" sldId="2147483713"/>
            <pc:sldLayoutMk cId="751461710" sldId="2147483722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53" v="85" actId="2696"/>
          <pc:sldLayoutMkLst>
            <pc:docMk/>
            <pc:sldMasterMk cId="151712365" sldId="2147483713"/>
            <pc:sldLayoutMk cId="3016698712" sldId="2147483723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55.053" v="86" actId="2696"/>
          <pc:sldLayoutMkLst>
            <pc:docMk/>
            <pc:sldMasterMk cId="151712365" sldId="2147483713"/>
            <pc:sldLayoutMk cId="1763060824" sldId="2147483724"/>
          </pc:sldLayoutMkLst>
        </pc:sldLayoutChg>
      </pc:sldMasterChg>
      <pc:sldMasterChg chg="delSldLayout">
        <pc:chgData name="Hoang Nhu Vinh (FE FGW DN)" userId="d2ccfa87-bd55-436a-894a-85c7f0ae780d" providerId="ADAL" clId="{C7BB6E08-D5B0-40B4-969E-075D0DF52E6E}" dt="2021-03-31T13:13:47.384" v="35" actId="2696"/>
        <pc:sldMasterMkLst>
          <pc:docMk/>
          <pc:sldMasterMk cId="2532380095" sldId="2147483725"/>
        </pc:sldMasterMkLst>
        <pc:sldLayoutChg chg="del">
          <pc:chgData name="Hoang Nhu Vinh (FE FGW DN)" userId="d2ccfa87-bd55-436a-894a-85c7f0ae780d" providerId="ADAL" clId="{C7BB6E08-D5B0-40B4-969E-075D0DF52E6E}" dt="2021-03-31T13:13:47.384" v="35" actId="2696"/>
          <pc:sldLayoutMkLst>
            <pc:docMk/>
            <pc:sldMasterMk cId="2532380095" sldId="2147483725"/>
            <pc:sldLayoutMk cId="3437750158" sldId="2147483736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7.368" v="34" actId="2696"/>
          <pc:sldLayoutMkLst>
            <pc:docMk/>
            <pc:sldMasterMk cId="2532380095" sldId="2147483725"/>
            <pc:sldLayoutMk cId="3608091376" sldId="2147483737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7.321" v="33" actId="2696"/>
          <pc:sldLayoutMkLst>
            <pc:docMk/>
            <pc:sldMasterMk cId="2532380095" sldId="2147483725"/>
            <pc:sldLayoutMk cId="75690822" sldId="2147483738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7.290" v="32" actId="2696"/>
          <pc:sldLayoutMkLst>
            <pc:docMk/>
            <pc:sldMasterMk cId="2532380095" sldId="2147483725"/>
            <pc:sldLayoutMk cId="2947735205" sldId="2147483739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7.259" v="31" actId="2696"/>
          <pc:sldLayoutMkLst>
            <pc:docMk/>
            <pc:sldMasterMk cId="2532380095" sldId="2147483725"/>
            <pc:sldLayoutMk cId="1948871938" sldId="2147483740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7.227" v="30" actId="2696"/>
          <pc:sldLayoutMkLst>
            <pc:docMk/>
            <pc:sldMasterMk cId="2532380095" sldId="2147483725"/>
            <pc:sldLayoutMk cId="180202780" sldId="2147483741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7.196" v="29" actId="2696"/>
          <pc:sldLayoutMkLst>
            <pc:docMk/>
            <pc:sldMasterMk cId="2532380095" sldId="2147483725"/>
            <pc:sldLayoutMk cId="3303950476" sldId="2147483742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7.165" v="28" actId="2696"/>
          <pc:sldLayoutMkLst>
            <pc:docMk/>
            <pc:sldMasterMk cId="2532380095" sldId="2147483725"/>
            <pc:sldLayoutMk cId="2951269386" sldId="2147483743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7.134" v="27" actId="2696"/>
          <pc:sldLayoutMkLst>
            <pc:docMk/>
            <pc:sldMasterMk cId="2532380095" sldId="2147483725"/>
            <pc:sldLayoutMk cId="1205462860" sldId="2147483744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7.087" v="26" actId="2696"/>
          <pc:sldLayoutMkLst>
            <pc:docMk/>
            <pc:sldMasterMk cId="2532380095" sldId="2147483725"/>
            <pc:sldLayoutMk cId="1173992271" sldId="2147483745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965" v="25" actId="2696"/>
          <pc:sldLayoutMkLst>
            <pc:docMk/>
            <pc:sldMasterMk cId="2532380095" sldId="2147483725"/>
            <pc:sldLayoutMk cId="4115798544" sldId="2147483746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934" v="24" actId="2696"/>
          <pc:sldLayoutMkLst>
            <pc:docMk/>
            <pc:sldMasterMk cId="2532380095" sldId="2147483725"/>
            <pc:sldLayoutMk cId="3687471147" sldId="2147483747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918" v="23" actId="2696"/>
          <pc:sldLayoutMkLst>
            <pc:docMk/>
            <pc:sldMasterMk cId="2532380095" sldId="2147483725"/>
            <pc:sldLayoutMk cId="3919410758" sldId="2147483748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871" v="22" actId="2696"/>
          <pc:sldLayoutMkLst>
            <pc:docMk/>
            <pc:sldMasterMk cId="2532380095" sldId="2147483725"/>
            <pc:sldLayoutMk cId="1709126221" sldId="2147483749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840" v="21" actId="2696"/>
          <pc:sldLayoutMkLst>
            <pc:docMk/>
            <pc:sldMasterMk cId="2532380095" sldId="2147483725"/>
            <pc:sldLayoutMk cId="1759538900" sldId="2147483750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809" v="20" actId="2696"/>
          <pc:sldLayoutMkLst>
            <pc:docMk/>
            <pc:sldMasterMk cId="2532380095" sldId="2147483725"/>
            <pc:sldLayoutMk cId="2388953199" sldId="2147483751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793" v="19" actId="2696"/>
          <pc:sldLayoutMkLst>
            <pc:docMk/>
            <pc:sldMasterMk cId="2532380095" sldId="2147483725"/>
            <pc:sldLayoutMk cId="1576077399" sldId="2147483752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762" v="18" actId="2696"/>
          <pc:sldLayoutMkLst>
            <pc:docMk/>
            <pc:sldMasterMk cId="2532380095" sldId="2147483725"/>
            <pc:sldLayoutMk cId="86169071" sldId="2147483753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731" v="17" actId="2696"/>
          <pc:sldLayoutMkLst>
            <pc:docMk/>
            <pc:sldMasterMk cId="2532380095" sldId="2147483725"/>
            <pc:sldLayoutMk cId="3327857952" sldId="2147483754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684" v="16" actId="2696"/>
          <pc:sldLayoutMkLst>
            <pc:docMk/>
            <pc:sldMasterMk cId="2532380095" sldId="2147483725"/>
            <pc:sldLayoutMk cId="1378130828" sldId="2147483755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684" v="15" actId="2696"/>
          <pc:sldLayoutMkLst>
            <pc:docMk/>
            <pc:sldMasterMk cId="2532380095" sldId="2147483725"/>
            <pc:sldLayoutMk cId="645967956" sldId="2147483756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637" v="14" actId="2696"/>
          <pc:sldLayoutMkLst>
            <pc:docMk/>
            <pc:sldMasterMk cId="2532380095" sldId="2147483725"/>
            <pc:sldLayoutMk cId="2389098737" sldId="2147483757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512" v="13" actId="2696"/>
          <pc:sldLayoutMkLst>
            <pc:docMk/>
            <pc:sldMasterMk cId="2532380095" sldId="2147483725"/>
            <pc:sldLayoutMk cId="934699968" sldId="2147483758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496" v="12" actId="2696"/>
          <pc:sldLayoutMkLst>
            <pc:docMk/>
            <pc:sldMasterMk cId="2532380095" sldId="2147483725"/>
            <pc:sldLayoutMk cId="2817102730" sldId="2147483759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465" v="11" actId="2696"/>
          <pc:sldLayoutMkLst>
            <pc:docMk/>
            <pc:sldMasterMk cId="2532380095" sldId="2147483725"/>
            <pc:sldLayoutMk cId="979553786" sldId="2147483760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434" v="10" actId="2696"/>
          <pc:sldLayoutMkLst>
            <pc:docMk/>
            <pc:sldMasterMk cId="2532380095" sldId="2147483725"/>
            <pc:sldLayoutMk cId="2620140308" sldId="2147483761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6.387" v="9" actId="2696"/>
          <pc:sldLayoutMkLst>
            <pc:docMk/>
            <pc:sldMasterMk cId="2532380095" sldId="2147483725"/>
            <pc:sldLayoutMk cId="1088774538" sldId="2147483762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5.918" v="8" actId="2696"/>
          <pc:sldLayoutMkLst>
            <pc:docMk/>
            <pc:sldMasterMk cId="2532380095" sldId="2147483725"/>
            <pc:sldLayoutMk cId="1293446906" sldId="2147483763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5.871" v="7" actId="2696"/>
          <pc:sldLayoutMkLst>
            <pc:docMk/>
            <pc:sldMasterMk cId="2532380095" sldId="2147483725"/>
            <pc:sldLayoutMk cId="543679250" sldId="2147483764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5.575" v="6" actId="2696"/>
          <pc:sldLayoutMkLst>
            <pc:docMk/>
            <pc:sldMasterMk cId="2532380095" sldId="2147483725"/>
            <pc:sldLayoutMk cId="441892474" sldId="2147483765"/>
          </pc:sldLayoutMkLst>
        </pc:sldLayoutChg>
        <pc:sldLayoutChg chg="del">
          <pc:chgData name="Hoang Nhu Vinh (FE FGW DN)" userId="d2ccfa87-bd55-436a-894a-85c7f0ae780d" providerId="ADAL" clId="{C7BB6E08-D5B0-40B4-969E-075D0DF52E6E}" dt="2021-03-31T13:13:45.365" v="5" actId="2696"/>
          <pc:sldLayoutMkLst>
            <pc:docMk/>
            <pc:sldMasterMk cId="2532380095" sldId="2147483725"/>
            <pc:sldLayoutMk cId="1531376604" sldId="2147483766"/>
          </pc:sldLayoutMkLst>
        </pc:sldLayoutChg>
      </pc:sldMasterChg>
    </pc:docChg>
  </pc:docChgLst>
  <pc:docChgLst>
    <pc:chgData name="Hoang Nhu Vinh (FE FGW DN)" userId="d2ccfa87-bd55-436a-894a-85c7f0ae780d" providerId="ADAL" clId="{198F17B2-E30B-4371-8F4B-C70866395620}"/>
    <pc:docChg chg="undo custSel addSld delSld modSld modMainMaster modSection">
      <pc:chgData name="Hoang Nhu Vinh (FE FGW DN)" userId="d2ccfa87-bd55-436a-894a-85c7f0ae780d" providerId="ADAL" clId="{198F17B2-E30B-4371-8F4B-C70866395620}" dt="2021-01-25T10:10:06.573" v="393" actId="47"/>
      <pc:docMkLst>
        <pc:docMk/>
      </pc:docMkLst>
      <pc:sldChg chg="addSp delSp modSp mod modClrScheme delAnim chgLayout">
        <pc:chgData name="Hoang Nhu Vinh (FE FGW DN)" userId="d2ccfa87-bd55-436a-894a-85c7f0ae780d" providerId="ADAL" clId="{198F17B2-E30B-4371-8F4B-C70866395620}" dt="2021-01-25T09:55:41.688" v="334" actId="14100"/>
        <pc:sldMkLst>
          <pc:docMk/>
          <pc:sldMk cId="0" sldId="262"/>
        </pc:sldMkLst>
        <pc:spChg chg="mod ord">
          <ac:chgData name="Hoang Nhu Vinh (FE FGW DN)" userId="d2ccfa87-bd55-436a-894a-85c7f0ae780d" providerId="ADAL" clId="{198F17B2-E30B-4371-8F4B-C70866395620}" dt="2021-01-07T14:59:21.623" v="31" actId="700"/>
          <ac:spMkLst>
            <pc:docMk/>
            <pc:sldMk cId="0" sldId="262"/>
            <ac:spMk id="2" creationId="{77D2ACCF-0E13-414D-BDA6-19A6B6B67D1B}"/>
          </ac:spMkLst>
        </pc:spChg>
        <pc:spChg chg="mod ord">
          <ac:chgData name="Hoang Nhu Vinh (FE FGW DN)" userId="d2ccfa87-bd55-436a-894a-85c7f0ae780d" providerId="ADAL" clId="{198F17B2-E30B-4371-8F4B-C70866395620}" dt="2021-01-07T14:59:21.623" v="31" actId="700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Hoang Nhu Vinh (FE FGW DN)" userId="d2ccfa87-bd55-436a-894a-85c7f0ae780d" providerId="ADAL" clId="{198F17B2-E30B-4371-8F4B-C70866395620}" dt="2021-01-25T09:55:20.610" v="328"/>
          <ac:spMkLst>
            <pc:docMk/>
            <pc:sldMk cId="0" sldId="262"/>
            <ac:spMk id="4" creationId="{9D212F25-983D-463C-8EB3-7C49BDACB9B2}"/>
          </ac:spMkLst>
        </pc:spChg>
        <pc:spChg chg="add del mod">
          <ac:chgData name="Hoang Nhu Vinh (FE FGW DN)" userId="d2ccfa87-bd55-436a-894a-85c7f0ae780d" providerId="ADAL" clId="{198F17B2-E30B-4371-8F4B-C70866395620}" dt="2021-01-25T09:55:36.605" v="331" actId="478"/>
          <ac:spMkLst>
            <pc:docMk/>
            <pc:sldMk cId="0" sldId="262"/>
            <ac:spMk id="6" creationId="{3BEC0A5B-0E9F-4240-AE81-68BE8DA42E20}"/>
          </ac:spMkLst>
        </pc:spChg>
        <pc:spChg chg="mod ord">
          <ac:chgData name="Hoang Nhu Vinh (FE FGW DN)" userId="d2ccfa87-bd55-436a-894a-85c7f0ae780d" providerId="ADAL" clId="{198F17B2-E30B-4371-8F4B-C70866395620}" dt="2021-01-07T15:01:02.902" v="47" actId="108"/>
          <ac:spMkLst>
            <pc:docMk/>
            <pc:sldMk cId="0" sldId="262"/>
            <ac:spMk id="152" creationId="{00000000-0000-0000-0000-000000000000}"/>
          </ac:spMkLst>
        </pc:spChg>
        <pc:picChg chg="add mod">
          <ac:chgData name="Hoang Nhu Vinh (FE FGW DN)" userId="d2ccfa87-bd55-436a-894a-85c7f0ae780d" providerId="ADAL" clId="{198F17B2-E30B-4371-8F4B-C70866395620}" dt="2021-01-25T09:55:41.688" v="334" actId="14100"/>
          <ac:picMkLst>
            <pc:docMk/>
            <pc:sldMk cId="0" sldId="262"/>
            <ac:picMk id="7" creationId="{7E0B0466-A490-4303-A714-68FE5F75F76E}"/>
          </ac:picMkLst>
        </pc:picChg>
        <pc:picChg chg="del mod">
          <ac:chgData name="Hoang Nhu Vinh (FE FGW DN)" userId="d2ccfa87-bd55-436a-894a-85c7f0ae780d" providerId="ADAL" clId="{198F17B2-E30B-4371-8F4B-C70866395620}" dt="2021-01-25T09:55:12.513" v="324" actId="478"/>
          <ac:picMkLst>
            <pc:docMk/>
            <pc:sldMk cId="0" sldId="262"/>
            <ac:picMk id="154" creationId="{00000000-0000-0000-0000-000000000000}"/>
          </ac:picMkLst>
        </pc:picChg>
      </pc:sldChg>
      <pc:sldChg chg="addSp delSp modSp mod modClrScheme delAnim chgLayout">
        <pc:chgData name="Hoang Nhu Vinh (FE FGW DN)" userId="d2ccfa87-bd55-436a-894a-85c7f0ae780d" providerId="ADAL" clId="{198F17B2-E30B-4371-8F4B-C70866395620}" dt="2021-01-25T09:57:56.193" v="341" actId="14100"/>
        <pc:sldMkLst>
          <pc:docMk/>
          <pc:sldMk cId="0" sldId="263"/>
        </pc:sldMkLst>
        <pc:spChg chg="mod ord">
          <ac:chgData name="Hoang Nhu Vinh (FE FGW DN)" userId="d2ccfa87-bd55-436a-894a-85c7f0ae780d" providerId="ADAL" clId="{198F17B2-E30B-4371-8F4B-C70866395620}" dt="2021-01-07T14:59:44.863" v="37" actId="207"/>
          <ac:spMkLst>
            <pc:docMk/>
            <pc:sldMk cId="0" sldId="263"/>
            <ac:spMk id="2" creationId="{2C46A03E-57A1-4D82-A81A-51E9F20EB4FD}"/>
          </ac:spMkLst>
        </pc:spChg>
        <pc:spChg chg="mod ord">
          <ac:chgData name="Hoang Nhu Vinh (FE FGW DN)" userId="d2ccfa87-bd55-436a-894a-85c7f0ae780d" providerId="ADAL" clId="{198F17B2-E30B-4371-8F4B-C70866395620}" dt="2021-01-07T14:59:30.341" v="33" actId="700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4:59:30.341" v="33" actId="700"/>
          <ac:spMkLst>
            <pc:docMk/>
            <pc:sldMk cId="0" sldId="263"/>
            <ac:spMk id="159" creationId="{00000000-0000-0000-0000-000000000000}"/>
          </ac:spMkLst>
        </pc:spChg>
        <pc:picChg chg="add mod">
          <ac:chgData name="Hoang Nhu Vinh (FE FGW DN)" userId="d2ccfa87-bd55-436a-894a-85c7f0ae780d" providerId="ADAL" clId="{198F17B2-E30B-4371-8F4B-C70866395620}" dt="2021-01-25T09:57:56.193" v="341" actId="14100"/>
          <ac:picMkLst>
            <pc:docMk/>
            <pc:sldMk cId="0" sldId="263"/>
            <ac:picMk id="5" creationId="{EDE59A01-8E34-49E7-9E61-07957FB4828D}"/>
          </ac:picMkLst>
        </pc:picChg>
        <pc:picChg chg="del mod">
          <ac:chgData name="Hoang Nhu Vinh (FE FGW DN)" userId="d2ccfa87-bd55-436a-894a-85c7f0ae780d" providerId="ADAL" clId="{198F17B2-E30B-4371-8F4B-C70866395620}" dt="2021-01-25T09:57:47.733" v="335" actId="478"/>
          <ac:picMkLst>
            <pc:docMk/>
            <pc:sldMk cId="0" sldId="263"/>
            <ac:picMk id="162" creationId="{00000000-0000-0000-0000-000000000000}"/>
          </ac:picMkLst>
        </pc:picChg>
        <pc:picChg chg="del mod">
          <ac:chgData name="Hoang Nhu Vinh (FE FGW DN)" userId="d2ccfa87-bd55-436a-894a-85c7f0ae780d" providerId="ADAL" clId="{198F17B2-E30B-4371-8F4B-C70866395620}" dt="2021-01-25T09:57:52.660" v="339" actId="478"/>
          <ac:picMkLst>
            <pc:docMk/>
            <pc:sldMk cId="0" sldId="263"/>
            <ac:picMk id="163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198F17B2-E30B-4371-8F4B-C70866395620}" dt="2021-01-07T14:59:56.826" v="39" actId="14100"/>
        <pc:sldMkLst>
          <pc:docMk/>
          <pc:sldMk cId="0" sldId="264"/>
        </pc:sldMkLst>
        <pc:spChg chg="mod ord">
          <ac:chgData name="Hoang Nhu Vinh (FE FGW DN)" userId="d2ccfa87-bd55-436a-894a-85c7f0ae780d" providerId="ADAL" clId="{198F17B2-E30B-4371-8F4B-C70866395620}" dt="2021-01-07T14:59:56.826" v="39" actId="14100"/>
          <ac:spMkLst>
            <pc:docMk/>
            <pc:sldMk cId="0" sldId="264"/>
            <ac:spMk id="2" creationId="{58C35E6B-ED68-496E-B6D0-3D8F31D0FAFB}"/>
          </ac:spMkLst>
        </pc:spChg>
        <pc:spChg chg="mod ord">
          <ac:chgData name="Hoang Nhu Vinh (FE FGW DN)" userId="d2ccfa87-bd55-436a-894a-85c7f0ae780d" providerId="ADAL" clId="{198F17B2-E30B-4371-8F4B-C70866395620}" dt="2021-01-07T14:59:52.922" v="38" actId="700"/>
          <ac:spMkLst>
            <pc:docMk/>
            <pc:sldMk cId="0" sldId="264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4:59:52.922" v="38" actId="700"/>
          <ac:spMkLst>
            <pc:docMk/>
            <pc:sldMk cId="0" sldId="264"/>
            <ac:spMk id="168" creationId="{00000000-0000-0000-0000-000000000000}"/>
          </ac:spMkLst>
        </pc:spChg>
      </pc:sldChg>
      <pc:sldChg chg="addSp delSp modSp mod modClrScheme delAnim modAnim chgLayout">
        <pc:chgData name="Hoang Nhu Vinh (FE FGW DN)" userId="d2ccfa87-bd55-436a-894a-85c7f0ae780d" providerId="ADAL" clId="{198F17B2-E30B-4371-8F4B-C70866395620}" dt="2021-01-25T10:00:14.626" v="354" actId="1036"/>
        <pc:sldMkLst>
          <pc:docMk/>
          <pc:sldMk cId="0" sldId="265"/>
        </pc:sldMkLst>
        <pc:spChg chg="mod ord">
          <ac:chgData name="Hoang Nhu Vinh (FE FGW DN)" userId="d2ccfa87-bd55-436a-894a-85c7f0ae780d" providerId="ADAL" clId="{198F17B2-E30B-4371-8F4B-C70866395620}" dt="2021-01-07T15:00:33.942" v="43" actId="108"/>
          <ac:spMkLst>
            <pc:docMk/>
            <pc:sldMk cId="0" sldId="265"/>
            <ac:spMk id="2" creationId="{93EAD81E-C6FA-40F9-B931-8C1E177443A8}"/>
          </ac:spMkLst>
        </pc:spChg>
        <pc:spChg chg="mod ord">
          <ac:chgData name="Hoang Nhu Vinh (FE FGW DN)" userId="d2ccfa87-bd55-436a-894a-85c7f0ae780d" providerId="ADAL" clId="{198F17B2-E30B-4371-8F4B-C70866395620}" dt="2021-01-07T15:00:06.143" v="40" actId="700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Hoang Nhu Vinh (FE FGW DN)" userId="d2ccfa87-bd55-436a-894a-85c7f0ae780d" providerId="ADAL" clId="{198F17B2-E30B-4371-8F4B-C70866395620}" dt="2021-01-25T10:00:01.120" v="349"/>
          <ac:spMkLst>
            <pc:docMk/>
            <pc:sldMk cId="0" sldId="265"/>
            <ac:spMk id="6" creationId="{CF7DEA80-5019-48B1-BCE0-5A814ED9CFC3}"/>
          </ac:spMkLst>
        </pc:spChg>
        <pc:spChg chg="mod ord">
          <ac:chgData name="Hoang Nhu Vinh (FE FGW DN)" userId="d2ccfa87-bd55-436a-894a-85c7f0ae780d" providerId="ADAL" clId="{198F17B2-E30B-4371-8F4B-C70866395620}" dt="2021-01-07T15:00:06.143" v="40" actId="700"/>
          <ac:spMkLst>
            <pc:docMk/>
            <pc:sldMk cId="0" sldId="265"/>
            <ac:spMk id="176" creationId="{00000000-0000-0000-0000-000000000000}"/>
          </ac:spMkLst>
        </pc:spChg>
        <pc:picChg chg="add mod">
          <ac:chgData name="Hoang Nhu Vinh (FE FGW DN)" userId="d2ccfa87-bd55-436a-894a-85c7f0ae780d" providerId="ADAL" clId="{198F17B2-E30B-4371-8F4B-C70866395620}" dt="2021-01-25T10:00:14.626" v="354" actId="1036"/>
          <ac:picMkLst>
            <pc:docMk/>
            <pc:sldMk cId="0" sldId="265"/>
            <ac:picMk id="5" creationId="{D9A7FD82-0F69-46B9-A735-DE14A54C8600}"/>
          </ac:picMkLst>
        </pc:picChg>
        <pc:picChg chg="add mod">
          <ac:chgData name="Hoang Nhu Vinh (FE FGW DN)" userId="d2ccfa87-bd55-436a-894a-85c7f0ae780d" providerId="ADAL" clId="{198F17B2-E30B-4371-8F4B-C70866395620}" dt="2021-01-25T10:00:12.849" v="352" actId="14100"/>
          <ac:picMkLst>
            <pc:docMk/>
            <pc:sldMk cId="0" sldId="265"/>
            <ac:picMk id="8" creationId="{73FD6EA7-3CA3-4EEB-AEC3-4CF80A380CC7}"/>
          </ac:picMkLst>
        </pc:picChg>
        <pc:picChg chg="del mod">
          <ac:chgData name="Hoang Nhu Vinh (FE FGW DN)" userId="d2ccfa87-bd55-436a-894a-85c7f0ae780d" providerId="ADAL" clId="{198F17B2-E30B-4371-8F4B-C70866395620}" dt="2021-01-25T09:59:43.608" v="343" actId="478"/>
          <ac:picMkLst>
            <pc:docMk/>
            <pc:sldMk cId="0" sldId="265"/>
            <ac:picMk id="179" creationId="{00000000-0000-0000-0000-000000000000}"/>
          </ac:picMkLst>
        </pc:picChg>
      </pc:sldChg>
      <pc:sldChg chg="modSp mod modClrScheme modAnim chgLayout">
        <pc:chgData name="Hoang Nhu Vinh (FE FGW DN)" userId="d2ccfa87-bd55-436a-894a-85c7f0ae780d" providerId="ADAL" clId="{198F17B2-E30B-4371-8F4B-C70866395620}" dt="2021-01-07T15:01:46.029" v="65" actId="1076"/>
        <pc:sldMkLst>
          <pc:docMk/>
          <pc:sldMk cId="0" sldId="266"/>
        </pc:sldMkLst>
        <pc:spChg chg="mod ord">
          <ac:chgData name="Hoang Nhu Vinh (FE FGW DN)" userId="d2ccfa87-bd55-436a-894a-85c7f0ae780d" providerId="ADAL" clId="{198F17B2-E30B-4371-8F4B-C70866395620}" dt="2021-01-07T15:01:31.980" v="63" actId="20577"/>
          <ac:spMkLst>
            <pc:docMk/>
            <pc:sldMk cId="0" sldId="266"/>
            <ac:spMk id="2" creationId="{A8ABCD18-4969-4D88-AC4B-53511F5FE438}"/>
          </ac:spMkLst>
        </pc:spChg>
        <pc:spChg chg="mod ord">
          <ac:chgData name="Hoang Nhu Vinh (FE FGW DN)" userId="d2ccfa87-bd55-436a-894a-85c7f0ae780d" providerId="ADAL" clId="{198F17B2-E30B-4371-8F4B-C70866395620}" dt="2021-01-07T15:01:14.862" v="48" actId="700"/>
          <ac:spMkLst>
            <pc:docMk/>
            <pc:sldMk cId="0" sldId="266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01:14.862" v="48" actId="700"/>
          <ac:spMkLst>
            <pc:docMk/>
            <pc:sldMk cId="0" sldId="266"/>
            <ac:spMk id="184" creationId="{00000000-0000-0000-0000-000000000000}"/>
          </ac:spMkLst>
        </pc:spChg>
        <pc:picChg chg="mod">
          <ac:chgData name="Hoang Nhu Vinh (FE FGW DN)" userId="d2ccfa87-bd55-436a-894a-85c7f0ae780d" providerId="ADAL" clId="{198F17B2-E30B-4371-8F4B-C70866395620}" dt="2021-01-07T15:01:46.029" v="65" actId="1076"/>
          <ac:picMkLst>
            <pc:docMk/>
            <pc:sldMk cId="0" sldId="266"/>
            <ac:picMk id="188" creationId="{00000000-0000-0000-0000-000000000000}"/>
          </ac:picMkLst>
        </pc:picChg>
      </pc:sldChg>
      <pc:sldChg chg="addSp delSp modSp mod modClrScheme chgLayout">
        <pc:chgData name="Hoang Nhu Vinh (FE FGW DN)" userId="d2ccfa87-bd55-436a-894a-85c7f0ae780d" providerId="ADAL" clId="{198F17B2-E30B-4371-8F4B-C70866395620}" dt="2021-01-25T10:01:24.176" v="359" actId="14100"/>
        <pc:sldMkLst>
          <pc:docMk/>
          <pc:sldMk cId="0" sldId="267"/>
        </pc:sldMkLst>
        <pc:spChg chg="mod ord">
          <ac:chgData name="Hoang Nhu Vinh (FE FGW DN)" userId="d2ccfa87-bd55-436a-894a-85c7f0ae780d" providerId="ADAL" clId="{198F17B2-E30B-4371-8F4B-C70866395620}" dt="2021-01-07T15:01:14.862" v="48" actId="700"/>
          <ac:spMkLst>
            <pc:docMk/>
            <pc:sldMk cId="0" sldId="267"/>
            <ac:spMk id="2" creationId="{9F83BC8B-1080-4019-875F-7A3D8F050094}"/>
          </ac:spMkLst>
        </pc:spChg>
        <pc:spChg chg="mod ord">
          <ac:chgData name="Hoang Nhu Vinh (FE FGW DN)" userId="d2ccfa87-bd55-436a-894a-85c7f0ae780d" providerId="ADAL" clId="{198F17B2-E30B-4371-8F4B-C70866395620}" dt="2021-01-07T15:01:14.862" v="48" actId="700"/>
          <ac:spMkLst>
            <pc:docMk/>
            <pc:sldMk cId="0" sldId="267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01:14.862" v="48" actId="700"/>
          <ac:spMkLst>
            <pc:docMk/>
            <pc:sldMk cId="0" sldId="267"/>
            <ac:spMk id="193" creationId="{00000000-0000-0000-0000-000000000000}"/>
          </ac:spMkLst>
        </pc:spChg>
        <pc:picChg chg="add mod">
          <ac:chgData name="Hoang Nhu Vinh (FE FGW DN)" userId="d2ccfa87-bd55-436a-894a-85c7f0ae780d" providerId="ADAL" clId="{198F17B2-E30B-4371-8F4B-C70866395620}" dt="2021-01-25T10:01:24.176" v="359" actId="14100"/>
          <ac:picMkLst>
            <pc:docMk/>
            <pc:sldMk cId="0" sldId="267"/>
            <ac:picMk id="5" creationId="{CE66CCF0-08B5-4730-8C39-988792D9F01E}"/>
          </ac:picMkLst>
        </pc:picChg>
        <pc:picChg chg="del mod">
          <ac:chgData name="Hoang Nhu Vinh (FE FGW DN)" userId="d2ccfa87-bd55-436a-894a-85c7f0ae780d" providerId="ADAL" clId="{198F17B2-E30B-4371-8F4B-C70866395620}" dt="2021-01-25T10:01:18.661" v="355" actId="478"/>
          <ac:picMkLst>
            <pc:docMk/>
            <pc:sldMk cId="0" sldId="267"/>
            <ac:picMk id="195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198F17B2-E30B-4371-8F4B-C70866395620}" dt="2021-01-07T15:02:50.862" v="74" actId="14100"/>
        <pc:sldMkLst>
          <pc:docMk/>
          <pc:sldMk cId="0" sldId="270"/>
        </pc:sldMkLst>
        <pc:spChg chg="mod ord">
          <ac:chgData name="Hoang Nhu Vinh (FE FGW DN)" userId="d2ccfa87-bd55-436a-894a-85c7f0ae780d" providerId="ADAL" clId="{198F17B2-E30B-4371-8F4B-C70866395620}" dt="2021-01-07T15:02:45.410" v="72" actId="6549"/>
          <ac:spMkLst>
            <pc:docMk/>
            <pc:sldMk cId="0" sldId="270"/>
            <ac:spMk id="2" creationId="{79694DA5-F318-4AB2-802E-B7CD0F67EB2A}"/>
          </ac:spMkLst>
        </pc:spChg>
        <pc:spChg chg="mod ord">
          <ac:chgData name="Hoang Nhu Vinh (FE FGW DN)" userId="d2ccfa87-bd55-436a-894a-85c7f0ae780d" providerId="ADAL" clId="{198F17B2-E30B-4371-8F4B-C70866395620}" dt="2021-01-07T15:02:29.500" v="67" actId="700"/>
          <ac:spMkLst>
            <pc:docMk/>
            <pc:sldMk cId="0" sldId="270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02:29.500" v="67" actId="700"/>
          <ac:spMkLst>
            <pc:docMk/>
            <pc:sldMk cId="0" sldId="270"/>
            <ac:spMk id="213" creationId="{00000000-0000-0000-0000-000000000000}"/>
          </ac:spMkLst>
        </pc:spChg>
        <pc:picChg chg="mod">
          <ac:chgData name="Hoang Nhu Vinh (FE FGW DN)" userId="d2ccfa87-bd55-436a-894a-85c7f0ae780d" providerId="ADAL" clId="{198F17B2-E30B-4371-8F4B-C70866395620}" dt="2021-01-07T15:02:50.862" v="74" actId="14100"/>
          <ac:picMkLst>
            <pc:docMk/>
            <pc:sldMk cId="0" sldId="270"/>
            <ac:picMk id="214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198F17B2-E30B-4371-8F4B-C70866395620}" dt="2021-01-07T15:03:10.844" v="77" actId="108"/>
        <pc:sldMkLst>
          <pc:docMk/>
          <pc:sldMk cId="0" sldId="271"/>
        </pc:sldMkLst>
        <pc:spChg chg="mod ord">
          <ac:chgData name="Hoang Nhu Vinh (FE FGW DN)" userId="d2ccfa87-bd55-436a-894a-85c7f0ae780d" providerId="ADAL" clId="{198F17B2-E30B-4371-8F4B-C70866395620}" dt="2021-01-07T15:03:10.844" v="77" actId="108"/>
          <ac:spMkLst>
            <pc:docMk/>
            <pc:sldMk cId="0" sldId="271"/>
            <ac:spMk id="2" creationId="{BEAA75F7-2415-41F6-895C-2C900BD7CD67}"/>
          </ac:spMkLst>
        </pc:spChg>
        <pc:spChg chg="mod ord">
          <ac:chgData name="Hoang Nhu Vinh (FE FGW DN)" userId="d2ccfa87-bd55-436a-894a-85c7f0ae780d" providerId="ADAL" clId="{198F17B2-E30B-4371-8F4B-C70866395620}" dt="2021-01-07T15:02:56.677" v="75" actId="700"/>
          <ac:spMkLst>
            <pc:docMk/>
            <pc:sldMk cId="0" sldId="271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02:56.677" v="75" actId="700"/>
          <ac:spMkLst>
            <pc:docMk/>
            <pc:sldMk cId="0" sldId="271"/>
            <ac:spMk id="220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198F17B2-E30B-4371-8F4B-C70866395620}" dt="2021-01-25T10:02:09.502" v="365" actId="1076"/>
        <pc:sldMkLst>
          <pc:docMk/>
          <pc:sldMk cId="0" sldId="272"/>
        </pc:sldMkLst>
        <pc:spChg chg="mod ord">
          <ac:chgData name="Hoang Nhu Vinh (FE FGW DN)" userId="d2ccfa87-bd55-436a-894a-85c7f0ae780d" providerId="ADAL" clId="{198F17B2-E30B-4371-8F4B-C70866395620}" dt="2021-01-07T15:03:37.731" v="80" actId="207"/>
          <ac:spMkLst>
            <pc:docMk/>
            <pc:sldMk cId="0" sldId="272"/>
            <ac:spMk id="2" creationId="{CE4C0ED6-F3AD-4DEB-BA2C-BCEB3D88E0F7}"/>
          </ac:spMkLst>
        </pc:spChg>
        <pc:spChg chg="mod ord">
          <ac:chgData name="Hoang Nhu Vinh (FE FGW DN)" userId="d2ccfa87-bd55-436a-894a-85c7f0ae780d" providerId="ADAL" clId="{198F17B2-E30B-4371-8F4B-C70866395620}" dt="2021-01-07T15:03:28.873" v="78" actId="700"/>
          <ac:spMkLst>
            <pc:docMk/>
            <pc:sldMk cId="0" sldId="272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03:28.873" v="78" actId="700"/>
          <ac:spMkLst>
            <pc:docMk/>
            <pc:sldMk cId="0" sldId="272"/>
            <ac:spMk id="231" creationId="{00000000-0000-0000-0000-000000000000}"/>
          </ac:spMkLst>
        </pc:spChg>
        <pc:picChg chg="add mod">
          <ac:chgData name="Hoang Nhu Vinh (FE FGW DN)" userId="d2ccfa87-bd55-436a-894a-85c7f0ae780d" providerId="ADAL" clId="{198F17B2-E30B-4371-8F4B-C70866395620}" dt="2021-01-25T10:02:09.502" v="365" actId="1076"/>
          <ac:picMkLst>
            <pc:docMk/>
            <pc:sldMk cId="0" sldId="272"/>
            <ac:picMk id="7" creationId="{72588E18-5E47-49A0-93C9-1AE01B731279}"/>
          </ac:picMkLst>
        </pc:picChg>
        <pc:picChg chg="del mod">
          <ac:chgData name="Hoang Nhu Vinh (FE FGW DN)" userId="d2ccfa87-bd55-436a-894a-85c7f0ae780d" providerId="ADAL" clId="{198F17B2-E30B-4371-8F4B-C70866395620}" dt="2021-01-25T10:02:04.089" v="361" actId="478"/>
          <ac:picMkLst>
            <pc:docMk/>
            <pc:sldMk cId="0" sldId="272"/>
            <ac:picMk id="229" creationId="{00000000-0000-0000-0000-000000000000}"/>
          </ac:picMkLst>
        </pc:picChg>
        <pc:picChg chg="del mod">
          <ac:chgData name="Hoang Nhu Vinh (FE FGW DN)" userId="d2ccfa87-bd55-436a-894a-85c7f0ae780d" providerId="ADAL" clId="{198F17B2-E30B-4371-8F4B-C70866395620}" dt="2021-01-25T10:01:42.628" v="360" actId="478"/>
          <ac:picMkLst>
            <pc:docMk/>
            <pc:sldMk cId="0" sldId="272"/>
            <ac:picMk id="232" creationId="{00000000-0000-0000-0000-000000000000}"/>
          </ac:picMkLst>
        </pc:picChg>
      </pc:sldChg>
      <pc:sldChg chg="modSp del mod modClrScheme chgLayout">
        <pc:chgData name="Hoang Nhu Vinh (FE FGW DN)" userId="d2ccfa87-bd55-436a-894a-85c7f0ae780d" providerId="ADAL" clId="{198F17B2-E30B-4371-8F4B-C70866395620}" dt="2021-01-25T10:02:19.548" v="366" actId="47"/>
        <pc:sldMkLst>
          <pc:docMk/>
          <pc:sldMk cId="0" sldId="273"/>
        </pc:sldMkLst>
        <pc:spChg chg="mod ord">
          <ac:chgData name="Hoang Nhu Vinh (FE FGW DN)" userId="d2ccfa87-bd55-436a-894a-85c7f0ae780d" providerId="ADAL" clId="{198F17B2-E30B-4371-8F4B-C70866395620}" dt="2021-01-07T15:04:04.857" v="84" actId="14100"/>
          <ac:spMkLst>
            <pc:docMk/>
            <pc:sldMk cId="0" sldId="273"/>
            <ac:spMk id="2" creationId="{0DC3FA0F-C8BC-4624-B9C6-5FC2C6BC8E7C}"/>
          </ac:spMkLst>
        </pc:spChg>
        <pc:spChg chg="mod ord">
          <ac:chgData name="Hoang Nhu Vinh (FE FGW DN)" userId="d2ccfa87-bd55-436a-894a-85c7f0ae780d" providerId="ADAL" clId="{198F17B2-E30B-4371-8F4B-C70866395620}" dt="2021-01-07T15:04:01.162" v="83" actId="700"/>
          <ac:spMkLst>
            <pc:docMk/>
            <pc:sldMk cId="0" sldId="273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04:01.162" v="83" actId="700"/>
          <ac:spMkLst>
            <pc:docMk/>
            <pc:sldMk cId="0" sldId="273"/>
            <ac:spMk id="237" creationId="{00000000-0000-0000-0000-000000000000}"/>
          </ac:spMkLst>
        </pc:spChg>
      </pc:sldChg>
      <pc:sldChg chg="addSp delSp modSp mod modClrScheme delAnim chgLayout">
        <pc:chgData name="Hoang Nhu Vinh (FE FGW DN)" userId="d2ccfa87-bd55-436a-894a-85c7f0ae780d" providerId="ADAL" clId="{198F17B2-E30B-4371-8F4B-C70866395620}" dt="2021-01-25T10:04:51.077" v="372" actId="14100"/>
        <pc:sldMkLst>
          <pc:docMk/>
          <pc:sldMk cId="0" sldId="274"/>
        </pc:sldMkLst>
        <pc:spChg chg="mod ord">
          <ac:chgData name="Hoang Nhu Vinh (FE FGW DN)" userId="d2ccfa87-bd55-436a-894a-85c7f0ae780d" providerId="ADAL" clId="{198F17B2-E30B-4371-8F4B-C70866395620}" dt="2021-01-07T15:04:14.054" v="85" actId="700"/>
          <ac:spMkLst>
            <pc:docMk/>
            <pc:sldMk cId="0" sldId="274"/>
            <ac:spMk id="2" creationId="{00000000-0000-0000-0000-000000000000}"/>
          </ac:spMkLst>
        </pc:spChg>
        <pc:spChg chg="add del">
          <ac:chgData name="Hoang Nhu Vinh (FE FGW DN)" userId="d2ccfa87-bd55-436a-894a-85c7f0ae780d" providerId="ADAL" clId="{198F17B2-E30B-4371-8F4B-C70866395620}" dt="2021-01-25T10:04:44.408" v="369"/>
          <ac:spMkLst>
            <pc:docMk/>
            <pc:sldMk cId="0" sldId="274"/>
            <ac:spMk id="3" creationId="{2E822375-C032-4E24-86EE-95C9596BEE5D}"/>
          </ac:spMkLst>
        </pc:spChg>
        <pc:spChg chg="mod ord">
          <ac:chgData name="Hoang Nhu Vinh (FE FGW DN)" userId="d2ccfa87-bd55-436a-894a-85c7f0ae780d" providerId="ADAL" clId="{198F17B2-E30B-4371-8F4B-C70866395620}" dt="2021-01-07T15:04:14.054" v="85" actId="700"/>
          <ac:spMkLst>
            <pc:docMk/>
            <pc:sldMk cId="0" sldId="274"/>
            <ac:spMk id="4" creationId="{BD31AA38-0E0C-4224-B799-E323D16716C0}"/>
          </ac:spMkLst>
        </pc:spChg>
        <pc:spChg chg="mod ord">
          <ac:chgData name="Hoang Nhu Vinh (FE FGW DN)" userId="d2ccfa87-bd55-436a-894a-85c7f0ae780d" providerId="ADAL" clId="{198F17B2-E30B-4371-8F4B-C70866395620}" dt="2021-01-07T15:04:17.588" v="86" actId="14100"/>
          <ac:spMkLst>
            <pc:docMk/>
            <pc:sldMk cId="0" sldId="274"/>
            <ac:spMk id="5" creationId="{50683176-0AE8-4F6C-9F83-87D907FCC2B2}"/>
          </ac:spMkLst>
        </pc:spChg>
        <pc:picChg chg="add mod">
          <ac:chgData name="Hoang Nhu Vinh (FE FGW DN)" userId="d2ccfa87-bd55-436a-894a-85c7f0ae780d" providerId="ADAL" clId="{198F17B2-E30B-4371-8F4B-C70866395620}" dt="2021-01-25T10:04:51.077" v="372" actId="14100"/>
          <ac:picMkLst>
            <pc:docMk/>
            <pc:sldMk cId="0" sldId="274"/>
            <ac:picMk id="7" creationId="{BA7E3AE4-D669-4035-8727-98338E4C6AC4}"/>
          </ac:picMkLst>
        </pc:picChg>
        <pc:picChg chg="del">
          <ac:chgData name="Hoang Nhu Vinh (FE FGW DN)" userId="d2ccfa87-bd55-436a-894a-85c7f0ae780d" providerId="ADAL" clId="{198F17B2-E30B-4371-8F4B-C70866395620}" dt="2021-01-25T10:04:29.207" v="367" actId="478"/>
          <ac:picMkLst>
            <pc:docMk/>
            <pc:sldMk cId="0" sldId="274"/>
            <ac:picMk id="249" creationId="{00000000-0000-0000-0000-000000000000}"/>
          </ac:picMkLst>
        </pc:picChg>
      </pc:sldChg>
      <pc:sldChg chg="modSp del mod modClrScheme chgLayout">
        <pc:chgData name="Hoang Nhu Vinh (FE FGW DN)" userId="d2ccfa87-bd55-436a-894a-85c7f0ae780d" providerId="ADAL" clId="{198F17B2-E30B-4371-8F4B-C70866395620}" dt="2021-01-25T10:04:59.398" v="373" actId="47"/>
        <pc:sldMkLst>
          <pc:docMk/>
          <pc:sldMk cId="0" sldId="275"/>
        </pc:sldMkLst>
        <pc:spChg chg="mod ord">
          <ac:chgData name="Hoang Nhu Vinh (FE FGW DN)" userId="d2ccfa87-bd55-436a-894a-85c7f0ae780d" providerId="ADAL" clId="{198F17B2-E30B-4371-8F4B-C70866395620}" dt="2021-01-07T15:04:37.621" v="87" actId="700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04:37.621" v="87" actId="700"/>
          <ac:spMkLst>
            <pc:docMk/>
            <pc:sldMk cId="0" sldId="275"/>
            <ac:spMk id="4" creationId="{3550FF0D-0F2A-4912-AF52-224AF57B5DFB}"/>
          </ac:spMkLst>
        </pc:spChg>
        <pc:spChg chg="mod ord">
          <ac:chgData name="Hoang Nhu Vinh (FE FGW DN)" userId="d2ccfa87-bd55-436a-894a-85c7f0ae780d" providerId="ADAL" clId="{198F17B2-E30B-4371-8F4B-C70866395620}" dt="2021-01-07T15:04:43.531" v="88" actId="14100"/>
          <ac:spMkLst>
            <pc:docMk/>
            <pc:sldMk cId="0" sldId="275"/>
            <ac:spMk id="5" creationId="{717021E4-BEB3-4CD5-801A-6433350BE395}"/>
          </ac:spMkLst>
        </pc:spChg>
      </pc:sldChg>
      <pc:sldChg chg="addSp delSp modSp mod modClrScheme delAnim modAnim chgLayout">
        <pc:chgData name="Hoang Nhu Vinh (FE FGW DN)" userId="d2ccfa87-bd55-436a-894a-85c7f0ae780d" providerId="ADAL" clId="{198F17B2-E30B-4371-8F4B-C70866395620}" dt="2021-01-25T10:06:51.432" v="382" actId="1076"/>
        <pc:sldMkLst>
          <pc:docMk/>
          <pc:sldMk cId="0" sldId="276"/>
        </pc:sldMkLst>
        <pc:spChg chg="mod ord">
          <ac:chgData name="Hoang Nhu Vinh (FE FGW DN)" userId="d2ccfa87-bd55-436a-894a-85c7f0ae780d" providerId="ADAL" clId="{198F17B2-E30B-4371-8F4B-C70866395620}" dt="2021-01-07T15:04:37.621" v="87" actId="700"/>
          <ac:spMkLst>
            <pc:docMk/>
            <pc:sldMk cId="0" sldId="276"/>
            <ac:spMk id="2" creationId="{5DAEE4CD-D3FA-4F13-ADD1-229BAE3769E0}"/>
          </ac:spMkLst>
        </pc:spChg>
        <pc:spChg chg="mod ord">
          <ac:chgData name="Hoang Nhu Vinh (FE FGW DN)" userId="d2ccfa87-bd55-436a-894a-85c7f0ae780d" providerId="ADAL" clId="{198F17B2-E30B-4371-8F4B-C70866395620}" dt="2021-01-25T10:06:40.537" v="377" actId="6549"/>
          <ac:spMkLst>
            <pc:docMk/>
            <pc:sldMk cId="0" sldId="276"/>
            <ac:spMk id="3" creationId="{BB201436-F304-4939-BC28-A06FFEE0E781}"/>
          </ac:spMkLst>
        </pc:spChg>
        <pc:spChg chg="mod ord">
          <ac:chgData name="Hoang Nhu Vinh (FE FGW DN)" userId="d2ccfa87-bd55-436a-894a-85c7f0ae780d" providerId="ADAL" clId="{198F17B2-E30B-4371-8F4B-C70866395620}" dt="2021-01-07T15:04:37.621" v="87" actId="700"/>
          <ac:spMkLst>
            <pc:docMk/>
            <pc:sldMk cId="0" sldId="276"/>
            <ac:spMk id="4" creationId="{00000000-0000-0000-0000-000000000000}"/>
          </ac:spMkLst>
        </pc:spChg>
        <pc:picChg chg="add mod">
          <ac:chgData name="Hoang Nhu Vinh (FE FGW DN)" userId="d2ccfa87-bd55-436a-894a-85c7f0ae780d" providerId="ADAL" clId="{198F17B2-E30B-4371-8F4B-C70866395620}" dt="2021-01-25T10:06:51.432" v="382" actId="1076"/>
          <ac:picMkLst>
            <pc:docMk/>
            <pc:sldMk cId="0" sldId="276"/>
            <ac:picMk id="6" creationId="{DF095CED-8E44-4B7C-86C4-A9DD163FEA7E}"/>
          </ac:picMkLst>
        </pc:picChg>
        <pc:picChg chg="del mod">
          <ac:chgData name="Hoang Nhu Vinh (FE FGW DN)" userId="d2ccfa87-bd55-436a-894a-85c7f0ae780d" providerId="ADAL" clId="{198F17B2-E30B-4371-8F4B-C70866395620}" dt="2021-01-25T10:06:36.585" v="374" actId="478"/>
          <ac:picMkLst>
            <pc:docMk/>
            <pc:sldMk cId="0" sldId="276"/>
            <ac:picMk id="265" creationId="{00000000-0000-0000-0000-000000000000}"/>
          </ac:picMkLst>
        </pc:picChg>
        <pc:picChg chg="del">
          <ac:chgData name="Hoang Nhu Vinh (FE FGW DN)" userId="d2ccfa87-bd55-436a-894a-85c7f0ae780d" providerId="ADAL" clId="{198F17B2-E30B-4371-8F4B-C70866395620}" dt="2021-01-25T10:06:41.369" v="379" actId="478"/>
          <ac:picMkLst>
            <pc:docMk/>
            <pc:sldMk cId="0" sldId="276"/>
            <ac:picMk id="267" creationId="{00000000-0000-0000-0000-000000000000}"/>
          </ac:picMkLst>
        </pc:picChg>
        <pc:picChg chg="del">
          <ac:chgData name="Hoang Nhu Vinh (FE FGW DN)" userId="d2ccfa87-bd55-436a-894a-85c7f0ae780d" providerId="ADAL" clId="{198F17B2-E30B-4371-8F4B-C70866395620}" dt="2021-01-25T10:06:40.997" v="378" actId="478"/>
          <ac:picMkLst>
            <pc:docMk/>
            <pc:sldMk cId="0" sldId="276"/>
            <ac:picMk id="268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198F17B2-E30B-4371-8F4B-C70866395620}" dt="2021-01-07T15:05:22.432" v="100" actId="1076"/>
        <pc:sldMkLst>
          <pc:docMk/>
          <pc:sldMk cId="0" sldId="277"/>
        </pc:sldMkLst>
        <pc:spChg chg="mod ord">
          <ac:chgData name="Hoang Nhu Vinh (FE FGW DN)" userId="d2ccfa87-bd55-436a-894a-85c7f0ae780d" providerId="ADAL" clId="{198F17B2-E30B-4371-8F4B-C70866395620}" dt="2021-01-07T15:04:37.621" v="87" actId="700"/>
          <ac:spMkLst>
            <pc:docMk/>
            <pc:sldMk cId="0" sldId="277"/>
            <ac:spMk id="2" creationId="{96FB2BCF-F915-4F34-BF07-21DC220B7816}"/>
          </ac:spMkLst>
        </pc:spChg>
        <pc:spChg chg="mod ord">
          <ac:chgData name="Hoang Nhu Vinh (FE FGW DN)" userId="d2ccfa87-bd55-436a-894a-85c7f0ae780d" providerId="ADAL" clId="{198F17B2-E30B-4371-8F4B-C70866395620}" dt="2021-01-07T15:05:15.523" v="99" actId="404"/>
          <ac:spMkLst>
            <pc:docMk/>
            <pc:sldMk cId="0" sldId="277"/>
            <ac:spMk id="3" creationId="{2CD737D1-0B9C-4786-AAAF-9F676ECC9C25}"/>
          </ac:spMkLst>
        </pc:spChg>
        <pc:spChg chg="mod ord">
          <ac:chgData name="Hoang Nhu Vinh (FE FGW DN)" userId="d2ccfa87-bd55-436a-894a-85c7f0ae780d" providerId="ADAL" clId="{198F17B2-E30B-4371-8F4B-C70866395620}" dt="2021-01-07T15:04:37.621" v="87" actId="700"/>
          <ac:spMkLst>
            <pc:docMk/>
            <pc:sldMk cId="0" sldId="277"/>
            <ac:spMk id="4" creationId="{00000000-0000-0000-0000-000000000000}"/>
          </ac:spMkLst>
        </pc:spChg>
        <pc:picChg chg="mod">
          <ac:chgData name="Hoang Nhu Vinh (FE FGW DN)" userId="d2ccfa87-bd55-436a-894a-85c7f0ae780d" providerId="ADAL" clId="{198F17B2-E30B-4371-8F4B-C70866395620}" dt="2021-01-07T15:05:22.432" v="100" actId="1076"/>
          <ac:picMkLst>
            <pc:docMk/>
            <pc:sldMk cId="0" sldId="277"/>
            <ac:picMk id="276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198F17B2-E30B-4371-8F4B-C70866395620}" dt="2021-01-07T15:05:44.968" v="102" actId="14100"/>
        <pc:sldMkLst>
          <pc:docMk/>
          <pc:sldMk cId="0" sldId="279"/>
        </pc:sldMkLst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79"/>
            <ac:spMk id="2" creationId="{C014FD5A-A5D7-427D-99E7-BE3080223A96}"/>
          </ac:spMkLst>
        </pc:spChg>
        <pc:spChg chg="mod ord">
          <ac:chgData name="Hoang Nhu Vinh (FE FGW DN)" userId="d2ccfa87-bd55-436a-894a-85c7f0ae780d" providerId="ADAL" clId="{198F17B2-E30B-4371-8F4B-C70866395620}" dt="2021-01-07T15:05:44.968" v="102" actId="14100"/>
          <ac:spMkLst>
            <pc:docMk/>
            <pc:sldMk cId="0" sldId="279"/>
            <ac:spMk id="3" creationId="{58247CCB-F0C8-4EB2-8F58-01D73039DCCA}"/>
          </ac:spMkLst>
        </pc:spChg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79"/>
            <ac:spMk id="4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198F17B2-E30B-4371-8F4B-C70866395620}" dt="2021-01-07T15:05:54.227" v="103" actId="108"/>
        <pc:sldMkLst>
          <pc:docMk/>
          <pc:sldMk cId="0" sldId="280"/>
        </pc:sldMkLst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80"/>
            <ac:spMk id="2" creationId="{3DA5B599-57CB-4FF6-A67F-A94C80C4636D}"/>
          </ac:spMkLst>
        </pc:spChg>
        <pc:spChg chg="mod ord">
          <ac:chgData name="Hoang Nhu Vinh (FE FGW DN)" userId="d2ccfa87-bd55-436a-894a-85c7f0ae780d" providerId="ADAL" clId="{198F17B2-E30B-4371-8F4B-C70866395620}" dt="2021-01-07T15:05:54.227" v="103" actId="108"/>
          <ac:spMkLst>
            <pc:docMk/>
            <pc:sldMk cId="0" sldId="280"/>
            <ac:spMk id="3" creationId="{34333DDE-FC41-4BB4-B060-C324CD2E627F}"/>
          </ac:spMkLst>
        </pc:spChg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80"/>
            <ac:spMk id="4" creationId="{00000000-0000-0000-0000-000000000000}"/>
          </ac:spMkLst>
        </pc:spChg>
      </pc:sldChg>
      <pc:sldChg chg="addSp delSp modSp mod modClrScheme delAnim chgLayout">
        <pc:chgData name="Hoang Nhu Vinh (FE FGW DN)" userId="d2ccfa87-bd55-436a-894a-85c7f0ae780d" providerId="ADAL" clId="{198F17B2-E30B-4371-8F4B-C70866395620}" dt="2021-01-25T10:09:17.852" v="392" actId="14100"/>
        <pc:sldMkLst>
          <pc:docMk/>
          <pc:sldMk cId="0" sldId="281"/>
        </pc:sldMkLst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81"/>
            <ac:spMk id="2" creationId="{D836134E-199D-4A20-8348-BC042B417956}"/>
          </ac:spMkLst>
        </pc:spChg>
        <pc:spChg chg="mod ord">
          <ac:chgData name="Hoang Nhu Vinh (FE FGW DN)" userId="d2ccfa87-bd55-436a-894a-85c7f0ae780d" providerId="ADAL" clId="{198F17B2-E30B-4371-8F4B-C70866395620}" dt="2021-01-07T15:06:48.935" v="117" actId="108"/>
          <ac:spMkLst>
            <pc:docMk/>
            <pc:sldMk cId="0" sldId="281"/>
            <ac:spMk id="3" creationId="{247FE7C6-0080-4FFA-8299-B4559D1ED425}"/>
          </ac:spMkLst>
        </pc:spChg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81"/>
            <ac:spMk id="4" creationId="{00000000-0000-0000-0000-000000000000}"/>
          </ac:spMkLst>
        </pc:spChg>
        <pc:spChg chg="add del">
          <ac:chgData name="Hoang Nhu Vinh (FE FGW DN)" userId="d2ccfa87-bd55-436a-894a-85c7f0ae780d" providerId="ADAL" clId="{198F17B2-E30B-4371-8F4B-C70866395620}" dt="2021-01-25T10:08:54.791" v="385"/>
          <ac:spMkLst>
            <pc:docMk/>
            <pc:sldMk cId="0" sldId="281"/>
            <ac:spMk id="5" creationId="{1C1FAA32-2C34-4FBB-898A-46117D766CFF}"/>
          </ac:spMkLst>
        </pc:spChg>
        <pc:spChg chg="mod">
          <ac:chgData name="Hoang Nhu Vinh (FE FGW DN)" userId="d2ccfa87-bd55-436a-894a-85c7f0ae780d" providerId="ADAL" clId="{198F17B2-E30B-4371-8F4B-C70866395620}" dt="2021-01-07T15:06:36.370" v="115" actId="15"/>
          <ac:spMkLst>
            <pc:docMk/>
            <pc:sldMk cId="0" sldId="281"/>
            <ac:spMk id="303" creationId="{00000000-0000-0000-0000-000000000000}"/>
          </ac:spMkLst>
        </pc:spChg>
        <pc:picChg chg="add mod">
          <ac:chgData name="Hoang Nhu Vinh (FE FGW DN)" userId="d2ccfa87-bd55-436a-894a-85c7f0ae780d" providerId="ADAL" clId="{198F17B2-E30B-4371-8F4B-C70866395620}" dt="2021-01-25T10:09:00.157" v="388" actId="14100"/>
          <ac:picMkLst>
            <pc:docMk/>
            <pc:sldMk cId="0" sldId="281"/>
            <ac:picMk id="7" creationId="{070F52DF-FF76-4ECD-92A5-C33DA359985B}"/>
          </ac:picMkLst>
        </pc:picChg>
        <pc:picChg chg="add mod">
          <ac:chgData name="Hoang Nhu Vinh (FE FGW DN)" userId="d2ccfa87-bd55-436a-894a-85c7f0ae780d" providerId="ADAL" clId="{198F17B2-E30B-4371-8F4B-C70866395620}" dt="2021-01-25T10:09:17.852" v="392" actId="14100"/>
          <ac:picMkLst>
            <pc:docMk/>
            <pc:sldMk cId="0" sldId="281"/>
            <ac:picMk id="9" creationId="{AF096538-D7D7-4493-95F7-D67A95077B39}"/>
          </ac:picMkLst>
        </pc:picChg>
        <pc:picChg chg="del mod">
          <ac:chgData name="Hoang Nhu Vinh (FE FGW DN)" userId="d2ccfa87-bd55-436a-894a-85c7f0ae780d" providerId="ADAL" clId="{198F17B2-E30B-4371-8F4B-C70866395620}" dt="2021-01-25T10:09:12.902" v="389" actId="478"/>
          <ac:picMkLst>
            <pc:docMk/>
            <pc:sldMk cId="0" sldId="281"/>
            <ac:picMk id="304" creationId="{00000000-0000-0000-0000-000000000000}"/>
          </ac:picMkLst>
        </pc:picChg>
        <pc:picChg chg="del mod">
          <ac:chgData name="Hoang Nhu Vinh (FE FGW DN)" userId="d2ccfa87-bd55-436a-894a-85c7f0ae780d" providerId="ADAL" clId="{198F17B2-E30B-4371-8F4B-C70866395620}" dt="2021-01-25T10:08:45.056" v="383" actId="478"/>
          <ac:picMkLst>
            <pc:docMk/>
            <pc:sldMk cId="0" sldId="281"/>
            <ac:picMk id="306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198F17B2-E30B-4371-8F4B-C70866395620}" dt="2021-01-07T15:07:08.868" v="120" actId="14100"/>
        <pc:sldMkLst>
          <pc:docMk/>
          <pc:sldMk cId="0" sldId="282"/>
        </pc:sldMkLst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82"/>
            <ac:spMk id="2" creationId="{3DDFAFDC-BD22-45C1-B08C-C3680EB79D35}"/>
          </ac:spMkLst>
        </pc:spChg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82"/>
            <ac:spMk id="3" creationId="{D76B4A89-0BEC-4301-911F-EB9C5D816609}"/>
          </ac:spMkLst>
        </pc:spChg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82"/>
            <ac:spMk id="5" creationId="{00000000-0000-0000-0000-000000000000}"/>
          </ac:spMkLst>
        </pc:spChg>
        <pc:picChg chg="mod">
          <ac:chgData name="Hoang Nhu Vinh (FE FGW DN)" userId="d2ccfa87-bd55-436a-894a-85c7f0ae780d" providerId="ADAL" clId="{198F17B2-E30B-4371-8F4B-C70866395620}" dt="2021-01-07T15:07:08.868" v="120" actId="14100"/>
          <ac:picMkLst>
            <pc:docMk/>
            <pc:sldMk cId="0" sldId="282"/>
            <ac:picMk id="313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198F17B2-E30B-4371-8F4B-C70866395620}" dt="2021-01-07T15:07:46.938" v="128" actId="1076"/>
        <pc:sldMkLst>
          <pc:docMk/>
          <pc:sldMk cId="0" sldId="283"/>
        </pc:sldMkLst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83"/>
            <ac:spMk id="2" creationId="{AC3A9355-866C-4504-B8F1-6F50CBB4DD55}"/>
          </ac:spMkLst>
        </pc:spChg>
        <pc:spChg chg="mod ord">
          <ac:chgData name="Hoang Nhu Vinh (FE FGW DN)" userId="d2ccfa87-bd55-436a-894a-85c7f0ae780d" providerId="ADAL" clId="{198F17B2-E30B-4371-8F4B-C70866395620}" dt="2021-01-07T15:07:35.631" v="124" actId="14100"/>
          <ac:spMkLst>
            <pc:docMk/>
            <pc:sldMk cId="0" sldId="283"/>
            <ac:spMk id="3" creationId="{0DCAC4AE-2588-40C9-B97F-D0EAE39991C8}"/>
          </ac:spMkLst>
        </pc:spChg>
        <pc:spChg chg="mod ord">
          <ac:chgData name="Hoang Nhu Vinh (FE FGW DN)" userId="d2ccfa87-bd55-436a-894a-85c7f0ae780d" providerId="ADAL" clId="{198F17B2-E30B-4371-8F4B-C70866395620}" dt="2021-01-07T15:05:34.085" v="101" actId="700"/>
          <ac:spMkLst>
            <pc:docMk/>
            <pc:sldMk cId="0" sldId="283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07:46.938" v="128" actId="1076"/>
          <ac:spMkLst>
            <pc:docMk/>
            <pc:sldMk cId="0" sldId="283"/>
            <ac:spMk id="320" creationId="{00000000-0000-0000-0000-000000000000}"/>
          </ac:spMkLst>
        </pc:spChg>
        <pc:picChg chg="mod">
          <ac:chgData name="Hoang Nhu Vinh (FE FGW DN)" userId="d2ccfa87-bd55-436a-894a-85c7f0ae780d" providerId="ADAL" clId="{198F17B2-E30B-4371-8F4B-C70866395620}" dt="2021-01-07T15:07:21.086" v="121" actId="1076"/>
          <ac:picMkLst>
            <pc:docMk/>
            <pc:sldMk cId="0" sldId="283"/>
            <ac:picMk id="321" creationId="{00000000-0000-0000-0000-000000000000}"/>
          </ac:picMkLst>
        </pc:picChg>
      </pc:sldChg>
      <pc:sldChg chg="addSp delSp modSp mod modClrScheme chgLayout">
        <pc:chgData name="Hoang Nhu Vinh (FE FGW DN)" userId="d2ccfa87-bd55-436a-894a-85c7f0ae780d" providerId="ADAL" clId="{198F17B2-E30B-4371-8F4B-C70866395620}" dt="2021-01-07T15:08:19.995" v="134" actId="20577"/>
        <pc:sldMkLst>
          <pc:docMk/>
          <pc:sldMk cId="0" sldId="284"/>
        </pc:sldMkLst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4"/>
            <ac:spMk id="2" creationId="{CDA6F679-6629-4A23-9A3A-9A46AC9FAC90}"/>
          </ac:spMkLst>
        </pc:spChg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4"/>
            <ac:spMk id="3" creationId="{3494FE66-B2C1-4274-9549-32466DAF264A}"/>
          </ac:spMkLst>
        </pc:spChg>
        <pc:spChg chg="mod ord">
          <ac:chgData name="Hoang Nhu Vinh (FE FGW DN)" userId="d2ccfa87-bd55-436a-894a-85c7f0ae780d" providerId="ADAL" clId="{198F17B2-E30B-4371-8F4B-C70866395620}" dt="2021-01-07T15:08:09.220" v="131" actId="700"/>
          <ac:spMkLst>
            <pc:docMk/>
            <pc:sldMk cId="0" sldId="284"/>
            <ac:spMk id="4" creationId="{00000000-0000-0000-0000-000000000000}"/>
          </ac:spMkLst>
        </pc:spChg>
        <pc:spChg chg="add del mod ord">
          <ac:chgData name="Hoang Nhu Vinh (FE FGW DN)" userId="d2ccfa87-bd55-436a-894a-85c7f0ae780d" providerId="ADAL" clId="{198F17B2-E30B-4371-8F4B-C70866395620}" dt="2021-01-07T15:08:05.757" v="130" actId="700"/>
          <ac:spMkLst>
            <pc:docMk/>
            <pc:sldMk cId="0" sldId="284"/>
            <ac:spMk id="5" creationId="{4C476839-7FCD-43B6-A54C-72085445C309}"/>
          </ac:spMkLst>
        </pc:spChg>
        <pc:spChg chg="add del mod ord">
          <ac:chgData name="Hoang Nhu Vinh (FE FGW DN)" userId="d2ccfa87-bd55-436a-894a-85c7f0ae780d" providerId="ADAL" clId="{198F17B2-E30B-4371-8F4B-C70866395620}" dt="2021-01-07T15:08:05.757" v="130" actId="700"/>
          <ac:spMkLst>
            <pc:docMk/>
            <pc:sldMk cId="0" sldId="284"/>
            <ac:spMk id="6" creationId="{CB2AD6EA-F8D0-49E8-8997-A6F24C6B0E3F}"/>
          </ac:spMkLst>
        </pc:spChg>
        <pc:spChg chg="add del mod ord">
          <ac:chgData name="Hoang Nhu Vinh (FE FGW DN)" userId="d2ccfa87-bd55-436a-894a-85c7f0ae780d" providerId="ADAL" clId="{198F17B2-E30B-4371-8F4B-C70866395620}" dt="2021-01-07T15:08:09.220" v="131" actId="700"/>
          <ac:spMkLst>
            <pc:docMk/>
            <pc:sldMk cId="0" sldId="284"/>
            <ac:spMk id="7" creationId="{E43C367F-FC8F-4C02-9DB7-42B31441F287}"/>
          </ac:spMkLst>
        </pc:spChg>
        <pc:spChg chg="add del mod ord">
          <ac:chgData name="Hoang Nhu Vinh (FE FGW DN)" userId="d2ccfa87-bd55-436a-894a-85c7f0ae780d" providerId="ADAL" clId="{198F17B2-E30B-4371-8F4B-C70866395620}" dt="2021-01-07T15:08:09.220" v="131" actId="700"/>
          <ac:spMkLst>
            <pc:docMk/>
            <pc:sldMk cId="0" sldId="284"/>
            <ac:spMk id="8" creationId="{B1E14FE4-DD4C-47E9-A076-8DD33FB81152}"/>
          </ac:spMkLst>
        </pc:spChg>
        <pc:spChg chg="add mod ord">
          <ac:chgData name="Hoang Nhu Vinh (FE FGW DN)" userId="d2ccfa87-bd55-436a-894a-85c7f0ae780d" providerId="ADAL" clId="{198F17B2-E30B-4371-8F4B-C70866395620}" dt="2021-01-07T15:08:19.995" v="134" actId="20577"/>
          <ac:spMkLst>
            <pc:docMk/>
            <pc:sldMk cId="0" sldId="284"/>
            <ac:spMk id="9" creationId="{E48A9868-73F7-417C-8401-29D8CBFBD973}"/>
          </ac:spMkLst>
        </pc:spChg>
        <pc:spChg chg="add mod ord">
          <ac:chgData name="Hoang Nhu Vinh (FE FGW DN)" userId="d2ccfa87-bd55-436a-894a-85c7f0ae780d" providerId="ADAL" clId="{198F17B2-E30B-4371-8F4B-C70866395620}" dt="2021-01-07T15:08:09.220" v="131" actId="700"/>
          <ac:spMkLst>
            <pc:docMk/>
            <pc:sldMk cId="0" sldId="284"/>
            <ac:spMk id="10" creationId="{3DBE1A04-1551-4A7A-9353-EF1E0580BEDE}"/>
          </ac:spMkLst>
        </pc:spChg>
        <pc:spChg chg="mod">
          <ac:chgData name="Hoang Nhu Vinh (FE FGW DN)" userId="d2ccfa87-bd55-436a-894a-85c7f0ae780d" providerId="ADAL" clId="{198F17B2-E30B-4371-8F4B-C70866395620}" dt="2021-01-07T15:08:17.360" v="132" actId="21"/>
          <ac:spMkLst>
            <pc:docMk/>
            <pc:sldMk cId="0" sldId="284"/>
            <ac:spMk id="328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198F17B2-E30B-4371-8F4B-C70866395620}" dt="2021-01-07T15:08:51.141" v="140" actId="207"/>
        <pc:sldMkLst>
          <pc:docMk/>
          <pc:sldMk cId="0" sldId="285"/>
        </pc:sldMkLst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5"/>
            <ac:spMk id="2" creationId="{4AEB40F3-7AB5-4B47-AC9D-D06C11DBF733}"/>
          </ac:spMkLst>
        </pc:spChg>
        <pc:spChg chg="add del mod ord">
          <ac:chgData name="Hoang Nhu Vinh (FE FGW DN)" userId="d2ccfa87-bd55-436a-894a-85c7f0ae780d" providerId="ADAL" clId="{198F17B2-E30B-4371-8F4B-C70866395620}" dt="2021-01-07T15:08:36.100" v="135" actId="700"/>
          <ac:spMkLst>
            <pc:docMk/>
            <pc:sldMk cId="0" sldId="285"/>
            <ac:spMk id="3" creationId="{BA0A0FE3-C049-4B6F-A412-71ADF4A88BB2}"/>
          </ac:spMkLst>
        </pc:spChg>
        <pc:spChg chg="add del mod ord">
          <ac:chgData name="Hoang Nhu Vinh (FE FGW DN)" userId="d2ccfa87-bd55-436a-894a-85c7f0ae780d" providerId="ADAL" clId="{198F17B2-E30B-4371-8F4B-C70866395620}" dt="2021-01-07T15:08:40.362" v="136" actId="700"/>
          <ac:spMkLst>
            <pc:docMk/>
            <pc:sldMk cId="0" sldId="285"/>
            <ac:spMk id="4" creationId="{1A2228F7-EFD4-48BE-88E4-E343FDBE8437}"/>
          </ac:spMkLst>
        </pc:spChg>
        <pc:spChg chg="add mod ord">
          <ac:chgData name="Hoang Nhu Vinh (FE FGW DN)" userId="d2ccfa87-bd55-436a-894a-85c7f0ae780d" providerId="ADAL" clId="{198F17B2-E30B-4371-8F4B-C70866395620}" dt="2021-01-07T15:08:46.062" v="139" actId="20577"/>
          <ac:spMkLst>
            <pc:docMk/>
            <pc:sldMk cId="0" sldId="285"/>
            <ac:spMk id="5" creationId="{A1B39FD9-C544-4D4E-828C-1E766CD51DDD}"/>
          </ac:spMkLst>
        </pc:spChg>
        <pc:spChg chg="mod ord">
          <ac:chgData name="Hoang Nhu Vinh (FE FGW DN)" userId="d2ccfa87-bd55-436a-894a-85c7f0ae780d" providerId="ADAL" clId="{198F17B2-E30B-4371-8F4B-C70866395620}" dt="2021-01-07T15:08:51.141" v="140" actId="207"/>
          <ac:spMkLst>
            <pc:docMk/>
            <pc:sldMk cId="0" sldId="285"/>
            <ac:spMk id="8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08:40.362" v="136" actId="700"/>
          <ac:spMkLst>
            <pc:docMk/>
            <pc:sldMk cId="0" sldId="285"/>
            <ac:spMk id="9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08:42.505" v="137" actId="21"/>
          <ac:spMkLst>
            <pc:docMk/>
            <pc:sldMk cId="0" sldId="285"/>
            <ac:spMk id="336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198F17B2-E30B-4371-8F4B-C70866395620}" dt="2021-01-07T15:09:06.058" v="147" actId="1076"/>
        <pc:sldMkLst>
          <pc:docMk/>
          <pc:sldMk cId="0" sldId="286"/>
        </pc:sldMkLst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6"/>
            <ac:spMk id="2" creationId="{C613CB0B-3A92-413D-98B4-C39FDDD96987}"/>
          </ac:spMkLst>
        </pc:spChg>
        <pc:spChg chg="mod ord">
          <ac:chgData name="Hoang Nhu Vinh (FE FGW DN)" userId="d2ccfa87-bd55-436a-894a-85c7f0ae780d" providerId="ADAL" clId="{198F17B2-E30B-4371-8F4B-C70866395620}" dt="2021-01-07T15:09:03.082" v="146" actId="14100"/>
          <ac:spMkLst>
            <pc:docMk/>
            <pc:sldMk cId="0" sldId="286"/>
            <ac:spMk id="3" creationId="{11667DE5-84B6-4CB7-8024-25C70F5D9D5C}"/>
          </ac:spMkLst>
        </pc:spChg>
        <pc:spChg chg="add mod ord">
          <ac:chgData name="Hoang Nhu Vinh (FE FGW DN)" userId="d2ccfa87-bd55-436a-894a-85c7f0ae780d" providerId="ADAL" clId="{198F17B2-E30B-4371-8F4B-C70866395620}" dt="2021-01-07T15:09:00.075" v="145" actId="20577"/>
          <ac:spMkLst>
            <pc:docMk/>
            <pc:sldMk cId="0" sldId="286"/>
            <ac:spMk id="4" creationId="{A5EB6B1F-179D-41CD-A901-D7F2900F8C51}"/>
          </ac:spMkLst>
        </pc:spChg>
        <pc:spChg chg="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6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08:55.361" v="141" actId="21"/>
          <ac:spMkLst>
            <pc:docMk/>
            <pc:sldMk cId="0" sldId="286"/>
            <ac:spMk id="345" creationId="{00000000-0000-0000-0000-000000000000}"/>
          </ac:spMkLst>
        </pc:spChg>
        <pc:picChg chg="mod">
          <ac:chgData name="Hoang Nhu Vinh (FE FGW DN)" userId="d2ccfa87-bd55-436a-894a-85c7f0ae780d" providerId="ADAL" clId="{198F17B2-E30B-4371-8F4B-C70866395620}" dt="2021-01-07T15:09:06.058" v="147" actId="1076"/>
          <ac:picMkLst>
            <pc:docMk/>
            <pc:sldMk cId="0" sldId="286"/>
            <ac:picMk id="344" creationId="{00000000-0000-0000-0000-000000000000}"/>
          </ac:picMkLst>
        </pc:picChg>
      </pc:sldChg>
      <pc:sldChg chg="addSp delSp modSp mod modClrScheme chgLayout">
        <pc:chgData name="Hoang Nhu Vinh (FE FGW DN)" userId="d2ccfa87-bd55-436a-894a-85c7f0ae780d" providerId="ADAL" clId="{198F17B2-E30B-4371-8F4B-C70866395620}" dt="2021-01-07T15:09:41.101" v="155" actId="1076"/>
        <pc:sldMkLst>
          <pc:docMk/>
          <pc:sldMk cId="0" sldId="287"/>
        </pc:sldMkLst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7"/>
            <ac:spMk id="2" creationId="{A8D0498A-CEEE-4B7D-AA68-22AB5946DB84}"/>
          </ac:spMkLst>
        </pc:spChg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7"/>
            <ac:spMk id="3" creationId="{6A1D58B0-7F56-436E-B975-94607B3F22FF}"/>
          </ac:spMkLst>
        </pc:spChg>
        <pc:spChg chg="add mod ord">
          <ac:chgData name="Hoang Nhu Vinh (FE FGW DN)" userId="d2ccfa87-bd55-436a-894a-85c7f0ae780d" providerId="ADAL" clId="{198F17B2-E30B-4371-8F4B-C70866395620}" dt="2021-01-07T15:09:19.818" v="151" actId="700"/>
          <ac:spMkLst>
            <pc:docMk/>
            <pc:sldMk cId="0" sldId="287"/>
            <ac:spMk id="4" creationId="{A745B4D4-5232-4EF1-B1B7-99D545D73712}"/>
          </ac:spMkLst>
        </pc:spChg>
        <pc:spChg chg="add del mod ord">
          <ac:chgData name="Hoang Nhu Vinh (FE FGW DN)" userId="d2ccfa87-bd55-436a-894a-85c7f0ae780d" providerId="ADAL" clId="{198F17B2-E30B-4371-8F4B-C70866395620}" dt="2021-01-07T15:09:19.818" v="151" actId="700"/>
          <ac:spMkLst>
            <pc:docMk/>
            <pc:sldMk cId="0" sldId="287"/>
            <ac:spMk id="5" creationId="{F5FACA2A-1150-413B-A67E-DE5F20E5B5CC}"/>
          </ac:spMkLst>
        </pc:spChg>
        <pc:spChg chg="add mod ord">
          <ac:chgData name="Hoang Nhu Vinh (FE FGW DN)" userId="d2ccfa87-bd55-436a-894a-85c7f0ae780d" providerId="ADAL" clId="{198F17B2-E30B-4371-8F4B-C70866395620}" dt="2021-01-07T15:09:30.393" v="154" actId="15"/>
          <ac:spMkLst>
            <pc:docMk/>
            <pc:sldMk cId="0" sldId="287"/>
            <ac:spMk id="6" creationId="{181E0D13-A644-4218-87B2-489AD1670A96}"/>
          </ac:spMkLst>
        </pc:spChg>
        <pc:spChg chg="mod ord">
          <ac:chgData name="Hoang Nhu Vinh (FE FGW DN)" userId="d2ccfa87-bd55-436a-894a-85c7f0ae780d" providerId="ADAL" clId="{198F17B2-E30B-4371-8F4B-C70866395620}" dt="2021-01-07T15:09:19.818" v="151" actId="700"/>
          <ac:spMkLst>
            <pc:docMk/>
            <pc:sldMk cId="0" sldId="287"/>
            <ac:spMk id="8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09:13.226" v="148" actId="21"/>
          <ac:spMkLst>
            <pc:docMk/>
            <pc:sldMk cId="0" sldId="287"/>
            <ac:spMk id="352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09:24.829" v="152" actId="21"/>
          <ac:spMkLst>
            <pc:docMk/>
            <pc:sldMk cId="0" sldId="287"/>
            <ac:spMk id="353" creationId="{00000000-0000-0000-0000-000000000000}"/>
          </ac:spMkLst>
        </pc:spChg>
        <pc:picChg chg="mod">
          <ac:chgData name="Hoang Nhu Vinh (FE FGW DN)" userId="d2ccfa87-bd55-436a-894a-85c7f0ae780d" providerId="ADAL" clId="{198F17B2-E30B-4371-8F4B-C70866395620}" dt="2021-01-07T15:09:41.101" v="155" actId="1076"/>
          <ac:picMkLst>
            <pc:docMk/>
            <pc:sldMk cId="0" sldId="287"/>
            <ac:picMk id="355" creationId="{00000000-0000-0000-0000-000000000000}"/>
          </ac:picMkLst>
        </pc:picChg>
      </pc:sldChg>
      <pc:sldChg chg="addSp delSp modSp mod modClrScheme chgLayout">
        <pc:chgData name="Hoang Nhu Vinh (FE FGW DN)" userId="d2ccfa87-bd55-436a-894a-85c7f0ae780d" providerId="ADAL" clId="{198F17B2-E30B-4371-8F4B-C70866395620}" dt="2021-01-07T15:11:47.823" v="197" actId="20577"/>
        <pc:sldMkLst>
          <pc:docMk/>
          <pc:sldMk cId="0" sldId="288"/>
        </pc:sldMkLst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8"/>
            <ac:spMk id="2" creationId="{E421F98B-1027-45F3-BA8F-524729B23892}"/>
          </ac:spMkLst>
        </pc:spChg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8"/>
            <ac:spMk id="3" creationId="{EED199C1-B73D-4A61-8ACE-E6ECFA6330F4}"/>
          </ac:spMkLst>
        </pc:spChg>
        <pc:spChg chg="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8"/>
            <ac:spMk id="4" creationId="{00000000-0000-0000-0000-000000000000}"/>
          </ac:spMkLst>
        </pc:spChg>
        <pc:spChg chg="add mod ord">
          <ac:chgData name="Hoang Nhu Vinh (FE FGW DN)" userId="d2ccfa87-bd55-436a-894a-85c7f0ae780d" providerId="ADAL" clId="{198F17B2-E30B-4371-8F4B-C70866395620}" dt="2021-01-07T15:11:47.823" v="197" actId="20577"/>
          <ac:spMkLst>
            <pc:docMk/>
            <pc:sldMk cId="0" sldId="288"/>
            <ac:spMk id="5" creationId="{A083E987-7B75-4877-A45D-A1759ECA5D2D}"/>
          </ac:spMkLst>
        </pc:spChg>
        <pc:spChg chg="add mod ord">
          <ac:chgData name="Hoang Nhu Vinh (FE FGW DN)" userId="d2ccfa87-bd55-436a-894a-85c7f0ae780d" providerId="ADAL" clId="{198F17B2-E30B-4371-8F4B-C70866395620}" dt="2021-01-07T15:09:57.442" v="160" actId="27636"/>
          <ac:spMkLst>
            <pc:docMk/>
            <pc:sldMk cId="0" sldId="288"/>
            <ac:spMk id="6" creationId="{66C77D5F-28F7-4E77-B7B0-B77555244F1E}"/>
          </ac:spMkLst>
        </pc:spChg>
        <pc:spChg chg="mod">
          <ac:chgData name="Hoang Nhu Vinh (FE FGW DN)" userId="d2ccfa87-bd55-436a-894a-85c7f0ae780d" providerId="ADAL" clId="{198F17B2-E30B-4371-8F4B-C70866395620}" dt="2021-01-07T15:11:45.594" v="195" actId="21"/>
          <ac:spMkLst>
            <pc:docMk/>
            <pc:sldMk cId="0" sldId="288"/>
            <ac:spMk id="360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09:48.361" v="156" actId="21"/>
          <ac:spMkLst>
            <pc:docMk/>
            <pc:sldMk cId="0" sldId="288"/>
            <ac:spMk id="362" creationId="{00000000-0000-0000-0000-000000000000}"/>
          </ac:spMkLst>
        </pc:spChg>
      </pc:sldChg>
      <pc:sldChg chg="addSp delSp modSp del mod modClrScheme chgLayout">
        <pc:chgData name="Hoang Nhu Vinh (FE FGW DN)" userId="d2ccfa87-bd55-436a-894a-85c7f0ae780d" providerId="ADAL" clId="{198F17B2-E30B-4371-8F4B-C70866395620}" dt="2021-01-25T10:10:06.573" v="393" actId="47"/>
        <pc:sldMkLst>
          <pc:docMk/>
          <pc:sldMk cId="0" sldId="289"/>
        </pc:sldMkLst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9"/>
            <ac:spMk id="2" creationId="{A8DAB639-89A4-4FCA-8E62-5FC4C1B05A6B}"/>
          </ac:spMkLst>
        </pc:spChg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9"/>
            <ac:spMk id="3" creationId="{01A5B97A-241B-4BFA-BB2E-80AC7EF463F4}"/>
          </ac:spMkLst>
        </pc:spChg>
        <pc:spChg chg="add mod ord">
          <ac:chgData name="Hoang Nhu Vinh (FE FGW DN)" userId="d2ccfa87-bd55-436a-894a-85c7f0ae780d" providerId="ADAL" clId="{198F17B2-E30B-4371-8F4B-C70866395620}" dt="2021-01-07T15:10:07.226" v="163" actId="20577"/>
          <ac:spMkLst>
            <pc:docMk/>
            <pc:sldMk cId="0" sldId="289"/>
            <ac:spMk id="4" creationId="{65209925-D534-4A13-B608-459C4DD8DD37}"/>
          </ac:spMkLst>
        </pc:spChg>
        <pc:spChg chg="add mod ord">
          <ac:chgData name="Hoang Nhu Vinh (FE FGW DN)" userId="d2ccfa87-bd55-436a-894a-85c7f0ae780d" providerId="ADAL" clId="{198F17B2-E30B-4371-8F4B-C70866395620}" dt="2021-01-07T15:10:12.738" v="166" actId="5793"/>
          <ac:spMkLst>
            <pc:docMk/>
            <pc:sldMk cId="0" sldId="289"/>
            <ac:spMk id="5" creationId="{4D1FF7FF-BDA7-4F3B-BB52-8C1DBD2FDB98}"/>
          </ac:spMkLst>
        </pc:spChg>
        <pc:spChg chg="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89"/>
            <ac:spMk id="6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10:04.592" v="161" actId="21"/>
          <ac:spMkLst>
            <pc:docMk/>
            <pc:sldMk cId="0" sldId="289"/>
            <ac:spMk id="367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10:09.510" v="164" actId="21"/>
          <ac:spMkLst>
            <pc:docMk/>
            <pc:sldMk cId="0" sldId="289"/>
            <ac:spMk id="369" creationId="{00000000-0000-0000-0000-000000000000}"/>
          </ac:spMkLst>
        </pc:spChg>
      </pc:sldChg>
      <pc:sldChg chg="addSp delSp modSp del mod modClrScheme chgLayout">
        <pc:chgData name="Hoang Nhu Vinh (FE FGW DN)" userId="d2ccfa87-bd55-436a-894a-85c7f0ae780d" providerId="ADAL" clId="{198F17B2-E30B-4371-8F4B-C70866395620}" dt="2021-01-25T10:10:06.573" v="393" actId="47"/>
        <pc:sldMkLst>
          <pc:docMk/>
          <pc:sldMk cId="0" sldId="290"/>
        </pc:sldMkLst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90"/>
            <ac:spMk id="2" creationId="{EE3800B8-8CF7-4681-9D91-B61D0A39607F}"/>
          </ac:spMkLst>
        </pc:spChg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90"/>
            <ac:spMk id="3" creationId="{8B5899BE-D41D-4BF4-8DEE-07F1DD6AAC0F}"/>
          </ac:spMkLst>
        </pc:spChg>
        <pc:spChg chg="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90"/>
            <ac:spMk id="4" creationId="{00000000-0000-0000-0000-000000000000}"/>
          </ac:spMkLst>
        </pc:spChg>
        <pc:spChg chg="add mod ord">
          <ac:chgData name="Hoang Nhu Vinh (FE FGW DN)" userId="d2ccfa87-bd55-436a-894a-85c7f0ae780d" providerId="ADAL" clId="{198F17B2-E30B-4371-8F4B-C70866395620}" dt="2021-01-07T15:10:18.826" v="169" actId="20577"/>
          <ac:spMkLst>
            <pc:docMk/>
            <pc:sldMk cId="0" sldId="290"/>
            <ac:spMk id="5" creationId="{66FA4A4C-38FC-4CC5-B2DA-E791000DD841}"/>
          </ac:spMkLst>
        </pc:spChg>
        <pc:spChg chg="add mod ord">
          <ac:chgData name="Hoang Nhu Vinh (FE FGW DN)" userId="d2ccfa87-bd55-436a-894a-85c7f0ae780d" providerId="ADAL" clId="{198F17B2-E30B-4371-8F4B-C70866395620}" dt="2021-01-07T15:10:39.119" v="174" actId="5793"/>
          <ac:spMkLst>
            <pc:docMk/>
            <pc:sldMk cId="0" sldId="290"/>
            <ac:spMk id="6" creationId="{D96727E1-7F98-4C19-A0D5-1C1598AAFD06}"/>
          </ac:spMkLst>
        </pc:spChg>
        <pc:spChg chg="mod">
          <ac:chgData name="Hoang Nhu Vinh (FE FGW DN)" userId="d2ccfa87-bd55-436a-894a-85c7f0ae780d" providerId="ADAL" clId="{198F17B2-E30B-4371-8F4B-C70866395620}" dt="2021-01-07T15:10:16.394" v="167" actId="21"/>
          <ac:spMkLst>
            <pc:docMk/>
            <pc:sldMk cId="0" sldId="290"/>
            <ac:spMk id="374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10:29.612" v="171" actId="21"/>
          <ac:spMkLst>
            <pc:docMk/>
            <pc:sldMk cId="0" sldId="290"/>
            <ac:spMk id="376" creationId="{00000000-0000-0000-0000-000000000000}"/>
          </ac:spMkLst>
        </pc:spChg>
      </pc:sldChg>
      <pc:sldChg chg="addSp delSp modSp del mod modClrScheme chgLayout">
        <pc:chgData name="Hoang Nhu Vinh (FE FGW DN)" userId="d2ccfa87-bd55-436a-894a-85c7f0ae780d" providerId="ADAL" clId="{198F17B2-E30B-4371-8F4B-C70866395620}" dt="2021-01-25T10:10:06.573" v="393" actId="47"/>
        <pc:sldMkLst>
          <pc:docMk/>
          <pc:sldMk cId="0" sldId="291"/>
        </pc:sldMkLst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91"/>
            <ac:spMk id="2" creationId="{12464763-8F99-4C64-99F7-B62C9F74BC64}"/>
          </ac:spMkLst>
        </pc:spChg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91"/>
            <ac:spMk id="3" creationId="{322CE59D-60DA-443A-B02F-586227E9D0BE}"/>
          </ac:spMkLst>
        </pc:spChg>
        <pc:spChg chg="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91"/>
            <ac:spMk id="4" creationId="{00000000-0000-0000-0000-000000000000}"/>
          </ac:spMkLst>
        </pc:spChg>
        <pc:spChg chg="add mod ord">
          <ac:chgData name="Hoang Nhu Vinh (FE FGW DN)" userId="d2ccfa87-bd55-436a-894a-85c7f0ae780d" providerId="ADAL" clId="{198F17B2-E30B-4371-8F4B-C70866395620}" dt="2021-01-07T15:10:58.605" v="180" actId="20577"/>
          <ac:spMkLst>
            <pc:docMk/>
            <pc:sldMk cId="0" sldId="291"/>
            <ac:spMk id="5" creationId="{47CCF00A-D8C7-4976-ABD9-76695FE84B70}"/>
          </ac:spMkLst>
        </pc:spChg>
        <pc:spChg chg="add mod ord">
          <ac:chgData name="Hoang Nhu Vinh (FE FGW DN)" userId="d2ccfa87-bd55-436a-894a-85c7f0ae780d" providerId="ADAL" clId="{198F17B2-E30B-4371-8F4B-C70866395620}" dt="2021-01-07T15:10:55.061" v="179" actId="5793"/>
          <ac:spMkLst>
            <pc:docMk/>
            <pc:sldMk cId="0" sldId="291"/>
            <ac:spMk id="6" creationId="{DB60F621-662D-469E-8963-EC4500790010}"/>
          </ac:spMkLst>
        </pc:spChg>
        <pc:spChg chg="mod">
          <ac:chgData name="Hoang Nhu Vinh (FE FGW DN)" userId="d2ccfa87-bd55-436a-894a-85c7f0ae780d" providerId="ADAL" clId="{198F17B2-E30B-4371-8F4B-C70866395620}" dt="2021-01-07T15:10:46.307" v="175" actId="21"/>
          <ac:spMkLst>
            <pc:docMk/>
            <pc:sldMk cId="0" sldId="291"/>
            <ac:spMk id="382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10:51.066" v="177" actId="21"/>
          <ac:spMkLst>
            <pc:docMk/>
            <pc:sldMk cId="0" sldId="291"/>
            <ac:spMk id="384" creationId="{00000000-0000-0000-0000-000000000000}"/>
          </ac:spMkLst>
        </pc:spChg>
      </pc:sldChg>
      <pc:sldChg chg="addSp delSp modSp del mod modClrScheme chgLayout">
        <pc:chgData name="Hoang Nhu Vinh (FE FGW DN)" userId="d2ccfa87-bd55-436a-894a-85c7f0ae780d" providerId="ADAL" clId="{198F17B2-E30B-4371-8F4B-C70866395620}" dt="2021-01-25T10:10:06.573" v="393" actId="47"/>
        <pc:sldMkLst>
          <pc:docMk/>
          <pc:sldMk cId="0" sldId="292"/>
        </pc:sldMkLst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92"/>
            <ac:spMk id="2" creationId="{B3299668-7C2D-459B-BAEA-86E9D8CC8E6C}"/>
          </ac:spMkLst>
        </pc:spChg>
        <pc:spChg chg="add del 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92"/>
            <ac:spMk id="3" creationId="{DD294ED5-17E1-4545-8C88-0506DC1775C8}"/>
          </ac:spMkLst>
        </pc:spChg>
        <pc:spChg chg="mod ord">
          <ac:chgData name="Hoang Nhu Vinh (FE FGW DN)" userId="d2ccfa87-bd55-436a-894a-85c7f0ae780d" providerId="ADAL" clId="{198F17B2-E30B-4371-8F4B-C70866395620}" dt="2021-01-07T15:07:59.199" v="129" actId="700"/>
          <ac:spMkLst>
            <pc:docMk/>
            <pc:sldMk cId="0" sldId="292"/>
            <ac:spMk id="4" creationId="{00000000-0000-0000-0000-000000000000}"/>
          </ac:spMkLst>
        </pc:spChg>
        <pc:spChg chg="add mod ord">
          <ac:chgData name="Hoang Nhu Vinh (FE FGW DN)" userId="d2ccfa87-bd55-436a-894a-85c7f0ae780d" providerId="ADAL" clId="{198F17B2-E30B-4371-8F4B-C70866395620}" dt="2021-01-07T15:11:05.524" v="183" actId="20577"/>
          <ac:spMkLst>
            <pc:docMk/>
            <pc:sldMk cId="0" sldId="292"/>
            <ac:spMk id="5" creationId="{221D1867-63A7-4A77-A438-E89D6C2F121C}"/>
          </ac:spMkLst>
        </pc:spChg>
        <pc:spChg chg="add mod ord">
          <ac:chgData name="Hoang Nhu Vinh (FE FGW DN)" userId="d2ccfa87-bd55-436a-894a-85c7f0ae780d" providerId="ADAL" clId="{198F17B2-E30B-4371-8F4B-C70866395620}" dt="2021-01-07T15:11:12.236" v="185"/>
          <ac:spMkLst>
            <pc:docMk/>
            <pc:sldMk cId="0" sldId="292"/>
            <ac:spMk id="6" creationId="{7126A935-6F44-474F-A6E8-1DA143714F12}"/>
          </ac:spMkLst>
        </pc:spChg>
        <pc:spChg chg="mod">
          <ac:chgData name="Hoang Nhu Vinh (FE FGW DN)" userId="d2ccfa87-bd55-436a-894a-85c7f0ae780d" providerId="ADAL" clId="{198F17B2-E30B-4371-8F4B-C70866395620}" dt="2021-01-07T15:11:10.303" v="184" actId="21"/>
          <ac:spMkLst>
            <pc:docMk/>
            <pc:sldMk cId="0" sldId="292"/>
            <ac:spMk id="391" creationId="{00000000-0000-0000-0000-000000000000}"/>
          </ac:spMkLst>
        </pc:spChg>
        <pc:spChg chg="mod">
          <ac:chgData name="Hoang Nhu Vinh (FE FGW DN)" userId="d2ccfa87-bd55-436a-894a-85c7f0ae780d" providerId="ADAL" clId="{198F17B2-E30B-4371-8F4B-C70866395620}" dt="2021-01-07T15:11:02.463" v="181" actId="21"/>
          <ac:spMkLst>
            <pc:docMk/>
            <pc:sldMk cId="0" sldId="292"/>
            <ac:spMk id="392" creationId="{00000000-0000-0000-0000-000000000000}"/>
          </ac:spMkLst>
        </pc:spChg>
      </pc:sldChg>
      <pc:sldChg chg="delSp modSp mod modClrScheme chgLayout">
        <pc:chgData name="Hoang Nhu Vinh (FE FGW DN)" userId="d2ccfa87-bd55-436a-894a-85c7f0ae780d" providerId="ADAL" clId="{198F17B2-E30B-4371-8F4B-C70866395620}" dt="2021-01-07T15:11:39.333" v="194" actId="207"/>
        <pc:sldMkLst>
          <pc:docMk/>
          <pc:sldMk cId="2087190546" sldId="349"/>
        </pc:sldMkLst>
        <pc:spChg chg="mod ord">
          <ac:chgData name="Hoang Nhu Vinh (FE FGW DN)" userId="d2ccfa87-bd55-436a-894a-85c7f0ae780d" providerId="ADAL" clId="{198F17B2-E30B-4371-8F4B-C70866395620}" dt="2021-01-07T15:11:17.912" v="186" actId="700"/>
          <ac:spMkLst>
            <pc:docMk/>
            <pc:sldMk cId="2087190546" sldId="349"/>
            <ac:spMk id="4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11:17.912" v="186" actId="700"/>
          <ac:spMkLst>
            <pc:docMk/>
            <pc:sldMk cId="2087190546" sldId="349"/>
            <ac:spMk id="6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5:11:39.333" v="194" actId="207"/>
          <ac:spMkLst>
            <pc:docMk/>
            <pc:sldMk cId="2087190546" sldId="349"/>
            <ac:spMk id="14" creationId="{0E49D336-45B6-44D3-97C4-E28F8DEA2022}"/>
          </ac:spMkLst>
        </pc:spChg>
        <pc:spChg chg="mod">
          <ac:chgData name="Hoang Nhu Vinh (FE FGW DN)" userId="d2ccfa87-bd55-436a-894a-85c7f0ae780d" providerId="ADAL" clId="{198F17B2-E30B-4371-8F4B-C70866395620}" dt="2021-01-07T15:11:23.051" v="188" actId="21"/>
          <ac:spMkLst>
            <pc:docMk/>
            <pc:sldMk cId="2087190546" sldId="349"/>
            <ac:spMk id="15" creationId="{B96A0DF8-27E7-4DC8-BBE3-7238AAAEB845}"/>
          </ac:spMkLst>
        </pc:spChg>
        <pc:grpChg chg="del">
          <ac:chgData name="Hoang Nhu Vinh (FE FGW DN)" userId="d2ccfa87-bd55-436a-894a-85c7f0ae780d" providerId="ADAL" clId="{198F17B2-E30B-4371-8F4B-C70866395620}" dt="2021-01-07T15:11:21.351" v="187" actId="478"/>
          <ac:grpSpMkLst>
            <pc:docMk/>
            <pc:sldMk cId="2087190546" sldId="349"/>
            <ac:grpSpMk id="9" creationId="{EBAFE522-EB7D-4931-A015-9A7E8A98517D}"/>
          </ac:grpSpMkLst>
        </pc:grpChg>
      </pc:sldChg>
      <pc:sldChg chg="delSp modSp mod modClrScheme chgLayout">
        <pc:chgData name="Hoang Nhu Vinh (FE FGW DN)" userId="d2ccfa87-bd55-436a-894a-85c7f0ae780d" providerId="ADAL" clId="{198F17B2-E30B-4371-8F4B-C70866395620}" dt="2021-01-07T14:57:48.915" v="6" actId="1076"/>
        <pc:sldMkLst>
          <pc:docMk/>
          <pc:sldMk cId="3215379390" sldId="402"/>
        </pc:sldMkLst>
        <pc:spChg chg="del mod">
          <ac:chgData name="Hoang Nhu Vinh (FE FGW DN)" userId="d2ccfa87-bd55-436a-894a-85c7f0ae780d" providerId="ADAL" clId="{198F17B2-E30B-4371-8F4B-C70866395620}" dt="2021-01-07T14:57:39.980" v="3" actId="700"/>
          <ac:spMkLst>
            <pc:docMk/>
            <pc:sldMk cId="3215379390" sldId="402"/>
            <ac:spMk id="3" creationId="{6574B408-41A3-481B-9000-5EA34F4055A8}"/>
          </ac:spMkLst>
        </pc:spChg>
        <pc:spChg chg="mod ord">
          <ac:chgData name="Hoang Nhu Vinh (FE FGW DN)" userId="d2ccfa87-bd55-436a-894a-85c7f0ae780d" providerId="ADAL" clId="{198F17B2-E30B-4371-8F4B-C70866395620}" dt="2021-01-07T14:57:39.980" v="3" actId="700"/>
          <ac:spMkLst>
            <pc:docMk/>
            <pc:sldMk cId="3215379390" sldId="402"/>
            <ac:spMk id="5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4:57:39.980" v="3" actId="700"/>
          <ac:spMkLst>
            <pc:docMk/>
            <pc:sldMk cId="3215379390" sldId="402"/>
            <ac:spMk id="6" creationId="{00000000-0000-0000-0000-000000000000}"/>
          </ac:spMkLst>
        </pc:spChg>
        <pc:spChg chg="del mod">
          <ac:chgData name="Hoang Nhu Vinh (FE FGW DN)" userId="d2ccfa87-bd55-436a-894a-85c7f0ae780d" providerId="ADAL" clId="{198F17B2-E30B-4371-8F4B-C70866395620}" dt="2021-01-07T14:57:39.980" v="3" actId="700"/>
          <ac:spMkLst>
            <pc:docMk/>
            <pc:sldMk cId="3215379390" sldId="402"/>
            <ac:spMk id="9" creationId="{2384625E-9938-41CA-A4B6-7AF7CB867E3C}"/>
          </ac:spMkLst>
        </pc:spChg>
        <pc:spChg chg="del mod">
          <ac:chgData name="Hoang Nhu Vinh (FE FGW DN)" userId="d2ccfa87-bd55-436a-894a-85c7f0ae780d" providerId="ADAL" clId="{198F17B2-E30B-4371-8F4B-C70866395620}" dt="2021-01-07T14:57:39.980" v="3" actId="700"/>
          <ac:spMkLst>
            <pc:docMk/>
            <pc:sldMk cId="3215379390" sldId="402"/>
            <ac:spMk id="13" creationId="{CBDABC87-F328-4FFA-ADB9-2F4ED7E049BC}"/>
          </ac:spMkLst>
        </pc:spChg>
        <pc:spChg chg="del mod">
          <ac:chgData name="Hoang Nhu Vinh (FE FGW DN)" userId="d2ccfa87-bd55-436a-894a-85c7f0ae780d" providerId="ADAL" clId="{198F17B2-E30B-4371-8F4B-C70866395620}" dt="2021-01-07T14:57:39.980" v="3" actId="700"/>
          <ac:spMkLst>
            <pc:docMk/>
            <pc:sldMk cId="3215379390" sldId="402"/>
            <ac:spMk id="15" creationId="{AD238C79-5F49-4CD1-961B-FC290402CDD4}"/>
          </ac:spMkLst>
        </pc:spChg>
        <pc:picChg chg="mod">
          <ac:chgData name="Hoang Nhu Vinh (FE FGW DN)" userId="d2ccfa87-bd55-436a-894a-85c7f0ae780d" providerId="ADAL" clId="{198F17B2-E30B-4371-8F4B-C70866395620}" dt="2021-01-07T14:57:48.915" v="6" actId="1076"/>
          <ac:picMkLst>
            <pc:docMk/>
            <pc:sldMk cId="3215379390" sldId="402"/>
            <ac:picMk id="24" creationId="{C5969457-5A9A-4B3D-9117-F8B785008A47}"/>
          </ac:picMkLst>
        </pc:picChg>
      </pc:sldChg>
      <pc:sldChg chg="addSp delSp modSp mod modClrScheme chgLayout">
        <pc:chgData name="Hoang Nhu Vinh (FE FGW DN)" userId="d2ccfa87-bd55-436a-894a-85c7f0ae780d" providerId="ADAL" clId="{198F17B2-E30B-4371-8F4B-C70866395620}" dt="2021-01-25T09:52:39.238" v="274" actId="21"/>
        <pc:sldMkLst>
          <pc:docMk/>
          <pc:sldMk cId="1641009465" sldId="467"/>
        </pc:sldMkLst>
        <pc:spChg chg="add del mod ord">
          <ac:chgData name="Hoang Nhu Vinh (FE FGW DN)" userId="d2ccfa87-bd55-436a-894a-85c7f0ae780d" providerId="ADAL" clId="{198F17B2-E30B-4371-8F4B-C70866395620}" dt="2021-01-07T14:58:02.158" v="10" actId="700"/>
          <ac:spMkLst>
            <pc:docMk/>
            <pc:sldMk cId="1641009465" sldId="467"/>
            <ac:spMk id="2" creationId="{87010871-7ECD-4757-8B97-DF1B2C382ACA}"/>
          </ac:spMkLst>
        </pc:spChg>
        <pc:spChg chg="mod ord">
          <ac:chgData name="Hoang Nhu Vinh (FE FGW DN)" userId="d2ccfa87-bd55-436a-894a-85c7f0ae780d" providerId="ADAL" clId="{198F17B2-E30B-4371-8F4B-C70866395620}" dt="2021-01-07T14:58:12.891" v="14" actId="700"/>
          <ac:spMkLst>
            <pc:docMk/>
            <pc:sldMk cId="1641009465" sldId="467"/>
            <ac:spMk id="3" creationId="{00000000-0000-0000-0000-000000000000}"/>
          </ac:spMkLst>
        </pc:spChg>
        <pc:spChg chg="add del mod ord">
          <ac:chgData name="Hoang Nhu Vinh (FE FGW DN)" userId="d2ccfa87-bd55-436a-894a-85c7f0ae780d" providerId="ADAL" clId="{198F17B2-E30B-4371-8F4B-C70866395620}" dt="2021-01-07T14:58:08.886" v="12" actId="700"/>
          <ac:spMkLst>
            <pc:docMk/>
            <pc:sldMk cId="1641009465" sldId="467"/>
            <ac:spMk id="4" creationId="{65B3331E-3671-48FB-9E82-82B35E082675}"/>
          </ac:spMkLst>
        </pc:spChg>
        <pc:spChg chg="add del mod ord">
          <ac:chgData name="Hoang Nhu Vinh (FE FGW DN)" userId="d2ccfa87-bd55-436a-894a-85c7f0ae780d" providerId="ADAL" clId="{198F17B2-E30B-4371-8F4B-C70866395620}" dt="2021-01-07T14:58:12.891" v="14" actId="700"/>
          <ac:spMkLst>
            <pc:docMk/>
            <pc:sldMk cId="1641009465" sldId="467"/>
            <ac:spMk id="5" creationId="{FEB1F0AD-DBAE-47BB-AAC7-0D0DD6AF4946}"/>
          </ac:spMkLst>
        </pc:spChg>
        <pc:picChg chg="add del mod">
          <ac:chgData name="Hoang Nhu Vinh (FE FGW DN)" userId="d2ccfa87-bd55-436a-894a-85c7f0ae780d" providerId="ADAL" clId="{198F17B2-E30B-4371-8F4B-C70866395620}" dt="2021-01-25T09:52:39.238" v="274" actId="21"/>
          <ac:picMkLst>
            <pc:docMk/>
            <pc:sldMk cId="1641009465" sldId="467"/>
            <ac:picMk id="4" creationId="{C0EC978C-D568-40A2-B29F-354CF0543D95}"/>
          </ac:picMkLst>
        </pc:picChg>
      </pc:sldChg>
      <pc:sldChg chg="modSp mod modClrScheme chgLayout">
        <pc:chgData name="Hoang Nhu Vinh (FE FGW DN)" userId="d2ccfa87-bd55-436a-894a-85c7f0ae780d" providerId="ADAL" clId="{198F17B2-E30B-4371-8F4B-C70866395620}" dt="2021-01-25T09:49:07.071" v="199" actId="113"/>
        <pc:sldMkLst>
          <pc:docMk/>
          <pc:sldMk cId="3265440053" sldId="468"/>
        </pc:sldMkLst>
        <pc:spChg chg="mod ord">
          <ac:chgData name="Hoang Nhu Vinh (FE FGW DN)" userId="d2ccfa87-bd55-436a-894a-85c7f0ae780d" providerId="ADAL" clId="{198F17B2-E30B-4371-8F4B-C70866395620}" dt="2021-01-07T14:58:17.599" v="15" actId="700"/>
          <ac:spMkLst>
            <pc:docMk/>
            <pc:sldMk cId="3265440053" sldId="468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07T14:58:17.599" v="15" actId="700"/>
          <ac:spMkLst>
            <pc:docMk/>
            <pc:sldMk cId="3265440053" sldId="468"/>
            <ac:spMk id="428034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25T09:49:07.071" v="199" actId="113"/>
          <ac:spMkLst>
            <pc:docMk/>
            <pc:sldMk cId="3265440053" sldId="468"/>
            <ac:spMk id="428035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198F17B2-E30B-4371-8F4B-C70866395620}" dt="2021-01-07T14:57:55.540" v="8" actId="700"/>
        <pc:sldMkLst>
          <pc:docMk/>
          <pc:sldMk cId="2525525128" sldId="493"/>
        </pc:sldMkLst>
        <pc:spChg chg="mod ord">
          <ac:chgData name="Hoang Nhu Vinh (FE FGW DN)" userId="d2ccfa87-bd55-436a-894a-85c7f0ae780d" providerId="ADAL" clId="{198F17B2-E30B-4371-8F4B-C70866395620}" dt="2021-01-07T14:57:55.540" v="8" actId="700"/>
          <ac:spMkLst>
            <pc:docMk/>
            <pc:sldMk cId="2525525128" sldId="493"/>
            <ac:spMk id="2" creationId="{CA3C29A2-801E-45B5-8313-8492EDF9966A}"/>
          </ac:spMkLst>
        </pc:spChg>
        <pc:spChg chg="mod ord">
          <ac:chgData name="Hoang Nhu Vinh (FE FGW DN)" userId="d2ccfa87-bd55-436a-894a-85c7f0ae780d" providerId="ADAL" clId="{198F17B2-E30B-4371-8F4B-C70866395620}" dt="2021-01-07T14:57:55.540" v="8" actId="700"/>
          <ac:spMkLst>
            <pc:docMk/>
            <pc:sldMk cId="2525525128" sldId="493"/>
            <ac:spMk id="3" creationId="{ACAA566F-0E0E-4BF9-A3B0-6F01080380A3}"/>
          </ac:spMkLst>
        </pc:spChg>
        <pc:spChg chg="mod ord">
          <ac:chgData name="Hoang Nhu Vinh (FE FGW DN)" userId="d2ccfa87-bd55-436a-894a-85c7f0ae780d" providerId="ADAL" clId="{198F17B2-E30B-4371-8F4B-C70866395620}" dt="2021-01-07T14:57:55.540" v="8" actId="700"/>
          <ac:spMkLst>
            <pc:docMk/>
            <pc:sldMk cId="2525525128" sldId="493"/>
            <ac:spMk id="4" creationId="{DC603285-689A-4E41-8F77-BD9FEA5C433A}"/>
          </ac:spMkLst>
        </pc:spChg>
        <pc:spChg chg="add del mod">
          <ac:chgData name="Hoang Nhu Vinh (FE FGW DN)" userId="d2ccfa87-bd55-436a-894a-85c7f0ae780d" providerId="ADAL" clId="{198F17B2-E30B-4371-8F4B-C70866395620}" dt="2021-01-07T14:57:52.154" v="7" actId="6264"/>
          <ac:spMkLst>
            <pc:docMk/>
            <pc:sldMk cId="2525525128" sldId="493"/>
            <ac:spMk id="5" creationId="{0E4D8219-7AB2-4BBC-B4B0-79A51D9730E0}"/>
          </ac:spMkLst>
        </pc:spChg>
        <pc:spChg chg="add del mod">
          <ac:chgData name="Hoang Nhu Vinh (FE FGW DN)" userId="d2ccfa87-bd55-436a-894a-85c7f0ae780d" providerId="ADAL" clId="{198F17B2-E30B-4371-8F4B-C70866395620}" dt="2021-01-07T14:57:52.154" v="7" actId="6264"/>
          <ac:spMkLst>
            <pc:docMk/>
            <pc:sldMk cId="2525525128" sldId="493"/>
            <ac:spMk id="6" creationId="{3BCF796D-5E9F-408B-A78A-D6871B84986E}"/>
          </ac:spMkLst>
        </pc:spChg>
        <pc:spChg chg="add del mod">
          <ac:chgData name="Hoang Nhu Vinh (FE FGW DN)" userId="d2ccfa87-bd55-436a-894a-85c7f0ae780d" providerId="ADAL" clId="{198F17B2-E30B-4371-8F4B-C70866395620}" dt="2021-01-07T14:57:52.154" v="7" actId="6264"/>
          <ac:spMkLst>
            <pc:docMk/>
            <pc:sldMk cId="2525525128" sldId="493"/>
            <ac:spMk id="7" creationId="{DDF18856-B5A7-4822-B043-70A1EE4D4657}"/>
          </ac:spMkLst>
        </pc:spChg>
      </pc:sldChg>
      <pc:sldChg chg="addSp delSp modSp mod setBg modClrScheme chgLayout">
        <pc:chgData name="Hoang Nhu Vinh (FE FGW DN)" userId="d2ccfa87-bd55-436a-894a-85c7f0ae780d" providerId="ADAL" clId="{198F17B2-E30B-4371-8F4B-C70866395620}" dt="2021-01-25T09:52:45.993" v="278" actId="14100"/>
        <pc:sldMkLst>
          <pc:docMk/>
          <pc:sldMk cId="2652695223" sldId="543"/>
        </pc:sldMkLst>
        <pc:spChg chg="mod ord">
          <ac:chgData name="Hoang Nhu Vinh (FE FGW DN)" userId="d2ccfa87-bd55-436a-894a-85c7f0ae780d" providerId="ADAL" clId="{198F17B2-E30B-4371-8F4B-C70866395620}" dt="2021-01-07T15:00:48.214" v="44" actId="700"/>
          <ac:spMkLst>
            <pc:docMk/>
            <pc:sldMk cId="2652695223" sldId="543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198F17B2-E30B-4371-8F4B-C70866395620}" dt="2021-01-07T14:58:33.322" v="20" actId="6264"/>
          <ac:spMkLst>
            <pc:docMk/>
            <pc:sldMk cId="2652695223" sldId="543"/>
            <ac:spMk id="3" creationId="{8A0BA555-C849-4886-AF4F-B0B428B9CAC7}"/>
          </ac:spMkLst>
        </pc:spChg>
        <pc:spChg chg="mod ord">
          <ac:chgData name="Hoang Nhu Vinh (FE FGW DN)" userId="d2ccfa87-bd55-436a-894a-85c7f0ae780d" providerId="ADAL" clId="{198F17B2-E30B-4371-8F4B-C70866395620}" dt="2021-01-07T15:00:57.394" v="46"/>
          <ac:spMkLst>
            <pc:docMk/>
            <pc:sldMk cId="2652695223" sldId="543"/>
            <ac:spMk id="4" creationId="{00000000-0000-0000-0000-000000000000}"/>
          </ac:spMkLst>
        </pc:spChg>
        <pc:spChg chg="mod ord">
          <ac:chgData name="Hoang Nhu Vinh (FE FGW DN)" userId="d2ccfa87-bd55-436a-894a-85c7f0ae780d" providerId="ADAL" clId="{198F17B2-E30B-4371-8F4B-C70866395620}" dt="2021-01-25T09:52:36.899" v="273" actId="6549"/>
          <ac:spMkLst>
            <pc:docMk/>
            <pc:sldMk cId="2652695223" sldId="543"/>
            <ac:spMk id="5" creationId="{9AB9D85E-1028-4211-AB38-D1178B72D48C}"/>
          </ac:spMkLst>
        </pc:spChg>
        <pc:spChg chg="add del mod">
          <ac:chgData name="Hoang Nhu Vinh (FE FGW DN)" userId="d2ccfa87-bd55-436a-894a-85c7f0ae780d" providerId="ADAL" clId="{198F17B2-E30B-4371-8F4B-C70866395620}" dt="2021-01-07T14:58:33.322" v="20" actId="6264"/>
          <ac:spMkLst>
            <pc:docMk/>
            <pc:sldMk cId="2652695223" sldId="543"/>
            <ac:spMk id="6" creationId="{CE3D3F95-7B0B-44F0-A1BB-44F5A816DCDF}"/>
          </ac:spMkLst>
        </pc:spChg>
        <pc:spChg chg="add mod">
          <ac:chgData name="Hoang Nhu Vinh (FE FGW DN)" userId="d2ccfa87-bd55-436a-894a-85c7f0ae780d" providerId="ADAL" clId="{198F17B2-E30B-4371-8F4B-C70866395620}" dt="2021-01-25T09:51:51.175" v="267" actId="20577"/>
          <ac:spMkLst>
            <pc:docMk/>
            <pc:sldMk cId="2652695223" sldId="543"/>
            <ac:spMk id="7" creationId="{088A31E6-E034-467A-AD87-0850423683F4}"/>
          </ac:spMkLst>
        </pc:spChg>
        <pc:picChg chg="add del">
          <ac:chgData name="Hoang Nhu Vinh (FE FGW DN)" userId="d2ccfa87-bd55-436a-894a-85c7f0ae780d" providerId="ADAL" clId="{198F17B2-E30B-4371-8F4B-C70866395620}" dt="2021-01-25T09:52:25.758" v="269" actId="21"/>
          <ac:picMkLst>
            <pc:docMk/>
            <pc:sldMk cId="2652695223" sldId="543"/>
            <ac:picMk id="6" creationId="{7FC9091E-643F-423C-A9AF-639F3708082B}"/>
          </ac:picMkLst>
        </pc:picChg>
        <pc:picChg chg="add mod">
          <ac:chgData name="Hoang Nhu Vinh (FE FGW DN)" userId="d2ccfa87-bd55-436a-894a-85c7f0ae780d" providerId="ADAL" clId="{198F17B2-E30B-4371-8F4B-C70866395620}" dt="2021-01-25T09:52:45.993" v="278" actId="14100"/>
          <ac:picMkLst>
            <pc:docMk/>
            <pc:sldMk cId="2652695223" sldId="543"/>
            <ac:picMk id="10" creationId="{834AF326-8870-4F41-BEB2-C986D8B7A1D6}"/>
          </ac:picMkLst>
        </pc:picChg>
        <pc:picChg chg="del mod">
          <ac:chgData name="Hoang Nhu Vinh (FE FGW DN)" userId="d2ccfa87-bd55-436a-894a-85c7f0ae780d" providerId="ADAL" clId="{198F17B2-E30B-4371-8F4B-C70866395620}" dt="2021-01-25T09:52:34.722" v="272" actId="478"/>
          <ac:picMkLst>
            <pc:docMk/>
            <pc:sldMk cId="2652695223" sldId="543"/>
            <ac:picMk id="20" creationId="{F3607752-20F1-4863-A7C9-C51112B89A99}"/>
          </ac:picMkLst>
        </pc:picChg>
      </pc:sldChg>
      <pc:sldChg chg="addSp delSp modSp add mod setBg">
        <pc:chgData name="Hoang Nhu Vinh (FE FGW DN)" userId="d2ccfa87-bd55-436a-894a-85c7f0ae780d" providerId="ADAL" clId="{198F17B2-E30B-4371-8F4B-C70866395620}" dt="2021-01-25T09:53:37.366" v="323" actId="1038"/>
        <pc:sldMkLst>
          <pc:docMk/>
          <pc:sldMk cId="778239085" sldId="544"/>
        </pc:sldMkLst>
        <pc:spChg chg="mod">
          <ac:chgData name="Hoang Nhu Vinh (FE FGW DN)" userId="d2ccfa87-bd55-436a-894a-85c7f0ae780d" providerId="ADAL" clId="{198F17B2-E30B-4371-8F4B-C70866395620}" dt="2021-01-25T09:53:28.374" v="319" actId="20577"/>
          <ac:spMkLst>
            <pc:docMk/>
            <pc:sldMk cId="778239085" sldId="544"/>
            <ac:spMk id="5" creationId="{9AB9D85E-1028-4211-AB38-D1178B72D48C}"/>
          </ac:spMkLst>
        </pc:spChg>
        <pc:spChg chg="del">
          <ac:chgData name="Hoang Nhu Vinh (FE FGW DN)" userId="d2ccfa87-bd55-436a-894a-85c7f0ae780d" providerId="ADAL" clId="{198F17B2-E30B-4371-8F4B-C70866395620}" dt="2021-01-25T09:52:51.410" v="280" actId="478"/>
          <ac:spMkLst>
            <pc:docMk/>
            <pc:sldMk cId="778239085" sldId="544"/>
            <ac:spMk id="7" creationId="{088A31E6-E034-467A-AD87-0850423683F4}"/>
          </ac:spMkLst>
        </pc:spChg>
        <pc:picChg chg="add mod">
          <ac:chgData name="Hoang Nhu Vinh (FE FGW DN)" userId="d2ccfa87-bd55-436a-894a-85c7f0ae780d" providerId="ADAL" clId="{198F17B2-E30B-4371-8F4B-C70866395620}" dt="2021-01-25T09:53:37.366" v="323" actId="1038"/>
          <ac:picMkLst>
            <pc:docMk/>
            <pc:sldMk cId="778239085" sldId="544"/>
            <ac:picMk id="6" creationId="{994EC06D-DADE-4FED-BE93-9B2443C83720}"/>
          </ac:picMkLst>
        </pc:picChg>
        <pc:picChg chg="del">
          <ac:chgData name="Hoang Nhu Vinh (FE FGW DN)" userId="d2ccfa87-bd55-436a-894a-85c7f0ae780d" providerId="ADAL" clId="{198F17B2-E30B-4371-8F4B-C70866395620}" dt="2021-01-25T09:52:50.953" v="279" actId="478"/>
          <ac:picMkLst>
            <pc:docMk/>
            <pc:sldMk cId="778239085" sldId="544"/>
            <ac:picMk id="20" creationId="{F3607752-20F1-4863-A7C9-C51112B89A99}"/>
          </ac:picMkLst>
        </pc:picChg>
      </pc:sldChg>
      <pc:sldMasterChg chg="modSldLayout">
        <pc:chgData name="Hoang Nhu Vinh (FE FGW DN)" userId="d2ccfa87-bd55-436a-894a-85c7f0ae780d" providerId="ADAL" clId="{198F17B2-E30B-4371-8F4B-C70866395620}" dt="2021-01-07T14:57:34.191" v="0"/>
        <pc:sldMasterMkLst>
          <pc:docMk/>
          <pc:sldMasterMk cId="2532380095" sldId="2147483725"/>
        </pc:sldMasterMkLst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786764952" sldId="2147483733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786764952" sldId="2147483733"/>
              <ac:spMk id="16" creationId="{6854D183-0374-4B3E-B2CE-32F308A8159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037596432" sldId="2147483734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037596432" sldId="2147483734"/>
              <ac:spMk id="7" creationId="{C5951C9B-3DEE-4E28-8D4C-55505E0CB6AB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3363981199" sldId="2147483735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3363981199" sldId="2147483735"/>
              <ac:spMk id="4" creationId="{00000000-0000-0000-0000-000000000000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3437750158" sldId="2147483736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3437750158" sldId="2147483736"/>
              <ac:spMk id="6" creationId="{00000000-0000-0000-0000-000000000000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3608091376" sldId="2147483737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3608091376" sldId="2147483737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75690822" sldId="2147483738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75690822" sldId="2147483738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2947735205" sldId="2147483739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2947735205" sldId="2147483739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948871938" sldId="2147483740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948871938" sldId="2147483740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80202780" sldId="2147483741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80202780" sldId="2147483741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3303950476" sldId="2147483742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3303950476" sldId="2147483742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2951269386" sldId="2147483743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2951269386" sldId="2147483743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205462860" sldId="2147483744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205462860" sldId="2147483744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173992271" sldId="2147483745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173992271" sldId="2147483745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4115798544" sldId="2147483746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4115798544" sldId="2147483746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3687471147" sldId="2147483747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3687471147" sldId="2147483747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3919410758" sldId="2147483748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3919410758" sldId="2147483748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709126221" sldId="2147483749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709126221" sldId="2147483749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759538900" sldId="2147483750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759538900" sldId="2147483750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2388953199" sldId="2147483751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2388953199" sldId="2147483751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576077399" sldId="2147483752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576077399" sldId="2147483752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86169071" sldId="2147483753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86169071" sldId="2147483753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3327857952" sldId="2147483754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3327857952" sldId="2147483754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378130828" sldId="2147483755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378130828" sldId="2147483755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645967956" sldId="2147483756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645967956" sldId="2147483756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2389098737" sldId="2147483757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2389098737" sldId="2147483757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934699968" sldId="2147483758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934699968" sldId="2147483758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2817102730" sldId="2147483759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2817102730" sldId="2147483759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979553786" sldId="2147483760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979553786" sldId="2147483760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2620140308" sldId="2147483761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2620140308" sldId="2147483761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088774538" sldId="2147483762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088774538" sldId="2147483762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293446906" sldId="2147483763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293446906" sldId="2147483763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543679250" sldId="2147483764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543679250" sldId="2147483764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441892474" sldId="2147483765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441892474" sldId="2147483765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198F17B2-E30B-4371-8F4B-C70866395620}" dt="2021-01-07T14:57:34.191" v="0"/>
          <pc:sldLayoutMkLst>
            <pc:docMk/>
            <pc:sldMasterMk cId="2532380095" sldId="2147483725"/>
            <pc:sldLayoutMk cId="1531376604" sldId="2147483766"/>
          </pc:sldLayoutMkLst>
          <pc:spChg chg="del">
            <ac:chgData name="Hoang Nhu Vinh (FE FGW DN)" userId="d2ccfa87-bd55-436a-894a-85c7f0ae780d" providerId="ADAL" clId="{198F17B2-E30B-4371-8F4B-C70866395620}" dt="2021-01-07T14:57:34.191" v="0"/>
            <ac:spMkLst>
              <pc:docMk/>
              <pc:sldMasterMk cId="2532380095" sldId="2147483725"/>
              <pc:sldLayoutMk cId="1531376604" sldId="2147483766"/>
              <ac:spMk id="13" creationId="{391AFA4E-7870-4561-A1B8-AC956B0C8931}"/>
            </ac:spMkLst>
          </pc:spChg>
        </pc:sldLayoutChg>
      </pc:sldMasterChg>
    </pc:docChg>
  </pc:docChgLst>
  <pc:docChgLst>
    <pc:chgData name="Vinh Hoang Nhu (FE FGW DN)" userId="d2ccfa87-bd55-436a-894a-85c7f0ae780d" providerId="ADAL" clId="{C711A9C2-3425-4D23-BDD7-40BE96AFC70A}"/>
    <pc:docChg chg="custSel delSld modSld modMainMaster modSection">
      <pc:chgData name="Vinh Hoang Nhu (FE FGW DN)" userId="d2ccfa87-bd55-436a-894a-85c7f0ae780d" providerId="ADAL" clId="{C711A9C2-3425-4D23-BDD7-40BE96AFC70A}" dt="2020-10-19T05:14:19.830" v="10" actId="478"/>
      <pc:docMkLst>
        <pc:docMk/>
      </pc:docMkLst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62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2"/>
            <ac:spMk id="2" creationId="{77D2ACCF-0E13-414D-BDA6-19A6B6B67D1B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2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2"/>
            <ac:spMk id="152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63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3"/>
            <ac:spMk id="2" creationId="{2C46A03E-57A1-4D82-A81A-51E9F20EB4FD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3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3"/>
            <ac:spMk id="159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64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4"/>
            <ac:spMk id="2" creationId="{58C35E6B-ED68-496E-B6D0-3D8F31D0FAFB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4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4"/>
            <ac:spMk id="168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65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5"/>
            <ac:spMk id="2" creationId="{93EAD81E-C6FA-40F9-B931-8C1E177443A8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5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5"/>
            <ac:spMk id="176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66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6"/>
            <ac:spMk id="2" creationId="{A8ABCD18-4969-4D88-AC4B-53511F5FE438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6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6"/>
            <ac:spMk id="18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67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7"/>
            <ac:spMk id="2" creationId="{9F83BC8B-1080-4019-875F-7A3D8F050094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7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67"/>
            <ac:spMk id="193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70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0"/>
            <ac:spMk id="2" creationId="{79694DA5-F318-4AB2-802E-B7CD0F67EB2A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0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0"/>
            <ac:spMk id="213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71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1"/>
            <ac:spMk id="2" creationId="{BEAA75F7-2415-41F6-895C-2C900BD7CD67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1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1"/>
            <ac:spMk id="220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72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2"/>
            <ac:spMk id="2" creationId="{CE4C0ED6-F3AD-4DEB-BA2C-BCEB3D88E0F7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2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2"/>
            <ac:spMk id="231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73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3"/>
            <ac:spMk id="2" creationId="{0DC3FA0F-C8BC-4624-B9C6-5FC2C6BC8E7C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3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3"/>
            <ac:spMk id="237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74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4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4"/>
            <ac:spMk id="4" creationId="{BD31AA38-0E0C-4224-B799-E323D16716C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4"/>
            <ac:spMk id="5" creationId="{50683176-0AE8-4F6C-9F83-87D907FCC2B2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75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5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5"/>
            <ac:spMk id="4" creationId="{3550FF0D-0F2A-4912-AF52-224AF57B5DFB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5"/>
            <ac:spMk id="5" creationId="{717021E4-BEB3-4CD5-801A-6433350BE395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76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6"/>
            <ac:spMk id="2" creationId="{5DAEE4CD-D3FA-4F13-ADD1-229BAE3769E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6"/>
            <ac:spMk id="3" creationId="{BB201436-F304-4939-BC28-A06FFEE0E781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77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7"/>
            <ac:spMk id="2" creationId="{96FB2BCF-F915-4F34-BF07-21DC220B7816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7"/>
            <ac:spMk id="3" creationId="{2CD737D1-0B9C-4786-AAAF-9F676ECC9C25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7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79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9"/>
            <ac:spMk id="2" creationId="{C014FD5A-A5D7-427D-99E7-BE3080223A96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9"/>
            <ac:spMk id="3" creationId="{58247CCB-F0C8-4EB2-8F58-01D73039DCCA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0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0"/>
            <ac:spMk id="2" creationId="{3DA5B599-57CB-4FF6-A67F-A94C80C4636D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0"/>
            <ac:spMk id="3" creationId="{34333DDE-FC41-4BB4-B060-C324CD2E627F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1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1"/>
            <ac:spMk id="2" creationId="{D836134E-199D-4A20-8348-BC042B417956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1"/>
            <ac:spMk id="3" creationId="{247FE7C6-0080-4FFA-8299-B4559D1ED425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2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2"/>
            <ac:spMk id="2" creationId="{3DDFAFDC-BD22-45C1-B08C-C3680EB79D35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2"/>
            <ac:spMk id="3" creationId="{D76B4A89-0BEC-4301-911F-EB9C5D816609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2"/>
            <ac:spMk id="5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3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3"/>
            <ac:spMk id="2" creationId="{AC3A9355-866C-4504-B8F1-6F50CBB4DD55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3"/>
            <ac:spMk id="3" creationId="{0DCAC4AE-2588-40C9-B97F-D0EAE39991C8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4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5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5"/>
            <ac:spMk id="9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6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6"/>
            <ac:spMk id="3" creationId="{11667DE5-84B6-4CB7-8024-25C70F5D9D5C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6"/>
            <ac:spMk id="5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7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7"/>
            <ac:spMk id="8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8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89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89"/>
            <ac:spMk id="6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90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90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91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0" sldId="292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0" sldId="292"/>
            <ac:spMk id="4" creationId="{00000000-0000-0000-0000-000000000000}"/>
          </ac:spMkLst>
        </pc:spChg>
      </pc:sldChg>
      <pc:sldChg chg="delSp modSp mod">
        <pc:chgData name="Vinh Hoang Nhu (FE FGW DN)" userId="d2ccfa87-bd55-436a-894a-85c7f0ae780d" providerId="ADAL" clId="{C711A9C2-3425-4D23-BDD7-40BE96AFC70A}" dt="2020-10-19T05:14:19.830" v="10" actId="478"/>
        <pc:sldMkLst>
          <pc:docMk/>
          <pc:sldMk cId="2087190546" sldId="349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2087190546" sldId="349"/>
            <ac:spMk id="6" creationId="{00000000-0000-0000-0000-000000000000}"/>
          </ac:spMkLst>
        </pc:spChg>
        <pc:picChg chg="del">
          <ac:chgData name="Vinh Hoang Nhu (FE FGW DN)" userId="d2ccfa87-bd55-436a-894a-85c7f0ae780d" providerId="ADAL" clId="{C711A9C2-3425-4D23-BDD7-40BE96AFC70A}" dt="2020-10-19T05:14:19.830" v="10" actId="478"/>
          <ac:picMkLst>
            <pc:docMk/>
            <pc:sldMk cId="2087190546" sldId="349"/>
            <ac:picMk id="13" creationId="{CCC3A316-993C-4741-8826-E104F27650A3}"/>
          </ac:picMkLst>
        </pc:picChg>
      </pc:sldChg>
      <pc:sldChg chg="modSp del">
        <pc:chgData name="Vinh Hoang Nhu (FE FGW DN)" userId="d2ccfa87-bd55-436a-894a-85c7f0ae780d" providerId="ADAL" clId="{C711A9C2-3425-4D23-BDD7-40BE96AFC70A}" dt="2020-10-19T05:14:17.732" v="5" actId="47"/>
        <pc:sldMkLst>
          <pc:docMk/>
          <pc:sldMk cId="4007765886" sldId="400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4007765886" sldId="400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4007765886" sldId="400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4007765886" sldId="400"/>
            <ac:spMk id="4" creationId="{00000000-0000-0000-0000-000000000000}"/>
          </ac:spMkLst>
        </pc:spChg>
      </pc:sldChg>
      <pc:sldChg chg="addSp delSp modSp mod">
        <pc:chgData name="Vinh Hoang Nhu (FE FGW DN)" userId="d2ccfa87-bd55-436a-894a-85c7f0ae780d" providerId="ADAL" clId="{C711A9C2-3425-4D23-BDD7-40BE96AFC70A}" dt="2020-10-19T05:14:06.154" v="3" actId="478"/>
        <pc:sldMkLst>
          <pc:docMk/>
          <pc:sldMk cId="3215379390" sldId="402"/>
        </pc:sldMkLst>
        <pc:spChg chg="add mod">
          <ac:chgData name="Vinh Hoang Nhu (FE FGW DN)" userId="d2ccfa87-bd55-436a-894a-85c7f0ae780d" providerId="ADAL" clId="{C711A9C2-3425-4D23-BDD7-40BE96AFC70A}" dt="2020-10-19T05:14:01.623" v="1" actId="478"/>
          <ac:spMkLst>
            <pc:docMk/>
            <pc:sldMk cId="3215379390" sldId="402"/>
            <ac:spMk id="3" creationId="{6574B408-41A3-481B-9000-5EA34F4055A8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3215379390" sldId="402"/>
            <ac:spMk id="5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3215379390" sldId="402"/>
            <ac:spMk id="6" creationId="{00000000-0000-0000-0000-000000000000}"/>
          </ac:spMkLst>
        </pc:spChg>
        <pc:spChg chg="del mod">
          <ac:chgData name="Vinh Hoang Nhu (FE FGW DN)" userId="d2ccfa87-bd55-436a-894a-85c7f0ae780d" providerId="ADAL" clId="{C711A9C2-3425-4D23-BDD7-40BE96AFC70A}" dt="2020-10-19T05:14:05.193" v="2" actId="478"/>
          <ac:spMkLst>
            <pc:docMk/>
            <pc:sldMk cId="3215379390" sldId="402"/>
            <ac:spMk id="7" creationId="{00000000-0000-0000-0000-000000000000}"/>
          </ac:spMkLst>
        </pc:spChg>
        <pc:spChg chg="del mod">
          <ac:chgData name="Vinh Hoang Nhu (FE FGW DN)" userId="d2ccfa87-bd55-436a-894a-85c7f0ae780d" providerId="ADAL" clId="{C711A9C2-3425-4D23-BDD7-40BE96AFC70A}" dt="2020-10-19T05:14:06.154" v="3" actId="478"/>
          <ac:spMkLst>
            <pc:docMk/>
            <pc:sldMk cId="3215379390" sldId="402"/>
            <ac:spMk id="8" creationId="{00000000-0000-0000-0000-000000000000}"/>
          </ac:spMkLst>
        </pc:spChg>
        <pc:spChg chg="add mod">
          <ac:chgData name="Vinh Hoang Nhu (FE FGW DN)" userId="d2ccfa87-bd55-436a-894a-85c7f0ae780d" providerId="ADAL" clId="{C711A9C2-3425-4D23-BDD7-40BE96AFC70A}" dt="2020-10-19T05:14:01.623" v="1" actId="478"/>
          <ac:spMkLst>
            <pc:docMk/>
            <pc:sldMk cId="3215379390" sldId="402"/>
            <ac:spMk id="9" creationId="{2384625E-9938-41CA-A4B6-7AF7CB867E3C}"/>
          </ac:spMkLst>
        </pc:spChg>
        <pc:spChg chg="del mod">
          <ac:chgData name="Vinh Hoang Nhu (FE FGW DN)" userId="d2ccfa87-bd55-436a-894a-85c7f0ae780d" providerId="ADAL" clId="{C711A9C2-3425-4D23-BDD7-40BE96AFC70A}" dt="2020-10-19T05:14:01.623" v="1" actId="478"/>
          <ac:spMkLst>
            <pc:docMk/>
            <pc:sldMk cId="3215379390" sldId="402"/>
            <ac:spMk id="11" creationId="{00000000-0000-0000-0000-000000000000}"/>
          </ac:spMkLst>
        </pc:spChg>
        <pc:spChg chg="del mod">
          <ac:chgData name="Vinh Hoang Nhu (FE FGW DN)" userId="d2ccfa87-bd55-436a-894a-85c7f0ae780d" providerId="ADAL" clId="{C711A9C2-3425-4D23-BDD7-40BE96AFC70A}" dt="2020-10-19T05:14:01.623" v="1" actId="478"/>
          <ac:spMkLst>
            <pc:docMk/>
            <pc:sldMk cId="3215379390" sldId="402"/>
            <ac:spMk id="12" creationId="{00000000-0000-0000-0000-000000000000}"/>
          </ac:spMkLst>
        </pc:spChg>
        <pc:spChg chg="add mod">
          <ac:chgData name="Vinh Hoang Nhu (FE FGW DN)" userId="d2ccfa87-bd55-436a-894a-85c7f0ae780d" providerId="ADAL" clId="{C711A9C2-3425-4D23-BDD7-40BE96AFC70A}" dt="2020-10-19T05:14:05.193" v="2" actId="478"/>
          <ac:spMkLst>
            <pc:docMk/>
            <pc:sldMk cId="3215379390" sldId="402"/>
            <ac:spMk id="13" creationId="{CBDABC87-F328-4FFA-ADB9-2F4ED7E049BC}"/>
          </ac:spMkLst>
        </pc:spChg>
        <pc:spChg chg="add mod">
          <ac:chgData name="Vinh Hoang Nhu (FE FGW DN)" userId="d2ccfa87-bd55-436a-894a-85c7f0ae780d" providerId="ADAL" clId="{C711A9C2-3425-4D23-BDD7-40BE96AFC70A}" dt="2020-10-19T05:14:06.154" v="3" actId="478"/>
          <ac:spMkLst>
            <pc:docMk/>
            <pc:sldMk cId="3215379390" sldId="402"/>
            <ac:spMk id="15" creationId="{AD238C79-5F49-4CD1-961B-FC290402CDD4}"/>
          </ac:spMkLst>
        </pc:spChg>
      </pc:sldChg>
      <pc:sldChg chg="modSp del">
        <pc:chgData name="Vinh Hoang Nhu (FE FGW DN)" userId="d2ccfa87-bd55-436a-894a-85c7f0ae780d" providerId="ADAL" clId="{C711A9C2-3425-4D23-BDD7-40BE96AFC70A}" dt="2020-10-19T05:14:17.950" v="6" actId="47"/>
        <pc:sldMkLst>
          <pc:docMk/>
          <pc:sldMk cId="144186764" sldId="405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144186764" sldId="405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144186764" sldId="405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144186764" sldId="405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3265440053" sldId="468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3265440053" sldId="468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3265440053" sldId="468"/>
            <ac:spMk id="428034" creationId="{00000000-0000-0000-0000-000000000000}"/>
          </ac:spMkLst>
        </pc:spChg>
      </pc:sldChg>
      <pc:sldChg chg="modSp del">
        <pc:chgData name="Vinh Hoang Nhu (FE FGW DN)" userId="d2ccfa87-bd55-436a-894a-85c7f0ae780d" providerId="ADAL" clId="{C711A9C2-3425-4D23-BDD7-40BE96AFC70A}" dt="2020-10-19T05:14:18.475" v="8" actId="47"/>
        <pc:sldMkLst>
          <pc:docMk/>
          <pc:sldMk cId="663650134" sldId="492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663650134" sldId="492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663650134" sldId="492"/>
            <ac:spMk id="444418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2525525128" sldId="493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2525525128" sldId="493"/>
            <ac:spMk id="2" creationId="{CA3C29A2-801E-45B5-8313-8492EDF9966A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2525525128" sldId="493"/>
            <ac:spMk id="4" creationId="{DC603285-689A-4E41-8F77-BD9FEA5C433A}"/>
          </ac:spMkLst>
        </pc:spChg>
      </pc:sldChg>
      <pc:sldChg chg="modSp del">
        <pc:chgData name="Vinh Hoang Nhu (FE FGW DN)" userId="d2ccfa87-bd55-436a-894a-85c7f0ae780d" providerId="ADAL" clId="{C711A9C2-3425-4D23-BDD7-40BE96AFC70A}" dt="2020-10-19T05:14:07.627" v="4" actId="47"/>
        <pc:sldMkLst>
          <pc:docMk/>
          <pc:sldMk cId="861354361" sldId="508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861354361" sldId="508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861354361" sldId="508"/>
            <ac:spMk id="5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861354361" sldId="508"/>
            <ac:spMk id="6" creationId="{00000000-0000-0000-0000-000000000000}"/>
          </ac:spMkLst>
        </pc:spChg>
      </pc:sldChg>
      <pc:sldChg chg="modSp del">
        <pc:chgData name="Vinh Hoang Nhu (FE FGW DN)" userId="d2ccfa87-bd55-436a-894a-85c7f0ae780d" providerId="ADAL" clId="{C711A9C2-3425-4D23-BDD7-40BE96AFC70A}" dt="2020-10-19T05:14:18.795" v="9" actId="47"/>
        <pc:sldMkLst>
          <pc:docMk/>
          <pc:sldMk cId="2856839338" sldId="528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2856839338" sldId="528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2856839338" sldId="528"/>
            <ac:spMk id="3" creationId="{00000000-0000-0000-0000-000000000000}"/>
          </ac:spMkLst>
        </pc:spChg>
      </pc:sldChg>
      <pc:sldChg chg="modSp">
        <pc:chgData name="Vinh Hoang Nhu (FE FGW DN)" userId="d2ccfa87-bd55-436a-894a-85c7f0ae780d" providerId="ADAL" clId="{C711A9C2-3425-4D23-BDD7-40BE96AFC70A}" dt="2020-10-19T05:13:59.150" v="0"/>
        <pc:sldMkLst>
          <pc:docMk/>
          <pc:sldMk cId="2652695223" sldId="543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2652695223" sldId="543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2652695223" sldId="543"/>
            <ac:spMk id="4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2652695223" sldId="543"/>
            <ac:spMk id="5" creationId="{9AB9D85E-1028-4211-AB38-D1178B72D48C}"/>
          </ac:spMkLst>
        </pc:spChg>
      </pc:sldChg>
      <pc:sldChg chg="modSp del">
        <pc:chgData name="Vinh Hoang Nhu (FE FGW DN)" userId="d2ccfa87-bd55-436a-894a-85c7f0ae780d" providerId="ADAL" clId="{C711A9C2-3425-4D23-BDD7-40BE96AFC70A}" dt="2020-10-19T05:14:18.165" v="7" actId="47"/>
        <pc:sldMkLst>
          <pc:docMk/>
          <pc:sldMk cId="126045144" sldId="571"/>
        </pc:sldMkLst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126045144" sldId="571"/>
            <ac:spMk id="7" creationId="{00000000-0000-0000-0000-000000000000}"/>
          </ac:spMkLst>
        </pc:spChg>
        <pc:spChg chg="mod">
          <ac:chgData name="Vinh Hoang Nhu (FE FGW DN)" userId="d2ccfa87-bd55-436a-894a-85c7f0ae780d" providerId="ADAL" clId="{C711A9C2-3425-4D23-BDD7-40BE96AFC70A}" dt="2020-10-19T05:13:59.150" v="0"/>
          <ac:spMkLst>
            <pc:docMk/>
            <pc:sldMk cId="126045144" sldId="571"/>
            <ac:spMk id="444418" creationId="{00000000-0000-0000-0000-000000000000}"/>
          </ac:spMkLst>
        </pc:spChg>
      </pc:sldChg>
      <pc:sldMasterChg chg="delSldLayout modSldLayout">
        <pc:chgData name="Vinh Hoang Nhu (FE FGW DN)" userId="d2ccfa87-bd55-436a-894a-85c7f0ae780d" providerId="ADAL" clId="{C711A9C2-3425-4D23-BDD7-40BE96AFC70A}" dt="2020-10-19T05:14:07.627" v="4" actId="47"/>
        <pc:sldMasterMkLst>
          <pc:docMk/>
          <pc:sldMasterMk cId="151712365" sldId="2147483713"/>
        </pc:sldMasterMkLst>
        <pc:sldLayoutChg chg="delSp del">
          <pc:chgData name="Vinh Hoang Nhu (FE FGW DN)" userId="d2ccfa87-bd55-436a-894a-85c7f0ae780d" providerId="ADAL" clId="{C711A9C2-3425-4D23-BDD7-40BE96AFC70A}" dt="2020-10-19T05:14:07.627" v="4" actId="47"/>
          <pc:sldLayoutMkLst>
            <pc:docMk/>
            <pc:sldMasterMk cId="151712365" sldId="2147483713"/>
            <pc:sldLayoutMk cId="4210193024" sldId="2147483725"/>
          </pc:sldLayoutMkLst>
          <pc:spChg chg="del">
            <ac:chgData name="Vinh Hoang Nhu (FE FGW DN)" userId="d2ccfa87-bd55-436a-894a-85c7f0ae780d" providerId="ADAL" clId="{C711A9C2-3425-4D23-BDD7-40BE96AFC70A}" dt="2020-10-19T05:13:59.150" v="0"/>
            <ac:spMkLst>
              <pc:docMk/>
              <pc:sldMasterMk cId="151712365" sldId="2147483713"/>
              <pc:sldLayoutMk cId="4210193024" sldId="2147483725"/>
              <ac:spMk id="13" creationId="{391AFA4E-7870-4561-A1B8-AC956B0C8931}"/>
            </ac:spMkLst>
          </pc:spChg>
          <pc:picChg chg="del">
            <ac:chgData name="Vinh Hoang Nhu (FE FGW DN)" userId="d2ccfa87-bd55-436a-894a-85c7f0ae780d" providerId="ADAL" clId="{C711A9C2-3425-4D23-BDD7-40BE96AFC70A}" dt="2020-10-19T05:13:59.150" v="0"/>
            <ac:picMkLst>
              <pc:docMk/>
              <pc:sldMasterMk cId="151712365" sldId="2147483713"/>
              <pc:sldLayoutMk cId="4210193024" sldId="2147483725"/>
              <ac:picMk id="10" creationId="{89AD94B5-9922-4E42-89CE-3C445EFB152E}"/>
            </ac:picMkLst>
          </pc:picChg>
          <pc:picChg chg="del">
            <ac:chgData name="Vinh Hoang Nhu (FE FGW DN)" userId="d2ccfa87-bd55-436a-894a-85c7f0ae780d" providerId="ADAL" clId="{C711A9C2-3425-4D23-BDD7-40BE96AFC70A}" dt="2020-10-19T05:13:59.150" v="0"/>
            <ac:picMkLst>
              <pc:docMk/>
              <pc:sldMasterMk cId="151712365" sldId="2147483713"/>
              <pc:sldLayoutMk cId="4210193024" sldId="2147483725"/>
              <ac:picMk id="11" creationId="{0991B60F-461F-45D1-A35C-8AC3D83E7AD8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20-Feb-22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23:40.544"/>
    </inkml:context>
    <inkml:brush xml:id="br0">
      <inkml:brushProperty name="height" value="0.053" units="cm"/>
      <inkml:brushProperty name="color" value="#FF0000"/>
    </inkml:brush>
  </inkml:definitions>
  <inkml:trace contextRef="#ctx0" brushRef="#br0">5910 8016 12287,'1'-5'0,"1"0"0,1-1 0,0 2 0,-1 1 0,0-1 0,1 3 0,-2-4 0,1 1 0,0-1 0,2 4 0,-3-3 0,3 1 0,0-3 0,-1 2 0,2 0 0,0-1 0,0 1 0,2-1 0,-2-3 0,2 0 0,-3 3 0,0 0 0,-1-2 0,-2 0 0,2 0 0,-2 1 0,-1 1 0,-1 3 0,-2 1 0,-2 2 0,-1 4 0,0 3 0,1 2 0,-2 1 0,0 3 0,0 0 0,0 2 0,1 2 0,-1 2 0,2-2 0,-2 3 0,-1 2 0,3 0 0,0 1 0,-1-1 0,-1 1 0,1-4 0,2-2 0,0 0 0,-1 0 0,3-4 0,-4 1 0,1-3 0,1-2 0,-2-4 0,3-1 0,-3 0 0,2 3 0</inkml:trace>
  <inkml:trace contextRef="#ctx0" brushRef="#br0" timeOffset="1">5156 11246 12287,'-12'0'0,"1"0"0,2-3 0,5 2 0,4-2 0,5 3 0,2 0 0,1 0 0,3 0 0,0-1 0,1-1 0,2-1 0,1 1 0,2 1 0,0-1 0,1-1 0,5-3 0,-1 2 0,3-2 0,3-2 0,-1 2 0,8-5 0,0 2 0,2-2 0,-1 5 0,2-2 0,0 1 0,-4 0 0,1 3 0,-3 1 0,1 2 0,0 1 0,-5 0 0,3 0 0,-2 0 0,2 0 0,-6 3 0,5 1 0,-1-1 0,-3 1 0,0-1 0,-1-1 0,-1 1 0,-1 2 0,-5-3 0,0 3 0,-1-2 0,-1-1 0,-1 1 0,0 1 0,-1-1 0,-1 1 0,-3-2 0,0-2 0,-1 0 0,-1 0 0,3 0 0,-1 0 0,1 0 0,3-3 0,-1-1 0,7-4 0</inkml:trace>
  <inkml:trace contextRef="#ctx0" brushRef="#br0" timeOffset="2">20764 9054 12287,'0'-6'0,"0"1"0,1 1 0,1-1 0,4 2 0,4 2 0,3 1 0,2-1 0,1-1 0,4 1 0,2-2 0,5 2 0,1 1 0,1 0 0,4 0 0,3 0 0,3 0 0,-3 0 0,5-1 0,0 0 0,2-2 0,-20 2 0,0-1 0,1 2 0,0 0 0,0 0 0,1 0-57,1 0 1,0 0-1,0 0 1,0 0-1,3 0 1,2 0-1,0 0 1,0 0 56,1 0 0,0 0 0,0 0 0,0 0 0,2 0 0,1 0 0,1-1 0,1 0-116,-1 0 1,0-1 0,3 1 0,0 0-1,0 0 1,0 2 0,1-1 0,1 0 115,0 0 0,0 0 0,-2 0 0,0 0 0,3 0 0,1 0 0,-1 0 0,1 0 0,0 0 0,-1 0 0,-2 0 0,-1 0 0,3 0 0,0 0 0,1 0 0,-1 0 0,1 0 0,-1 0 0,-1 0 0,-1 0 0,1 0 0,-1 0 0,0 0 0,1 0 0,0 0 0,-1 0 0,-3-2 0,0 1 0,3-1 0,1 0 0,-3 1 0,1-1 0,-2 0 0,1 0 0,-4 0 0,1-1 0,1 2 0,1 0 0,-4-2 0,0 0 0,5 2 0,0 0 0,-1-1 0</inkml:trace>
  <inkml:trace contextRef="#ctx0" brushRef="#br0" timeOffset="3">25723 9407 12287,'-5'-2'0,"0"-2"0,-2 0 0,3 1 0,-1-2 0,0 0 0,0 0 0,3-1 0,4 5 0,4-2 0,3 1 0,2 0 0,5 0 0,1-3 0,2 1 0,3 0 0,4 1 0,3-1 0,3-1 0,5 1 0,1 1 0,-15 1 0,1 0 0,1 0 0,1 1 0,0 0 0,1 0 0,1 0 0,0 1 0,0 0 0,0 0 0,1 0 0,1 0-72,1 0 0,0 0 0,-3 0 0,0 0 0,5 0 0,0 0 0,-1 0 0,0 0 72,2 0 0,0 0 0,-2 0 0,1 0 0,3 0 0,2 0 0,0 0 0,0 0 0,1 0 0,-1 0 0,2-1 0,0-1 0,0 1 0,0 0 0,1 0 0,1 0-122,1 0 0,-1 1 0,-4 1 1,0 2-1,4-1 0,0 1 0,-1 0 1,0 2 121,1 0 0,-1 0 0,-5 1 0,0 1 0,5 2 0,-1 1 0,-4-3 0,0 1 0,4 2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23:40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10104 9345 12287,'-9'-2'0,"3"-1"0,-3 2 0,8-3 0,-4 4 0,5 1 0,0 2 0,1-1 0,2 5 0,0 0 0,4-1 0,-4 1 0,0-1 0,1 0 0,-1 2 0,3-1 0,2 2 0,-4 1 0,1-1 0,-1 0 0,3-2 0,-2 2 0,1-3 0,-1 3 0,1 1 0,-1 0 0,3 0 0,-2-1 0,2 1 0,-3 0 0,2 0 0,1 0 0,1 0 0,0 0 0,0-1 0,-1 1 0,-2 0 0,1-3 0,3-1 0,0 2 0,0 1 0,-1-3 0,0 1 0,-1 0 0,-2-2 0,1 4 0,4-3 0,2 3 0,-5-2 0,2-2 0,-2 1 0,1-1 0,1-2 0,0 3 0,0-1 0,0 1 0,1-3 0,1 3 0,1-1 0,-1 1 0,0-1 0,0 3 0,2-3 0,2 0 0,-3 1 0,2-1 0,1-1 0,-1 0 0,-2 1 0,2-3 0,0 1 0,-3-1 0,2 3 0,-1-2 0,0 0 0,2 2 0,-5-4 0,4 3 0,-3 0 0,-2-1 0,2 1 0,3 0 0,2 2 0,-2-2 0,-1 1 0,0-2 0,0 0 0,-2 1 0,3-3 0,-1 1 0,0 1 0,5 2 0,-3-3 0,3 1 0,1-1 0,-1-1 0,5-1 0,0 0 0,3 0 0,-3 0 0,8 0 0,0 0 0,0 0 0,7 0 0,-3 0 0,2-1 0,3-2 0,-3 2 0,6-2 0,-2 0 0,2 0 0,-5 2 0,4-2 0,1 2 0,1 1 0,-2-4 0,3 1 0,0 0 0,0-2 0,-4 4 0,3-2 0,2 2 0,0 1 0,-6 0 0,1-1 0,0-1 0,-1-2 0,0 1 0,3 3 0,0-1 0,-1-2 0,-6 2 0,5-3 0,-2 3 0,-2 1 0,-3-1 0,0-1 0,-1-1 0,-1 0 0,0-1 0,4 1 0,-2 0 0,0-2 0,-6 4 0,5-3 0,1 0 0,0 1 0,-2-3 0,-4 2 0,0 2 0,-1 1 0,1 1 0,0 0 0,-1 0 0,-4 0 0,-1 0 0,0 0 0,2-1 0,1-2 0,-2 1 0,1-1 0,-1 2 0,-1 1 0,-2 0 0,4-1 0,-1-1 0,-1-2 0,-4 1 0,5 3 0,-2 0 0,-1 0 0,-2 0 0,-1 0 0,2 0 0,-2 0 0,-4 0 0,1 0 0,-2 0 0,1 0 0,-2 0 0,2 1 0,-1 1 0,1 2 0,-2 2 0,2-2 0,-2-1 0,-1 1 0,1-1 0,2 2 0,4-1 0,-5 3 0,-1-3 0,-1 1 0,-3-1 0,1 0 0,2-1 0,0 0 0,-4 4 0,1-3 0,1 1 0,-3-2 0,2 0 0,-4 1 0,3 0 0,-2 0 0,2-1 0,-4-1 0,3 4 0,-1-2 0,-3 4 0,3-1 0,-3-2 0,0 2 0,2 0 0,-2-1 0,3 0 0,-3 2 0,-1-2 0,0 0 0,0 2 0,0 1 0,-4-2 0,1 3 0,1 4 0,-3-1 0,2 1 0,1-2 0,1 1 0,0-2 0,-1 2 0,-2-1 0,2 1 0,-2-1 0,0 4 0,1-2 0,-1-2 0,3 0 0,-4 0 0,2 1 0,0-1 0,-1-1 0,4-1 0,-1 0 0,-2 0 0,2 0 0,-2 0 0,0-1 0,0 1 0,2 0 0,-3-1 0,0-1 0,1-2 0,-1 1 0,0 3 0,-1-1 0,-2-2 0,1 0 0,4-5 0,-4 2 0,3-4 0,1-3 0,-5 0 0,0-1 0,-2 4 0,-1-4 0,0-2 0</inkml:trace>
  <inkml:trace contextRef="#ctx0" brushRef="#br0" timeOffset="1">13597 10183 12287,'-9'1'0,"2"1"0,0 2 0,2 0 0,-3-2 0,1 2 0,4-1 0,-2-2 0,0 2 0,2 0 0,3 3 0,1-3 0,2 4 0,2-4 0,2 3 0,0-1 0,1 1 0,-3 0 0,1 4 0,-1 0 0,0 0 0,1-2 0,2 0 0,-3 3 0,0 0 0,2 0 0,-1-1 0,-1 1 0,-2 2 0,2-2 0,-2 2 0,0-1 0,2 2 0,-4-4 0,3 4 0,0-2 0,-1 1 0,0-5 0,-3 1 0,0 0 0,1-1 0,3-2 0,-3-1 0,3-6 0,-3-1 0,2-2 0,-2-3 0,4 0 0,-1-2 0,-2-1 0,5 0 0,1 1 0,-3-1 0,2 0 0,0 0 0,2 0 0,1 0 0,0 0 0,0 4 0,0-1 0,0 0 0,-1-1 0,1 0 0,0 2 0,-1 2 0,-1-1 0,-2 0 0,1 1 0,3 2 0,-1-1 0,-2-1 0,0 4 0,-5-4 0,2 3 0,-4-4 0,0 5 0,-4 0 0,-3 0 0,-2 0 0,0-1 0,-1-1 0,0-2 0,0-2 0,-3 4 0,0-2 0,0 0 0,-2 1 0,0-3 0,-5 1 0,0 1 0,1-1 0,-1-1 0,1 3 0,2-1 0,0 0 0,1 3 0,-3-2 0,3 1 0,3 2 0,2 0 0,1 0 0,0 0 0,0 0 0,6 0 0,4 0 0,9-4 0,6-1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7:23:40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20968 5407 12287,'0'-24'0,"0"3"0,0 1 0,0 1 0,0 2 0,0 4 0,0-1 0,0 3 0,0 5 0,0 6 0,0 10 0,0 5 0,0 7 0,0 1 0,0 5 0,0 5 0,0 0 0,0 11 0,0-21 0,0 1 0,0 1 0,0 0 0,1 1 0,-1 0 0,1 3 0,0 0 0,0 3 0,1 1-130,0 3 0,1 1 1,-1-1-1,1 1 1,1 6-1,0 1 0,0-1 1,0 1 129,-2-14 0,1 1 0,0-1 0,0 12 0,1 0 0,0 1 0,-1 0 0,0-2 0,0 0 0,0-3 0,0 0 0,-2-2 0,0-1 0,2-3 0,0 0 0,-1 0 0,2-2 0,-1 1 0,1-2 0,0-5 0,0 0 0,-1 2 0,1 1 0,0-2 0,0-1 0,0-1 0,0-1 0,1 12 0,1-2 0,-1-4 0,-1-5 0,2-3 0,-2-4 0,-1-4 0,1-4 0,-2-4 0,-1 0 0,2 0 0,4-5 0,-2 4 0</inkml:trace>
  <inkml:trace contextRef="#ctx0" brushRef="#br0" timeOffset="1">21126 8268 12287,'0'-15'0,"0"2"0,0 3 0,0 1 0,0 5 0,0 4 0,0 6 0,0 7 0,2 4 0,2 10 0,0 6 0,2 8 0,-2-16 0,-1 0 0,1 6 0,1 1 0,0 5 0,0 1 0,-1-9 0,1 1 0,-1 0 0,2 3 0,-1 1 0,0 1 0,1 5 0,0 1 0,0 1 0,0 0 0,0 1 0,0 1-181,-2-10 0,1 0 0,-1 1 0,0-1 0,2 8 0,-1 0 0,0 0 0,-1-9 0,-1 0 0,0 1 0,0-1 0,1 11 0,-1-1 0,1 0 181,-1-2 0,0 0 0,-1 0 0,1-1 0,0 1 0,-1-1 0,1-1 0,-1 1 0,0-1 0,0 0 0,0 0 0,0 0 0,0-1 0,0 0 0,0-1 0,-2-2 0,1-2 0,-1 1 0,1 1 0,1 1 0,-1 0 0,0-1 0,0-1 0,-1 0-27,1 0 1,0 0 0,0-1-1,1-3 1,0 0 0,0 0-1,0 1 1,0 0 0,-1 0-1,2 12 1,1 0 26,-2-5 0,1-1 0,0-2 0,1-1 0,-2-1 0,1-1 0,0-1 0,1-2 0,0-1 0,0-2 0,3 16 0,0-5 0,0-6 0,2-5 0,2-8 0,2 6 0,0-5 0,5 5 0,-1-4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20-Feb-22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408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8500" y="596900"/>
            <a:ext cx="7939665" cy="1358900"/>
          </a:xfrm>
          <a:prstGeom prst="rect">
            <a:avLst/>
          </a:prstGeom>
        </p:spPr>
        <p:txBody>
          <a:bodyPr/>
          <a:lstStyle>
            <a:lvl1pPr algn="r">
              <a:defRPr sz="3599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8500" y="2070100"/>
            <a:ext cx="7939665" cy="812800"/>
          </a:xfrm>
        </p:spPr>
        <p:txBody>
          <a:bodyPr>
            <a:normAutofit/>
          </a:bodyPr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100" y="596900"/>
            <a:ext cx="271709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80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3639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3534F68-EC21-4073-85E9-EA41DD2F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1607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5" y="2908300"/>
            <a:ext cx="10616551" cy="1362075"/>
          </a:xfrm>
          <a:prstGeom prst="rect">
            <a:avLst/>
          </a:prstGeom>
        </p:spPr>
        <p:txBody>
          <a:bodyPr anchor="t"/>
          <a:lstStyle>
            <a:lvl1pPr algn="r">
              <a:defRPr sz="3999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2835" y="4270379"/>
            <a:ext cx="10616551" cy="1500187"/>
          </a:xfrm>
        </p:spPr>
        <p:txBody>
          <a:bodyPr anchor="b"/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93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2799">
                <a:solidFill>
                  <a:srgbClr val="2E3791"/>
                </a:solidFill>
              </a:defRPr>
            </a:lvl1pPr>
            <a:lvl2pPr>
              <a:defRPr sz="2399">
                <a:solidFill>
                  <a:srgbClr val="2E3791"/>
                </a:solidFill>
              </a:defRPr>
            </a:lvl2pPr>
            <a:lvl3pPr>
              <a:defRPr sz="1999">
                <a:solidFill>
                  <a:srgbClr val="2E3791"/>
                </a:solidFill>
              </a:defRPr>
            </a:lvl3pPr>
            <a:lvl4pPr>
              <a:defRPr sz="1799">
                <a:solidFill>
                  <a:srgbClr val="2E3791"/>
                </a:solidFill>
              </a:defRPr>
            </a:lvl4pPr>
            <a:lvl5pPr>
              <a:defRPr sz="1799">
                <a:solidFill>
                  <a:srgbClr val="2E379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2799">
                <a:solidFill>
                  <a:srgbClr val="2E3791"/>
                </a:solidFill>
              </a:defRPr>
            </a:lvl1pPr>
            <a:lvl2pPr>
              <a:defRPr sz="2399">
                <a:solidFill>
                  <a:srgbClr val="2E3791"/>
                </a:solidFill>
              </a:defRPr>
            </a:lvl2pPr>
            <a:lvl3pPr>
              <a:defRPr sz="1999">
                <a:solidFill>
                  <a:srgbClr val="2E3791"/>
                </a:solidFill>
              </a:defRPr>
            </a:lvl3pPr>
            <a:lvl4pPr>
              <a:defRPr sz="1799">
                <a:solidFill>
                  <a:srgbClr val="2E3791"/>
                </a:solidFill>
              </a:defRPr>
            </a:lvl4pPr>
            <a:lvl5pPr>
              <a:defRPr sz="1799">
                <a:solidFill>
                  <a:srgbClr val="2E379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7484" y="6496054"/>
            <a:ext cx="2539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130899-39B2-4EC4-A8C1-6E6A65F4D402}" type="datetime1">
              <a:rPr lang="en-US" smtClean="0"/>
              <a:t>20-Feb-22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96054"/>
            <a:ext cx="284405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6524D7-D26E-47CD-9B07-E8DE9EE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0311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7484" y="6496054"/>
            <a:ext cx="2539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130899-39B2-4EC4-A8C1-6E6A65F4D402}" type="datetime1">
              <a:rPr lang="en-US" smtClean="0"/>
              <a:t>20-Feb-22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96054"/>
            <a:ext cx="284405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214D299-8C3D-4910-B06F-D17DD07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455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6290" y="2870200"/>
            <a:ext cx="5112535" cy="3987800"/>
          </a:xfrm>
        </p:spPr>
        <p:txBody>
          <a:bodyPr/>
          <a:lstStyle>
            <a:lvl1pPr marL="0" indent="0">
              <a:buNone/>
              <a:defRPr sz="3199">
                <a:solidFill>
                  <a:srgbClr val="2E379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2835" y="4406900"/>
            <a:ext cx="5385513" cy="1930400"/>
          </a:xfrm>
          <a:prstGeom prst="rect">
            <a:avLst/>
          </a:prstGeom>
        </p:spPr>
        <p:txBody>
          <a:bodyPr anchor="t"/>
          <a:lstStyle>
            <a:lvl1pPr algn="r">
              <a:defRPr sz="2799" b="1" cap="all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2835" y="2906717"/>
            <a:ext cx="5385513" cy="1258887"/>
          </a:xfrm>
        </p:spPr>
        <p:txBody>
          <a:bodyPr anchor="b"/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5373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5" y="2908300"/>
            <a:ext cx="10616551" cy="1362075"/>
          </a:xfrm>
          <a:prstGeom prst="rect">
            <a:avLst/>
          </a:prstGeom>
        </p:spPr>
        <p:txBody>
          <a:bodyPr anchor="ctr"/>
          <a:lstStyle>
            <a:lvl1pPr algn="r">
              <a:defRPr sz="3999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2835" y="4270379"/>
            <a:ext cx="10616551" cy="1500187"/>
          </a:xfrm>
        </p:spPr>
        <p:txBody>
          <a:bodyPr anchor="ctr"/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997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7867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153111-7426-4B62-A906-C099A7404971}" type="datetime1">
              <a:rPr lang="en-US" smtClean="0"/>
              <a:t>20-Feb-22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5C8E18-FD91-4D75-8065-D52E1EC6AD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4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0899-39B2-4EC4-A8C1-6E6A65F4D402}" type="datetime1">
              <a:rPr lang="en-US" smtClean="0"/>
              <a:t>20-Feb-22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4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4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8FBC8A9-B1E7-4609-986F-DAC223BD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3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2799" kern="1200">
          <a:solidFill>
            <a:srgbClr val="2E379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457063" rtl="0" eaLnBrk="1" latinLnBrk="0" hangingPunct="1">
        <a:spcBef>
          <a:spcPct val="20000"/>
        </a:spcBef>
        <a:buFont typeface="Arial"/>
        <a:buChar char="•"/>
        <a:defRPr sz="3199" kern="1200">
          <a:solidFill>
            <a:srgbClr val="2E379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buFont typeface="Arial"/>
        <a:buChar char="–"/>
        <a:defRPr sz="2799" kern="1200">
          <a:solidFill>
            <a:srgbClr val="2E379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buFont typeface="Arial"/>
        <a:buChar char="•"/>
        <a:defRPr sz="2399" kern="1200">
          <a:solidFill>
            <a:srgbClr val="2E379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buFont typeface="Arial"/>
        <a:buChar char="–"/>
        <a:defRPr sz="1999" kern="1200">
          <a:solidFill>
            <a:srgbClr val="2E379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buFont typeface="Arial"/>
        <a:buChar char="»"/>
        <a:defRPr sz="1999" kern="1200">
          <a:solidFill>
            <a:srgbClr val="2E3791"/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Basics_of_HTTP/MIME_types/Complete_list_of_MIME_typ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Controllers and Routing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Controllers, Routes, Responses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AD81E-C6FA-40F9-B931-8C1E1774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Symfony’s Base Controller</a:t>
            </a:r>
          </a:p>
          <a:p>
            <a:r>
              <a:rPr lang="en-US" dirty="0"/>
              <a:t>Provides access to helper methods and the service container</a:t>
            </a:r>
          </a:p>
          <a:p>
            <a:r>
              <a:rPr lang="en-US" dirty="0"/>
              <a:t>Won’t change your controller workflow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7FD82-0F69-46B9-A735-DE14A54C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4647998"/>
            <a:ext cx="5868219" cy="144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D6EA7-3CA3-4EEB-AEC3-4CF80A38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" y="3923619"/>
            <a:ext cx="8586026" cy="61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ABCD18-4969-4D88-AC4B-53511F5F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151124"/>
            <a:ext cx="10969943" cy="4975043"/>
          </a:xfrm>
        </p:spPr>
        <p:txBody>
          <a:bodyPr/>
          <a:lstStyle/>
          <a:p>
            <a:r>
              <a:rPr lang="en-US" dirty="0"/>
              <a:t>Symfony’s Base Controller - helper methods example</a:t>
            </a:r>
          </a:p>
          <a:p>
            <a:endParaRPr lang="en-GB" dirty="0"/>
          </a:p>
          <a:p>
            <a:endParaRPr lang="en-GB" dirty="0"/>
          </a:p>
          <a:p>
            <a:endParaRPr lang="en-US" sz="3600" dirty="0">
              <a:ea typeface="Calibri"/>
              <a:cs typeface="Calibri"/>
              <a:sym typeface="Calibri"/>
            </a:endParaRPr>
          </a:p>
          <a:p>
            <a:r>
              <a:rPr lang="en-US" sz="3600" dirty="0">
                <a:ea typeface="Calibri"/>
                <a:cs typeface="Calibri"/>
                <a:sym typeface="Calibri"/>
              </a:rPr>
              <a:t>Symfony’s Base Controller - services example</a:t>
            </a:r>
          </a:p>
          <a:p>
            <a:endParaRPr lang="en-GB" dirty="0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5" name="Shape 185"/>
          <p:cNvSpPr/>
          <p:nvPr/>
        </p:nvSpPr>
        <p:spPr>
          <a:xfrm>
            <a:off x="183367" y="1109981"/>
            <a:ext cx="10484786" cy="5613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lnSpc>
                <a:spcPct val="104999"/>
              </a:lnSpc>
              <a:buClr>
                <a:srgbClr val="F7D096"/>
              </a:buClr>
              <a:buSzPct val="100000"/>
            </a:pPr>
            <a:endParaRPr lang="en-US" sz="3200" dirty="0">
              <a:solidFill>
                <a:srgbClr val="F7D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1797705"/>
            <a:ext cx="5715000" cy="156385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7" name="Shape 187"/>
          <p:cNvSpPr/>
          <p:nvPr/>
        </p:nvSpPr>
        <p:spPr>
          <a:xfrm>
            <a:off x="246867" y="3614399"/>
            <a:ext cx="10484786" cy="5613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lnSpc>
                <a:spcPct val="104999"/>
              </a:lnSpc>
              <a:buClr>
                <a:srgbClr val="F7D096"/>
              </a:buClr>
              <a:buSzPct val="100000"/>
            </a:pPr>
            <a:endParaRPr lang="en-US" sz="3200" dirty="0">
              <a:solidFill>
                <a:srgbClr val="F7D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441" y="4309122"/>
            <a:ext cx="3886200" cy="201685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83BC8B-1080-4019-875F-7A3D8F05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4" name="Shape 194"/>
          <p:cNvSpPr/>
          <p:nvPr/>
        </p:nvSpPr>
        <p:spPr>
          <a:xfrm>
            <a:off x="183368" y="1109981"/>
            <a:ext cx="9247199" cy="5613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lnSpc>
                <a:spcPct val="104999"/>
              </a:lnSpc>
              <a:buClr>
                <a:srgbClr val="F7D096"/>
              </a:buClr>
              <a:buSzPct val="100000"/>
            </a:pPr>
            <a:endParaRPr lang="en-US" sz="3200" dirty="0">
              <a:solidFill>
                <a:srgbClr val="F7D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6CCF0-08B5-4730-8C39-988792D9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12" y="914399"/>
            <a:ext cx="6705600" cy="5268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sz="quarter" idx="10"/>
          </p:nvPr>
        </p:nvSpPr>
        <p:spPr>
          <a:xfrm>
            <a:off x="614949" y="4800600"/>
            <a:ext cx="10958928" cy="768084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t" anchorCtr="0">
            <a:noAutofit/>
          </a:bodyPr>
          <a:lstStyle/>
          <a:p>
            <a:pPr indent="-254000">
              <a:spcBef>
                <a:spcPts val="0"/>
              </a:spcBef>
            </a:pPr>
            <a:r>
              <a:rPr lang="en-US" dirty="0"/>
              <a:t>Routing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CE446-A794-42E7-95C1-30EC818E9A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832110"/>
            <a:ext cx="10958928" cy="499819"/>
          </a:xfrm>
        </p:spPr>
        <p:txBody>
          <a:bodyPr/>
          <a:lstStyle/>
          <a:p>
            <a:r>
              <a:rPr lang="en-US" dirty="0"/>
              <a:t>Routes and Mapping to Controller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6081" y="990600"/>
            <a:ext cx="3296664" cy="329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694DA5-F318-4AB2-802E-B7CD0F67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19200"/>
            <a:ext cx="10969943" cy="4906967"/>
          </a:xfrm>
        </p:spPr>
        <p:txBody>
          <a:bodyPr/>
          <a:lstStyle/>
          <a:p>
            <a:r>
              <a:rPr lang="en-US" dirty="0"/>
              <a:t>Process of breaking the URL into components and deciding what script to call</a:t>
            </a:r>
          </a:p>
          <a:p>
            <a:endParaRPr lang="en-US" dirty="0"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 algn="l"/>
            <a:r>
              <a:rPr lang="en-US" sz="4000"/>
              <a:t>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012" y="2274000"/>
            <a:ext cx="9715823" cy="38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225512" y="1110675"/>
            <a:ext cx="11818500" cy="10548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lnSpc>
                <a:spcPct val="104999"/>
              </a:lnSpc>
              <a:buClr>
                <a:srgbClr val="FFFFFF"/>
              </a:buClr>
              <a:buSzPct val="100000"/>
            </a:pPr>
            <a:endParaRPr lang="en-US"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84228F-EC6F-A242-AA83-C3EB390B3A31}"/>
                  </a:ext>
                </a:extLst>
              </p14:cNvPr>
              <p14:cNvContentPartPr/>
              <p14:nvPr/>
            </p14:nvContentPartPr>
            <p14:xfrm>
              <a:off x="1843200" y="2835720"/>
              <a:ext cx="8178840" cy="121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84228F-EC6F-A242-AA83-C3EB390B3A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3840" y="2826360"/>
                <a:ext cx="8197560" cy="123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AA75F7-2415-41F6-895C-2C900BD7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ways to define routes:</a:t>
            </a:r>
          </a:p>
          <a:p>
            <a:pPr lvl="1"/>
            <a:r>
              <a:rPr lang="en-US" dirty="0"/>
              <a:t>Annotations</a:t>
            </a:r>
          </a:p>
          <a:p>
            <a:pPr lvl="1"/>
            <a:r>
              <a:rPr lang="en-US" dirty="0"/>
              <a:t>YAML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PHP</a:t>
            </a:r>
          </a:p>
          <a:p>
            <a:pPr>
              <a:buClr>
                <a:schemeClr val="tx1"/>
              </a:buClr>
            </a:pPr>
            <a:r>
              <a:rPr lang="en-US" dirty="0"/>
              <a:t>Only one type of configuration is allowed</a:t>
            </a:r>
          </a:p>
          <a:p>
            <a:pPr>
              <a:buClr>
                <a:schemeClr val="tx1"/>
              </a:buClr>
            </a:pPr>
            <a:r>
              <a:rPr lang="en-US" dirty="0"/>
              <a:t>No difference in execution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 algn="l"/>
            <a:r>
              <a:rPr lang="en-US" sz="4000"/>
              <a:t>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1" name="Shape 221"/>
          <p:cNvSpPr/>
          <p:nvPr/>
        </p:nvSpPr>
        <p:spPr>
          <a:xfrm>
            <a:off x="195226" y="1141913"/>
            <a:ext cx="9247198" cy="283970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88900">
              <a:lnSpc>
                <a:spcPct val="104999"/>
              </a:lnSpc>
              <a:spcBef>
                <a:spcPts val="600"/>
              </a:spcBef>
              <a:buClr>
                <a:srgbClr val="F7D096"/>
              </a:buClr>
              <a:buSzPct val="100000"/>
            </a:pP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239696" y="1621540"/>
            <a:ext cx="11804702" cy="2174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40665" indent="-240665">
              <a:buClr>
                <a:srgbClr val="FFFFFF"/>
              </a:buClr>
              <a:buSzPct val="150000"/>
              <a:buFont typeface="Helvetica Neue"/>
              <a:buChar char="•"/>
            </a:pPr>
            <a:endParaRPr lang="en-US" sz="3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86829" y="4554358"/>
            <a:ext cx="9731700" cy="5481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7D096"/>
              </a:buClr>
              <a:buSzPct val="228571"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870012" y="3795775"/>
            <a:ext cx="8169900" cy="11703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7D096"/>
              </a:buClr>
              <a:buSzPct val="100000"/>
            </a:pPr>
            <a:endParaRPr lang="en-US" sz="3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C0ED6-F3AD-4DEB-BA2C-BCEB3D88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Annotation:</a:t>
            </a:r>
            <a:r>
              <a:rPr lang="en-US" dirty="0">
                <a:solidFill>
                  <a:schemeClr val="tx2"/>
                </a:solidFill>
              </a:rPr>
              <a:t> @Route</a:t>
            </a:r>
          </a:p>
          <a:p>
            <a:endParaRPr lang="en-US" dirty="0"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 algn="l"/>
            <a:r>
              <a:rPr lang="en-US" sz="4000" dirty="0"/>
              <a:t>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88E18-5E47-49A0-93C9-1AE01B73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643823"/>
            <a:ext cx="698269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83176-0AE8-4F6C-9F83-87D907FC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95400"/>
            <a:ext cx="10969943" cy="4830767"/>
          </a:xfrm>
        </p:spPr>
        <p:txBody>
          <a:bodyPr/>
          <a:lstStyle/>
          <a:p>
            <a:r>
              <a:rPr lang="en-US" dirty="0"/>
              <a:t>Configure different HTTP methods for the route</a:t>
            </a:r>
          </a:p>
          <a:p>
            <a:pPr lvl="1"/>
            <a:r>
              <a:rPr lang="en-US" dirty="0"/>
              <a:t>Annotation: </a:t>
            </a:r>
            <a:r>
              <a:rPr lang="en-US" dirty="0">
                <a:solidFill>
                  <a:schemeClr val="bg1"/>
                </a:solidFill>
              </a:rPr>
              <a:t>@Method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1AA38-0E0C-4224-B799-E323D167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6" name="Shape 246"/>
          <p:cNvSpPr/>
          <p:nvPr/>
        </p:nvSpPr>
        <p:spPr>
          <a:xfrm>
            <a:off x="195226" y="1027614"/>
            <a:ext cx="9247198" cy="5613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lnSpc>
                <a:spcPct val="104999"/>
              </a:lnSpc>
              <a:buClr>
                <a:srgbClr val="FFFFFF"/>
              </a:buClr>
              <a:buSzPct val="100000"/>
            </a:pPr>
            <a:endParaRPr lang="en-US"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95226" y="1673805"/>
            <a:ext cx="9247198" cy="5613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lnSpc>
                <a:spcPct val="104999"/>
              </a:lnSpc>
              <a:buClr>
                <a:srgbClr val="FFFFFF"/>
              </a:buClr>
              <a:buSzPct val="100000"/>
            </a:pPr>
            <a:endParaRPr lang="en-US" sz="3200" dirty="0">
              <a:solidFill>
                <a:srgbClr val="F7D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E3AE4-D669-4035-8727-98338E4C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2" y="1956694"/>
            <a:ext cx="5562600" cy="4265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01436-F304-4939-BC28-A06FFEE0E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4754567"/>
          </a:xfrm>
        </p:spPr>
        <p:txBody>
          <a:bodyPr/>
          <a:lstStyle/>
          <a:p>
            <a:r>
              <a:rPr lang="en-US" dirty="0"/>
              <a:t>Route Parameters</a:t>
            </a:r>
          </a:p>
          <a:p>
            <a:r>
              <a:rPr lang="en-US" dirty="0"/>
              <a:t>Annotation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EE4CD-D3FA-4F13-ADD1-229BAE37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6" name="Shape 266"/>
          <p:cNvSpPr/>
          <p:nvPr/>
        </p:nvSpPr>
        <p:spPr>
          <a:xfrm>
            <a:off x="213212" y="3612909"/>
            <a:ext cx="9247198" cy="5613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lnSpc>
                <a:spcPct val="104999"/>
              </a:lnSpc>
              <a:buClr>
                <a:srgbClr val="FFFFFF"/>
              </a:buClr>
              <a:buSzPct val="100000"/>
            </a:pPr>
            <a:endParaRPr lang="en-US"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95CED-8E44-4B7C-86C4-A9DD163F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2634403"/>
            <a:ext cx="8467326" cy="22289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A3BDB1-1873-214F-9DA6-C5904064D394}"/>
                  </a:ext>
                </a:extLst>
              </p14:cNvPr>
              <p14:cNvContentPartPr/>
              <p14:nvPr/>
            </p14:nvContentPartPr>
            <p14:xfrm>
              <a:off x="3626640" y="3360600"/>
              <a:ext cx="1371600" cy="423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A3BDB1-1873-214F-9DA6-C5904064D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7280" y="3351240"/>
                <a:ext cx="1390320" cy="44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49762" y="1660250"/>
            <a:ext cx="11613000" cy="27276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320841" indent="-361481">
              <a:buClr>
                <a:schemeClr val="lt1"/>
              </a:buClr>
              <a:buSzPct val="142000"/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679" y="4447896"/>
            <a:ext cx="11117166" cy="136400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737D1-0B9C-4786-AAAF-9F676ECC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Route Parameters</a:t>
            </a:r>
          </a:p>
          <a:p>
            <a:r>
              <a:rPr lang="en-US" sz="2800" dirty="0"/>
              <a:t>Additional parameters are converted to query parameters</a:t>
            </a:r>
          </a:p>
          <a:p>
            <a:r>
              <a:rPr lang="en-US" sz="2800" dirty="0"/>
              <a:t>Parameters names passed to the controller must match route </a:t>
            </a:r>
            <a:br>
              <a:rPr lang="en-US" sz="2800" dirty="0"/>
            </a:br>
            <a:r>
              <a:rPr lang="en-US" sz="2800" dirty="0"/>
              <a:t>parameters names </a:t>
            </a:r>
          </a:p>
          <a:p>
            <a:r>
              <a:rPr lang="en-US" sz="2800" dirty="0"/>
              <a:t>Parameters and route parameters names must be the same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B2BCF-F915-4F34-BF07-21DC220B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Request and Response</a:t>
            </a:r>
          </a:p>
          <a:p>
            <a:r>
              <a:rPr lang="en-US" dirty="0"/>
              <a:t>REST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32FA9-7059-45BE-9F8D-2CC4F1859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616" y="5181600"/>
            <a:ext cx="10958928" cy="768084"/>
          </a:xfrm>
        </p:spPr>
        <p:txBody>
          <a:bodyPr/>
          <a:lstStyle/>
          <a:p>
            <a:r>
              <a:rPr lang="en-US" dirty="0"/>
              <a:t>Request &amp; Response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6949" y="849240"/>
            <a:ext cx="4888263" cy="36254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19BBE8-49D0-E948-AF4B-D1652DED116F}"/>
                  </a:ext>
                </a:extLst>
              </p14:cNvPr>
              <p14:cNvContentPartPr/>
              <p14:nvPr/>
            </p14:nvContentPartPr>
            <p14:xfrm>
              <a:off x="7548480" y="1894320"/>
              <a:ext cx="187200" cy="219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19BBE8-49D0-E948-AF4B-D1652DED11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9120" y="1884960"/>
                <a:ext cx="205920" cy="221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47CCB-F0C8-4EB2-8F58-01D73039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95400"/>
            <a:ext cx="10969943" cy="4830767"/>
          </a:xfrm>
        </p:spPr>
        <p:txBody>
          <a:bodyPr/>
          <a:lstStyle/>
          <a:p>
            <a:r>
              <a:rPr lang="en-US" dirty="0"/>
              <a:t>Symfony Application Lifecycle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4FD5A-A5D7-427D-99E7-BE308022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&amp;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919" y="1890140"/>
            <a:ext cx="11652921" cy="462019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182957" y="1022650"/>
            <a:ext cx="8376600" cy="5481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FFFFF"/>
              </a:buClr>
              <a:buSzPct val="100000"/>
            </a:pPr>
            <a:endParaRPr lang="en-US"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33DDE-FC41-4BB4-B060-C324CD2E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Symfony Application Lifecycle</a:t>
            </a:r>
          </a:p>
          <a:p>
            <a:r>
              <a:rPr lang="en-US" dirty="0"/>
              <a:t>Client sends an HTTP Request</a:t>
            </a:r>
          </a:p>
          <a:p>
            <a:r>
              <a:rPr lang="en-US" dirty="0"/>
              <a:t>For each request the front controller is executed Index file </a:t>
            </a:r>
            <a:br>
              <a:rPr lang="en-US" dirty="0"/>
            </a:br>
            <a:r>
              <a:rPr lang="en-US" dirty="0"/>
              <a:t>(app.php or app_dev.php)</a:t>
            </a:r>
          </a:p>
          <a:p>
            <a:pPr>
              <a:buClr>
                <a:schemeClr val="tx1"/>
              </a:buClr>
            </a:pPr>
            <a:r>
              <a:rPr lang="en-US" dirty="0"/>
              <a:t>Router component matches the request and execute controller</a:t>
            </a:r>
          </a:p>
          <a:p>
            <a:r>
              <a:rPr lang="en-US" dirty="0"/>
              <a:t>Response object is returned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5B599-57CB-4FF6-A67F-A94C80C4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&amp;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95" name="Shape 295"/>
          <p:cNvSpPr/>
          <p:nvPr/>
        </p:nvSpPr>
        <p:spPr>
          <a:xfrm>
            <a:off x="182952" y="1022650"/>
            <a:ext cx="11037600" cy="5481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FFFFF"/>
              </a:buClr>
              <a:buSzPct val="100000"/>
            </a:pPr>
            <a:endParaRPr lang="en-US"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209862" y="1807873"/>
            <a:ext cx="11416200" cy="429720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340894" indent="-340894">
              <a:lnSpc>
                <a:spcPct val="117647"/>
              </a:lnSpc>
              <a:buClr>
                <a:srgbClr val="FFFFFF"/>
              </a:buClr>
              <a:buSzPct val="100000"/>
              <a:buFont typeface="Calibri"/>
              <a:buChar char="•"/>
            </a:pPr>
            <a:endParaRPr lang="en-US" sz="3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FE7C6-0080-4FFA-8299-B4559D1E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</a:t>
            </a:r>
            <a:br>
              <a:rPr lang="en-US" dirty="0"/>
            </a:br>
            <a:endParaRPr lang="en-GB" dirty="0"/>
          </a:p>
          <a:p>
            <a:r>
              <a:rPr lang="en-US" dirty="0"/>
              <a:t>To use it in your controller type-hint it with the Request class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6134E-199D-4A20-8348-BC042B41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&amp;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01" name="Shape 301"/>
          <p:cNvSpPr/>
          <p:nvPr/>
        </p:nvSpPr>
        <p:spPr>
          <a:xfrm>
            <a:off x="193578" y="40339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indent="-254000">
              <a:lnSpc>
                <a:spcPct val="90000"/>
              </a:lnSpc>
              <a:buClr>
                <a:srgbClr val="F3BE60"/>
              </a:buClr>
              <a:buSzPct val="100000"/>
            </a:pPr>
            <a:endParaRPr lang="en-US" sz="4000" b="1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82972" y="1022651"/>
            <a:ext cx="1617822" cy="5480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FFFFF"/>
              </a:buClr>
              <a:buSzPct val="100000"/>
            </a:pPr>
            <a:endParaRPr lang="en-US"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2589212" y="1609930"/>
            <a:ext cx="8421613" cy="54804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320842" indent="-320842">
              <a:buClr>
                <a:srgbClr val="FFFFFF"/>
              </a:buClr>
              <a:buSzPct val="142000"/>
              <a:buFont typeface="Arial"/>
              <a:buChar char="•"/>
            </a:pPr>
            <a:r>
              <a:rPr lang="en-US" sz="32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Import the Request Object in controller class</a:t>
            </a:r>
          </a:p>
        </p:txBody>
      </p:sp>
      <p:sp>
        <p:nvSpPr>
          <p:cNvPr id="305" name="Shape 305"/>
          <p:cNvSpPr/>
          <p:nvPr/>
        </p:nvSpPr>
        <p:spPr>
          <a:xfrm>
            <a:off x="181984" y="2852891"/>
            <a:ext cx="11377200" cy="5481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320842" indent="-320842">
              <a:buClr>
                <a:srgbClr val="FFFFFF"/>
              </a:buClr>
              <a:buSzPct val="142000"/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F52DF-FF76-4ECD-92A5-C33DA359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1" y="3274357"/>
            <a:ext cx="5912703" cy="2881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96538-D7D7-4493-95F7-D67A95077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2" y="2193640"/>
            <a:ext cx="8944898" cy="54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B4A89-0BEC-4301-911F-EB9C5D81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Examples: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FAFDC-BD22-45C1-B08C-C3680EB7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&amp;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11" name="Shape 311"/>
          <p:cNvSpPr/>
          <p:nvPr/>
        </p:nvSpPr>
        <p:spPr>
          <a:xfrm>
            <a:off x="193578" y="40339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indent="-254000">
              <a:lnSpc>
                <a:spcPct val="90000"/>
              </a:lnSpc>
              <a:buClr>
                <a:srgbClr val="F3BE60"/>
              </a:buClr>
              <a:buSzPct val="100000"/>
            </a:pPr>
            <a:endParaRPr lang="en-US" sz="4000" b="1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182972" y="1022651"/>
            <a:ext cx="3627994" cy="5480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FFFFF"/>
              </a:buClr>
              <a:buSzPct val="100000"/>
            </a:pPr>
            <a:endParaRPr lang="en-US"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2286000"/>
            <a:ext cx="7720960" cy="384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AC4AE-2588-40C9-B97F-D0EAE399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19200"/>
            <a:ext cx="10969943" cy="4906967"/>
          </a:xfrm>
        </p:spPr>
        <p:txBody>
          <a:bodyPr/>
          <a:lstStyle/>
          <a:p>
            <a:r>
              <a:rPr lang="en-US" dirty="0"/>
              <a:t>Response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A9355-866C-4504-B8F1-6F50CBB4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&amp; Response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18" name="Shape 318"/>
          <p:cNvSpPr/>
          <p:nvPr/>
        </p:nvSpPr>
        <p:spPr>
          <a:xfrm>
            <a:off x="193578" y="40339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indent="-254000">
              <a:lnSpc>
                <a:spcPct val="90000"/>
              </a:lnSpc>
              <a:buClr>
                <a:srgbClr val="F3BE60"/>
              </a:buClr>
              <a:buSzPct val="100000"/>
            </a:pPr>
            <a:endParaRPr lang="en-US" sz="4000" b="1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82973" y="1022651"/>
            <a:ext cx="1934131" cy="5480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FFFFF"/>
              </a:buClr>
              <a:buSzPct val="100000"/>
            </a:pPr>
            <a:endParaRPr lang="en-US"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28988" y="1694863"/>
            <a:ext cx="11377335" cy="54804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320842" indent="-320842">
              <a:buClr>
                <a:srgbClr val="FFFFFF"/>
              </a:buClr>
              <a:buSzPct val="142000"/>
              <a:buFont typeface="Arial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Import the Response Object in controller class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093" y="2148954"/>
            <a:ext cx="8793276" cy="45064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22" name="Shape 3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093" y="4280910"/>
            <a:ext cx="8832097" cy="1949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23" name="Shape 3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593" y="2679254"/>
            <a:ext cx="8793720" cy="139459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193578" y="40339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indent="-254000">
              <a:lnSpc>
                <a:spcPct val="90000"/>
              </a:lnSpc>
              <a:buClr>
                <a:srgbClr val="F3BE60"/>
              </a:buClr>
              <a:buSzPct val="100000"/>
            </a:pPr>
            <a:endParaRPr lang="en-US" sz="4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182972" y="1022651"/>
            <a:ext cx="2792572" cy="5480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JsonResponse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12" y="1570696"/>
            <a:ext cx="8236470" cy="46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834" y="2211526"/>
            <a:ext cx="9812017" cy="41277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BE1A04-1551-4A7A-9353-EF1E0580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48A9868-73F7-417C-8401-29D8CBFB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&amp;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93578" y="40339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indent="-254000">
              <a:lnSpc>
                <a:spcPct val="90000"/>
              </a:lnSpc>
              <a:buClr>
                <a:srgbClr val="F3BE60"/>
              </a:buClr>
              <a:buSzPct val="100000"/>
            </a:pPr>
            <a:endParaRPr lang="en-US" sz="4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5879300" y="3284588"/>
            <a:ext cx="430224" cy="28882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88900">
              <a:buClr>
                <a:srgbClr val="000000"/>
              </a:buClr>
              <a:buSzPct val="100000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7647"/>
              </a:lnSpc>
              <a:buClr>
                <a:schemeClr val="tx1"/>
              </a:buClr>
              <a:buSzPct val="100000"/>
            </a:pPr>
            <a:r>
              <a:rPr lang="en-US" sz="3400" dirty="0">
                <a:ea typeface="Calibri"/>
                <a:cs typeface="Calibri"/>
                <a:sym typeface="Calibri"/>
              </a:rPr>
              <a:t>Response Content-Types</a:t>
            </a:r>
          </a:p>
          <a:p>
            <a:pPr marL="914400" lvl="1" indent="-457200">
              <a:lnSpc>
                <a:spcPct val="117647"/>
              </a:lnSpc>
              <a:buClr>
                <a:schemeClr val="tx1"/>
              </a:buClr>
              <a:buSzPct val="100000"/>
            </a:pPr>
            <a:r>
              <a:rPr lang="en-US" sz="34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json - application/json</a:t>
            </a:r>
          </a:p>
          <a:p>
            <a:pPr marL="914400" lvl="1" indent="-457200">
              <a:lnSpc>
                <a:spcPct val="117647"/>
              </a:lnSpc>
              <a:buClr>
                <a:schemeClr val="tx1"/>
              </a:buClr>
              <a:buSzPct val="100000"/>
            </a:pPr>
            <a:r>
              <a:rPr lang="en-US" sz="34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xml - application/xml</a:t>
            </a:r>
          </a:p>
          <a:p>
            <a:pPr marL="914400" lvl="1" indent="-457200">
              <a:lnSpc>
                <a:spcPct val="117647"/>
              </a:lnSpc>
              <a:buClr>
                <a:schemeClr val="tx1"/>
              </a:buClr>
              <a:buSzPct val="100000"/>
            </a:pPr>
            <a:r>
              <a:rPr lang="en-US" sz="34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png image - image/png</a:t>
            </a:r>
          </a:p>
          <a:p>
            <a:pPr marL="914400" lvl="1" indent="-457200">
              <a:lnSpc>
                <a:spcPct val="117647"/>
              </a:lnSpc>
              <a:buClr>
                <a:schemeClr val="tx1"/>
              </a:buClr>
              <a:buSzPct val="100000"/>
            </a:pPr>
            <a:r>
              <a:rPr lang="en-US" sz="34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html - text/html</a:t>
            </a:r>
          </a:p>
          <a:p>
            <a:pPr marL="914400" lvl="1" indent="-457200">
              <a:lnSpc>
                <a:spcPct val="117647"/>
              </a:lnSpc>
              <a:buClr>
                <a:schemeClr val="tx1"/>
              </a:buClr>
              <a:buSzPct val="100000"/>
            </a:pPr>
            <a:r>
              <a:rPr lang="en-US" sz="34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full list of content types</a:t>
            </a:r>
            <a:r>
              <a:rPr lang="en-US" sz="3400" dirty="0">
                <a:ea typeface="Calibri"/>
                <a:cs typeface="Calibri"/>
                <a:sym typeface="Calibri"/>
              </a:rPr>
              <a:t>: </a:t>
            </a:r>
            <a:r>
              <a:rPr lang="en-US" sz="3400" u="sng" dirty="0">
                <a:ea typeface="Calibri"/>
                <a:cs typeface="Calibri"/>
                <a:sym typeface="Calibri"/>
                <a:hlinkClick r:id="rId3"/>
              </a:rPr>
              <a:t>developer.mozilla.org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B39FD9-C544-4D4E-828C-1E766CD5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&amp;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069" y="1973685"/>
            <a:ext cx="5742868" cy="200169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193578" y="40339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indent="-254000">
              <a:lnSpc>
                <a:spcPct val="90000"/>
              </a:lnSpc>
              <a:buClr>
                <a:srgbClr val="F3BE60"/>
              </a:buClr>
              <a:buSzPct val="100000"/>
            </a:pPr>
            <a:endParaRPr lang="en-US" sz="4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82973" y="1022651"/>
            <a:ext cx="4938277" cy="5480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203200">
              <a:buClr>
                <a:srgbClr val="FFFFFF"/>
              </a:buClr>
              <a:buSzPct val="100000"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Conten-type Examples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069" y="4023468"/>
            <a:ext cx="8322403" cy="24339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67DE5-84B6-4CB7-8024-25C70F5D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47304"/>
            <a:ext cx="10969943" cy="4878863"/>
          </a:xfrm>
        </p:spPr>
        <p:txBody>
          <a:bodyPr/>
          <a:lstStyle/>
          <a:p>
            <a:r>
              <a:rPr lang="en-US" dirty="0"/>
              <a:t>Set Content-type Examples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EB6B1F-179D-41CD-A901-D7F2900F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&amp;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193578" y="40339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indent="-254000">
              <a:lnSpc>
                <a:spcPct val="90000"/>
              </a:lnSpc>
              <a:buClr>
                <a:srgbClr val="F3BE60"/>
              </a:buClr>
              <a:buSzPct val="100000"/>
            </a:pPr>
            <a:endParaRPr lang="en-US" sz="4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90355" y="1371600"/>
            <a:ext cx="10540033" cy="335280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457200" indent="-457200">
              <a:lnSpc>
                <a:spcPct val="117647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3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3281166"/>
            <a:ext cx="6569566" cy="28864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E0D13-A644-4218-87B2-489AD167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pPr lvl="1"/>
            <a:r>
              <a:rPr lang="en-US" dirty="0" err="1"/>
              <a:t>REpresentational</a:t>
            </a:r>
            <a:r>
              <a:rPr lang="en-US" dirty="0"/>
              <a:t> State Transfer</a:t>
            </a:r>
          </a:p>
          <a:p>
            <a:r>
              <a:rPr lang="en-US" dirty="0"/>
              <a:t>Interface from one program to another</a:t>
            </a:r>
          </a:p>
          <a:p>
            <a:r>
              <a:rPr lang="en-US" dirty="0"/>
              <a:t>REST is stateless</a:t>
            </a:r>
          </a:p>
          <a:p>
            <a:r>
              <a:rPr lang="en-US" dirty="0"/>
              <a:t>REST is resource based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45B4D4-5232-4EF1-B1B7-99D545D7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0F56-5DC9-4882-8910-B77E2D05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193578" y="40339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indent="-254000">
              <a:lnSpc>
                <a:spcPct val="90000"/>
              </a:lnSpc>
              <a:buClr>
                <a:srgbClr val="F3BE60"/>
              </a:buClr>
              <a:buSzPct val="100000"/>
            </a:pPr>
            <a:endParaRPr lang="en-US" sz="4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09407" y="1295400"/>
            <a:ext cx="11351510" cy="518160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482600" indent="-457200">
              <a:lnSpc>
                <a:spcPct val="117647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77D5F-28F7-4E77-B7B0-B7755524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methods:</a:t>
            </a:r>
          </a:p>
          <a:p>
            <a:pPr lvl="1"/>
            <a:r>
              <a:rPr lang="en-US" dirty="0"/>
              <a:t>GET - Get resource</a:t>
            </a:r>
          </a:p>
          <a:p>
            <a:pPr lvl="1"/>
            <a:r>
              <a:rPr lang="en-US" dirty="0"/>
              <a:t>POST - Create resource</a:t>
            </a:r>
          </a:p>
          <a:p>
            <a:pPr lvl="1"/>
            <a:r>
              <a:rPr lang="en-US" dirty="0"/>
              <a:t>PUT - Update resource</a:t>
            </a:r>
          </a:p>
          <a:p>
            <a:pPr lvl="1"/>
            <a:r>
              <a:rPr lang="en-US" dirty="0"/>
              <a:t>PATCH - Partly update resource</a:t>
            </a:r>
          </a:p>
          <a:p>
            <a:pPr lvl="1"/>
            <a:r>
              <a:rPr lang="en-US" dirty="0"/>
              <a:t>DELETE - Delete resource</a:t>
            </a:r>
          </a:p>
          <a:p>
            <a:pPr lvl="1"/>
            <a:r>
              <a:rPr lang="en-US" dirty="0"/>
              <a:t>HEAD - Get headers for resource</a:t>
            </a:r>
          </a:p>
          <a:p>
            <a:r>
              <a:rPr lang="en-US" dirty="0"/>
              <a:t>Response: json, xml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83E987-7B75-4877-A45D-A1759ECA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&amp;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>
                <a:solidFill>
                  <a:schemeClr val="accent4"/>
                </a:solidFill>
              </a:rPr>
              <a:t>Controllers – Create controllers, actions, 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5-10-20 rule</a:t>
            </a:r>
          </a:p>
          <a:p>
            <a:pPr lvl="0"/>
            <a:r>
              <a:rPr lang="en-US" dirty="0">
                <a:solidFill>
                  <a:schemeClr val="accent4"/>
                </a:solidFill>
              </a:rPr>
              <a:t>Routing – Define routes, configuration, 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route parameters</a:t>
            </a:r>
          </a:p>
          <a:p>
            <a:pPr lvl="0"/>
            <a:r>
              <a:rPr lang="en-US" dirty="0">
                <a:solidFill>
                  <a:schemeClr val="accent4"/>
                </a:solidFill>
              </a:rPr>
              <a:t>Request &amp; Response – Request methods, 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Response types</a:t>
            </a:r>
          </a:p>
          <a:p>
            <a:pPr lvl="0"/>
            <a:r>
              <a:rPr lang="en-US" dirty="0">
                <a:solidFill>
                  <a:schemeClr val="accent4"/>
                </a:solidFill>
              </a:rPr>
              <a:t>REST – Rest concepts, REST URIs, 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Responses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Only concerned with </a:t>
            </a:r>
            <a:r>
              <a:rPr lang="en-US" b="1" dirty="0">
                <a:solidFill>
                  <a:schemeClr val="tx2"/>
                </a:solidFill>
                <a:cs typeface="Consolas" panose="020B0609020204030204" pitchFamily="49" charset="0"/>
              </a:rPr>
              <a:t>Controlling</a:t>
            </a:r>
          </a:p>
          <a:p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Not responsible for the doing</a:t>
            </a:r>
          </a:p>
          <a:p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Takes care of web specific stuff like authentication, </a:t>
            </a:r>
            <a:b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cookies, request variables, query string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9D85E-1028-4211-AB38-D1178B72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8A31E6-E034-467A-AD87-085042368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1551305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php bin/console make:controller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4AF326-8870-4F41-BEB2-C986D8B7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234182"/>
            <a:ext cx="8478153" cy="38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95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9D85E-1028-4211-AB38-D1178B72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Location: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/Controller directory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EC06D-DADE-4FED-BE93-9B2443C8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02" y="1703155"/>
            <a:ext cx="4911510" cy="44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3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D2ACCF-0E13-414D-BDA6-19A6B6B6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names should end with </a:t>
            </a:r>
            <a:r>
              <a:rPr lang="en-US" dirty="0">
                <a:solidFill>
                  <a:schemeClr val="bg1"/>
                </a:solidFill>
              </a:rPr>
              <a:t>"Controller"</a:t>
            </a:r>
          </a:p>
          <a:p>
            <a:r>
              <a:rPr lang="en-US" dirty="0"/>
              <a:t>Controller action names should end with </a:t>
            </a:r>
            <a:r>
              <a:rPr lang="en-US" dirty="0">
                <a:solidFill>
                  <a:schemeClr val="bg1"/>
                </a:solidFill>
              </a:rPr>
              <a:t>"Action"</a:t>
            </a:r>
          </a:p>
          <a:p>
            <a:endParaRPr lang="en-US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B0466-A490-4303-A714-68FE5F75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2819399"/>
            <a:ext cx="7663302" cy="3306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6A03E-57A1-4D82-A81A-51E9F20E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always </a:t>
            </a:r>
            <a:r>
              <a:rPr lang="en-US" dirty="0">
                <a:solidFill>
                  <a:schemeClr val="bg1"/>
                </a:solidFill>
              </a:rPr>
              <a:t>return Response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5-10-20 rule: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5 or less class variables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10 or less actions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20 or less lines of code for each action</a:t>
            </a:r>
          </a:p>
          <a:p>
            <a:endParaRPr lang="en-US" dirty="0"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59A01-8E34-49E7-9E61-07957FB4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2204052"/>
            <a:ext cx="10529354" cy="1453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35E6B-ED68-496E-B6D0-3D8F31D0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4754567"/>
          </a:xfrm>
        </p:spPr>
        <p:txBody>
          <a:bodyPr/>
          <a:lstStyle/>
          <a:p>
            <a:r>
              <a:rPr lang="en-US" dirty="0"/>
              <a:t>Requests, Controller, Response Lifecycle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9" name="Shape 169"/>
          <p:cNvSpPr/>
          <p:nvPr/>
        </p:nvSpPr>
        <p:spPr>
          <a:xfrm>
            <a:off x="5879300" y="3284588"/>
            <a:ext cx="430224" cy="28882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88900">
              <a:buClr>
                <a:srgbClr val="000000"/>
              </a:buClr>
              <a:buSzPct val="100000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12" y="1930400"/>
            <a:ext cx="11684000" cy="459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16.9_FGW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eenwichVN">
    <a:dk1>
      <a:srgbClr val="000000"/>
    </a:dk1>
    <a:lt1>
      <a:srgbClr val="FFFFFF"/>
    </a:lt1>
    <a:dk2>
      <a:srgbClr val="3C4CA2"/>
    </a:dk2>
    <a:lt2>
      <a:srgbClr val="A8AD36"/>
    </a:lt2>
    <a:accent1>
      <a:srgbClr val="0082B5"/>
    </a:accent1>
    <a:accent2>
      <a:srgbClr val="F6D688"/>
    </a:accent2>
    <a:accent3>
      <a:srgbClr val="A5A5A5"/>
    </a:accent3>
    <a:accent4>
      <a:srgbClr val="F16221"/>
    </a:accent4>
    <a:accent5>
      <a:srgbClr val="775BA6"/>
    </a:accent5>
    <a:accent6>
      <a:srgbClr val="4DAE46"/>
    </a:accent6>
    <a:hlink>
      <a:srgbClr val="FBC73C"/>
    </a:hlink>
    <a:folHlink>
      <a:srgbClr val="742C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3392</TotalTime>
  <Words>607</Words>
  <Application>Microsoft Office PowerPoint</Application>
  <PresentationFormat>Custom</PresentationFormat>
  <Paragraphs>161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Consolas</vt:lpstr>
      <vt:lpstr>Helvetica Neue</vt:lpstr>
      <vt:lpstr>Verdana</vt:lpstr>
      <vt:lpstr>Wingdings</vt:lpstr>
      <vt:lpstr>Presentation 16.9_FGW</vt:lpstr>
      <vt:lpstr>REST Controllers and Routing</vt:lpstr>
      <vt:lpstr>Table of Contents</vt:lpstr>
      <vt:lpstr>Controller 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PowerPoint Presentation</vt:lpstr>
      <vt:lpstr>Routing</vt:lpstr>
      <vt:lpstr>Routing</vt:lpstr>
      <vt:lpstr>Routing</vt:lpstr>
      <vt:lpstr>Routing</vt:lpstr>
      <vt:lpstr>Routing</vt:lpstr>
      <vt:lpstr>Routing</vt:lpstr>
      <vt:lpstr>PowerPoint Presentation</vt:lpstr>
      <vt:lpstr>Request &amp; Response</vt:lpstr>
      <vt:lpstr>Request &amp; Response</vt:lpstr>
      <vt:lpstr>Request &amp; Response</vt:lpstr>
      <vt:lpstr>Request &amp; Response</vt:lpstr>
      <vt:lpstr>Request &amp; Response </vt:lpstr>
      <vt:lpstr>Request &amp; Response</vt:lpstr>
      <vt:lpstr>Request &amp; Response</vt:lpstr>
      <vt:lpstr>Request &amp; Response</vt:lpstr>
      <vt:lpstr>REST</vt:lpstr>
      <vt:lpstr>REST &amp; HTTP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PHP-MVC-Frameworks-Controllers-and-Routing</dc:title>
  <dc:subject>C# Advanced – Practical Training Course @ SoftUni</dc:subject>
  <dc:creator>Software University Foundation</dc:creator>
  <cp:keywords>PHP, MVC, Symfony, Software University, SoftUni, programming, coding, software development, education, training, course</cp:keywords>
  <dc:description>C# Advanced Course @ SoftUni – https://softuni.bg/courses/csharp-advanced</dc:description>
  <cp:lastModifiedBy>Hoang Nhu Vinh (FE Greenwich DN)</cp:lastModifiedBy>
  <cp:revision>421</cp:revision>
  <dcterms:created xsi:type="dcterms:W3CDTF">2014-01-02T17:00:34Z</dcterms:created>
  <dcterms:modified xsi:type="dcterms:W3CDTF">2022-02-20T07:24:37Z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