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CB3E5A-4EE2-489A-9F85-64D5B6B97B6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E678C40-FC93-44FB-AC93-18E32A0105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19050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Họp</a:t>
            </a:r>
            <a:r>
              <a:rPr lang="en-US" smtClean="0"/>
              <a:t> kế hoạch Sprint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54927" y="31311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Họp Scrum hàng ngày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4927" y="4350327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Sơ kết Sprint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5486400"/>
            <a:ext cx="3006436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Cải tiến Sprint</a:t>
            </a:r>
            <a:endParaRPr lang="en-US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51218" y="2514600"/>
            <a:ext cx="6927" cy="616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4558145" y="3740727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551218" y="4959927"/>
            <a:ext cx="6927" cy="5264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1"/>
            <a:endCxn id="4" idx="0"/>
          </p:cNvCxnSpPr>
          <p:nvPr/>
        </p:nvCxnSpPr>
        <p:spPr>
          <a:xfrm rot="10800000" flipH="1">
            <a:off x="3048000" y="1905000"/>
            <a:ext cx="1503218" cy="3886200"/>
          </a:xfrm>
          <a:prstGeom prst="bentConnector4">
            <a:avLst>
              <a:gd name="adj1" fmla="val -61290"/>
              <a:gd name="adj2" fmla="val 117647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" idx="0"/>
          </p:cNvCxnSpPr>
          <p:nvPr/>
        </p:nvCxnSpPr>
        <p:spPr>
          <a:xfrm rot="16200000" flipH="1">
            <a:off x="4199658" y="3489613"/>
            <a:ext cx="716975" cy="2"/>
          </a:xfrm>
          <a:prstGeom prst="curvedConnector5">
            <a:avLst>
              <a:gd name="adj1" fmla="val -63768"/>
              <a:gd name="adj2" fmla="val 86590900000"/>
              <a:gd name="adj3" fmla="val 117311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1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187700"/>
            <a:ext cx="1447800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Đăng nhập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59843" y="2077358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nhân lực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59843" y="1277258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user story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0668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9842" y="457200"/>
            <a:ext cx="2102757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project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9843" y="28956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sprint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45328" y="37338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Taskboard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59843" y="4515757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Burnup chart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5328" y="5317672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Burndown chart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64941" y="1905000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team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72199" y="2458355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member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72200" y="1295400"/>
            <a:ext cx="2102757" cy="38644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Quản lí task</a:t>
            </a:r>
            <a:endParaRPr lang="en-US"/>
          </a:p>
        </p:txBody>
      </p:sp>
      <p:cxnSp>
        <p:nvCxnSpPr>
          <p:cNvPr id="19" name="Straight Connector 18"/>
          <p:cNvCxnSpPr>
            <a:stCxn id="4" idx="3"/>
          </p:cNvCxnSpPr>
          <p:nvPr/>
        </p:nvCxnSpPr>
        <p:spPr>
          <a:xfrm flipV="1">
            <a:off x="2057400" y="1066800"/>
            <a:ext cx="1387928" cy="238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3"/>
            <a:endCxn id="8" idx="1"/>
          </p:cNvCxnSpPr>
          <p:nvPr/>
        </p:nvCxnSpPr>
        <p:spPr>
          <a:xfrm flipV="1">
            <a:off x="2057400" y="1543958"/>
            <a:ext cx="1402443" cy="1910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3"/>
            <a:endCxn id="7" idx="1"/>
          </p:cNvCxnSpPr>
          <p:nvPr/>
        </p:nvCxnSpPr>
        <p:spPr>
          <a:xfrm flipV="1">
            <a:off x="2057400" y="2344058"/>
            <a:ext cx="1402443" cy="1110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1" idx="1"/>
          </p:cNvCxnSpPr>
          <p:nvPr/>
        </p:nvCxnSpPr>
        <p:spPr>
          <a:xfrm flipV="1">
            <a:off x="2057400" y="3162300"/>
            <a:ext cx="1402443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12" idx="1"/>
          </p:cNvCxnSpPr>
          <p:nvPr/>
        </p:nvCxnSpPr>
        <p:spPr>
          <a:xfrm>
            <a:off x="2057400" y="3454400"/>
            <a:ext cx="1387928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3"/>
            <a:endCxn id="13" idx="1"/>
          </p:cNvCxnSpPr>
          <p:nvPr/>
        </p:nvCxnSpPr>
        <p:spPr>
          <a:xfrm>
            <a:off x="2057400" y="3454400"/>
            <a:ext cx="1402443" cy="132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3"/>
            <a:endCxn id="14" idx="1"/>
          </p:cNvCxnSpPr>
          <p:nvPr/>
        </p:nvCxnSpPr>
        <p:spPr>
          <a:xfrm>
            <a:off x="2057400" y="3454400"/>
            <a:ext cx="1387928" cy="2129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3"/>
            <a:endCxn id="17" idx="1"/>
          </p:cNvCxnSpPr>
          <p:nvPr/>
        </p:nvCxnSpPr>
        <p:spPr>
          <a:xfrm flipV="1">
            <a:off x="5562599" y="1488621"/>
            <a:ext cx="609601" cy="55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3"/>
            <a:endCxn id="15" idx="1"/>
          </p:cNvCxnSpPr>
          <p:nvPr/>
        </p:nvCxnSpPr>
        <p:spPr>
          <a:xfrm flipV="1">
            <a:off x="5562599" y="2098221"/>
            <a:ext cx="602342" cy="24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3"/>
            <a:endCxn id="16" idx="1"/>
          </p:cNvCxnSpPr>
          <p:nvPr/>
        </p:nvCxnSpPr>
        <p:spPr>
          <a:xfrm>
            <a:off x="5562599" y="2344058"/>
            <a:ext cx="609600" cy="30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459844" y="6172200"/>
            <a:ext cx="2102756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Phân quyền</a:t>
            </a:r>
            <a:endParaRPr lang="en-US"/>
          </a:p>
        </p:txBody>
      </p:sp>
      <p:cxnSp>
        <p:nvCxnSpPr>
          <p:cNvPr id="44" name="Straight Connector 43"/>
          <p:cNvCxnSpPr>
            <a:stCxn id="4" idx="3"/>
            <a:endCxn id="42" idx="1"/>
          </p:cNvCxnSpPr>
          <p:nvPr/>
        </p:nvCxnSpPr>
        <p:spPr>
          <a:xfrm>
            <a:off x="2057400" y="3454400"/>
            <a:ext cx="1402444" cy="298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119</TotalTime>
  <Words>46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phamduong</dc:creator>
  <cp:lastModifiedBy>phamduong</cp:lastModifiedBy>
  <cp:revision>13</cp:revision>
  <dcterms:created xsi:type="dcterms:W3CDTF">2014-07-11T18:40:14Z</dcterms:created>
  <dcterms:modified xsi:type="dcterms:W3CDTF">2014-07-13T17:14:18Z</dcterms:modified>
</cp:coreProperties>
</file>