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0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E5A-4EE2-489A-9F85-64D5B6B97B6E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0-FC93-44FB-AC93-18E32A01050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E5A-4EE2-489A-9F85-64D5B6B97B6E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0-FC93-44FB-AC93-18E32A010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E5A-4EE2-489A-9F85-64D5B6B97B6E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0-FC93-44FB-AC93-18E32A010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E5A-4EE2-489A-9F85-64D5B6B97B6E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0-FC93-44FB-AC93-18E32A010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E5A-4EE2-489A-9F85-64D5B6B97B6E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0-FC93-44FB-AC93-18E32A01050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E5A-4EE2-489A-9F85-64D5B6B97B6E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0-FC93-44FB-AC93-18E32A010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E5A-4EE2-489A-9F85-64D5B6B97B6E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0-FC93-44FB-AC93-18E32A01050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E5A-4EE2-489A-9F85-64D5B6B97B6E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0-FC93-44FB-AC93-18E32A010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E5A-4EE2-489A-9F85-64D5B6B97B6E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0-FC93-44FB-AC93-18E32A010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E5A-4EE2-489A-9F85-64D5B6B97B6E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0-FC93-44FB-AC93-18E32A01050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E5A-4EE2-489A-9F85-64D5B6B97B6E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0-FC93-44FB-AC93-18E32A010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ACB3E5A-4EE2-489A-9F85-64D5B6B97B6E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E678C40-FC93-44FB-AC93-18E32A01050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1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1905000"/>
            <a:ext cx="3006436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Họp</a:t>
            </a:r>
            <a:r>
              <a:rPr lang="en-US" smtClean="0"/>
              <a:t> kế hoạch Sprint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54927" y="3131127"/>
            <a:ext cx="3006436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Họp Scrum hàng ngày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54927" y="4350327"/>
            <a:ext cx="3006436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Sơ kết Sprint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5486400"/>
            <a:ext cx="3006436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Cải tiến Sprint</a:t>
            </a:r>
            <a:endParaRPr lang="en-US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4551218" y="2514600"/>
            <a:ext cx="6927" cy="6165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4558145" y="3740727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4551218" y="4959927"/>
            <a:ext cx="6927" cy="5264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1"/>
            <a:endCxn id="4" idx="0"/>
          </p:cNvCxnSpPr>
          <p:nvPr/>
        </p:nvCxnSpPr>
        <p:spPr>
          <a:xfrm rot="10800000" flipH="1">
            <a:off x="3048000" y="1905000"/>
            <a:ext cx="1503218" cy="3886200"/>
          </a:xfrm>
          <a:prstGeom prst="bentConnector4">
            <a:avLst>
              <a:gd name="adj1" fmla="val -61290"/>
              <a:gd name="adj2" fmla="val 117647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" idx="0"/>
          </p:cNvCxnSpPr>
          <p:nvPr/>
        </p:nvCxnSpPr>
        <p:spPr>
          <a:xfrm rot="16200000" flipH="1">
            <a:off x="4199658" y="3489613"/>
            <a:ext cx="716975" cy="2"/>
          </a:xfrm>
          <a:prstGeom prst="curvedConnector5">
            <a:avLst>
              <a:gd name="adj1" fmla="val -63768"/>
              <a:gd name="adj2" fmla="val 86590900000"/>
              <a:gd name="adj3" fmla="val 117311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10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</TotalTime>
  <Words>14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Clarity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phamduong</dc:creator>
  <cp:lastModifiedBy>phamduong</cp:lastModifiedBy>
  <cp:revision>3</cp:revision>
  <dcterms:created xsi:type="dcterms:W3CDTF">2014-07-11T18:40:14Z</dcterms:created>
  <dcterms:modified xsi:type="dcterms:W3CDTF">2014-07-11T18:47:14Z</dcterms:modified>
</cp:coreProperties>
</file>